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svg" ContentType="image/svg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media/image35.jpg" ContentType="image/jpg"/>
  <Override PartName="/ppt/media/image39.jpg" ContentType="image/jpg"/>
  <Override PartName="/ppt/media/image40.jpg" ContentType="image/jpg"/>
  <Override PartName="/ppt/media/image41.jpg" ContentType="image/jpg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2"/>
  </p:notesMasterIdLst>
  <p:sldIdLst>
    <p:sldId id="1012" r:id="rId3"/>
    <p:sldId id="1050" r:id="rId4"/>
    <p:sldId id="911" r:id="rId5"/>
    <p:sldId id="1034" r:id="rId6"/>
    <p:sldId id="1002" r:id="rId7"/>
    <p:sldId id="1019" r:id="rId8"/>
    <p:sldId id="1021" r:id="rId9"/>
    <p:sldId id="1023" r:id="rId10"/>
    <p:sldId id="1027" r:id="rId11"/>
    <p:sldId id="1038" r:id="rId12"/>
    <p:sldId id="259" r:id="rId13"/>
    <p:sldId id="1029" r:id="rId14"/>
    <p:sldId id="1049" r:id="rId15"/>
    <p:sldId id="1040" r:id="rId16"/>
    <p:sldId id="1032" r:id="rId17"/>
    <p:sldId id="1036" r:id="rId18"/>
    <p:sldId id="998" r:id="rId19"/>
    <p:sldId id="1035" r:id="rId20"/>
    <p:sldId id="852" r:id="rId21"/>
    <p:sldId id="1041" r:id="rId22"/>
    <p:sldId id="1042" r:id="rId23"/>
    <p:sldId id="1043" r:id="rId24"/>
    <p:sldId id="1044" r:id="rId25"/>
    <p:sldId id="1045" r:id="rId26"/>
    <p:sldId id="1030" r:id="rId27"/>
    <p:sldId id="1046" r:id="rId28"/>
    <p:sldId id="1048" r:id="rId29"/>
    <p:sldId id="839" r:id="rId30"/>
    <p:sldId id="1037" r:id="rId31"/>
  </p:sldIdLst>
  <p:sldSz cx="12192000" cy="6858000"/>
  <p:notesSz cx="6797675" cy="9926638"/>
  <p:defaultTextStyle>
    <a:defPPr>
      <a:defRPr lang="aa-E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Євген Скороходов" initials="ЄС" lastIdx="1" clrIdx="0">
    <p:extLst>
      <p:ext uri="{19B8F6BF-5375-455C-9EA6-DF929625EA0E}">
        <p15:presenceInfo xmlns:p15="http://schemas.microsoft.com/office/powerpoint/2012/main" userId="a3979a12689b848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3C61"/>
    <a:srgbClr val="E8E7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1" autoAdjust="0"/>
    <p:restoredTop sz="96340" autoAdjust="0"/>
  </p:normalViewPr>
  <p:slideViewPr>
    <p:cSldViewPr snapToGrid="0" showGuides="1">
      <p:cViewPr varScale="1">
        <p:scale>
          <a:sx n="89" d="100"/>
          <a:sy n="89" d="100"/>
        </p:scale>
        <p:origin x="461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верхнього колонтитула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aa-ET"/>
          </a:p>
        </p:txBody>
      </p:sp>
      <p:sp>
        <p:nvSpPr>
          <p:cNvPr id="3" name="Місце для дати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584C31-07B7-4682-84FF-CB5501BE3A4F}" type="datetimeFigureOut">
              <a:rPr lang="aa-ET" smtClean="0"/>
              <a:t>05/11/2025</a:t>
            </a:fld>
            <a:endParaRPr lang="aa-ET"/>
          </a:p>
        </p:txBody>
      </p:sp>
      <p:sp>
        <p:nvSpPr>
          <p:cNvPr id="4" name="Місце для зображення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aa-ET"/>
          </a:p>
        </p:txBody>
      </p:sp>
      <p:sp>
        <p:nvSpPr>
          <p:cNvPr id="5" name="Місце для нотаток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aa-ET"/>
          </a:p>
        </p:txBody>
      </p:sp>
      <p:sp>
        <p:nvSpPr>
          <p:cNvPr id="6" name="Місце для нижнього колонтитула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aa-ET"/>
          </a:p>
        </p:txBody>
      </p:sp>
      <p:sp>
        <p:nvSpPr>
          <p:cNvPr id="7" name="Місце для номера слайда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EEB195-F2A6-430D-9FA1-26999E8E11EC}" type="slidenum">
              <a:rPr lang="aa-ET" smtClean="0"/>
              <a:t>‹#›</a:t>
            </a:fld>
            <a:endParaRPr lang="aa-ET"/>
          </a:p>
        </p:txBody>
      </p:sp>
    </p:spTree>
    <p:extLst>
      <p:ext uri="{BB962C8B-B14F-4D97-AF65-F5344CB8AC3E}">
        <p14:creationId xmlns:p14="http://schemas.microsoft.com/office/powerpoint/2010/main" val="1721715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EEB195-F2A6-430D-9FA1-26999E8E11EC}" type="slidenum">
              <a:rPr lang="aa-ET" smtClean="0"/>
              <a:t>1</a:t>
            </a:fld>
            <a:endParaRPr lang="aa-ET"/>
          </a:p>
        </p:txBody>
      </p:sp>
    </p:spTree>
    <p:extLst>
      <p:ext uri="{BB962C8B-B14F-4D97-AF65-F5344CB8AC3E}">
        <p14:creationId xmlns:p14="http://schemas.microsoft.com/office/powerpoint/2010/main" val="14347581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EEB195-F2A6-430D-9FA1-26999E8E11EC}" type="slidenum">
              <a:rPr lang="aa-ET" smtClean="0"/>
              <a:t>8</a:t>
            </a:fld>
            <a:endParaRPr lang="aa-ET"/>
          </a:p>
        </p:txBody>
      </p:sp>
    </p:spTree>
    <p:extLst>
      <p:ext uri="{BB962C8B-B14F-4D97-AF65-F5344CB8AC3E}">
        <p14:creationId xmlns:p14="http://schemas.microsoft.com/office/powerpoint/2010/main" val="387744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EEB195-F2A6-430D-9FA1-26999E8E11EC}" type="slidenum">
              <a:rPr lang="aa-ET" smtClean="0"/>
              <a:t>11</a:t>
            </a:fld>
            <a:endParaRPr lang="aa-ET"/>
          </a:p>
        </p:txBody>
      </p:sp>
    </p:spTree>
    <p:extLst>
      <p:ext uri="{BB962C8B-B14F-4D97-AF65-F5344CB8AC3E}">
        <p14:creationId xmlns:p14="http://schemas.microsoft.com/office/powerpoint/2010/main" val="8560840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8C315D13-247B-6EE3-019A-B72F1A8D5F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>
            <a:extLst>
              <a:ext uri="{FF2B5EF4-FFF2-40B4-BE49-F238E27FC236}">
                <a16:creationId xmlns:a16="http://schemas.microsoft.com/office/drawing/2014/main" xmlns="" id="{46A3273F-0135-CF94-B3E5-800BA63428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>
            <a:extLst>
              <a:ext uri="{FF2B5EF4-FFF2-40B4-BE49-F238E27FC236}">
                <a16:creationId xmlns:a16="http://schemas.microsoft.com/office/drawing/2014/main" xmlns="" id="{0BE29088-B217-2E61-1E4B-9A18BA1612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>
            <a:extLst>
              <a:ext uri="{FF2B5EF4-FFF2-40B4-BE49-F238E27FC236}">
                <a16:creationId xmlns:a16="http://schemas.microsoft.com/office/drawing/2014/main" xmlns="" id="{31E2B1C4-5663-9D02-35FC-B16E1DF08C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EEB195-F2A6-430D-9FA1-26999E8E11EC}" type="slidenum">
              <a:rPr lang="aa-ET" smtClean="0"/>
              <a:t>14</a:t>
            </a:fld>
            <a:endParaRPr lang="aa-ET"/>
          </a:p>
        </p:txBody>
      </p:sp>
    </p:spTree>
    <p:extLst>
      <p:ext uri="{BB962C8B-B14F-4D97-AF65-F5344CB8AC3E}">
        <p14:creationId xmlns:p14="http://schemas.microsoft.com/office/powerpoint/2010/main" val="18231788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EA37781F-E866-C78C-60EE-2EAD419F99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>
            <a:extLst>
              <a:ext uri="{FF2B5EF4-FFF2-40B4-BE49-F238E27FC236}">
                <a16:creationId xmlns:a16="http://schemas.microsoft.com/office/drawing/2014/main" xmlns="" id="{878A3303-0555-15D8-848B-9D02C34B6C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>
            <a:extLst>
              <a:ext uri="{FF2B5EF4-FFF2-40B4-BE49-F238E27FC236}">
                <a16:creationId xmlns:a16="http://schemas.microsoft.com/office/drawing/2014/main" xmlns="" id="{6A06D0B5-B440-89AB-1ACE-77E9C918EA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Місце для номера слайда 3">
            <a:extLst>
              <a:ext uri="{FF2B5EF4-FFF2-40B4-BE49-F238E27FC236}">
                <a16:creationId xmlns:a16="http://schemas.microsoft.com/office/drawing/2014/main" xmlns="" id="{C5DEFAAB-C894-F728-21D8-305A7FD01E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A20E74-FCB2-4D16-83FC-D3F37A5C0DDD}" type="slidenum">
              <a:rPr lang="uk-UA" smtClean="0"/>
              <a:t>17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4526593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D08ED18F-0358-1ED2-D956-5A35724D6F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>
            <a:extLst>
              <a:ext uri="{FF2B5EF4-FFF2-40B4-BE49-F238E27FC236}">
                <a16:creationId xmlns:a16="http://schemas.microsoft.com/office/drawing/2014/main" xmlns="" id="{BB97CDB9-5932-87B4-A1BF-0CD675C086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>
            <a:extLst>
              <a:ext uri="{FF2B5EF4-FFF2-40B4-BE49-F238E27FC236}">
                <a16:creationId xmlns:a16="http://schemas.microsoft.com/office/drawing/2014/main" xmlns="" id="{F0834266-705D-81F1-C478-7B5CB4A612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Місце для номера слайда 3">
            <a:extLst>
              <a:ext uri="{FF2B5EF4-FFF2-40B4-BE49-F238E27FC236}">
                <a16:creationId xmlns:a16="http://schemas.microsoft.com/office/drawing/2014/main" xmlns="" id="{4E31CEAE-564F-754F-4652-27ACDEF0BF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A20E74-FCB2-4D16-83FC-D3F37A5C0DDD}" type="slidenum">
              <a:rPr lang="uk-UA" smtClean="0"/>
              <a:pPr/>
              <a:t>18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9623162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A20E74-FCB2-4D16-83FC-D3F37A5C0DDD}" type="slidenum">
              <a:rPr lang="uk-UA" smtClean="0"/>
              <a:pPr/>
              <a:t>19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5584780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42AA76B6-A314-4BC2-ABF8-0C15F2BC9E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aa-ET"/>
          </a:p>
        </p:txBody>
      </p:sp>
      <p:sp>
        <p:nvSpPr>
          <p:cNvPr id="3" name="Підзаголовок 2">
            <a:extLst>
              <a:ext uri="{FF2B5EF4-FFF2-40B4-BE49-F238E27FC236}">
                <a16:creationId xmlns:a16="http://schemas.microsoft.com/office/drawing/2014/main" xmlns="" id="{F2DDEEA9-B8DC-43A4-B573-EB212634CD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uk-UA"/>
              <a:t>Клацніть, щоб редагувати стиль зразка підзаголовка</a:t>
            </a:r>
            <a:endParaRPr lang="aa-ET"/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xmlns="" id="{4BB129C2-C8BC-4794-9A0F-299D839ED7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CD525-C9A3-4889-9EF7-06D869D19BDD}" type="datetimeFigureOut">
              <a:rPr lang="aa-ET" smtClean="0"/>
              <a:t>05/11/2025</a:t>
            </a:fld>
            <a:endParaRPr lang="aa-ET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xmlns="" id="{AE7524CF-3079-4323-9B12-065D39B66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a-ET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xmlns="" id="{D41EA99A-4906-4390-80EC-0F1E7AE19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3673-C699-4250-B693-49E97593AA8F}" type="slidenum">
              <a:rPr lang="aa-ET" smtClean="0"/>
              <a:t>‹#›</a:t>
            </a:fld>
            <a:endParaRPr lang="aa-ET"/>
          </a:p>
        </p:txBody>
      </p:sp>
    </p:spTree>
    <p:extLst>
      <p:ext uri="{BB962C8B-B14F-4D97-AF65-F5344CB8AC3E}">
        <p14:creationId xmlns:p14="http://schemas.microsoft.com/office/powerpoint/2010/main" val="1912771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Назва та вмі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A73C193F-E2A4-4B40-921B-ADE231E82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aa-ET"/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xmlns="" id="{5A8FF4DE-871D-4354-954D-928BB1CE9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aa-ET"/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xmlns="" id="{F88C9FE6-45E6-40D3-B7BA-FE499BE3E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CD525-C9A3-4889-9EF7-06D869D19BDD}" type="datetimeFigureOut">
              <a:rPr lang="aa-ET" smtClean="0"/>
              <a:t>05/11/2025</a:t>
            </a:fld>
            <a:endParaRPr lang="aa-ET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xmlns="" id="{8A45B111-97C3-400A-89D6-8FA6CBED5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a-ET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xmlns="" id="{CEA6B7B1-8666-4889-827A-1C0E8985B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3673-C699-4250-B693-49E97593AA8F}" type="slidenum">
              <a:rPr lang="aa-ET" smtClean="0"/>
              <a:t>‹#›</a:t>
            </a:fld>
            <a:endParaRPr lang="aa-ET"/>
          </a:p>
        </p:txBody>
      </p:sp>
    </p:spTree>
    <p:extLst>
      <p:ext uri="{BB962C8B-B14F-4D97-AF65-F5344CB8AC3E}">
        <p14:creationId xmlns:p14="http://schemas.microsoft.com/office/powerpoint/2010/main" val="133136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Назва розділ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1B5C573E-9DEE-43EB-AFE9-90AE5BC68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aa-ET"/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xmlns="" id="{21A8368A-D1B6-45F1-A5F8-78BCB4811D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xmlns="" id="{CB302A18-58BB-4A8B-9A50-C61E438CF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CD525-C9A3-4889-9EF7-06D869D19BDD}" type="datetimeFigureOut">
              <a:rPr lang="aa-ET" smtClean="0"/>
              <a:t>05/11/2025</a:t>
            </a:fld>
            <a:endParaRPr lang="aa-ET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xmlns="" id="{8B41E21A-AB86-4072-A42D-17CA757B1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a-ET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xmlns="" id="{D3194FFA-A409-4F4A-8411-458D0D185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3673-C699-4250-B693-49E97593AA8F}" type="slidenum">
              <a:rPr lang="aa-ET" smtClean="0"/>
              <a:t>‹#›</a:t>
            </a:fld>
            <a:endParaRPr lang="aa-ET"/>
          </a:p>
        </p:txBody>
      </p:sp>
    </p:spTree>
    <p:extLst>
      <p:ext uri="{BB962C8B-B14F-4D97-AF65-F5344CB8AC3E}">
        <p14:creationId xmlns:p14="http://schemas.microsoft.com/office/powerpoint/2010/main" val="2174058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’єкт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9DB0C9AE-843A-4C71-8D5A-6DE9AF94A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aa-ET"/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xmlns="" id="{9855AC78-02F9-409C-B4EC-23C559033D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aa-ET"/>
          </a:p>
        </p:txBody>
      </p:sp>
      <p:sp>
        <p:nvSpPr>
          <p:cNvPr id="4" name="Місце для вмісту 3">
            <a:extLst>
              <a:ext uri="{FF2B5EF4-FFF2-40B4-BE49-F238E27FC236}">
                <a16:creationId xmlns:a16="http://schemas.microsoft.com/office/drawing/2014/main" xmlns="" id="{F0DBB9A1-1B17-42BC-813C-A5EFF69075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aa-ET"/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xmlns="" id="{63CCBC37-FAF5-4596-BCEB-2DD97E57E2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CD525-C9A3-4889-9EF7-06D869D19BDD}" type="datetimeFigureOut">
              <a:rPr lang="aa-ET" smtClean="0"/>
              <a:t>05/11/2025</a:t>
            </a:fld>
            <a:endParaRPr lang="aa-ET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xmlns="" id="{AB0EA751-9F98-428D-A91F-AEFB43158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a-ET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xmlns="" id="{34E1ED0E-7107-448A-A9A5-739C04B79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3673-C699-4250-B693-49E97593AA8F}" type="slidenum">
              <a:rPr lang="aa-ET" smtClean="0"/>
              <a:t>‹#›</a:t>
            </a:fld>
            <a:endParaRPr lang="aa-ET"/>
          </a:p>
        </p:txBody>
      </p:sp>
    </p:spTree>
    <p:extLst>
      <p:ext uri="{BB962C8B-B14F-4D97-AF65-F5344CB8AC3E}">
        <p14:creationId xmlns:p14="http://schemas.microsoft.com/office/powerpoint/2010/main" val="489512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Порівнянн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34A848A1-DE9D-47EC-8E26-C7763C124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aa-ET"/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xmlns="" id="{0E3FB0B5-EB8D-4DBA-AD89-B89E678E91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4" name="Місце для вмісту 3">
            <a:extLst>
              <a:ext uri="{FF2B5EF4-FFF2-40B4-BE49-F238E27FC236}">
                <a16:creationId xmlns:a16="http://schemas.microsoft.com/office/drawing/2014/main" xmlns="" id="{1D4D12D6-1F67-478B-9F59-5034D726D7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aa-ET"/>
          </a:p>
        </p:txBody>
      </p:sp>
      <p:sp>
        <p:nvSpPr>
          <p:cNvPr id="5" name="Місце для тексту 4">
            <a:extLst>
              <a:ext uri="{FF2B5EF4-FFF2-40B4-BE49-F238E27FC236}">
                <a16:creationId xmlns:a16="http://schemas.microsoft.com/office/drawing/2014/main" xmlns="" id="{0436886D-626E-4EB1-8490-ACF03B6C7A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6" name="Місце для вмісту 5">
            <a:extLst>
              <a:ext uri="{FF2B5EF4-FFF2-40B4-BE49-F238E27FC236}">
                <a16:creationId xmlns:a16="http://schemas.microsoft.com/office/drawing/2014/main" xmlns="" id="{840499C2-EFEB-485F-8B50-A97093E644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aa-ET"/>
          </a:p>
        </p:txBody>
      </p:sp>
      <p:sp>
        <p:nvSpPr>
          <p:cNvPr id="7" name="Місце для дати 6">
            <a:extLst>
              <a:ext uri="{FF2B5EF4-FFF2-40B4-BE49-F238E27FC236}">
                <a16:creationId xmlns:a16="http://schemas.microsoft.com/office/drawing/2014/main" xmlns="" id="{156372AC-1897-4CE6-B87F-AF0DCFE76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CD525-C9A3-4889-9EF7-06D869D19BDD}" type="datetimeFigureOut">
              <a:rPr lang="aa-ET" smtClean="0"/>
              <a:t>05/11/2025</a:t>
            </a:fld>
            <a:endParaRPr lang="aa-ET"/>
          </a:p>
        </p:txBody>
      </p:sp>
      <p:sp>
        <p:nvSpPr>
          <p:cNvPr id="8" name="Місце для нижнього колонтитула 7">
            <a:extLst>
              <a:ext uri="{FF2B5EF4-FFF2-40B4-BE49-F238E27FC236}">
                <a16:creationId xmlns:a16="http://schemas.microsoft.com/office/drawing/2014/main" xmlns="" id="{A65A788A-A384-45C2-9C55-4A28025F8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a-ET"/>
          </a:p>
        </p:txBody>
      </p:sp>
      <p:sp>
        <p:nvSpPr>
          <p:cNvPr id="9" name="Місце для номера слайда 8">
            <a:extLst>
              <a:ext uri="{FF2B5EF4-FFF2-40B4-BE49-F238E27FC236}">
                <a16:creationId xmlns:a16="http://schemas.microsoft.com/office/drawing/2014/main" xmlns="" id="{73AC2C9D-BD90-42D0-890B-347428719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3673-C699-4250-B693-49E97593AA8F}" type="slidenum">
              <a:rPr lang="aa-ET" smtClean="0"/>
              <a:t>‹#›</a:t>
            </a:fld>
            <a:endParaRPr lang="aa-ET"/>
          </a:p>
        </p:txBody>
      </p:sp>
    </p:spTree>
    <p:extLst>
      <p:ext uri="{BB962C8B-B14F-4D97-AF65-F5344CB8AC3E}">
        <p14:creationId xmlns:p14="http://schemas.microsoft.com/office/powerpoint/2010/main" val="1570291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Лише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92C5EC74-D64C-4D1B-8D69-BC87C35876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aa-ET"/>
          </a:p>
        </p:txBody>
      </p:sp>
      <p:sp>
        <p:nvSpPr>
          <p:cNvPr id="3" name="Місце для дати 2">
            <a:extLst>
              <a:ext uri="{FF2B5EF4-FFF2-40B4-BE49-F238E27FC236}">
                <a16:creationId xmlns:a16="http://schemas.microsoft.com/office/drawing/2014/main" xmlns="" id="{FC40D6C0-18FE-4A98-BE56-148C575AB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CD525-C9A3-4889-9EF7-06D869D19BDD}" type="datetimeFigureOut">
              <a:rPr lang="aa-ET" smtClean="0"/>
              <a:t>05/11/2025</a:t>
            </a:fld>
            <a:endParaRPr lang="aa-ET"/>
          </a:p>
        </p:txBody>
      </p:sp>
      <p:sp>
        <p:nvSpPr>
          <p:cNvPr id="4" name="Місце для нижнього колонтитула 3">
            <a:extLst>
              <a:ext uri="{FF2B5EF4-FFF2-40B4-BE49-F238E27FC236}">
                <a16:creationId xmlns:a16="http://schemas.microsoft.com/office/drawing/2014/main" xmlns="" id="{1118228A-A40F-4E41-942E-F9A753142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a-ET"/>
          </a:p>
        </p:txBody>
      </p:sp>
      <p:sp>
        <p:nvSpPr>
          <p:cNvPr id="5" name="Місце для номера слайда 4">
            <a:extLst>
              <a:ext uri="{FF2B5EF4-FFF2-40B4-BE49-F238E27FC236}">
                <a16:creationId xmlns:a16="http://schemas.microsoft.com/office/drawing/2014/main" xmlns="" id="{FA86E049-798D-4F00-9CFA-7836F9846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3673-C699-4250-B693-49E97593AA8F}" type="slidenum">
              <a:rPr lang="aa-ET" smtClean="0"/>
              <a:t>‹#›</a:t>
            </a:fld>
            <a:endParaRPr lang="aa-ET"/>
          </a:p>
        </p:txBody>
      </p:sp>
    </p:spTree>
    <p:extLst>
      <p:ext uri="{BB962C8B-B14F-4D97-AF65-F5344CB8AC3E}">
        <p14:creationId xmlns:p14="http://schemas.microsoft.com/office/powerpoint/2010/main" val="3049453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дати 1">
            <a:extLst>
              <a:ext uri="{FF2B5EF4-FFF2-40B4-BE49-F238E27FC236}">
                <a16:creationId xmlns:a16="http://schemas.microsoft.com/office/drawing/2014/main" xmlns="" id="{4D49D351-93AF-42F4-BAF8-3808F0E75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CD525-C9A3-4889-9EF7-06D869D19BDD}" type="datetimeFigureOut">
              <a:rPr lang="aa-ET" smtClean="0"/>
              <a:t>05/11/2025</a:t>
            </a:fld>
            <a:endParaRPr lang="aa-ET"/>
          </a:p>
        </p:txBody>
      </p:sp>
      <p:sp>
        <p:nvSpPr>
          <p:cNvPr id="3" name="Місце для нижнього колонтитула 2">
            <a:extLst>
              <a:ext uri="{FF2B5EF4-FFF2-40B4-BE49-F238E27FC236}">
                <a16:creationId xmlns:a16="http://schemas.microsoft.com/office/drawing/2014/main" xmlns="" id="{F0FD135C-9B7E-4632-A0F8-1A259546A2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a-ET"/>
          </a:p>
        </p:txBody>
      </p:sp>
      <p:sp>
        <p:nvSpPr>
          <p:cNvPr id="4" name="Місце для номера слайда 3">
            <a:extLst>
              <a:ext uri="{FF2B5EF4-FFF2-40B4-BE49-F238E27FC236}">
                <a16:creationId xmlns:a16="http://schemas.microsoft.com/office/drawing/2014/main" xmlns="" id="{02D5E114-17D5-4FBA-9295-951D4CAF6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3673-C699-4250-B693-49E97593AA8F}" type="slidenum">
              <a:rPr lang="aa-ET" smtClean="0"/>
              <a:t>‹#›</a:t>
            </a:fld>
            <a:endParaRPr lang="aa-ET"/>
          </a:p>
        </p:txBody>
      </p:sp>
    </p:spTree>
    <p:extLst>
      <p:ext uri="{BB962C8B-B14F-4D97-AF65-F5344CB8AC3E}">
        <p14:creationId xmlns:p14="http://schemas.microsoft.com/office/powerpoint/2010/main" val="3981693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Вміст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9F0D0ACC-7718-4018-8515-1D13E252D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aa-ET"/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xmlns="" id="{09DEF1FF-FB17-4934-8303-F9C0E4094B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aa-ET"/>
          </a:p>
        </p:txBody>
      </p:sp>
      <p:sp>
        <p:nvSpPr>
          <p:cNvPr id="4" name="Місце для тексту 3">
            <a:extLst>
              <a:ext uri="{FF2B5EF4-FFF2-40B4-BE49-F238E27FC236}">
                <a16:creationId xmlns:a16="http://schemas.microsoft.com/office/drawing/2014/main" xmlns="" id="{C339A0BA-920C-4700-A5CB-F61B43FD0B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xmlns="" id="{E15FBFDB-48B1-411A-9A36-805791F18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CD525-C9A3-4889-9EF7-06D869D19BDD}" type="datetimeFigureOut">
              <a:rPr lang="aa-ET" smtClean="0"/>
              <a:t>05/11/2025</a:t>
            </a:fld>
            <a:endParaRPr lang="aa-ET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xmlns="" id="{0356D6C7-0AA4-4CCE-A072-1C3A503E4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a-ET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xmlns="" id="{59AB2235-E09D-4C6B-A059-E0C025BFE0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3673-C699-4250-B693-49E97593AA8F}" type="slidenum">
              <a:rPr lang="aa-ET" smtClean="0"/>
              <a:t>‹#›</a:t>
            </a:fld>
            <a:endParaRPr lang="aa-ET"/>
          </a:p>
        </p:txBody>
      </p:sp>
    </p:spTree>
    <p:extLst>
      <p:ext uri="{BB962C8B-B14F-4D97-AF65-F5344CB8AC3E}">
        <p14:creationId xmlns:p14="http://schemas.microsoft.com/office/powerpoint/2010/main" val="899143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68544832-2F19-402F-BA67-CDD159499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aa-ET"/>
          </a:p>
        </p:txBody>
      </p:sp>
      <p:sp>
        <p:nvSpPr>
          <p:cNvPr id="3" name="Місце для зображення 2">
            <a:extLst>
              <a:ext uri="{FF2B5EF4-FFF2-40B4-BE49-F238E27FC236}">
                <a16:creationId xmlns:a16="http://schemas.microsoft.com/office/drawing/2014/main" xmlns="" id="{06D7308A-FE8B-468A-B480-65A7F40086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aa-ET"/>
          </a:p>
        </p:txBody>
      </p:sp>
      <p:sp>
        <p:nvSpPr>
          <p:cNvPr id="4" name="Місце для тексту 3">
            <a:extLst>
              <a:ext uri="{FF2B5EF4-FFF2-40B4-BE49-F238E27FC236}">
                <a16:creationId xmlns:a16="http://schemas.microsoft.com/office/drawing/2014/main" xmlns="" id="{4AD1F83C-C9C1-4C43-8F66-ED66512A87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xmlns="" id="{27732FAB-8331-4D95-9F42-BE7CD0E49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CD525-C9A3-4889-9EF7-06D869D19BDD}" type="datetimeFigureOut">
              <a:rPr lang="aa-ET" smtClean="0"/>
              <a:t>05/11/2025</a:t>
            </a:fld>
            <a:endParaRPr lang="aa-ET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xmlns="" id="{B7770091-EC8F-49EA-8FB7-3A70617EE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a-ET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xmlns="" id="{F0F1DB5B-A9CC-4C64-875D-3A09976D0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3673-C699-4250-B693-49E97593AA8F}" type="slidenum">
              <a:rPr lang="aa-ET" smtClean="0"/>
              <a:t>‹#›</a:t>
            </a:fld>
            <a:endParaRPr lang="aa-ET"/>
          </a:p>
        </p:txBody>
      </p:sp>
    </p:spTree>
    <p:extLst>
      <p:ext uri="{BB962C8B-B14F-4D97-AF65-F5344CB8AC3E}">
        <p14:creationId xmlns:p14="http://schemas.microsoft.com/office/powerpoint/2010/main" val="774256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і вертикальни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5A5FEF62-FEE6-48A6-A86C-3F8C3FFDD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aa-ET"/>
          </a:p>
        </p:txBody>
      </p:sp>
      <p:sp>
        <p:nvSpPr>
          <p:cNvPr id="3" name="Місце для вертикального тексту 2">
            <a:extLst>
              <a:ext uri="{FF2B5EF4-FFF2-40B4-BE49-F238E27FC236}">
                <a16:creationId xmlns:a16="http://schemas.microsoft.com/office/drawing/2014/main" xmlns="" id="{E32887A3-DA46-4035-9F75-BC366D75B6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aa-ET"/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xmlns="" id="{F416C6C5-9CB1-47F5-A7AF-A40F4F91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CD525-C9A3-4889-9EF7-06D869D19BDD}" type="datetimeFigureOut">
              <a:rPr lang="aa-ET" smtClean="0"/>
              <a:t>05/11/2025</a:t>
            </a:fld>
            <a:endParaRPr lang="aa-ET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xmlns="" id="{319377A8-E68D-4CAA-BC1E-18D47500E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a-ET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xmlns="" id="{AEF1AEEB-6801-4CE9-ABA1-76FC8DAE2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3673-C699-4250-B693-49E97593AA8F}" type="slidenum">
              <a:rPr lang="aa-ET" smtClean="0"/>
              <a:t>‹#›</a:t>
            </a:fld>
            <a:endParaRPr lang="aa-ET"/>
          </a:p>
        </p:txBody>
      </p:sp>
    </p:spTree>
    <p:extLst>
      <p:ext uri="{BB962C8B-B14F-4D97-AF65-F5344CB8AC3E}">
        <p14:creationId xmlns:p14="http://schemas.microsoft.com/office/powerpoint/2010/main" val="2345729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ий заголовок і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ий заголовок 1">
            <a:extLst>
              <a:ext uri="{FF2B5EF4-FFF2-40B4-BE49-F238E27FC236}">
                <a16:creationId xmlns:a16="http://schemas.microsoft.com/office/drawing/2014/main" xmlns="" id="{613EE6A4-64C0-4CCC-A68A-678D9BDEE7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uk-UA"/>
              <a:t>Клацніть, щоб редагувати стиль зразка заголовка</a:t>
            </a:r>
            <a:endParaRPr lang="aa-ET"/>
          </a:p>
        </p:txBody>
      </p:sp>
      <p:sp>
        <p:nvSpPr>
          <p:cNvPr id="3" name="Місце для вертикального тексту 2">
            <a:extLst>
              <a:ext uri="{FF2B5EF4-FFF2-40B4-BE49-F238E27FC236}">
                <a16:creationId xmlns:a16="http://schemas.microsoft.com/office/drawing/2014/main" xmlns="" id="{3AA8DF5B-CC85-42BA-8324-4DBE464A70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aa-ET"/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xmlns="" id="{979F9456-5F1C-458A-98DD-889A0D0F1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CD525-C9A3-4889-9EF7-06D869D19BDD}" type="datetimeFigureOut">
              <a:rPr lang="aa-ET" smtClean="0"/>
              <a:t>05/11/2025</a:t>
            </a:fld>
            <a:endParaRPr lang="aa-ET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xmlns="" id="{EE1109DD-EEDB-49B8-A2A8-BD6E2847E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a-ET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xmlns="" id="{7F368E0B-2C6A-4853-B7EB-7559694A2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3673-C699-4250-B693-49E97593AA8F}" type="slidenum">
              <a:rPr lang="aa-ET" smtClean="0"/>
              <a:t>‹#›</a:t>
            </a:fld>
            <a:endParaRPr lang="aa-ET"/>
          </a:p>
        </p:txBody>
      </p:sp>
    </p:spTree>
    <p:extLst>
      <p:ext uri="{BB962C8B-B14F-4D97-AF65-F5344CB8AC3E}">
        <p14:creationId xmlns:p14="http://schemas.microsoft.com/office/powerpoint/2010/main" val="39394701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67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67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57189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8" name="Google Shape;18;p67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333" b="0" i="0" u="none" strike="noStrike" cap="none">
                <a:solidFill>
                  <a:schemeClr val="dk2"/>
                </a:solidFill>
                <a:latin typeface="Roboto "/>
                <a:ea typeface="Roboto" panose="02000000000000000000" pitchFamily="2" charset="0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333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333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333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333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333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333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333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333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ru" smtClean="0"/>
              <a:pPr/>
              <a:t>‹#›</a:t>
            </a:fld>
            <a:endParaRPr lang="ru"/>
          </a:p>
        </p:txBody>
      </p:sp>
    </p:spTree>
    <p:extLst>
      <p:ext uri="{BB962C8B-B14F-4D97-AF65-F5344CB8AC3E}">
        <p14:creationId xmlns:p14="http://schemas.microsoft.com/office/powerpoint/2010/main" val="149800161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 advClick="0" advTm="500">
        <p159:morph option="byObject"/>
      </p:transition>
    </mc:Choice>
    <mc:Fallback>
      <p:transition spd="slow" advClick="0" advTm="500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16996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104160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33215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55292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950304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Два об’єкт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1400302D-97E2-4B42-8FA1-E42200B1C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xmlns="" id="{648FACD3-E831-4302-BF84-15F0E98BD4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вмісту 3">
            <a:extLst>
              <a:ext uri="{FF2B5EF4-FFF2-40B4-BE49-F238E27FC236}">
                <a16:creationId xmlns:a16="http://schemas.microsoft.com/office/drawing/2014/main" xmlns="" id="{78A90168-2A17-4D49-97E6-D3390355C8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xmlns="" id="{800FC6D3-24EA-4DC8-9D0A-F38BC804A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FED7-1308-4541-8DE2-A2B4A9224A3D}" type="datetimeFigureOut">
              <a:rPr lang="uk-UA" smtClean="0"/>
              <a:t>05.11.2025</a:t>
            </a:fld>
            <a:endParaRPr lang="uk-UA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xmlns="" id="{8725736E-E727-4D24-97E4-F3B593BFD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xmlns="" id="{A0B17613-A8DC-4E6A-A19E-7DCA0FFD8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4075D-3CC8-4598-B39A-73A6CA4E9825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861261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аголовка 1">
            <a:extLst>
              <a:ext uri="{FF2B5EF4-FFF2-40B4-BE49-F238E27FC236}">
                <a16:creationId xmlns:a16="http://schemas.microsoft.com/office/drawing/2014/main" xmlns="" id="{81400B55-A495-41FA-ACC3-AD7455324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uk-UA"/>
              <a:t>Клацніть, щоб редагувати стиль зразка заголовка</a:t>
            </a:r>
            <a:endParaRPr lang="aa-ET"/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xmlns="" id="{AA4710E3-5C73-4D06-BA79-B34A463863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aa-ET"/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xmlns="" id="{D5BE4573-34C8-4305-B18C-FA0410F77B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4CD525-C9A3-4889-9EF7-06D869D19BDD}" type="datetimeFigureOut">
              <a:rPr lang="aa-ET" smtClean="0"/>
              <a:t>05/11/2025</a:t>
            </a:fld>
            <a:endParaRPr lang="aa-ET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xmlns="" id="{B2867890-E22F-4D4C-ACE7-FFAFAA1C15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aa-ET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xmlns="" id="{095B89B4-0480-4D28-A152-B40212683D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383673-C699-4250-B693-49E97593AA8F}" type="slidenum">
              <a:rPr lang="aa-ET" smtClean="0"/>
              <a:t>‹#›</a:t>
            </a:fld>
            <a:endParaRPr lang="aa-ET"/>
          </a:p>
        </p:txBody>
      </p:sp>
    </p:spTree>
    <p:extLst>
      <p:ext uri="{BB962C8B-B14F-4D97-AF65-F5344CB8AC3E}">
        <p14:creationId xmlns:p14="http://schemas.microsoft.com/office/powerpoint/2010/main" val="3918981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a-E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00137" y="2344991"/>
            <a:ext cx="9991725" cy="199008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70199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7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emf"/><Relationship Id="rId3" Type="http://schemas.openxmlformats.org/officeDocument/2006/relationships/notesSlide" Target="../notesSlides/notesSlide2.xml"/><Relationship Id="rId7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7.png"/><Relationship Id="rId5" Type="http://schemas.openxmlformats.org/officeDocument/2006/relationships/image" Target="../media/image26.jpeg"/><Relationship Id="rId4" Type="http://schemas.openxmlformats.org/officeDocument/2006/relationships/image" Target="../media/image25.jpeg"/><Relationship Id="rId9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38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g"/></Relationships>
</file>

<file path=ppt/slides/_rels/slide1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53.png"/><Relationship Id="rId18" Type="http://schemas.openxmlformats.org/officeDocument/2006/relationships/image" Target="../media/image58.png"/><Relationship Id="rId26" Type="http://schemas.openxmlformats.org/officeDocument/2006/relationships/image" Target="../media/image66.png"/><Relationship Id="rId39" Type="http://schemas.openxmlformats.org/officeDocument/2006/relationships/image" Target="../media/image79.png"/><Relationship Id="rId3" Type="http://schemas.openxmlformats.org/officeDocument/2006/relationships/image" Target="../media/image43.png"/><Relationship Id="rId21" Type="http://schemas.openxmlformats.org/officeDocument/2006/relationships/image" Target="../media/image61.png"/><Relationship Id="rId34" Type="http://schemas.openxmlformats.org/officeDocument/2006/relationships/image" Target="../media/image74.png"/><Relationship Id="rId42" Type="http://schemas.openxmlformats.org/officeDocument/2006/relationships/image" Target="../media/image82.png"/><Relationship Id="rId47" Type="http://schemas.openxmlformats.org/officeDocument/2006/relationships/image" Target="../media/image87.png"/><Relationship Id="rId7" Type="http://schemas.openxmlformats.org/officeDocument/2006/relationships/image" Target="../media/image47.png"/><Relationship Id="rId12" Type="http://schemas.openxmlformats.org/officeDocument/2006/relationships/image" Target="../media/image52.png"/><Relationship Id="rId17" Type="http://schemas.openxmlformats.org/officeDocument/2006/relationships/image" Target="../media/image57.png"/><Relationship Id="rId25" Type="http://schemas.openxmlformats.org/officeDocument/2006/relationships/image" Target="../media/image65.png"/><Relationship Id="rId33" Type="http://schemas.openxmlformats.org/officeDocument/2006/relationships/image" Target="../media/image73.png"/><Relationship Id="rId38" Type="http://schemas.openxmlformats.org/officeDocument/2006/relationships/image" Target="../media/image78.png"/><Relationship Id="rId46" Type="http://schemas.openxmlformats.org/officeDocument/2006/relationships/image" Target="../media/image86.png"/><Relationship Id="rId2" Type="http://schemas.openxmlformats.org/officeDocument/2006/relationships/image" Target="../media/image42.png"/><Relationship Id="rId16" Type="http://schemas.openxmlformats.org/officeDocument/2006/relationships/image" Target="../media/image56.png"/><Relationship Id="rId20" Type="http://schemas.openxmlformats.org/officeDocument/2006/relationships/image" Target="../media/image60.png"/><Relationship Id="rId29" Type="http://schemas.openxmlformats.org/officeDocument/2006/relationships/image" Target="../media/image69.png"/><Relationship Id="rId41" Type="http://schemas.openxmlformats.org/officeDocument/2006/relationships/image" Target="../media/image8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11" Type="http://schemas.openxmlformats.org/officeDocument/2006/relationships/image" Target="../media/image51.png"/><Relationship Id="rId24" Type="http://schemas.openxmlformats.org/officeDocument/2006/relationships/image" Target="../media/image64.png"/><Relationship Id="rId32" Type="http://schemas.openxmlformats.org/officeDocument/2006/relationships/image" Target="../media/image72.png"/><Relationship Id="rId37" Type="http://schemas.openxmlformats.org/officeDocument/2006/relationships/image" Target="../media/image77.png"/><Relationship Id="rId40" Type="http://schemas.openxmlformats.org/officeDocument/2006/relationships/image" Target="../media/image80.png"/><Relationship Id="rId45" Type="http://schemas.openxmlformats.org/officeDocument/2006/relationships/image" Target="../media/image85.png"/><Relationship Id="rId5" Type="http://schemas.openxmlformats.org/officeDocument/2006/relationships/image" Target="../media/image45.png"/><Relationship Id="rId15" Type="http://schemas.openxmlformats.org/officeDocument/2006/relationships/image" Target="../media/image55.png"/><Relationship Id="rId23" Type="http://schemas.openxmlformats.org/officeDocument/2006/relationships/image" Target="../media/image63.png"/><Relationship Id="rId28" Type="http://schemas.openxmlformats.org/officeDocument/2006/relationships/image" Target="../media/image68.png"/><Relationship Id="rId36" Type="http://schemas.openxmlformats.org/officeDocument/2006/relationships/image" Target="../media/image76.png"/><Relationship Id="rId49" Type="http://schemas.openxmlformats.org/officeDocument/2006/relationships/image" Target="../media/image89.png"/><Relationship Id="rId10" Type="http://schemas.openxmlformats.org/officeDocument/2006/relationships/image" Target="../media/image50.png"/><Relationship Id="rId19" Type="http://schemas.openxmlformats.org/officeDocument/2006/relationships/image" Target="../media/image59.png"/><Relationship Id="rId31" Type="http://schemas.openxmlformats.org/officeDocument/2006/relationships/image" Target="../media/image71.png"/><Relationship Id="rId44" Type="http://schemas.openxmlformats.org/officeDocument/2006/relationships/image" Target="../media/image84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Relationship Id="rId14" Type="http://schemas.openxmlformats.org/officeDocument/2006/relationships/image" Target="../media/image54.png"/><Relationship Id="rId22" Type="http://schemas.openxmlformats.org/officeDocument/2006/relationships/image" Target="../media/image62.png"/><Relationship Id="rId27" Type="http://schemas.openxmlformats.org/officeDocument/2006/relationships/image" Target="../media/image67.png"/><Relationship Id="rId30" Type="http://schemas.openxmlformats.org/officeDocument/2006/relationships/image" Target="../media/image70.png"/><Relationship Id="rId35" Type="http://schemas.openxmlformats.org/officeDocument/2006/relationships/image" Target="../media/image75.png"/><Relationship Id="rId43" Type="http://schemas.openxmlformats.org/officeDocument/2006/relationships/image" Target="../media/image83.png"/><Relationship Id="rId48" Type="http://schemas.openxmlformats.org/officeDocument/2006/relationships/image" Target="../media/image88.png"/><Relationship Id="rId8" Type="http://schemas.openxmlformats.org/officeDocument/2006/relationships/image" Target="../media/image4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emf"/><Relationship Id="rId2" Type="http://schemas.openxmlformats.org/officeDocument/2006/relationships/image" Target="../media/image100.emf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3.emf"/><Relationship Id="rId4" Type="http://schemas.openxmlformats.org/officeDocument/2006/relationships/image" Target="../media/image102.e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108.png"/><Relationship Id="rId7" Type="http://schemas.openxmlformats.org/officeDocument/2006/relationships/image" Target="../media/image110.png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12.xml"/><Relationship Id="rId6" Type="http://schemas.microsoft.com/office/2007/relationships/hdphoto" Target="../media/hdphoto4.wdp"/><Relationship Id="rId5" Type="http://schemas.openxmlformats.org/officeDocument/2006/relationships/image" Target="../media/image109.png"/><Relationship Id="rId10" Type="http://schemas.openxmlformats.org/officeDocument/2006/relationships/image" Target="../media/image112.jpeg"/><Relationship Id="rId4" Type="http://schemas.microsoft.com/office/2007/relationships/hdphoto" Target="../media/hdphoto3.wdp"/><Relationship Id="rId9" Type="http://schemas.openxmlformats.org/officeDocument/2006/relationships/image" Target="../media/image11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13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eg"/><Relationship Id="rId7" Type="http://schemas.openxmlformats.org/officeDocument/2006/relationships/image" Target="../media/image119.jpeg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8.jpeg"/><Relationship Id="rId5" Type="http://schemas.openxmlformats.org/officeDocument/2006/relationships/image" Target="../media/image117.jpeg"/><Relationship Id="rId4" Type="http://schemas.openxmlformats.org/officeDocument/2006/relationships/image" Target="../media/image116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png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F85BD208-263D-4A0F-B62B-953586EB8B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21827CE7-4BE5-F228-AAA8-4E507A6BE157}"/>
              </a:ext>
            </a:extLst>
          </p:cNvPr>
          <p:cNvSpPr txBox="1"/>
          <p:nvPr/>
        </p:nvSpPr>
        <p:spPr>
          <a:xfrm>
            <a:off x="158586" y="3747480"/>
            <a:ext cx="5475754" cy="29392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latin typeface="Arial Black" panose="020B0A04020102020204" pitchFamily="34" charset="0"/>
                <a:cs typeface="Arial" panose="020B0604020202020204" pitchFamily="34" charset="0"/>
              </a:rPr>
              <a:t>Resilience and the European future of the Trostyanets community</a:t>
            </a:r>
            <a:endParaRPr lang="uk-UA" sz="800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8145">
              <a:spcBef>
                <a:spcPts val="64"/>
              </a:spcBef>
            </a:pPr>
            <a:endParaRPr lang="en-US" sz="1600" spc="-64" dirty="0">
              <a:solidFill>
                <a:srgbClr val="231F2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145">
              <a:spcBef>
                <a:spcPts val="64"/>
              </a:spcBef>
            </a:pPr>
            <a:endParaRPr lang="en-US" sz="1600" spc="-64" dirty="0">
              <a:solidFill>
                <a:srgbClr val="231F2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145">
              <a:spcBef>
                <a:spcPts val="64"/>
              </a:spcBef>
            </a:pPr>
            <a:endParaRPr lang="en-US" sz="1600" spc="-64" dirty="0">
              <a:solidFill>
                <a:srgbClr val="231F2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145">
              <a:spcBef>
                <a:spcPts val="64"/>
              </a:spcBef>
            </a:pPr>
            <a:r>
              <a:rPr lang="en-US" sz="1400" spc="-64" dirty="0">
                <a:solidFill>
                  <a:srgbClr val="231F2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Trostyanets City Territorial Community</a:t>
            </a:r>
            <a:endParaRPr lang="uk-UA" sz="1400" spc="-64" dirty="0">
              <a:solidFill>
                <a:srgbClr val="231F2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145">
              <a:spcBef>
                <a:spcPts val="64"/>
              </a:spcBef>
            </a:pPr>
            <a:r>
              <a:rPr lang="en-US" sz="1400" spc="-64" dirty="0">
                <a:solidFill>
                  <a:srgbClr val="231F2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Sumy Region</a:t>
            </a:r>
            <a:r>
              <a:rPr lang="uk-UA" sz="1400" spc="-64" dirty="0">
                <a:solidFill>
                  <a:srgbClr val="231F2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8145">
              <a:spcBef>
                <a:spcPts val="64"/>
              </a:spcBef>
            </a:pPr>
            <a:r>
              <a:rPr lang="en-US" sz="1400" spc="-64" dirty="0">
                <a:solidFill>
                  <a:srgbClr val="231F2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2025</a:t>
            </a: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xmlns="" id="{C62AE1FD-5110-0FB9-6841-96B10D05DE9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0641" b="11159"/>
          <a:stretch>
            <a:fillRect/>
          </a:stretch>
        </p:blipFill>
        <p:spPr>
          <a:xfrm>
            <a:off x="5734835" y="3747480"/>
            <a:ext cx="6194070" cy="2891063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xmlns="" id="{050D1CB1-BFBE-C9F9-02F0-6A52445DEA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05" t="35628" r="34091" b="31378"/>
          <a:stretch>
            <a:fillRect/>
          </a:stretch>
        </p:blipFill>
        <p:spPr>
          <a:xfrm>
            <a:off x="5738850" y="377806"/>
            <a:ext cx="6194070" cy="3261505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xmlns="" id="{73491EB5-7D88-1FEC-0D4A-CCA748289EB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16" t="17381" r="11913" b="18364"/>
          <a:stretch>
            <a:fillRect/>
          </a:stretch>
        </p:blipFill>
        <p:spPr>
          <a:xfrm>
            <a:off x="259080" y="377806"/>
            <a:ext cx="5375260" cy="3261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6789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439F5FD4-0341-B27D-E5BB-69296EDBE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5626" y="94531"/>
            <a:ext cx="6968706" cy="799441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aa-ET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E1645B7E-464C-1CA0-B435-9DD76EBBEE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2179" y="893972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1. Introduction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(pages </a:t>
            </a:r>
            <a:r>
              <a:rPr lang="uk-UA" sz="1200" dirty="0">
                <a:latin typeface="Arial" panose="020B0604020202020204" pitchFamily="34" charset="0"/>
                <a:cs typeface="Arial" panose="020B0604020202020204" pitchFamily="34" charset="0"/>
              </a:rPr>
              <a:t>3-4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2. Project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Reconstruction of the building at 55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Blahovishchenska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Street,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Trostyanets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Sumy Region, for the “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Trostyanets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Primary Health Care Center” (pages </a:t>
            </a:r>
            <a:r>
              <a:rPr lang="uk-UA" sz="12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–7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uk-UA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Key technical parameters of the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project</a:t>
            </a:r>
            <a:r>
              <a:rPr lang="uk-UA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page 5)</a:t>
            </a:r>
            <a:endParaRPr lang="uk-UA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Main components of the project </a:t>
            </a:r>
            <a:r>
              <a:rPr lang="uk-UA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page 6) </a:t>
            </a:r>
            <a:endParaRPr lang="uk-UA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Spatial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Layout of the Primary Health Care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Center (page 7) </a:t>
            </a:r>
            <a:endParaRPr lang="uk-UA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3. Project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Construction of a multifunctional water treatment and rehabilitation complex of the Municipal Non-Commercial Enterprise “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Trostyanets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City Hospital” of the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Trostyanets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City Council (pages 8–10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Key technical parameters of the project</a:t>
            </a:r>
            <a:r>
              <a:rPr lang="uk-UA" sz="12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page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8)</a:t>
            </a:r>
            <a:endParaRPr lang="uk-UA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Main components of the project </a:t>
            </a:r>
            <a:r>
              <a:rPr lang="uk-UA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page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9) </a:t>
            </a:r>
            <a:endParaRPr lang="uk-UA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Spatial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Layout of the Water Rehabilitation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Complex (page 10)</a:t>
            </a:r>
            <a:endParaRPr lang="uk-UA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4. Project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Reconstruction of the municipal boiler house at 1B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Tatarenka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Street,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Trostyanets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for the creation of a multifunctional center for extracurricular education and youth leisure activities (pages 11–14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Key technical parameters of the project</a:t>
            </a:r>
            <a:r>
              <a:rPr lang="uk-UA" sz="12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page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11)</a:t>
            </a:r>
            <a:endParaRPr lang="uk-UA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Main components of the project </a:t>
            </a:r>
            <a:r>
              <a:rPr lang="uk-UA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page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12) </a:t>
            </a:r>
            <a:endParaRPr lang="uk-UA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Spatial Layout of the Multifunctional Leisure and Education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Center (page 13)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Design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inspiration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(page 14)</a:t>
            </a:r>
            <a:endParaRPr lang="uk-UA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5. Steel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Dream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Trostyanets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(pages</a:t>
            </a:r>
            <a:r>
              <a:rPr lang="uk-UA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15–28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US" sz="1200" dirty="0">
                <a:solidFill>
                  <a:prstClr val="black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Overall project concept  </a:t>
            </a:r>
            <a:r>
              <a:rPr lang="en-GB" sz="1200" dirty="0" smtClean="0">
                <a:solidFill>
                  <a:prstClr val="black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(pages 16-19)</a:t>
            </a:r>
            <a:endParaRPr lang="uk-UA" sz="1200" dirty="0" smtClean="0">
              <a:solidFill>
                <a:prstClr val="black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de-DE" sz="1200" dirty="0">
                <a:latin typeface="Arial" panose="020B0604020202020204" pitchFamily="34" charset="0"/>
                <a:cs typeface="Arial" panose="020B0604020202020204" pitchFamily="34" charset="0"/>
              </a:rPr>
              <a:t>Buildings </a:t>
            </a:r>
            <a:r>
              <a:rPr lang="de-DE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visualization</a:t>
            </a:r>
            <a:r>
              <a:rPr lang="uk-UA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pages 20-28)</a:t>
            </a:r>
            <a:endParaRPr lang="uk-UA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6. Contact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lang="uk-UA" sz="12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page 29</a:t>
            </a:r>
            <a:r>
              <a:rPr lang="uk-UA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aa-ET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1734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08A5F339-BFDE-41C8-4450-7340F6ABDB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xmlns="" id="{E26411EF-0FC5-F95D-A03F-70C0AF2C8A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0000"/>
          </a:blip>
          <a:srcRect l="675" r="1300" b="4762"/>
          <a:stretch/>
        </p:blipFill>
        <p:spPr>
          <a:xfrm>
            <a:off x="0" y="4260975"/>
            <a:ext cx="12192000" cy="2597025"/>
          </a:xfrm>
          <a:prstGeom prst="rect">
            <a:avLst/>
          </a:prstGeom>
        </p:spPr>
      </p:pic>
      <p:grpSp>
        <p:nvGrpSpPr>
          <p:cNvPr id="9" name="Групувати 8">
            <a:extLst>
              <a:ext uri="{FF2B5EF4-FFF2-40B4-BE49-F238E27FC236}">
                <a16:creationId xmlns:a16="http://schemas.microsoft.com/office/drawing/2014/main" xmlns="" id="{817AB4A0-FF77-BC72-02C4-FCF0E5E3B48C}"/>
              </a:ext>
            </a:extLst>
          </p:cNvPr>
          <p:cNvGrpSpPr/>
          <p:nvPr/>
        </p:nvGrpSpPr>
        <p:grpSpPr>
          <a:xfrm>
            <a:off x="8821391" y="407652"/>
            <a:ext cx="3370609" cy="2029507"/>
            <a:chOff x="7989366" y="1430042"/>
            <a:chExt cx="3370609" cy="2029507"/>
          </a:xfrm>
        </p:grpSpPr>
        <p:sp>
          <p:nvSpPr>
            <p:cNvPr id="12" name="Заголовок 1">
              <a:extLst>
                <a:ext uri="{FF2B5EF4-FFF2-40B4-BE49-F238E27FC236}">
                  <a16:creationId xmlns:a16="http://schemas.microsoft.com/office/drawing/2014/main" xmlns="" id="{C3BC372A-60B2-1E86-06CF-312714C27B62}"/>
                </a:ext>
              </a:extLst>
            </p:cNvPr>
            <p:cNvSpPr txBox="1">
              <a:spLocks/>
            </p:cNvSpPr>
            <p:nvPr/>
          </p:nvSpPr>
          <p:spPr>
            <a:xfrm>
              <a:off x="7989366" y="2416498"/>
              <a:ext cx="3370609" cy="1043051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 anchor="t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2600" b="1" kern="1200" spc="20" baseline="0">
                  <a:solidFill>
                    <a:schemeClr val="tx1">
                      <a:lumMod val="85000"/>
                      <a:lumOff val="15000"/>
                    </a:schemeClr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defRPr>
              </a:lvl1pPr>
            </a:lstStyle>
            <a:p>
              <a:pPr algn="ctr"/>
              <a:r>
                <a:rPr lang="uk-UA" sz="2200" noProof="0" dirty="0">
                  <a:solidFill>
                    <a:schemeClr val="tx1"/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2</a:t>
              </a:r>
              <a:r>
                <a:rPr lang="en-US" sz="2200" noProof="0" dirty="0">
                  <a:solidFill>
                    <a:schemeClr val="tx1"/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6 thousand</a:t>
              </a:r>
              <a:r>
                <a:rPr lang="uk-UA" sz="2200" noProof="0" dirty="0">
                  <a:solidFill>
                    <a:schemeClr val="tx1"/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 </a:t>
              </a:r>
            </a:p>
            <a:p>
              <a:pPr algn="ctr"/>
              <a:r>
                <a:rPr lang="en-GB" sz="2200" noProof="0" dirty="0">
                  <a:solidFill>
                    <a:schemeClr val="tx1"/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unbreakable citizens </a:t>
              </a:r>
            </a:p>
          </p:txBody>
        </p:sp>
        <p:pic>
          <p:nvPicPr>
            <p:cNvPr id="13" name="Рисунок 12">
              <a:extLst>
                <a:ext uri="{FF2B5EF4-FFF2-40B4-BE49-F238E27FC236}">
                  <a16:creationId xmlns:a16="http://schemas.microsoft.com/office/drawing/2014/main" xmlns="" id="{B7CAAB9B-889E-BF55-71EA-CC9DF06ACA5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rcRect t="17638" b="13143"/>
            <a:stretch/>
          </p:blipFill>
          <p:spPr>
            <a:xfrm>
              <a:off x="9044669" y="1430042"/>
              <a:ext cx="1260000" cy="872157"/>
            </a:xfrm>
            <a:prstGeom prst="rect">
              <a:avLst/>
            </a:prstGeom>
          </p:spPr>
        </p:pic>
      </p:grpSp>
      <p:grpSp>
        <p:nvGrpSpPr>
          <p:cNvPr id="18" name="Групувати 17">
            <a:extLst>
              <a:ext uri="{FF2B5EF4-FFF2-40B4-BE49-F238E27FC236}">
                <a16:creationId xmlns:a16="http://schemas.microsoft.com/office/drawing/2014/main" xmlns="" id="{7B4EAFFA-CC83-1B7E-B892-B7FEB034191C}"/>
              </a:ext>
            </a:extLst>
          </p:cNvPr>
          <p:cNvGrpSpPr/>
          <p:nvPr/>
        </p:nvGrpSpPr>
        <p:grpSpPr>
          <a:xfrm>
            <a:off x="202026" y="3707401"/>
            <a:ext cx="3082247" cy="2357378"/>
            <a:chOff x="834946" y="3250872"/>
            <a:chExt cx="3082247" cy="2357378"/>
          </a:xfrm>
        </p:grpSpPr>
        <p:sp>
          <p:nvSpPr>
            <p:cNvPr id="14" name="Заголовок 1">
              <a:extLst>
                <a:ext uri="{FF2B5EF4-FFF2-40B4-BE49-F238E27FC236}">
                  <a16:creationId xmlns:a16="http://schemas.microsoft.com/office/drawing/2014/main" xmlns="" id="{C009BA93-D097-53A3-8DFF-5795797BFB3D}"/>
                </a:ext>
              </a:extLst>
            </p:cNvPr>
            <p:cNvSpPr txBox="1">
              <a:spLocks/>
            </p:cNvSpPr>
            <p:nvPr/>
          </p:nvSpPr>
          <p:spPr>
            <a:xfrm>
              <a:off x="834946" y="4565199"/>
              <a:ext cx="3082247" cy="1043051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 anchor="t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2600" b="1" kern="1200" spc="20" baseline="0">
                  <a:solidFill>
                    <a:schemeClr val="tx1">
                      <a:lumMod val="85000"/>
                      <a:lumOff val="15000"/>
                    </a:schemeClr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defRPr>
              </a:lvl1pPr>
            </a:lstStyle>
            <a:p>
              <a:pPr algn="ctr"/>
              <a:r>
                <a:rPr lang="en-US" sz="2200" noProof="0" dirty="0">
                  <a:solidFill>
                    <a:schemeClr val="tx1"/>
                  </a:solidFill>
                  <a:latin typeface="Arial Black" panose="020B0A04020102020204" pitchFamily="34" charset="0"/>
                  <a:ea typeface="Roboto Black" panose="02000000000000000000" pitchFamily="2" charset="0"/>
                </a:rPr>
                <a:t>The first </a:t>
              </a:r>
              <a:r>
                <a:rPr lang="en-US" sz="2200" noProof="0" dirty="0" err="1">
                  <a:solidFill>
                    <a:schemeClr val="tx1"/>
                  </a:solidFill>
                  <a:latin typeface="Arial Black" panose="020B0A04020102020204" pitchFamily="34" charset="0"/>
                  <a:ea typeface="Roboto Black" panose="02000000000000000000" pitchFamily="2" charset="0"/>
                </a:rPr>
                <a:t>deoccupied</a:t>
              </a:r>
              <a:r>
                <a:rPr lang="en-US" sz="2200" noProof="0" dirty="0">
                  <a:solidFill>
                    <a:schemeClr val="tx1"/>
                  </a:solidFill>
                  <a:latin typeface="Arial Black" panose="020B0A04020102020204" pitchFamily="34" charset="0"/>
                  <a:ea typeface="Roboto Black" panose="02000000000000000000" pitchFamily="2" charset="0"/>
                </a:rPr>
                <a:t> city in Ukraine</a:t>
              </a:r>
            </a:p>
            <a:p>
              <a:pPr algn="ctr"/>
              <a:r>
                <a:rPr lang="en-US" sz="2200" noProof="0" dirty="0">
                  <a:solidFill>
                    <a:schemeClr val="tx1"/>
                  </a:solidFill>
                  <a:latin typeface="Arial Black" panose="020B0A04020102020204" pitchFamily="34" charset="0"/>
                  <a:ea typeface="Roboto Black" panose="02000000000000000000" pitchFamily="2" charset="0"/>
                </a:rPr>
                <a:t>in 2022</a:t>
              </a:r>
            </a:p>
          </p:txBody>
        </p:sp>
        <p:pic>
          <p:nvPicPr>
            <p:cNvPr id="15" name="Рисунок 14">
              <a:extLst>
                <a:ext uri="{FF2B5EF4-FFF2-40B4-BE49-F238E27FC236}">
                  <a16:creationId xmlns:a16="http://schemas.microsoft.com/office/drawing/2014/main" xmlns="" id="{8A8E8F93-AE81-2422-4BE2-6C9EC862D16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887922" y="3250872"/>
              <a:ext cx="976291" cy="1260000"/>
            </a:xfrm>
            <a:prstGeom prst="rect">
              <a:avLst/>
            </a:prstGeom>
          </p:spPr>
        </p:pic>
      </p:grpSp>
      <p:grpSp>
        <p:nvGrpSpPr>
          <p:cNvPr id="19" name="Групувати 18">
            <a:extLst>
              <a:ext uri="{FF2B5EF4-FFF2-40B4-BE49-F238E27FC236}">
                <a16:creationId xmlns:a16="http://schemas.microsoft.com/office/drawing/2014/main" xmlns="" id="{1EB4FB4B-9329-53DA-BAE9-5FE280106840}"/>
              </a:ext>
            </a:extLst>
          </p:cNvPr>
          <p:cNvGrpSpPr/>
          <p:nvPr/>
        </p:nvGrpSpPr>
        <p:grpSpPr>
          <a:xfrm>
            <a:off x="8619365" y="4101109"/>
            <a:ext cx="3370609" cy="2368529"/>
            <a:chOff x="7989366" y="3250872"/>
            <a:chExt cx="3370609" cy="2368529"/>
          </a:xfrm>
        </p:grpSpPr>
        <p:sp>
          <p:nvSpPr>
            <p:cNvPr id="16" name="Заголовок 1">
              <a:extLst>
                <a:ext uri="{FF2B5EF4-FFF2-40B4-BE49-F238E27FC236}">
                  <a16:creationId xmlns:a16="http://schemas.microsoft.com/office/drawing/2014/main" xmlns="" id="{679DC7E4-F6F0-0B50-7DC1-DB2E137598A7}"/>
                </a:ext>
              </a:extLst>
            </p:cNvPr>
            <p:cNvSpPr txBox="1">
              <a:spLocks/>
            </p:cNvSpPr>
            <p:nvPr/>
          </p:nvSpPr>
          <p:spPr>
            <a:xfrm>
              <a:off x="7989366" y="4576350"/>
              <a:ext cx="3370609" cy="1043051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 anchor="t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2600" b="1" kern="1200" spc="20" baseline="0">
                  <a:solidFill>
                    <a:schemeClr val="tx1">
                      <a:lumMod val="85000"/>
                      <a:lumOff val="15000"/>
                    </a:schemeClr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defRPr>
              </a:lvl1pPr>
            </a:lstStyle>
            <a:p>
              <a:pPr algn="ctr"/>
              <a:r>
                <a:rPr lang="en-US" sz="2000" dirty="0">
                  <a:solidFill>
                    <a:schemeClr val="tx1"/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Participant in the state experimental reconstruction project</a:t>
              </a:r>
              <a:endParaRPr lang="uk-UA" sz="2000" dirty="0">
                <a:solidFill>
                  <a:schemeClr val="tx1"/>
                </a:solidFill>
                <a:latin typeface="Roboto Black" panose="02000000000000000000" pitchFamily="2" charset="0"/>
                <a:ea typeface="Roboto Black" panose="02000000000000000000" pitchFamily="2" charset="0"/>
              </a:endParaRPr>
            </a:p>
          </p:txBody>
        </p:sp>
        <p:pic>
          <p:nvPicPr>
            <p:cNvPr id="17" name="Рисунок 12">
              <a:extLst>
                <a:ext uri="{FF2B5EF4-FFF2-40B4-BE49-F238E27FC236}">
                  <a16:creationId xmlns:a16="http://schemas.microsoft.com/office/drawing/2014/main" xmlns="" id="{2389FB55-73A0-61D9-52D3-D49F4014B19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185001" y="3250872"/>
              <a:ext cx="979337" cy="1260000"/>
            </a:xfrm>
            <a:prstGeom prst="rect">
              <a:avLst/>
            </a:prstGeom>
          </p:spPr>
        </p:pic>
      </p:grpSp>
      <p:grpSp>
        <p:nvGrpSpPr>
          <p:cNvPr id="21" name="Групувати 20">
            <a:extLst>
              <a:ext uri="{FF2B5EF4-FFF2-40B4-BE49-F238E27FC236}">
                <a16:creationId xmlns:a16="http://schemas.microsoft.com/office/drawing/2014/main" xmlns="" id="{27753E59-0AB7-A72E-A76B-143B00E4AE6D}"/>
              </a:ext>
            </a:extLst>
          </p:cNvPr>
          <p:cNvGrpSpPr/>
          <p:nvPr/>
        </p:nvGrpSpPr>
        <p:grpSpPr>
          <a:xfrm>
            <a:off x="202026" y="371069"/>
            <a:ext cx="3370609" cy="2225956"/>
            <a:chOff x="690764" y="666579"/>
            <a:chExt cx="3370609" cy="2225956"/>
          </a:xfrm>
        </p:grpSpPr>
        <p:pic>
          <p:nvPicPr>
            <p:cNvPr id="7" name="Рисунок 6" descr="Зображення, що містить чорний, чорно-білий, пляшка&#10;&#10;Вміст, створений ШІ, може бути неправильним.">
              <a:extLst>
                <a:ext uri="{FF2B5EF4-FFF2-40B4-BE49-F238E27FC236}">
                  <a16:creationId xmlns:a16="http://schemas.microsoft.com/office/drawing/2014/main" xmlns="" id="{0AA7358F-BF87-AB4F-7287-659C2579ABC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4946" y="666579"/>
              <a:ext cx="3082247" cy="1048059"/>
            </a:xfrm>
            <a:prstGeom prst="rect">
              <a:avLst/>
            </a:prstGeom>
          </p:spPr>
        </p:pic>
        <p:sp>
          <p:nvSpPr>
            <p:cNvPr id="20" name="Заголовок 1">
              <a:extLst>
                <a:ext uri="{FF2B5EF4-FFF2-40B4-BE49-F238E27FC236}">
                  <a16:creationId xmlns:a16="http://schemas.microsoft.com/office/drawing/2014/main" xmlns="" id="{C9DB983F-D574-BF69-BC24-185565962812}"/>
                </a:ext>
              </a:extLst>
            </p:cNvPr>
            <p:cNvSpPr txBox="1">
              <a:spLocks/>
            </p:cNvSpPr>
            <p:nvPr/>
          </p:nvSpPr>
          <p:spPr>
            <a:xfrm>
              <a:off x="690764" y="1849484"/>
              <a:ext cx="3370609" cy="1043051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 anchor="t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2600" b="1" kern="1200" spc="20" baseline="0">
                  <a:solidFill>
                    <a:schemeClr val="tx1">
                      <a:lumMod val="85000"/>
                      <a:lumOff val="15000"/>
                    </a:schemeClr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defRPr>
              </a:lvl1pPr>
            </a:lstStyle>
            <a:p>
              <a:pPr algn="ctr"/>
              <a:r>
                <a:rPr lang="en-US" sz="2200" noProof="0" dirty="0">
                  <a:solidFill>
                    <a:schemeClr val="tx1"/>
                  </a:solidFill>
                  <a:latin typeface="Arial Black" panose="020B0A04020102020204" pitchFamily="34" charset="0"/>
                  <a:ea typeface="Roboto Black" panose="02000000000000000000" pitchFamily="2" charset="0"/>
                  <a:cs typeface="Roboto Black" panose="02000000000000000000" pitchFamily="2" charset="0"/>
                </a:rPr>
                <a:t>Over 360 years of history</a:t>
              </a:r>
            </a:p>
          </p:txBody>
        </p:sp>
      </p:grpSp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ECC37AE8-DCBE-6346-34B8-B27A51AFED2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25373" y="2899686"/>
            <a:ext cx="2398468" cy="2040803"/>
          </a:xfrm>
          <a:prstGeom prst="rect">
            <a:avLst/>
          </a:prstGeom>
        </p:spPr>
      </p:pic>
      <p:sp>
        <p:nvSpPr>
          <p:cNvPr id="2" name="Прямокутник 1">
            <a:extLst>
              <a:ext uri="{FF2B5EF4-FFF2-40B4-BE49-F238E27FC236}">
                <a16:creationId xmlns:a16="http://schemas.microsoft.com/office/drawing/2014/main" xmlns="" id="{F7474F09-8E08-1826-FD86-68A21C99F76E}"/>
              </a:ext>
            </a:extLst>
          </p:cNvPr>
          <p:cNvSpPr/>
          <p:nvPr/>
        </p:nvSpPr>
        <p:spPr>
          <a:xfrm>
            <a:off x="4540340" y="2712192"/>
            <a:ext cx="2741714" cy="4680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rgbClr val="203C61"/>
                </a:solidFill>
                <a:latin typeface="Arial Black" panose="020B0A04020102020204" pitchFamily="34" charset="0"/>
              </a:rPr>
              <a:t>TROSTYANETS</a:t>
            </a:r>
            <a:endParaRPr lang="uk-UA" sz="2400" dirty="0">
              <a:solidFill>
                <a:srgbClr val="203C61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86548E96-E05E-E722-5AC6-D3ACA00E0638}"/>
              </a:ext>
            </a:extLst>
          </p:cNvPr>
          <p:cNvSpPr txBox="1"/>
          <p:nvPr/>
        </p:nvSpPr>
        <p:spPr>
          <a:xfrm>
            <a:off x="4601300" y="3084221"/>
            <a:ext cx="1771451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203C6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endParaRPr lang="uk-UA" sz="2000" b="1" dirty="0">
              <a:solidFill>
                <a:srgbClr val="203C6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AE2D2113-0A94-8F59-B998-645B153544A7}"/>
              </a:ext>
            </a:extLst>
          </p:cNvPr>
          <p:cNvSpPr txBox="1"/>
          <p:nvPr/>
        </p:nvSpPr>
        <p:spPr>
          <a:xfrm>
            <a:off x="2835718" y="2041926"/>
            <a:ext cx="61879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203C61"/>
                </a:solidFill>
                <a:latin typeface="Montserrat Alternates Black" panose="00000A00000000000000" pitchFamily="2" charset="-52"/>
              </a:rPr>
              <a:t>Trostyanets – the hero city</a:t>
            </a:r>
          </a:p>
        </p:txBody>
      </p:sp>
    </p:spTree>
    <p:extLst>
      <p:ext uri="{BB962C8B-B14F-4D97-AF65-F5344CB8AC3E}">
        <p14:creationId xmlns:p14="http://schemas.microsoft.com/office/powerpoint/2010/main" val="3480921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D7D2CE20-BF84-43C7-2471-A329EA216B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xmlns="" id="{6BD49873-A6A5-C616-B73B-970EA6C059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0000"/>
          </a:blip>
          <a:srcRect l="675" r="1300" b="4762"/>
          <a:stretch/>
        </p:blipFill>
        <p:spPr>
          <a:xfrm>
            <a:off x="0" y="4260975"/>
            <a:ext cx="12192000" cy="2597025"/>
          </a:xfrm>
          <a:prstGeom prst="rect">
            <a:avLst/>
          </a:prstGeom>
        </p:spPr>
      </p:pic>
      <p:sp>
        <p:nvSpPr>
          <p:cNvPr id="3" name="object 1593">
            <a:extLst>
              <a:ext uri="{FF2B5EF4-FFF2-40B4-BE49-F238E27FC236}">
                <a16:creationId xmlns:a16="http://schemas.microsoft.com/office/drawing/2014/main" xmlns="" id="{6CBDA405-345F-71B5-C7B8-59C4D45759A8}"/>
              </a:ext>
            </a:extLst>
          </p:cNvPr>
          <p:cNvSpPr/>
          <p:nvPr/>
        </p:nvSpPr>
        <p:spPr>
          <a:xfrm>
            <a:off x="7853668" y="1783059"/>
            <a:ext cx="8552" cy="14661"/>
          </a:xfrm>
          <a:custGeom>
            <a:avLst/>
            <a:gdLst/>
            <a:ahLst/>
            <a:cxnLst/>
            <a:rect l="l" t="t" r="r" b="b"/>
            <a:pathLst>
              <a:path w="13334" h="22860">
                <a:moveTo>
                  <a:pt x="736" y="0"/>
                </a:moveTo>
                <a:lnTo>
                  <a:pt x="0" y="22021"/>
                </a:lnTo>
                <a:lnTo>
                  <a:pt x="12496" y="22428"/>
                </a:lnTo>
                <a:lnTo>
                  <a:pt x="13258" y="406"/>
                </a:lnTo>
                <a:lnTo>
                  <a:pt x="73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1154"/>
          </a:p>
        </p:txBody>
      </p:sp>
      <p:sp>
        <p:nvSpPr>
          <p:cNvPr id="4" name="object 1594">
            <a:extLst>
              <a:ext uri="{FF2B5EF4-FFF2-40B4-BE49-F238E27FC236}">
                <a16:creationId xmlns:a16="http://schemas.microsoft.com/office/drawing/2014/main" xmlns="" id="{FFFF4563-2990-46A6-0028-74619261825A}"/>
              </a:ext>
            </a:extLst>
          </p:cNvPr>
          <p:cNvSpPr/>
          <p:nvPr/>
        </p:nvSpPr>
        <p:spPr>
          <a:xfrm>
            <a:off x="5863235" y="2684344"/>
            <a:ext cx="10588" cy="27693"/>
          </a:xfrm>
          <a:custGeom>
            <a:avLst/>
            <a:gdLst/>
            <a:ahLst/>
            <a:cxnLst/>
            <a:rect l="l" t="t" r="r" b="b"/>
            <a:pathLst>
              <a:path w="16509" h="43179">
                <a:moveTo>
                  <a:pt x="14998" y="1016"/>
                </a:moveTo>
                <a:lnTo>
                  <a:pt x="7404" y="0"/>
                </a:lnTo>
                <a:lnTo>
                  <a:pt x="5854" y="11582"/>
                </a:lnTo>
                <a:lnTo>
                  <a:pt x="13411" y="12623"/>
                </a:lnTo>
                <a:lnTo>
                  <a:pt x="14998" y="1016"/>
                </a:lnTo>
                <a:close/>
              </a:path>
              <a:path w="16509" h="43179">
                <a:moveTo>
                  <a:pt x="16484" y="35344"/>
                </a:moveTo>
                <a:lnTo>
                  <a:pt x="546" y="34150"/>
                </a:lnTo>
                <a:lnTo>
                  <a:pt x="0" y="41490"/>
                </a:lnTo>
                <a:lnTo>
                  <a:pt x="15963" y="42684"/>
                </a:lnTo>
                <a:lnTo>
                  <a:pt x="16484" y="3534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1154"/>
          </a:p>
        </p:txBody>
      </p:sp>
      <p:sp>
        <p:nvSpPr>
          <p:cNvPr id="5" name="object 1595">
            <a:extLst>
              <a:ext uri="{FF2B5EF4-FFF2-40B4-BE49-F238E27FC236}">
                <a16:creationId xmlns:a16="http://schemas.microsoft.com/office/drawing/2014/main" xmlns="" id="{A1DE40A7-0A4C-A5AD-2C56-DA0BC7C622EC}"/>
              </a:ext>
            </a:extLst>
          </p:cNvPr>
          <p:cNvSpPr/>
          <p:nvPr/>
        </p:nvSpPr>
        <p:spPr>
          <a:xfrm>
            <a:off x="8005652" y="1324701"/>
            <a:ext cx="8959" cy="17919"/>
          </a:xfrm>
          <a:custGeom>
            <a:avLst/>
            <a:gdLst/>
            <a:ahLst/>
            <a:cxnLst/>
            <a:rect l="l" t="t" r="r" b="b"/>
            <a:pathLst>
              <a:path w="13970" h="27939">
                <a:moveTo>
                  <a:pt x="10845" y="723"/>
                </a:moveTo>
                <a:lnTo>
                  <a:pt x="457" y="0"/>
                </a:lnTo>
                <a:lnTo>
                  <a:pt x="0" y="6794"/>
                </a:lnTo>
                <a:lnTo>
                  <a:pt x="10350" y="7531"/>
                </a:lnTo>
                <a:lnTo>
                  <a:pt x="10845" y="723"/>
                </a:lnTo>
                <a:close/>
              </a:path>
              <a:path w="13970" h="27939">
                <a:moveTo>
                  <a:pt x="13944" y="15417"/>
                </a:moveTo>
                <a:lnTo>
                  <a:pt x="5448" y="15278"/>
                </a:lnTo>
                <a:lnTo>
                  <a:pt x="5295" y="27419"/>
                </a:lnTo>
                <a:lnTo>
                  <a:pt x="13766" y="27559"/>
                </a:lnTo>
                <a:lnTo>
                  <a:pt x="13944" y="1541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1154"/>
          </a:p>
        </p:txBody>
      </p:sp>
      <p:sp>
        <p:nvSpPr>
          <p:cNvPr id="6" name="object 1596">
            <a:extLst>
              <a:ext uri="{FF2B5EF4-FFF2-40B4-BE49-F238E27FC236}">
                <a16:creationId xmlns:a16="http://schemas.microsoft.com/office/drawing/2014/main" xmlns="" id="{78D14171-4F95-25A7-9846-C9499D263679}"/>
              </a:ext>
            </a:extLst>
          </p:cNvPr>
          <p:cNvSpPr/>
          <p:nvPr/>
        </p:nvSpPr>
        <p:spPr>
          <a:xfrm>
            <a:off x="5858194" y="2651236"/>
            <a:ext cx="13846" cy="16696"/>
          </a:xfrm>
          <a:custGeom>
            <a:avLst/>
            <a:gdLst/>
            <a:ahLst/>
            <a:cxnLst/>
            <a:rect l="l" t="t" r="r" b="b"/>
            <a:pathLst>
              <a:path w="21590" h="26035">
                <a:moveTo>
                  <a:pt x="14376" y="1092"/>
                </a:moveTo>
                <a:lnTo>
                  <a:pt x="482" y="0"/>
                </a:lnTo>
                <a:lnTo>
                  <a:pt x="0" y="6273"/>
                </a:lnTo>
                <a:lnTo>
                  <a:pt x="13893" y="7404"/>
                </a:lnTo>
                <a:lnTo>
                  <a:pt x="14376" y="1092"/>
                </a:lnTo>
                <a:close/>
              </a:path>
              <a:path w="21590" h="26035">
                <a:moveTo>
                  <a:pt x="21399" y="14528"/>
                </a:moveTo>
                <a:lnTo>
                  <a:pt x="13906" y="13982"/>
                </a:lnTo>
                <a:lnTo>
                  <a:pt x="13042" y="25107"/>
                </a:lnTo>
                <a:lnTo>
                  <a:pt x="20535" y="25692"/>
                </a:lnTo>
                <a:lnTo>
                  <a:pt x="21399" y="1452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1154"/>
          </a:p>
        </p:txBody>
      </p:sp>
      <p:sp>
        <p:nvSpPr>
          <p:cNvPr id="11" name="object 1597">
            <a:extLst>
              <a:ext uri="{FF2B5EF4-FFF2-40B4-BE49-F238E27FC236}">
                <a16:creationId xmlns:a16="http://schemas.microsoft.com/office/drawing/2014/main" xmlns="" id="{E04AAA8A-3FE1-1474-9CAA-ED5A9B53438F}"/>
              </a:ext>
            </a:extLst>
          </p:cNvPr>
          <p:cNvSpPr/>
          <p:nvPr/>
        </p:nvSpPr>
        <p:spPr>
          <a:xfrm>
            <a:off x="7665464" y="1356654"/>
            <a:ext cx="23213" cy="15068"/>
          </a:xfrm>
          <a:custGeom>
            <a:avLst/>
            <a:gdLst/>
            <a:ahLst/>
            <a:cxnLst/>
            <a:rect l="l" t="t" r="r" b="b"/>
            <a:pathLst>
              <a:path w="36195" h="23494">
                <a:moveTo>
                  <a:pt x="13716" y="6108"/>
                </a:moveTo>
                <a:lnTo>
                  <a:pt x="10236" y="0"/>
                </a:lnTo>
                <a:lnTo>
                  <a:pt x="0" y="5803"/>
                </a:lnTo>
                <a:lnTo>
                  <a:pt x="3479" y="11912"/>
                </a:lnTo>
                <a:lnTo>
                  <a:pt x="13716" y="6108"/>
                </a:lnTo>
                <a:close/>
              </a:path>
              <a:path w="36195" h="23494">
                <a:moveTo>
                  <a:pt x="35598" y="17627"/>
                </a:moveTo>
                <a:lnTo>
                  <a:pt x="32207" y="11785"/>
                </a:lnTo>
                <a:lnTo>
                  <a:pt x="22860" y="17233"/>
                </a:lnTo>
                <a:lnTo>
                  <a:pt x="26238" y="23075"/>
                </a:lnTo>
                <a:lnTo>
                  <a:pt x="35598" y="1762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1154"/>
          </a:p>
        </p:txBody>
      </p:sp>
      <p:sp>
        <p:nvSpPr>
          <p:cNvPr id="27" name="Прямокутник 26">
            <a:extLst>
              <a:ext uri="{FF2B5EF4-FFF2-40B4-BE49-F238E27FC236}">
                <a16:creationId xmlns:a16="http://schemas.microsoft.com/office/drawing/2014/main" xmlns="" id="{8832F9E7-E703-78D2-B4DC-3E06DFB5A24B}"/>
              </a:ext>
            </a:extLst>
          </p:cNvPr>
          <p:cNvSpPr/>
          <p:nvPr/>
        </p:nvSpPr>
        <p:spPr>
          <a:xfrm>
            <a:off x="0" y="286679"/>
            <a:ext cx="5230268" cy="338997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 dirty="0"/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04B48E40-EF34-0EB7-9D67-20AAC2E746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33"/>
          <a:stretch>
            <a:fillRect/>
          </a:stretch>
        </p:blipFill>
        <p:spPr>
          <a:xfrm>
            <a:off x="5298098" y="271970"/>
            <a:ext cx="6826072" cy="5785976"/>
          </a:xfrm>
          <a:prstGeom prst="rect">
            <a:avLst/>
          </a:prstGeom>
        </p:spPr>
      </p:pic>
      <p:sp>
        <p:nvSpPr>
          <p:cNvPr id="23" name="Бульбашка прямої мови: прямокутна 22">
            <a:extLst>
              <a:ext uri="{FF2B5EF4-FFF2-40B4-BE49-F238E27FC236}">
                <a16:creationId xmlns:a16="http://schemas.microsoft.com/office/drawing/2014/main" xmlns="" id="{6E993C23-39D0-4A23-E5DD-CAC155A8ED40}"/>
              </a:ext>
            </a:extLst>
          </p:cNvPr>
          <p:cNvSpPr/>
          <p:nvPr/>
        </p:nvSpPr>
        <p:spPr>
          <a:xfrm>
            <a:off x="5465994" y="4290077"/>
            <a:ext cx="2335307" cy="1167112"/>
          </a:xfrm>
          <a:prstGeom prst="wedgeRectCallout">
            <a:avLst>
              <a:gd name="adj1" fmla="val -33886"/>
              <a:gd name="adj2" fmla="val -93768"/>
            </a:avLst>
          </a:prstGeom>
          <a:solidFill>
            <a:srgbClr val="00B0F0">
              <a:alpha val="0"/>
            </a:srgbClr>
          </a:solidFill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  <a:endParaRPr lang="uk-UA" dirty="0"/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56E6795D-6C4C-1EE6-1DEB-73535D70CD2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08" t="16321" r="10943" b="21624"/>
          <a:stretch>
            <a:fillRect/>
          </a:stretch>
        </p:blipFill>
        <p:spPr>
          <a:xfrm>
            <a:off x="5479437" y="4305080"/>
            <a:ext cx="2319844" cy="1139026"/>
          </a:xfrm>
          <a:prstGeom prst="rect">
            <a:avLst/>
          </a:prstGeom>
        </p:spPr>
      </p:pic>
      <p:sp>
        <p:nvSpPr>
          <p:cNvPr id="9" name="Бульбашка прямої мови: прямокутна 8">
            <a:extLst>
              <a:ext uri="{FF2B5EF4-FFF2-40B4-BE49-F238E27FC236}">
                <a16:creationId xmlns:a16="http://schemas.microsoft.com/office/drawing/2014/main" xmlns="" id="{BAA7DDE7-F7DD-0AF8-D387-5093692842A8}"/>
              </a:ext>
            </a:extLst>
          </p:cNvPr>
          <p:cNvSpPr/>
          <p:nvPr/>
        </p:nvSpPr>
        <p:spPr>
          <a:xfrm>
            <a:off x="9191424" y="3164958"/>
            <a:ext cx="2335307" cy="1167112"/>
          </a:xfrm>
          <a:prstGeom prst="wedgeRectCallout">
            <a:avLst>
              <a:gd name="adj1" fmla="val -57053"/>
              <a:gd name="adj2" fmla="val -110743"/>
            </a:avLst>
          </a:prstGeom>
          <a:solidFill>
            <a:srgbClr val="00B0F0">
              <a:alpha val="0"/>
            </a:srgbClr>
          </a:solidFill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  <a:endParaRPr lang="uk-UA" dirty="0"/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xmlns="" id="{A2AA1DCF-88A9-5A6D-80E1-8A9C35768CD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28" t="15584" r="5207" b="19535"/>
          <a:stretch>
            <a:fillRect/>
          </a:stretch>
        </p:blipFill>
        <p:spPr>
          <a:xfrm>
            <a:off x="9217819" y="3186112"/>
            <a:ext cx="2293531" cy="1126331"/>
          </a:xfrm>
          <a:prstGeom prst="rect">
            <a:avLst/>
          </a:prstGeom>
        </p:spPr>
      </p:pic>
      <p:sp>
        <p:nvSpPr>
          <p:cNvPr id="14" name="Бульбашка прямої мови: прямокутна 13">
            <a:extLst>
              <a:ext uri="{FF2B5EF4-FFF2-40B4-BE49-F238E27FC236}">
                <a16:creationId xmlns:a16="http://schemas.microsoft.com/office/drawing/2014/main" xmlns="" id="{DADA3E1C-9A7C-F62E-0E59-9254111E355A}"/>
              </a:ext>
            </a:extLst>
          </p:cNvPr>
          <p:cNvSpPr/>
          <p:nvPr/>
        </p:nvSpPr>
        <p:spPr>
          <a:xfrm>
            <a:off x="5484221" y="523159"/>
            <a:ext cx="2335307" cy="1167112"/>
          </a:xfrm>
          <a:prstGeom prst="wedgeRectCallout">
            <a:avLst>
              <a:gd name="adj1" fmla="val 52854"/>
              <a:gd name="adj2" fmla="val 200578"/>
            </a:avLst>
          </a:prstGeom>
          <a:solidFill>
            <a:srgbClr val="00B0F0">
              <a:alpha val="0"/>
            </a:srgbClr>
          </a:solidFill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  <a:endParaRPr lang="uk-UA" dirty="0"/>
          </a:p>
        </p:txBody>
      </p:sp>
      <p:pic>
        <p:nvPicPr>
          <p:cNvPr id="15" name="Рисунок 14">
            <a:extLst>
              <a:ext uri="{FF2B5EF4-FFF2-40B4-BE49-F238E27FC236}">
                <a16:creationId xmlns:a16="http://schemas.microsoft.com/office/drawing/2014/main" xmlns="" id="{AF7192C6-EC80-6246-57B7-0EDE916E080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8193" t="20641" r="2631" b="11159"/>
          <a:stretch>
            <a:fillRect/>
          </a:stretch>
        </p:blipFill>
        <p:spPr>
          <a:xfrm>
            <a:off x="5514976" y="550231"/>
            <a:ext cx="2295594" cy="111426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D4280D52-3854-AB8E-3329-F27A2B95B55E}"/>
              </a:ext>
            </a:extLst>
          </p:cNvPr>
          <p:cNvSpPr txBox="1"/>
          <p:nvPr/>
        </p:nvSpPr>
        <p:spPr>
          <a:xfrm>
            <a:off x="24510" y="271970"/>
            <a:ext cx="3778234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Spatial structure of the city according to the “New Balance Trostyanets” Master Plan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9BB0B6BF-2552-F746-C92D-46687FDE6A1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45" t="9397" r="10254" b="10471"/>
          <a:stretch>
            <a:fillRect/>
          </a:stretch>
        </p:blipFill>
        <p:spPr>
          <a:xfrm>
            <a:off x="3935737" y="271970"/>
            <a:ext cx="1269299" cy="1271397"/>
          </a:xfrm>
          <a:prstGeom prst="rect">
            <a:avLst/>
          </a:prstGeom>
        </p:spPr>
      </p:pic>
      <p:sp>
        <p:nvSpPr>
          <p:cNvPr id="17" name="Прямокутник 16">
            <a:extLst>
              <a:ext uri="{FF2B5EF4-FFF2-40B4-BE49-F238E27FC236}">
                <a16:creationId xmlns:a16="http://schemas.microsoft.com/office/drawing/2014/main" xmlns="" id="{2B0B4BE4-4FE6-A3CE-7B9F-F1FF1E2B6719}"/>
              </a:ext>
            </a:extLst>
          </p:cNvPr>
          <p:cNvSpPr/>
          <p:nvPr/>
        </p:nvSpPr>
        <p:spPr>
          <a:xfrm>
            <a:off x="0" y="4332070"/>
            <a:ext cx="5230268" cy="17258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5" name="Прямокутник 24">
            <a:extLst>
              <a:ext uri="{FF2B5EF4-FFF2-40B4-BE49-F238E27FC236}">
                <a16:creationId xmlns:a16="http://schemas.microsoft.com/office/drawing/2014/main" xmlns="" id="{11E62346-3B52-12EC-DF93-5F2566933E1D}"/>
              </a:ext>
            </a:extLst>
          </p:cNvPr>
          <p:cNvSpPr/>
          <p:nvPr/>
        </p:nvSpPr>
        <p:spPr>
          <a:xfrm>
            <a:off x="46941" y="1619292"/>
            <a:ext cx="5230268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Master Plan “New Balance Trostyanets” is a strategic document for the spatial development of the city, created by an international team of experts from </a:t>
            </a: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IC </a:t>
            </a:r>
            <a:r>
              <a:rPr lang="en-US" sz="1700" b="1" dirty="0" err="1">
                <a:latin typeface="Arial" panose="020B0604020202020204" pitchFamily="34" charset="0"/>
                <a:cs typeface="Arial" panose="020B0604020202020204" pitchFamily="34" charset="0"/>
              </a:rPr>
              <a:t>Consulenten</a:t>
            </a: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in cooperation with the Trostyanets City Council.</a:t>
            </a:r>
          </a:p>
          <a:p>
            <a:pPr algn="just"/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plan provides for the sustainable development of infrastructure, a phased transition away from gas, the modernization of transport, water supply, and waste management systems, as well as the creation of commercial, cultural, educational, and sports centers in the city.</a:t>
            </a:r>
          </a:p>
          <a:p>
            <a:pPr algn="just"/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New Balance Trostyanets master plan was approved by decision №226 of the Trostyanets City Council dated May 26, 2023.</a:t>
            </a:r>
          </a:p>
        </p:txBody>
      </p:sp>
    </p:spTree>
    <p:extLst>
      <p:ext uri="{BB962C8B-B14F-4D97-AF65-F5344CB8AC3E}">
        <p14:creationId xmlns:p14="http://schemas.microsoft.com/office/powerpoint/2010/main" val="35921522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B70F118D-5C34-745A-1B07-412F55359E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Рисунок 17">
            <a:extLst>
              <a:ext uri="{FF2B5EF4-FFF2-40B4-BE49-F238E27FC236}">
                <a16:creationId xmlns:a16="http://schemas.microsoft.com/office/drawing/2014/main" xmlns="" id="{6154B8D2-0CED-F6DA-7207-8BFA8CE179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353" r="1353"/>
          <a:stretch>
            <a:fillRect/>
          </a:stretch>
        </p:blipFill>
        <p:spPr>
          <a:xfrm>
            <a:off x="6175803" y="999021"/>
            <a:ext cx="5609500" cy="2707308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C6631444-5FC3-9327-5C60-6FF262859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331" y="352322"/>
            <a:ext cx="11528293" cy="410127"/>
          </a:xfrm>
        </p:spPr>
        <p:txBody>
          <a:bodyPr>
            <a:noAutofit/>
          </a:bodyPr>
          <a:lstStyle/>
          <a:p>
            <a:pPr algn="just"/>
            <a:r>
              <a:rPr lang="en-US" sz="2000" dirty="0">
                <a:latin typeface="Arial Black" panose="020B0A04020102020204" pitchFamily="34" charset="0"/>
                <a:cs typeface="Arial" panose="020B0604020202020204" pitchFamily="34" charset="0"/>
              </a:rPr>
              <a:t>Reconstruction of the building at 55 </a:t>
            </a:r>
            <a:r>
              <a:rPr lang="en-US" sz="2000" dirty="0" err="1">
                <a:latin typeface="Arial Black" panose="020B0A04020102020204" pitchFamily="34" charset="0"/>
                <a:cs typeface="Arial" panose="020B0604020202020204" pitchFamily="34" charset="0"/>
              </a:rPr>
              <a:t>Blahovishchenska</a:t>
            </a:r>
            <a:r>
              <a:rPr lang="en-US" sz="2000" dirty="0">
                <a:latin typeface="Arial Black" panose="020B0A04020102020204" pitchFamily="34" charset="0"/>
                <a:cs typeface="Arial" panose="020B0604020202020204" pitchFamily="34" charset="0"/>
              </a:rPr>
              <a:t> Street, Trostyanets, Sumy Region, for the “Trostyanets Primary Health Care Center”</a:t>
            </a:r>
            <a:endParaRPr lang="aa-ET" sz="2000" dirty="0"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258F4221-8177-A57F-B650-47307D7C46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306" b="20526"/>
          <a:stretch>
            <a:fillRect/>
          </a:stretch>
        </p:blipFill>
        <p:spPr>
          <a:xfrm>
            <a:off x="406697" y="3866701"/>
            <a:ext cx="5609501" cy="2236851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9DAC854B-57EE-7A70-8E6C-5726B405F66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873" b="6881"/>
          <a:stretch>
            <a:fillRect/>
          </a:stretch>
        </p:blipFill>
        <p:spPr>
          <a:xfrm>
            <a:off x="406697" y="999021"/>
            <a:ext cx="5609500" cy="2707308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xmlns="" id="{D0AD636A-1B7E-88CA-DE88-80A9C06D4B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71" y="5358876"/>
            <a:ext cx="1437029" cy="1437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Прямокутник 3">
            <a:extLst>
              <a:ext uri="{FF2B5EF4-FFF2-40B4-BE49-F238E27FC236}">
                <a16:creationId xmlns:a16="http://schemas.microsoft.com/office/drawing/2014/main" xmlns="" id="{544C7FF8-D3E6-C656-A3CE-7D81EB68D23B}"/>
              </a:ext>
            </a:extLst>
          </p:cNvPr>
          <p:cNvSpPr/>
          <p:nvPr/>
        </p:nvSpPr>
        <p:spPr>
          <a:xfrm rot="321824">
            <a:off x="8809814" y="2369968"/>
            <a:ext cx="166688" cy="354144"/>
          </a:xfrm>
          <a:prstGeom prst="rect">
            <a:avLst/>
          </a:prstGeom>
          <a:solidFill>
            <a:schemeClr val="accent6">
              <a:alpha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5" name="Прямокутник 4">
            <a:extLst>
              <a:ext uri="{FF2B5EF4-FFF2-40B4-BE49-F238E27FC236}">
                <a16:creationId xmlns:a16="http://schemas.microsoft.com/office/drawing/2014/main" xmlns="" id="{C64C1677-42F5-0941-F690-D03A9CBCBA0F}"/>
              </a:ext>
            </a:extLst>
          </p:cNvPr>
          <p:cNvSpPr/>
          <p:nvPr/>
        </p:nvSpPr>
        <p:spPr>
          <a:xfrm rot="321824">
            <a:off x="8853451" y="1958333"/>
            <a:ext cx="166688" cy="354144"/>
          </a:xfrm>
          <a:prstGeom prst="rect">
            <a:avLst/>
          </a:prstGeom>
          <a:solidFill>
            <a:srgbClr val="FFFF00">
              <a:alpha val="80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9" name="Прямокутник 8">
            <a:extLst>
              <a:ext uri="{FF2B5EF4-FFF2-40B4-BE49-F238E27FC236}">
                <a16:creationId xmlns:a16="http://schemas.microsoft.com/office/drawing/2014/main" xmlns="" id="{90D8DC67-2EE9-B317-0847-14E3E9A4C02F}"/>
              </a:ext>
            </a:extLst>
          </p:cNvPr>
          <p:cNvSpPr/>
          <p:nvPr/>
        </p:nvSpPr>
        <p:spPr>
          <a:xfrm rot="19929831">
            <a:off x="9946129" y="2112941"/>
            <a:ext cx="278464" cy="601486"/>
          </a:xfrm>
          <a:prstGeom prst="rect">
            <a:avLst/>
          </a:prstGeom>
          <a:solidFill>
            <a:srgbClr val="00B05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0" name="Полілінія: фігура 9">
            <a:extLst>
              <a:ext uri="{FF2B5EF4-FFF2-40B4-BE49-F238E27FC236}">
                <a16:creationId xmlns:a16="http://schemas.microsoft.com/office/drawing/2014/main" xmlns="" id="{57FF65E1-09AD-ABE0-F2DE-E4C1263783A8}"/>
              </a:ext>
            </a:extLst>
          </p:cNvPr>
          <p:cNvSpPr/>
          <p:nvPr/>
        </p:nvSpPr>
        <p:spPr>
          <a:xfrm>
            <a:off x="8886825" y="1031877"/>
            <a:ext cx="215349" cy="2673350"/>
          </a:xfrm>
          <a:custGeom>
            <a:avLst/>
            <a:gdLst>
              <a:gd name="connsiteX0" fmla="*/ 0 w 218524"/>
              <a:gd name="connsiteY0" fmla="*/ 2454275 h 2454275"/>
              <a:gd name="connsiteX1" fmla="*/ 168275 w 218524"/>
              <a:gd name="connsiteY1" fmla="*/ 1222375 h 2454275"/>
              <a:gd name="connsiteX2" fmla="*/ 215900 w 218524"/>
              <a:gd name="connsiteY2" fmla="*/ 466725 h 2454275"/>
              <a:gd name="connsiteX3" fmla="*/ 203200 w 218524"/>
              <a:gd name="connsiteY3" fmla="*/ 79375 h 2454275"/>
              <a:gd name="connsiteX4" fmla="*/ 127000 w 218524"/>
              <a:gd name="connsiteY4" fmla="*/ 0 h 2454275"/>
              <a:gd name="connsiteX0" fmla="*/ 0 w 218524"/>
              <a:gd name="connsiteY0" fmla="*/ 2670175 h 2670175"/>
              <a:gd name="connsiteX1" fmla="*/ 168275 w 218524"/>
              <a:gd name="connsiteY1" fmla="*/ 1438275 h 2670175"/>
              <a:gd name="connsiteX2" fmla="*/ 215900 w 218524"/>
              <a:gd name="connsiteY2" fmla="*/ 682625 h 2670175"/>
              <a:gd name="connsiteX3" fmla="*/ 203200 w 218524"/>
              <a:gd name="connsiteY3" fmla="*/ 295275 h 2670175"/>
              <a:gd name="connsiteX4" fmla="*/ 12700 w 218524"/>
              <a:gd name="connsiteY4" fmla="*/ 0 h 2670175"/>
              <a:gd name="connsiteX0" fmla="*/ 0 w 218524"/>
              <a:gd name="connsiteY0" fmla="*/ 2660650 h 2660650"/>
              <a:gd name="connsiteX1" fmla="*/ 168275 w 218524"/>
              <a:gd name="connsiteY1" fmla="*/ 1428750 h 2660650"/>
              <a:gd name="connsiteX2" fmla="*/ 215900 w 218524"/>
              <a:gd name="connsiteY2" fmla="*/ 673100 h 2660650"/>
              <a:gd name="connsiteX3" fmla="*/ 203200 w 218524"/>
              <a:gd name="connsiteY3" fmla="*/ 285750 h 2660650"/>
              <a:gd name="connsiteX4" fmla="*/ 12700 w 218524"/>
              <a:gd name="connsiteY4" fmla="*/ 0 h 2660650"/>
              <a:gd name="connsiteX0" fmla="*/ 0 w 218524"/>
              <a:gd name="connsiteY0" fmla="*/ 2651125 h 2651125"/>
              <a:gd name="connsiteX1" fmla="*/ 168275 w 218524"/>
              <a:gd name="connsiteY1" fmla="*/ 1419225 h 2651125"/>
              <a:gd name="connsiteX2" fmla="*/ 215900 w 218524"/>
              <a:gd name="connsiteY2" fmla="*/ 663575 h 2651125"/>
              <a:gd name="connsiteX3" fmla="*/ 203200 w 218524"/>
              <a:gd name="connsiteY3" fmla="*/ 276225 h 2651125"/>
              <a:gd name="connsiteX4" fmla="*/ 15875 w 218524"/>
              <a:gd name="connsiteY4" fmla="*/ 0 h 2651125"/>
              <a:gd name="connsiteX0" fmla="*/ 0 w 218524"/>
              <a:gd name="connsiteY0" fmla="*/ 2651125 h 2651125"/>
              <a:gd name="connsiteX1" fmla="*/ 168275 w 218524"/>
              <a:gd name="connsiteY1" fmla="*/ 1419225 h 2651125"/>
              <a:gd name="connsiteX2" fmla="*/ 215900 w 218524"/>
              <a:gd name="connsiteY2" fmla="*/ 663575 h 2651125"/>
              <a:gd name="connsiteX3" fmla="*/ 203200 w 218524"/>
              <a:gd name="connsiteY3" fmla="*/ 276225 h 2651125"/>
              <a:gd name="connsiteX4" fmla="*/ 15875 w 218524"/>
              <a:gd name="connsiteY4" fmla="*/ 0 h 2651125"/>
              <a:gd name="connsiteX0" fmla="*/ 0 w 215349"/>
              <a:gd name="connsiteY0" fmla="*/ 2673350 h 2673350"/>
              <a:gd name="connsiteX1" fmla="*/ 165100 w 215349"/>
              <a:gd name="connsiteY1" fmla="*/ 1419225 h 2673350"/>
              <a:gd name="connsiteX2" fmla="*/ 212725 w 215349"/>
              <a:gd name="connsiteY2" fmla="*/ 663575 h 2673350"/>
              <a:gd name="connsiteX3" fmla="*/ 200025 w 215349"/>
              <a:gd name="connsiteY3" fmla="*/ 276225 h 2673350"/>
              <a:gd name="connsiteX4" fmla="*/ 12700 w 215349"/>
              <a:gd name="connsiteY4" fmla="*/ 0 h 2673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349" h="2673350">
                <a:moveTo>
                  <a:pt x="0" y="2673350"/>
                </a:moveTo>
                <a:cubicBezTo>
                  <a:pt x="66146" y="2223029"/>
                  <a:pt x="129646" y="1754188"/>
                  <a:pt x="165100" y="1419225"/>
                </a:cubicBezTo>
                <a:cubicBezTo>
                  <a:pt x="200554" y="1084263"/>
                  <a:pt x="206904" y="854075"/>
                  <a:pt x="212725" y="663575"/>
                </a:cubicBezTo>
                <a:cubicBezTo>
                  <a:pt x="218546" y="473075"/>
                  <a:pt x="214842" y="354013"/>
                  <a:pt x="200025" y="276225"/>
                </a:cubicBezTo>
                <a:cubicBezTo>
                  <a:pt x="185208" y="198437"/>
                  <a:pt x="52916" y="7143"/>
                  <a:pt x="12700" y="0"/>
                </a:cubicBezTo>
              </a:path>
            </a:pathLst>
          </a:cu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2" name="Бульбашка прямої мови: прямокутна 11">
            <a:extLst>
              <a:ext uri="{FF2B5EF4-FFF2-40B4-BE49-F238E27FC236}">
                <a16:creationId xmlns:a16="http://schemas.microsoft.com/office/drawing/2014/main" xmlns="" id="{3F0639A7-99BA-4A36-0783-10E4832AA4BD}"/>
              </a:ext>
            </a:extLst>
          </p:cNvPr>
          <p:cNvSpPr/>
          <p:nvPr/>
        </p:nvSpPr>
        <p:spPr>
          <a:xfrm>
            <a:off x="10550648" y="2597498"/>
            <a:ext cx="1032919" cy="285402"/>
          </a:xfrm>
          <a:prstGeom prst="wedgeRectCallout">
            <a:avLst>
              <a:gd name="adj1" fmla="val -95184"/>
              <a:gd name="adj2" fmla="val -109256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 dirty="0">
                <a:solidFill>
                  <a:schemeClr val="tx1"/>
                </a:solidFill>
              </a:rPr>
              <a:t>Railway station</a:t>
            </a:r>
            <a:endParaRPr lang="uk-UA" sz="800" b="1" dirty="0">
              <a:solidFill>
                <a:schemeClr val="tx1"/>
              </a:solidFill>
            </a:endParaRPr>
          </a:p>
        </p:txBody>
      </p:sp>
      <p:sp>
        <p:nvSpPr>
          <p:cNvPr id="13" name="Бульбашка прямої мови: прямокутна 12">
            <a:extLst>
              <a:ext uri="{FF2B5EF4-FFF2-40B4-BE49-F238E27FC236}">
                <a16:creationId xmlns:a16="http://schemas.microsoft.com/office/drawing/2014/main" xmlns="" id="{BA2422B2-79A0-FE07-4383-53B7A7740E6C}"/>
              </a:ext>
            </a:extLst>
          </p:cNvPr>
          <p:cNvSpPr/>
          <p:nvPr/>
        </p:nvSpPr>
        <p:spPr>
          <a:xfrm>
            <a:off x="7613650" y="1443317"/>
            <a:ext cx="894308" cy="429933"/>
          </a:xfrm>
          <a:prstGeom prst="wedgeRectCallout">
            <a:avLst>
              <a:gd name="adj1" fmla="val 95380"/>
              <a:gd name="adj2" fmla="val 93293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b="1" dirty="0">
                <a:solidFill>
                  <a:schemeClr val="tx1"/>
                </a:solidFill>
              </a:rPr>
              <a:t>Location of the facility</a:t>
            </a:r>
          </a:p>
        </p:txBody>
      </p:sp>
      <p:sp>
        <p:nvSpPr>
          <p:cNvPr id="14" name="Бульбашка прямої мови: прямокутна 13">
            <a:extLst>
              <a:ext uri="{FF2B5EF4-FFF2-40B4-BE49-F238E27FC236}">
                <a16:creationId xmlns:a16="http://schemas.microsoft.com/office/drawing/2014/main" xmlns="" id="{490773E8-5656-6CE5-69A4-333591A74305}"/>
              </a:ext>
            </a:extLst>
          </p:cNvPr>
          <p:cNvSpPr/>
          <p:nvPr/>
        </p:nvSpPr>
        <p:spPr>
          <a:xfrm>
            <a:off x="6769100" y="2731128"/>
            <a:ext cx="1367920" cy="653422"/>
          </a:xfrm>
          <a:prstGeom prst="wedgeRectCallout">
            <a:avLst>
              <a:gd name="adj1" fmla="val 103022"/>
              <a:gd name="adj2" fmla="val -71395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 dirty="0">
                <a:solidFill>
                  <a:schemeClr val="tx1"/>
                </a:solidFill>
              </a:rPr>
              <a:t>Apartment building being renovated as part of an experimental project</a:t>
            </a:r>
          </a:p>
        </p:txBody>
      </p:sp>
      <p:sp>
        <p:nvSpPr>
          <p:cNvPr id="15" name="Бульбашка прямої мови: прямокутна 14">
            <a:extLst>
              <a:ext uri="{FF2B5EF4-FFF2-40B4-BE49-F238E27FC236}">
                <a16:creationId xmlns:a16="http://schemas.microsoft.com/office/drawing/2014/main" xmlns="" id="{F66FAC3B-F019-BF4F-93DD-E9E3B274960F}"/>
              </a:ext>
            </a:extLst>
          </p:cNvPr>
          <p:cNvSpPr/>
          <p:nvPr/>
        </p:nvSpPr>
        <p:spPr>
          <a:xfrm>
            <a:off x="9766569" y="1112655"/>
            <a:ext cx="1354339" cy="508000"/>
          </a:xfrm>
          <a:prstGeom prst="wedgeRectCallout">
            <a:avLst>
              <a:gd name="adj1" fmla="val -99953"/>
              <a:gd name="adj2" fmla="val 6625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>
                <a:solidFill>
                  <a:schemeClr val="tx1"/>
                </a:solidFill>
              </a:rPr>
              <a:t>National highway </a:t>
            </a:r>
          </a:p>
          <a:p>
            <a:pPr algn="ctr"/>
            <a:r>
              <a:rPr lang="en-GB" sz="800" b="1" dirty="0">
                <a:solidFill>
                  <a:schemeClr val="tx1"/>
                </a:solidFill>
              </a:rPr>
              <a:t>N-12 Sumy-Poltava</a:t>
            </a:r>
            <a:endParaRPr lang="uk-UA" sz="800" b="1" dirty="0">
              <a:solidFill>
                <a:schemeClr val="tx1"/>
              </a:solidFill>
            </a:endParaRPr>
          </a:p>
        </p:txBody>
      </p:sp>
      <p:sp>
        <p:nvSpPr>
          <p:cNvPr id="16" name="Прямокутник 17">
            <a:extLst>
              <a:ext uri="{FF2B5EF4-FFF2-40B4-BE49-F238E27FC236}">
                <a16:creationId xmlns:a16="http://schemas.microsoft.com/office/drawing/2014/main" xmlns="" id="{A93CEBA2-01D5-6D39-5A57-576B5B485F6C}"/>
              </a:ext>
            </a:extLst>
          </p:cNvPr>
          <p:cNvSpPr/>
          <p:nvPr/>
        </p:nvSpPr>
        <p:spPr>
          <a:xfrm rot="3904791">
            <a:off x="9263043" y="2171968"/>
            <a:ext cx="367897" cy="1086498"/>
          </a:xfrm>
          <a:custGeom>
            <a:avLst/>
            <a:gdLst>
              <a:gd name="connsiteX0" fmla="*/ 0 w 315306"/>
              <a:gd name="connsiteY0" fmla="*/ 0 h 838002"/>
              <a:gd name="connsiteX1" fmla="*/ 315306 w 315306"/>
              <a:gd name="connsiteY1" fmla="*/ 0 h 838002"/>
              <a:gd name="connsiteX2" fmla="*/ 315306 w 315306"/>
              <a:gd name="connsiteY2" fmla="*/ 838002 h 838002"/>
              <a:gd name="connsiteX3" fmla="*/ 0 w 315306"/>
              <a:gd name="connsiteY3" fmla="*/ 838002 h 838002"/>
              <a:gd name="connsiteX4" fmla="*/ 0 w 315306"/>
              <a:gd name="connsiteY4" fmla="*/ 0 h 838002"/>
              <a:gd name="connsiteX0" fmla="*/ 0 w 367897"/>
              <a:gd name="connsiteY0" fmla="*/ 0 h 1086498"/>
              <a:gd name="connsiteX1" fmla="*/ 315306 w 367897"/>
              <a:gd name="connsiteY1" fmla="*/ 0 h 1086498"/>
              <a:gd name="connsiteX2" fmla="*/ 367897 w 367897"/>
              <a:gd name="connsiteY2" fmla="*/ 1086498 h 1086498"/>
              <a:gd name="connsiteX3" fmla="*/ 0 w 367897"/>
              <a:gd name="connsiteY3" fmla="*/ 838002 h 1086498"/>
              <a:gd name="connsiteX4" fmla="*/ 0 w 367897"/>
              <a:gd name="connsiteY4" fmla="*/ 0 h 1086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7897" h="1086498">
                <a:moveTo>
                  <a:pt x="0" y="0"/>
                </a:moveTo>
                <a:lnTo>
                  <a:pt x="315306" y="0"/>
                </a:lnTo>
                <a:lnTo>
                  <a:pt x="367897" y="1086498"/>
                </a:lnTo>
                <a:lnTo>
                  <a:pt x="0" y="838002"/>
                </a:lnTo>
                <a:lnTo>
                  <a:pt x="0" y="0"/>
                </a:lnTo>
                <a:close/>
              </a:path>
            </a:pathLst>
          </a:custGeom>
          <a:solidFill>
            <a:srgbClr val="00B05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7" name="Бульбашка прямої мови: прямокутна 16">
            <a:extLst>
              <a:ext uri="{FF2B5EF4-FFF2-40B4-BE49-F238E27FC236}">
                <a16:creationId xmlns:a16="http://schemas.microsoft.com/office/drawing/2014/main" xmlns="" id="{53320329-DF86-26A5-4862-F23CD2E8B6AB}"/>
              </a:ext>
            </a:extLst>
          </p:cNvPr>
          <p:cNvSpPr/>
          <p:nvPr/>
        </p:nvSpPr>
        <p:spPr>
          <a:xfrm>
            <a:off x="9462245" y="3234898"/>
            <a:ext cx="1011184" cy="324800"/>
          </a:xfrm>
          <a:prstGeom prst="wedgeRectCallout">
            <a:avLst>
              <a:gd name="adj1" fmla="val -49511"/>
              <a:gd name="adj2" fmla="val -181636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 dirty="0">
                <a:solidFill>
                  <a:schemeClr val="tx1"/>
                </a:solidFill>
              </a:rPr>
              <a:t>Railway station square</a:t>
            </a:r>
            <a:endParaRPr lang="uk-UA" sz="800" b="1" dirty="0">
              <a:solidFill>
                <a:schemeClr val="tx1"/>
              </a:solidFill>
            </a:endParaRPr>
          </a:p>
        </p:txBody>
      </p:sp>
      <p:pic>
        <p:nvPicPr>
          <p:cNvPr id="19" name="Рисунок 18">
            <a:extLst>
              <a:ext uri="{FF2B5EF4-FFF2-40B4-BE49-F238E27FC236}">
                <a16:creationId xmlns:a16="http://schemas.microsoft.com/office/drawing/2014/main" xmlns="" id="{4D93259F-9D34-5E84-6134-C622B88718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76710" y="3761793"/>
            <a:ext cx="1108594" cy="113708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D754DF91-9BBD-AD51-580A-9EA71BD0B639}"/>
              </a:ext>
            </a:extLst>
          </p:cNvPr>
          <p:cNvSpPr txBox="1"/>
          <p:nvPr/>
        </p:nvSpPr>
        <p:spPr>
          <a:xfrm>
            <a:off x="6101737" y="3805003"/>
            <a:ext cx="4448911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renovation of the building involves the creation of a modern primary healthcare center, which will provide community residents with affordable, safe, and high-quality medical services.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EF0BE6BD-BA64-0305-B3ED-EA7A366845AF}"/>
              </a:ext>
            </a:extLst>
          </p:cNvPr>
          <p:cNvSpPr txBox="1"/>
          <p:nvPr/>
        </p:nvSpPr>
        <p:spPr>
          <a:xfrm>
            <a:off x="6101737" y="5005081"/>
            <a:ext cx="5756887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Key technical parameters of the project</a:t>
            </a:r>
          </a:p>
          <a:p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Total building area – 2,012.39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sq.m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Capacity – over 26,000 patients per year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Convenient location near the N-12 Sumy-Poltava highway, railway station, and bus station</a:t>
            </a:r>
          </a:p>
        </p:txBody>
      </p:sp>
    </p:spTree>
    <p:extLst>
      <p:ext uri="{BB962C8B-B14F-4D97-AF65-F5344CB8AC3E}">
        <p14:creationId xmlns:p14="http://schemas.microsoft.com/office/powerpoint/2010/main" val="1076059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132E5933-7989-1E6E-36B2-732998C4D9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25C2D9C6-234F-94F8-C9D0-072641F4CE9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77" t="34683" r="20987" b="10802"/>
          <a:stretch>
            <a:fillRect/>
          </a:stretch>
        </p:blipFill>
        <p:spPr>
          <a:xfrm>
            <a:off x="6415936" y="654399"/>
            <a:ext cx="5581650" cy="3249567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9085019D-631C-2FDC-C584-DC1A4289647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45" t="22933" r="15363" b="12845"/>
          <a:stretch>
            <a:fillRect/>
          </a:stretch>
        </p:blipFill>
        <p:spPr>
          <a:xfrm>
            <a:off x="6415936" y="4004143"/>
            <a:ext cx="2819125" cy="2199458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1DF9CF43-7E14-5D9A-7AD4-82D09B4B940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949" t="23200" r="28715" b="33867"/>
          <a:stretch>
            <a:fillRect/>
          </a:stretch>
        </p:blipFill>
        <p:spPr>
          <a:xfrm>
            <a:off x="9292941" y="4004143"/>
            <a:ext cx="2704645" cy="219945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D7282FCF-EDF2-60FC-435E-831F27B65E81}"/>
              </a:ext>
            </a:extLst>
          </p:cNvPr>
          <p:cNvSpPr txBox="1"/>
          <p:nvPr/>
        </p:nvSpPr>
        <p:spPr>
          <a:xfrm>
            <a:off x="323120" y="715798"/>
            <a:ext cx="6034936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atin typeface="Arial Black" panose="020B0A04020102020204" pitchFamily="34" charset="0"/>
                <a:cs typeface="Arial" panose="020B0604020202020204" pitchFamily="34" charset="0"/>
              </a:rPr>
              <a:t>The project includes:</a:t>
            </a:r>
          </a:p>
          <a:p>
            <a:endParaRPr lang="en-US" sz="2200" b="1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Energy efficiency – ventilated facade and roof, VRF heating and cooling system, ventilation with heat recovery, 41 kW solar power plant.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Construction of a fourth floor with a terrace.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Construction of an elevator for accessibility for people with limited mobility to all floors.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Renovation of the interior layout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Thermal modernization of facades and renovation of exterior finishes.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Complete replacement of engineering networks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Construction of a shelter for 120 people.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Landscaping of the surrounding area.</a:t>
            </a:r>
          </a:p>
          <a:p>
            <a:endParaRPr lang="en-US" sz="1600" b="1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 Black" panose="020B0A04020102020204" pitchFamily="34" charset="0"/>
                <a:cs typeface="Arial" panose="020B0604020202020204" pitchFamily="34" charset="0"/>
              </a:rPr>
              <a:t>Cost of implementation: EUR 2,711,508</a:t>
            </a:r>
          </a:p>
        </p:txBody>
      </p:sp>
    </p:spTree>
    <p:extLst>
      <p:ext uri="{BB962C8B-B14F-4D97-AF65-F5344CB8AC3E}">
        <p14:creationId xmlns:p14="http://schemas.microsoft.com/office/powerpoint/2010/main" val="26022650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982105CA-7693-7AB9-A612-DD0D91F8750C}"/>
              </a:ext>
            </a:extLst>
          </p:cNvPr>
          <p:cNvSpPr txBox="1"/>
          <p:nvPr/>
        </p:nvSpPr>
        <p:spPr>
          <a:xfrm>
            <a:off x="202019" y="96010"/>
            <a:ext cx="117137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latin typeface="Arial Black" panose="020B0A04020102020204" pitchFamily="34" charset="0"/>
              </a:rPr>
              <a:t>Spatial Layout of the Primary Health Care Center</a:t>
            </a:r>
          </a:p>
        </p:txBody>
      </p:sp>
      <p:pic>
        <p:nvPicPr>
          <p:cNvPr id="16" name="Рисунок 15">
            <a:extLst>
              <a:ext uri="{FF2B5EF4-FFF2-40B4-BE49-F238E27FC236}">
                <a16:creationId xmlns:a16="http://schemas.microsoft.com/office/drawing/2014/main" xmlns="" id="{37497387-46A7-DD6B-BFB3-DC7E53952A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02" t="17354"/>
          <a:stretch>
            <a:fillRect/>
          </a:stretch>
        </p:blipFill>
        <p:spPr>
          <a:xfrm>
            <a:off x="1876424" y="736790"/>
            <a:ext cx="8516679" cy="3195629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xmlns="" id="{2680F3D6-DEC2-2D02-7E2E-8B6B98BC6A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896" y="3932419"/>
            <a:ext cx="8773854" cy="2849938"/>
          </a:xfrm>
          <a:prstGeom prst="rect">
            <a:avLst/>
          </a:prstGeom>
        </p:spPr>
      </p:pic>
      <p:sp>
        <p:nvSpPr>
          <p:cNvPr id="4" name="Бульбашка прямої мови: прямокутна 3">
            <a:extLst>
              <a:ext uri="{FF2B5EF4-FFF2-40B4-BE49-F238E27FC236}">
                <a16:creationId xmlns:a16="http://schemas.microsoft.com/office/drawing/2014/main" xmlns="" id="{3C5B2CA7-D6E3-439C-89B9-5B2E274E3DB9}"/>
              </a:ext>
            </a:extLst>
          </p:cNvPr>
          <p:cNvSpPr/>
          <p:nvPr/>
        </p:nvSpPr>
        <p:spPr>
          <a:xfrm>
            <a:off x="202019" y="933883"/>
            <a:ext cx="1798625" cy="885611"/>
          </a:xfrm>
          <a:prstGeom prst="wedgeRectCallout">
            <a:avLst>
              <a:gd name="adj1" fmla="val 58052"/>
              <a:gd name="adj2" fmla="val 120356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Arial Black" panose="020B0A04020102020204" pitchFamily="34" charset="0"/>
              </a:rPr>
              <a:t>Elevator for access by people with limited mobility</a:t>
            </a:r>
          </a:p>
        </p:txBody>
      </p:sp>
      <p:sp>
        <p:nvSpPr>
          <p:cNvPr id="2" name="Бульбашка прямої мови: прямокутна 1">
            <a:extLst>
              <a:ext uri="{FF2B5EF4-FFF2-40B4-BE49-F238E27FC236}">
                <a16:creationId xmlns:a16="http://schemas.microsoft.com/office/drawing/2014/main" xmlns="" id="{30B5E7C7-106B-F3D1-1BC9-900C06B867ED}"/>
              </a:ext>
            </a:extLst>
          </p:cNvPr>
          <p:cNvSpPr/>
          <p:nvPr/>
        </p:nvSpPr>
        <p:spPr>
          <a:xfrm>
            <a:off x="6253298" y="736790"/>
            <a:ext cx="2008386" cy="682707"/>
          </a:xfrm>
          <a:prstGeom prst="wedgeRectCallout">
            <a:avLst>
              <a:gd name="adj1" fmla="val -153875"/>
              <a:gd name="adj2" fmla="val 67845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Arial Black" panose="020B0A04020102020204" pitchFamily="34" charset="0"/>
              </a:rPr>
              <a:t>Extension floor with conference room</a:t>
            </a:r>
            <a:endParaRPr lang="uk-UA" sz="1400" b="1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Бульбашка прямої мови: прямокутна 2">
            <a:extLst>
              <a:ext uri="{FF2B5EF4-FFF2-40B4-BE49-F238E27FC236}">
                <a16:creationId xmlns:a16="http://schemas.microsoft.com/office/drawing/2014/main" xmlns="" id="{8D0AF360-A005-DC63-DD33-1B927E3EC41E}"/>
              </a:ext>
            </a:extLst>
          </p:cNvPr>
          <p:cNvSpPr/>
          <p:nvPr/>
        </p:nvSpPr>
        <p:spPr>
          <a:xfrm>
            <a:off x="9915252" y="1994263"/>
            <a:ext cx="1423307" cy="559096"/>
          </a:xfrm>
          <a:prstGeom prst="wedgeRectCallout">
            <a:avLst>
              <a:gd name="adj1" fmla="val -117895"/>
              <a:gd name="adj2" fmla="val 15650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Arial Black" panose="020B0A04020102020204" pitchFamily="34" charset="0"/>
              </a:rPr>
              <a:t>SHELTER</a:t>
            </a:r>
            <a:r>
              <a:rPr lang="uk-UA" sz="1400" b="1" dirty="0">
                <a:solidFill>
                  <a:schemeClr val="tx1"/>
                </a:solidFill>
                <a:latin typeface="Arial Black" panose="020B0A04020102020204" pitchFamily="34" charset="0"/>
              </a:rPr>
              <a:t> </a:t>
            </a:r>
            <a:r>
              <a:rPr lang="en-US" sz="1400" b="1" dirty="0">
                <a:solidFill>
                  <a:schemeClr val="tx1"/>
                </a:solidFill>
                <a:latin typeface="Arial Black" panose="020B0A04020102020204" pitchFamily="34" charset="0"/>
              </a:rPr>
              <a:t>for</a:t>
            </a:r>
            <a:r>
              <a:rPr lang="uk-UA" sz="1400" b="1" dirty="0">
                <a:solidFill>
                  <a:schemeClr val="tx1"/>
                </a:solidFill>
                <a:latin typeface="Arial Black" panose="020B0A04020102020204" pitchFamily="34" charset="0"/>
              </a:rPr>
              <a:t> 120 </a:t>
            </a:r>
            <a:r>
              <a:rPr lang="en-US" sz="1400" b="1" dirty="0">
                <a:solidFill>
                  <a:schemeClr val="tx1"/>
                </a:solidFill>
                <a:latin typeface="Arial Black" panose="020B0A04020102020204" pitchFamily="34" charset="0"/>
              </a:rPr>
              <a:t>people</a:t>
            </a:r>
            <a:endParaRPr lang="uk-UA" sz="1400" b="1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45449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ABFE8B3D-FA72-5837-3129-BDBC820EB4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Рисунок 12">
            <a:extLst>
              <a:ext uri="{FF2B5EF4-FFF2-40B4-BE49-F238E27FC236}">
                <a16:creationId xmlns:a16="http://schemas.microsoft.com/office/drawing/2014/main" xmlns="" id="{E62781D5-FCF1-F687-2C3E-4308FCB9287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08" t="16321" r="10943" b="21624"/>
          <a:stretch>
            <a:fillRect/>
          </a:stretch>
        </p:blipFill>
        <p:spPr>
          <a:xfrm>
            <a:off x="360430" y="3525770"/>
            <a:ext cx="5830057" cy="2910989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880AEB9E-73EC-AA92-F998-7244F1070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330" y="339858"/>
            <a:ext cx="11528293" cy="410127"/>
          </a:xfrm>
        </p:spPr>
        <p:txBody>
          <a:bodyPr>
            <a:noAutofit/>
          </a:bodyPr>
          <a:lstStyle/>
          <a:p>
            <a:pPr algn="just"/>
            <a:r>
              <a:rPr lang="en-US" sz="2000" dirty="0">
                <a:latin typeface="Arial Black" panose="020B0A04020102020204" pitchFamily="34" charset="0"/>
                <a:cs typeface="Arial" panose="020B0604020202020204" pitchFamily="34" charset="0"/>
              </a:rPr>
              <a:t>Construction of a multifunctional water treatment rehabilitation complex of the Municipal Non-Commercial enterprise “Trostyanets City Hospital” of the Trostyanets City Council</a:t>
            </a:r>
            <a:endParaRPr lang="aa-ET" sz="2000" dirty="0"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xmlns="" id="{06340655-7532-C959-B8CE-73C4ABF057E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51" t="35628" r="28268" b="26887"/>
          <a:stretch>
            <a:fillRect/>
          </a:stretch>
        </p:blipFill>
        <p:spPr>
          <a:xfrm>
            <a:off x="360431" y="1019175"/>
            <a:ext cx="5830057" cy="2452827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xmlns="" id="{AD57E008-9EA7-E28D-B9FF-778782D874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11" y="5462357"/>
            <a:ext cx="1316858" cy="1316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Об'єкт 2">
            <a:extLst>
              <a:ext uri="{FF2B5EF4-FFF2-40B4-BE49-F238E27FC236}">
                <a16:creationId xmlns:a16="http://schemas.microsoft.com/office/drawing/2014/main" xmlns="" id="{EA335BB9-1A6A-4C45-7C46-B5292254040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9097585"/>
              </p:ext>
            </p:extLst>
          </p:nvPr>
        </p:nvGraphicFramePr>
        <p:xfrm>
          <a:off x="6330949" y="1019172"/>
          <a:ext cx="5500619" cy="24528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r:id="rId7" imgW="7250760" imgH="3273136" progId="">
                  <p:embed/>
                </p:oleObj>
              </mc:Choice>
              <mc:Fallback>
                <p:oleObj r:id="rId7" imgW="7250760" imgH="3273136" progId="">
                  <p:embed/>
                  <p:pic>
                    <p:nvPicPr>
                      <p:cNvPr id="8" name="Об'єкт 7">
                        <a:extLst>
                          <a:ext uri="{FF2B5EF4-FFF2-40B4-BE49-F238E27FC236}">
                            <a16:creationId xmlns:a16="http://schemas.microsoft.com/office/drawing/2014/main" xmlns="" id="{1026FDD2-F21B-B4AC-9E2A-E6E53E73D8D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330949" y="1019172"/>
                        <a:ext cx="5500619" cy="245282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Прямокутник 3">
            <a:extLst>
              <a:ext uri="{FF2B5EF4-FFF2-40B4-BE49-F238E27FC236}">
                <a16:creationId xmlns:a16="http://schemas.microsoft.com/office/drawing/2014/main" xmlns="" id="{5393C513-9B1D-79D8-DCFB-B3B54A9743BB}"/>
              </a:ext>
            </a:extLst>
          </p:cNvPr>
          <p:cNvSpPr/>
          <p:nvPr/>
        </p:nvSpPr>
        <p:spPr>
          <a:xfrm rot="21285810">
            <a:off x="8134511" y="2326270"/>
            <a:ext cx="303914" cy="492245"/>
          </a:xfrm>
          <a:prstGeom prst="rect">
            <a:avLst/>
          </a:prstGeom>
          <a:solidFill>
            <a:schemeClr val="accent6">
              <a:alpha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5" name="Прямокутник 4">
            <a:extLst>
              <a:ext uri="{FF2B5EF4-FFF2-40B4-BE49-F238E27FC236}">
                <a16:creationId xmlns:a16="http://schemas.microsoft.com/office/drawing/2014/main" xmlns="" id="{CEF56D9D-1A55-1276-9ABE-77DFC1693A2F}"/>
              </a:ext>
            </a:extLst>
          </p:cNvPr>
          <p:cNvSpPr/>
          <p:nvPr/>
        </p:nvSpPr>
        <p:spPr>
          <a:xfrm rot="21209732">
            <a:off x="8216920" y="2655126"/>
            <a:ext cx="139096" cy="113708"/>
          </a:xfrm>
          <a:prstGeom prst="rect">
            <a:avLst/>
          </a:prstGeom>
          <a:solidFill>
            <a:srgbClr val="FFFF0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6" name="Полілінія: фігура 5">
            <a:extLst>
              <a:ext uri="{FF2B5EF4-FFF2-40B4-BE49-F238E27FC236}">
                <a16:creationId xmlns:a16="http://schemas.microsoft.com/office/drawing/2014/main" xmlns="" id="{8C7E3ED0-FC42-01B7-DB1B-1FDB496FA287}"/>
              </a:ext>
            </a:extLst>
          </p:cNvPr>
          <p:cNvSpPr/>
          <p:nvPr/>
        </p:nvSpPr>
        <p:spPr>
          <a:xfrm>
            <a:off x="6324600" y="1958340"/>
            <a:ext cx="3505200" cy="1501140"/>
          </a:xfrm>
          <a:custGeom>
            <a:avLst/>
            <a:gdLst>
              <a:gd name="connsiteX0" fmla="*/ 0 w 3505200"/>
              <a:gd name="connsiteY0" fmla="*/ 670560 h 1501140"/>
              <a:gd name="connsiteX1" fmla="*/ 106680 w 3505200"/>
              <a:gd name="connsiteY1" fmla="*/ 716280 h 1501140"/>
              <a:gd name="connsiteX2" fmla="*/ 365760 w 3505200"/>
              <a:gd name="connsiteY2" fmla="*/ 320040 h 1501140"/>
              <a:gd name="connsiteX3" fmla="*/ 457200 w 3505200"/>
              <a:gd name="connsiteY3" fmla="*/ 144780 h 1501140"/>
              <a:gd name="connsiteX4" fmla="*/ 708660 w 3505200"/>
              <a:gd name="connsiteY4" fmla="*/ 38100 h 1501140"/>
              <a:gd name="connsiteX5" fmla="*/ 845820 w 3505200"/>
              <a:gd name="connsiteY5" fmla="*/ 0 h 1501140"/>
              <a:gd name="connsiteX6" fmla="*/ 1501140 w 3505200"/>
              <a:gd name="connsiteY6" fmla="*/ 220980 h 1501140"/>
              <a:gd name="connsiteX7" fmla="*/ 1805940 w 3505200"/>
              <a:gd name="connsiteY7" fmla="*/ 342900 h 1501140"/>
              <a:gd name="connsiteX8" fmla="*/ 1813560 w 3505200"/>
              <a:gd name="connsiteY8" fmla="*/ 861060 h 1501140"/>
              <a:gd name="connsiteX9" fmla="*/ 2186940 w 3505200"/>
              <a:gd name="connsiteY9" fmla="*/ 838200 h 1501140"/>
              <a:gd name="connsiteX10" fmla="*/ 2491740 w 3505200"/>
              <a:gd name="connsiteY10" fmla="*/ 762000 h 1501140"/>
              <a:gd name="connsiteX11" fmla="*/ 2514600 w 3505200"/>
              <a:gd name="connsiteY11" fmla="*/ 579120 h 1501140"/>
              <a:gd name="connsiteX12" fmla="*/ 3505200 w 3505200"/>
              <a:gd name="connsiteY12" fmla="*/ 670560 h 1501140"/>
              <a:gd name="connsiteX13" fmla="*/ 3451860 w 3505200"/>
              <a:gd name="connsiteY13" fmla="*/ 914400 h 1501140"/>
              <a:gd name="connsiteX14" fmla="*/ 2956560 w 3505200"/>
              <a:gd name="connsiteY14" fmla="*/ 998220 h 1501140"/>
              <a:gd name="connsiteX15" fmla="*/ 2651760 w 3505200"/>
              <a:gd name="connsiteY15" fmla="*/ 982980 h 1501140"/>
              <a:gd name="connsiteX16" fmla="*/ 2529840 w 3505200"/>
              <a:gd name="connsiteY16" fmla="*/ 1074420 h 1501140"/>
              <a:gd name="connsiteX17" fmla="*/ 2468880 w 3505200"/>
              <a:gd name="connsiteY17" fmla="*/ 1203960 h 1501140"/>
              <a:gd name="connsiteX18" fmla="*/ 2537460 w 3505200"/>
              <a:gd name="connsiteY18" fmla="*/ 1280160 h 1501140"/>
              <a:gd name="connsiteX19" fmla="*/ 2522220 w 3505200"/>
              <a:gd name="connsiteY19" fmla="*/ 1356360 h 1501140"/>
              <a:gd name="connsiteX20" fmla="*/ 2385060 w 3505200"/>
              <a:gd name="connsiteY20" fmla="*/ 1417320 h 1501140"/>
              <a:gd name="connsiteX21" fmla="*/ 2308860 w 3505200"/>
              <a:gd name="connsiteY21" fmla="*/ 1478280 h 1501140"/>
              <a:gd name="connsiteX22" fmla="*/ 2240280 w 3505200"/>
              <a:gd name="connsiteY22" fmla="*/ 1501140 h 1501140"/>
              <a:gd name="connsiteX23" fmla="*/ 7620 w 3505200"/>
              <a:gd name="connsiteY23" fmla="*/ 1501140 h 1501140"/>
              <a:gd name="connsiteX24" fmla="*/ 0 w 3505200"/>
              <a:gd name="connsiteY24" fmla="*/ 670560 h 15011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3505200" h="1501140">
                <a:moveTo>
                  <a:pt x="0" y="670560"/>
                </a:moveTo>
                <a:lnTo>
                  <a:pt x="106680" y="716280"/>
                </a:lnTo>
                <a:lnTo>
                  <a:pt x="365760" y="320040"/>
                </a:lnTo>
                <a:lnTo>
                  <a:pt x="457200" y="144780"/>
                </a:lnTo>
                <a:lnTo>
                  <a:pt x="708660" y="38100"/>
                </a:lnTo>
                <a:lnTo>
                  <a:pt x="845820" y="0"/>
                </a:lnTo>
                <a:lnTo>
                  <a:pt x="1501140" y="220980"/>
                </a:lnTo>
                <a:lnTo>
                  <a:pt x="1805940" y="342900"/>
                </a:lnTo>
                <a:lnTo>
                  <a:pt x="1813560" y="861060"/>
                </a:lnTo>
                <a:lnTo>
                  <a:pt x="2186940" y="838200"/>
                </a:lnTo>
                <a:lnTo>
                  <a:pt x="2491740" y="762000"/>
                </a:lnTo>
                <a:lnTo>
                  <a:pt x="2514600" y="579120"/>
                </a:lnTo>
                <a:lnTo>
                  <a:pt x="3505200" y="670560"/>
                </a:lnTo>
                <a:lnTo>
                  <a:pt x="3451860" y="914400"/>
                </a:lnTo>
                <a:lnTo>
                  <a:pt x="2956560" y="998220"/>
                </a:lnTo>
                <a:lnTo>
                  <a:pt x="2651760" y="982980"/>
                </a:lnTo>
                <a:lnTo>
                  <a:pt x="2529840" y="1074420"/>
                </a:lnTo>
                <a:lnTo>
                  <a:pt x="2468880" y="1203960"/>
                </a:lnTo>
                <a:lnTo>
                  <a:pt x="2537460" y="1280160"/>
                </a:lnTo>
                <a:lnTo>
                  <a:pt x="2522220" y="1356360"/>
                </a:lnTo>
                <a:lnTo>
                  <a:pt x="2385060" y="1417320"/>
                </a:lnTo>
                <a:lnTo>
                  <a:pt x="2308860" y="1478280"/>
                </a:lnTo>
                <a:lnTo>
                  <a:pt x="2240280" y="1501140"/>
                </a:lnTo>
                <a:lnTo>
                  <a:pt x="7620" y="1501140"/>
                </a:lnTo>
                <a:lnTo>
                  <a:pt x="0" y="670560"/>
                </a:lnTo>
                <a:close/>
              </a:path>
            </a:pathLst>
          </a:custGeom>
          <a:solidFill>
            <a:schemeClr val="accent1">
              <a:alpha val="33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7" name="Бульбашка прямої мови: прямокутна 6">
            <a:extLst>
              <a:ext uri="{FF2B5EF4-FFF2-40B4-BE49-F238E27FC236}">
                <a16:creationId xmlns:a16="http://schemas.microsoft.com/office/drawing/2014/main" xmlns="" id="{485E43FD-20A3-FB0D-F049-0001E8B16D91}"/>
              </a:ext>
            </a:extLst>
          </p:cNvPr>
          <p:cNvSpPr/>
          <p:nvPr/>
        </p:nvSpPr>
        <p:spPr>
          <a:xfrm>
            <a:off x="6910776" y="2841466"/>
            <a:ext cx="894308" cy="429933"/>
          </a:xfrm>
          <a:prstGeom prst="wedgeRectCallout">
            <a:avLst>
              <a:gd name="adj1" fmla="val 99641"/>
              <a:gd name="adj2" fmla="val -76854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b="1" dirty="0">
                <a:solidFill>
                  <a:schemeClr val="tx1"/>
                </a:solidFill>
              </a:rPr>
              <a:t>Location of the facility</a:t>
            </a:r>
          </a:p>
        </p:txBody>
      </p:sp>
      <p:sp>
        <p:nvSpPr>
          <p:cNvPr id="8" name="Бульбашка прямої мови: прямокутна 7">
            <a:extLst>
              <a:ext uri="{FF2B5EF4-FFF2-40B4-BE49-F238E27FC236}">
                <a16:creationId xmlns:a16="http://schemas.microsoft.com/office/drawing/2014/main" xmlns="" id="{E74A270A-67F4-5D92-194D-6D665A6099A6}"/>
              </a:ext>
            </a:extLst>
          </p:cNvPr>
          <p:cNvSpPr/>
          <p:nvPr/>
        </p:nvSpPr>
        <p:spPr>
          <a:xfrm>
            <a:off x="8761632" y="2030621"/>
            <a:ext cx="894308" cy="429933"/>
          </a:xfrm>
          <a:prstGeom prst="wedgeRectCallout">
            <a:avLst>
              <a:gd name="adj1" fmla="val -107409"/>
              <a:gd name="adj2" fmla="val 6848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 dirty="0">
                <a:solidFill>
                  <a:schemeClr val="tx1"/>
                </a:solidFill>
              </a:rPr>
              <a:t>The territory of Trostyanets City Hospital</a:t>
            </a:r>
          </a:p>
        </p:txBody>
      </p:sp>
      <p:sp>
        <p:nvSpPr>
          <p:cNvPr id="9" name="Бульбашка прямої мови: прямокутна 8">
            <a:extLst>
              <a:ext uri="{FF2B5EF4-FFF2-40B4-BE49-F238E27FC236}">
                <a16:creationId xmlns:a16="http://schemas.microsoft.com/office/drawing/2014/main" xmlns="" id="{49A74AC7-088B-CAAC-05FB-2DD483D0B2C1}"/>
              </a:ext>
            </a:extLst>
          </p:cNvPr>
          <p:cNvSpPr/>
          <p:nvPr/>
        </p:nvSpPr>
        <p:spPr>
          <a:xfrm>
            <a:off x="9250712" y="1331497"/>
            <a:ext cx="1264888" cy="429933"/>
          </a:xfrm>
          <a:prstGeom prst="wedgeRectCallout">
            <a:avLst>
              <a:gd name="adj1" fmla="val -130734"/>
              <a:gd name="adj2" fmla="val 50365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 dirty="0">
                <a:solidFill>
                  <a:schemeClr val="tx1"/>
                </a:solidFill>
              </a:rPr>
              <a:t>Site for the construction of a new residential neighborhood</a:t>
            </a:r>
          </a:p>
        </p:txBody>
      </p:sp>
      <p:sp>
        <p:nvSpPr>
          <p:cNvPr id="10" name="Бульбашка прямої мови: прямокутна 9">
            <a:extLst>
              <a:ext uri="{FF2B5EF4-FFF2-40B4-BE49-F238E27FC236}">
                <a16:creationId xmlns:a16="http://schemas.microsoft.com/office/drawing/2014/main" xmlns="" id="{5876389E-CC51-942F-C6C1-13948CF62679}"/>
              </a:ext>
            </a:extLst>
          </p:cNvPr>
          <p:cNvSpPr/>
          <p:nvPr/>
        </p:nvSpPr>
        <p:spPr>
          <a:xfrm>
            <a:off x="9533335" y="2729741"/>
            <a:ext cx="894308" cy="429933"/>
          </a:xfrm>
          <a:prstGeom prst="wedgeRectCallout">
            <a:avLst>
              <a:gd name="adj1" fmla="val -161088"/>
              <a:gd name="adj2" fmla="val 57846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b="1" dirty="0">
                <a:solidFill>
                  <a:schemeClr val="tx1"/>
                </a:solidFill>
              </a:rPr>
              <a:t>Arboretum “</a:t>
            </a:r>
            <a:r>
              <a:rPr lang="en-GB" sz="800" b="1" dirty="0" err="1">
                <a:solidFill>
                  <a:schemeClr val="tx1"/>
                </a:solidFill>
              </a:rPr>
              <a:t>Neskuchne</a:t>
            </a:r>
            <a:r>
              <a:rPr lang="en-GB" sz="800" b="1" dirty="0">
                <a:solidFill>
                  <a:schemeClr val="tx1"/>
                </a:solidFill>
              </a:rPr>
              <a:t>”</a:t>
            </a:r>
          </a:p>
        </p:txBody>
      </p:sp>
      <p:pic>
        <p:nvPicPr>
          <p:cNvPr id="15" name="Рисунок 14">
            <a:extLst>
              <a:ext uri="{FF2B5EF4-FFF2-40B4-BE49-F238E27FC236}">
                <a16:creationId xmlns:a16="http://schemas.microsoft.com/office/drawing/2014/main" xmlns="" id="{C198AE97-0B47-F9B9-4C59-EF716D1FB56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105787" y="3529471"/>
            <a:ext cx="824955" cy="87216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BF016D3E-1B8E-7C34-36E9-C7CF9187922A}"/>
              </a:ext>
            </a:extLst>
          </p:cNvPr>
          <p:cNvSpPr txBox="1"/>
          <p:nvPr/>
        </p:nvSpPr>
        <p:spPr>
          <a:xfrm>
            <a:off x="6324600" y="3534370"/>
            <a:ext cx="4798605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project involves the creation of a modern two-story rehabilitation and hydrotherapy complex at the Trostyanets City Hospital, which will combine medicine, rehabilitation, and recovery in a single space.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5C8C8603-8FE1-50BF-338A-FC857A2D21C9}"/>
              </a:ext>
            </a:extLst>
          </p:cNvPr>
          <p:cNvSpPr txBox="1"/>
          <p:nvPr/>
        </p:nvSpPr>
        <p:spPr>
          <a:xfrm>
            <a:off x="6327616" y="4723858"/>
            <a:ext cx="479559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Key technical parameters of the project</a:t>
            </a:r>
          </a:p>
          <a:p>
            <a:pPr algn="just"/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Total building area – 1,838.17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sq.m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Capacity – up to 3,000 people per year (up to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15,000 procedures)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Full barrier-free access for people with reduced mobility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Creation of 20 new jobs</a:t>
            </a:r>
          </a:p>
        </p:txBody>
      </p:sp>
    </p:spTree>
    <p:extLst>
      <p:ext uri="{BB962C8B-B14F-4D97-AF65-F5344CB8AC3E}">
        <p14:creationId xmlns:p14="http://schemas.microsoft.com/office/powerpoint/2010/main" val="2544192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C4D55D95-784F-85B7-0E1E-DC154CA918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3A05A7D1-E096-2217-24E3-4091244DBD1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57" t="11937" r="1990" b="2196"/>
          <a:stretch>
            <a:fillRect/>
          </a:stretch>
        </p:blipFill>
        <p:spPr>
          <a:xfrm>
            <a:off x="6229349" y="3737102"/>
            <a:ext cx="2733675" cy="1945825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E130A7E4-EDBB-8CFB-6A56-C7C56F086CF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3" t="9946" r="3240"/>
          <a:stretch>
            <a:fillRect/>
          </a:stretch>
        </p:blipFill>
        <p:spPr>
          <a:xfrm>
            <a:off x="9082729" y="3722220"/>
            <a:ext cx="2910834" cy="1960707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703FE8D2-5AB9-CA25-7146-164C7F97B7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97" t="38219" r="17936" b="25515"/>
          <a:stretch>
            <a:fillRect/>
          </a:stretch>
        </p:blipFill>
        <p:spPr>
          <a:xfrm>
            <a:off x="6229350" y="977056"/>
            <a:ext cx="5764213" cy="26066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3EE7A502-A6A3-0CEE-E4AA-E86CED449A6B}"/>
              </a:ext>
            </a:extLst>
          </p:cNvPr>
          <p:cNvSpPr txBox="1"/>
          <p:nvPr/>
        </p:nvSpPr>
        <p:spPr>
          <a:xfrm>
            <a:off x="198437" y="952231"/>
            <a:ext cx="5911207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atin typeface="Arial Black" panose="020B0A04020102020204" pitchFamily="34" charset="0"/>
                <a:cs typeface="Arial" panose="020B0604020202020204" pitchFamily="34" charset="0"/>
              </a:rPr>
              <a:t>The project includes: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Energy-efficient building – VRF heating and cooling system, ventilation with heat recovery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Zoning – treatment and rehabilitation area (1st floor) and health and recovery area (2nd floor).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Functional areas – 10 (massage rooms, physiotherapy rooms, aromatherapy rooms, spa area, swimming pools, recreation areas, technical rooms, changing rooms, and bathrooms)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Hydromassage baths, water rehabilitation equipment, massage tables, equipment for swimming pools and spa treatments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b="1" dirty="0">
                <a:latin typeface="Arial Black" panose="020B0A04020102020204" pitchFamily="34" charset="0"/>
                <a:cs typeface="Arial" panose="020B0604020202020204" pitchFamily="34" charset="0"/>
              </a:rPr>
              <a:t>Cost of implementation: EUR 4,116,424</a:t>
            </a:r>
          </a:p>
        </p:txBody>
      </p:sp>
    </p:spTree>
    <p:extLst>
      <p:ext uri="{BB962C8B-B14F-4D97-AF65-F5344CB8AC3E}">
        <p14:creationId xmlns:p14="http://schemas.microsoft.com/office/powerpoint/2010/main" val="22135774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0B590037-C5A7-2606-7648-CBDFAF2B7C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7EC28B06-2DBF-523E-9D5A-F71C008D6C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78" t="9590" r="37894" b="13918"/>
          <a:stretch/>
        </p:blipFill>
        <p:spPr>
          <a:xfrm>
            <a:off x="239760" y="3483114"/>
            <a:ext cx="4026000" cy="3353434"/>
          </a:xfrm>
          <a:prstGeom prst="rect">
            <a:avLst/>
          </a:prstGeom>
        </p:spPr>
      </p:pic>
      <p:sp>
        <p:nvSpPr>
          <p:cNvPr id="4" name="Google Shape;406;p5">
            <a:extLst>
              <a:ext uri="{FF2B5EF4-FFF2-40B4-BE49-F238E27FC236}">
                <a16:creationId xmlns:a16="http://schemas.microsoft.com/office/drawing/2014/main" xmlns="" id="{B5F680C2-36B9-459F-046C-3FFD25E7D8E1}"/>
              </a:ext>
            </a:extLst>
          </p:cNvPr>
          <p:cNvSpPr/>
          <p:nvPr/>
        </p:nvSpPr>
        <p:spPr>
          <a:xfrm>
            <a:off x="1099364" y="3239092"/>
            <a:ext cx="2821391" cy="318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000" tIns="45000" rIns="90000" bIns="45000" anchor="t" anchorCtr="0">
            <a:noAutofit/>
          </a:bodyPr>
          <a:lstStyle/>
          <a:p>
            <a:pPr lvl="0" algn="ctr">
              <a:buSzPts val="1600"/>
            </a:pPr>
            <a:r>
              <a:rPr lang="en-US" b="1" strike="noStrike" dirty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First floor</a:t>
            </a:r>
            <a:endParaRPr lang="uk-UA" sz="4800" b="1" strike="noStrike" dirty="0"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EC3D7B1B-0D7C-F713-4EB8-8B5932D01CB2}"/>
              </a:ext>
            </a:extLst>
          </p:cNvPr>
          <p:cNvSpPr txBox="1"/>
          <p:nvPr/>
        </p:nvSpPr>
        <p:spPr>
          <a:xfrm>
            <a:off x="4557823" y="3411120"/>
            <a:ext cx="60960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0" indent="-457200">
              <a:buSzPts val="1600"/>
              <a:buFont typeface="+mj-lt"/>
              <a:buAutoNum type="arabicPeriod"/>
            </a:pPr>
            <a:r>
              <a:rPr lang="en-US" sz="1800" strike="noStrike" dirty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Manual therapy room</a:t>
            </a:r>
          </a:p>
          <a:p>
            <a:pPr marL="457200" lvl="0" indent="-457200">
              <a:buSzPts val="1600"/>
              <a:buFont typeface="+mj-lt"/>
              <a:buAutoNum type="arabicPeriod"/>
            </a:pPr>
            <a:r>
              <a:rPr lang="en-US" sz="1800" strike="noStrike" dirty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Massage room</a:t>
            </a:r>
          </a:p>
          <a:p>
            <a:pPr marL="457200" lvl="0" indent="-457200">
              <a:buSzPts val="1600"/>
              <a:buFont typeface="+mj-lt"/>
              <a:buAutoNum type="arabicPeriod"/>
            </a:pPr>
            <a:r>
              <a:rPr lang="en-US" sz="1800" strike="noStrike" dirty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Treatment room</a:t>
            </a:r>
          </a:p>
          <a:p>
            <a:pPr marL="457200" lvl="0" indent="-457200">
              <a:buSzPts val="1600"/>
              <a:buFont typeface="+mj-lt"/>
              <a:buAutoNum type="arabicPeriod"/>
            </a:pPr>
            <a:r>
              <a:rPr lang="en-US" sz="1800" strike="noStrike" dirty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Traction room</a:t>
            </a:r>
          </a:p>
          <a:p>
            <a:pPr marL="457200" lvl="0" indent="-457200">
              <a:buSzPts val="1600"/>
              <a:buFont typeface="+mj-lt"/>
              <a:buAutoNum type="arabicPeriod"/>
            </a:pPr>
            <a:r>
              <a:rPr lang="en-US" sz="1800" strike="noStrike" dirty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Salt room</a:t>
            </a:r>
          </a:p>
          <a:p>
            <a:pPr marL="457200" lvl="0" indent="-457200">
              <a:buSzPts val="1600"/>
              <a:buFont typeface="+mj-lt"/>
              <a:buAutoNum type="arabicPeriod"/>
            </a:pPr>
            <a:r>
              <a:rPr lang="en-US" sz="1800" strike="noStrike" dirty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Swimming pool</a:t>
            </a:r>
          </a:p>
          <a:p>
            <a:pPr marL="457200" lvl="0" indent="-457200">
              <a:buSzPts val="1600"/>
              <a:buFont typeface="+mj-lt"/>
              <a:buAutoNum type="arabicPeriod"/>
            </a:pPr>
            <a:r>
              <a:rPr lang="en-US" sz="1800" strike="noStrike" dirty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Hydromassage pool</a:t>
            </a: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xmlns="" id="{0213AB85-0286-CB11-8972-E999018BDE8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742" t="9484" r="35559" b="11462"/>
          <a:stretch/>
        </p:blipFill>
        <p:spPr>
          <a:xfrm>
            <a:off x="7926241" y="3557930"/>
            <a:ext cx="3940940" cy="3203802"/>
          </a:xfrm>
          <a:prstGeom prst="rect">
            <a:avLst/>
          </a:prstGeom>
        </p:spPr>
      </p:pic>
      <p:sp>
        <p:nvSpPr>
          <p:cNvPr id="13" name="Google Shape;406;p5">
            <a:extLst>
              <a:ext uri="{FF2B5EF4-FFF2-40B4-BE49-F238E27FC236}">
                <a16:creationId xmlns:a16="http://schemas.microsoft.com/office/drawing/2014/main" xmlns="" id="{34BE87C9-38B8-439F-E66D-2264E9742775}"/>
              </a:ext>
            </a:extLst>
          </p:cNvPr>
          <p:cNvSpPr/>
          <p:nvPr/>
        </p:nvSpPr>
        <p:spPr>
          <a:xfrm>
            <a:off x="8782493" y="3233939"/>
            <a:ext cx="2821391" cy="318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000" tIns="45000" rIns="90000" bIns="45000" anchor="t" anchorCtr="0">
            <a:noAutofit/>
          </a:bodyPr>
          <a:lstStyle/>
          <a:p>
            <a:pPr lvl="0" algn="ctr">
              <a:buSzPts val="1600"/>
            </a:pPr>
            <a:r>
              <a:rPr lang="en-US" b="1" strike="noStrike" dirty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Second floor</a:t>
            </a:r>
            <a:endParaRPr lang="uk-UA" sz="4800" b="1" strike="noStrike" dirty="0"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</p:txBody>
      </p:sp>
      <p:sp>
        <p:nvSpPr>
          <p:cNvPr id="14" name="Google Shape;406;p5">
            <a:extLst>
              <a:ext uri="{FF2B5EF4-FFF2-40B4-BE49-F238E27FC236}">
                <a16:creationId xmlns:a16="http://schemas.microsoft.com/office/drawing/2014/main" xmlns="" id="{165B3ED7-30CA-0DE8-B35E-17F7CA44446C}"/>
              </a:ext>
            </a:extLst>
          </p:cNvPr>
          <p:cNvSpPr/>
          <p:nvPr/>
        </p:nvSpPr>
        <p:spPr>
          <a:xfrm>
            <a:off x="7770397" y="4755749"/>
            <a:ext cx="5261809" cy="33983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000" tIns="45000" rIns="90000" bIns="45000" anchor="t" anchorCtr="0">
            <a:noAutofit/>
          </a:bodyPr>
          <a:lstStyle/>
          <a:p>
            <a:pPr lvl="0">
              <a:buSzPts val="1600"/>
            </a:pPr>
            <a:endParaRPr lang="uk-UA" b="0" strike="noStrike" dirty="0"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  <a:p>
            <a:pPr marL="457200" lvl="0" indent="-457200">
              <a:buSzPts val="1600"/>
              <a:buFont typeface="Arial" panose="020B0604020202020204" pitchFamily="34" charset="0"/>
              <a:buChar char="•"/>
            </a:pPr>
            <a:endParaRPr lang="uk-UA" strike="noStrike" dirty="0"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8BB0AEC9-746B-78CD-0F2D-782F58BF004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77" t="10359" r="677" b="11586"/>
          <a:stretch>
            <a:fillRect/>
          </a:stretch>
        </p:blipFill>
        <p:spPr>
          <a:xfrm>
            <a:off x="1382233" y="490332"/>
            <a:ext cx="9271590" cy="2570889"/>
          </a:xfrm>
          <a:prstGeom prst="rect">
            <a:avLst/>
          </a:prstGeom>
        </p:spPr>
      </p:pic>
      <p:sp>
        <p:nvSpPr>
          <p:cNvPr id="5" name="Овал 4">
            <a:extLst>
              <a:ext uri="{FF2B5EF4-FFF2-40B4-BE49-F238E27FC236}">
                <a16:creationId xmlns:a16="http://schemas.microsoft.com/office/drawing/2014/main" xmlns="" id="{406DD06B-B352-89F2-3A81-4D7667D483B2}"/>
              </a:ext>
            </a:extLst>
          </p:cNvPr>
          <p:cNvSpPr/>
          <p:nvPr/>
        </p:nvSpPr>
        <p:spPr>
          <a:xfrm>
            <a:off x="1674396" y="5277394"/>
            <a:ext cx="322217" cy="2977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6" name="Овал 5">
            <a:extLst>
              <a:ext uri="{FF2B5EF4-FFF2-40B4-BE49-F238E27FC236}">
                <a16:creationId xmlns:a16="http://schemas.microsoft.com/office/drawing/2014/main" xmlns="" id="{C184687E-819D-2157-AFFF-F8B89B6A8CE4}"/>
              </a:ext>
            </a:extLst>
          </p:cNvPr>
          <p:cNvSpPr/>
          <p:nvPr/>
        </p:nvSpPr>
        <p:spPr>
          <a:xfrm>
            <a:off x="2384820" y="3731038"/>
            <a:ext cx="322217" cy="2977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8" name="Овал 7">
            <a:extLst>
              <a:ext uri="{FF2B5EF4-FFF2-40B4-BE49-F238E27FC236}">
                <a16:creationId xmlns:a16="http://schemas.microsoft.com/office/drawing/2014/main" xmlns="" id="{52EAB2D2-F024-159C-E349-E9F68A1A7517}"/>
              </a:ext>
            </a:extLst>
          </p:cNvPr>
          <p:cNvSpPr/>
          <p:nvPr/>
        </p:nvSpPr>
        <p:spPr>
          <a:xfrm>
            <a:off x="2610676" y="4158123"/>
            <a:ext cx="322217" cy="2977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9" name="Овал 8">
            <a:extLst>
              <a:ext uri="{FF2B5EF4-FFF2-40B4-BE49-F238E27FC236}">
                <a16:creationId xmlns:a16="http://schemas.microsoft.com/office/drawing/2014/main" xmlns="" id="{E346D821-6A3C-CBAC-4770-7B2D7998E088}"/>
              </a:ext>
            </a:extLst>
          </p:cNvPr>
          <p:cNvSpPr/>
          <p:nvPr/>
        </p:nvSpPr>
        <p:spPr>
          <a:xfrm>
            <a:off x="2018912" y="3919623"/>
            <a:ext cx="322217" cy="2977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0" name="Овал 9">
            <a:extLst>
              <a:ext uri="{FF2B5EF4-FFF2-40B4-BE49-F238E27FC236}">
                <a16:creationId xmlns:a16="http://schemas.microsoft.com/office/drawing/2014/main" xmlns="" id="{C0BBA843-641E-62B3-9BA6-B2F29DC26CDD}"/>
              </a:ext>
            </a:extLst>
          </p:cNvPr>
          <p:cNvSpPr/>
          <p:nvPr/>
        </p:nvSpPr>
        <p:spPr>
          <a:xfrm>
            <a:off x="10240192" y="5886754"/>
            <a:ext cx="322217" cy="2977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endParaRPr lang="uk-UA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Овал 14">
            <a:extLst>
              <a:ext uri="{FF2B5EF4-FFF2-40B4-BE49-F238E27FC236}">
                <a16:creationId xmlns:a16="http://schemas.microsoft.com/office/drawing/2014/main" xmlns="" id="{9AF088C6-8FE5-2C9B-5DDF-5CF5F8F307D1}"/>
              </a:ext>
            </a:extLst>
          </p:cNvPr>
          <p:cNvSpPr/>
          <p:nvPr/>
        </p:nvSpPr>
        <p:spPr>
          <a:xfrm>
            <a:off x="9473031" y="5376173"/>
            <a:ext cx="322217" cy="2977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6" name="Овал 15">
            <a:extLst>
              <a:ext uri="{FF2B5EF4-FFF2-40B4-BE49-F238E27FC236}">
                <a16:creationId xmlns:a16="http://schemas.microsoft.com/office/drawing/2014/main" xmlns="" id="{BE167D03-F465-6B67-9FBF-034E08A916E9}"/>
              </a:ext>
            </a:extLst>
          </p:cNvPr>
          <p:cNvSpPr/>
          <p:nvPr/>
        </p:nvSpPr>
        <p:spPr>
          <a:xfrm>
            <a:off x="8240768" y="4786397"/>
            <a:ext cx="322217" cy="2977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8" name="Овал 17">
            <a:extLst>
              <a:ext uri="{FF2B5EF4-FFF2-40B4-BE49-F238E27FC236}">
                <a16:creationId xmlns:a16="http://schemas.microsoft.com/office/drawing/2014/main" xmlns="" id="{601FEE9B-D3F6-A3F5-44B5-D5E5F0BFF296}"/>
              </a:ext>
            </a:extLst>
          </p:cNvPr>
          <p:cNvSpPr/>
          <p:nvPr/>
        </p:nvSpPr>
        <p:spPr>
          <a:xfrm>
            <a:off x="9006452" y="5709097"/>
            <a:ext cx="322217" cy="2977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9" name="Овал 18">
            <a:extLst>
              <a:ext uri="{FF2B5EF4-FFF2-40B4-BE49-F238E27FC236}">
                <a16:creationId xmlns:a16="http://schemas.microsoft.com/office/drawing/2014/main" xmlns="" id="{12A34A8D-211D-1E02-DB26-A24FABCCA37F}"/>
              </a:ext>
            </a:extLst>
          </p:cNvPr>
          <p:cNvSpPr/>
          <p:nvPr/>
        </p:nvSpPr>
        <p:spPr>
          <a:xfrm>
            <a:off x="2679823" y="6069892"/>
            <a:ext cx="322217" cy="2977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endParaRPr lang="uk-UA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Овал 19">
            <a:extLst>
              <a:ext uri="{FF2B5EF4-FFF2-40B4-BE49-F238E27FC236}">
                <a16:creationId xmlns:a16="http://schemas.microsoft.com/office/drawing/2014/main" xmlns="" id="{32B055AE-8CE1-3045-F4DC-53085012E6F4}"/>
              </a:ext>
            </a:extLst>
          </p:cNvPr>
          <p:cNvSpPr/>
          <p:nvPr/>
        </p:nvSpPr>
        <p:spPr>
          <a:xfrm>
            <a:off x="703500" y="5010943"/>
            <a:ext cx="322217" cy="2977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AA48C902-FB2E-1A45-DB15-5C271185D6FE}"/>
              </a:ext>
            </a:extLst>
          </p:cNvPr>
          <p:cNvSpPr txBox="1"/>
          <p:nvPr/>
        </p:nvSpPr>
        <p:spPr>
          <a:xfrm>
            <a:off x="202019" y="106406"/>
            <a:ext cx="117137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latin typeface="Arial Black" panose="020B0A04020102020204" pitchFamily="34" charset="0"/>
              </a:rPr>
              <a:t>Spatial Layout of the Water Rehabilitation Complex</a:t>
            </a:r>
            <a:endParaRPr lang="ru-RU" sz="24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2807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1F2FB76B-D425-4361-BC7C-87D476BD7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965" y="350393"/>
            <a:ext cx="11367196" cy="410127"/>
          </a:xfrm>
        </p:spPr>
        <p:txBody>
          <a:bodyPr>
            <a:noAutofit/>
          </a:bodyPr>
          <a:lstStyle/>
          <a:p>
            <a:pPr algn="just"/>
            <a:r>
              <a:rPr lang="en-US" sz="2000" b="1" dirty="0">
                <a:latin typeface="Arial Black" panose="020B0A04020102020204" pitchFamily="34" charset="0"/>
              </a:rPr>
              <a:t>Reconstruction of the municipal boiler house at 1B </a:t>
            </a:r>
            <a:r>
              <a:rPr lang="en-US" sz="2000" b="1" dirty="0" err="1">
                <a:latin typeface="Arial Black" panose="020B0A04020102020204" pitchFamily="34" charset="0"/>
              </a:rPr>
              <a:t>Tatarenka</a:t>
            </a:r>
            <a:r>
              <a:rPr lang="en-US" sz="2000" b="1" dirty="0">
                <a:latin typeface="Arial Black" panose="020B0A04020102020204" pitchFamily="34" charset="0"/>
              </a:rPr>
              <a:t> Street, Trostyanets</a:t>
            </a:r>
            <a:r>
              <a:rPr lang="uk-UA" sz="2000" b="1" dirty="0">
                <a:latin typeface="Arial Black" panose="020B0A04020102020204" pitchFamily="34" charset="0"/>
              </a:rPr>
              <a:t> </a:t>
            </a:r>
            <a:r>
              <a:rPr lang="en-US" sz="2000" b="1" dirty="0">
                <a:latin typeface="Arial Black" panose="020B0A04020102020204" pitchFamily="34" charset="0"/>
              </a:rPr>
              <a:t>for the creation of a multifunctional center for extracurricular education and youth leisure activities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0EDDCB6C-ACB5-DDD6-A2C5-38D68E42FB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193" t="20641" r="2631" b="11159"/>
          <a:stretch>
            <a:fillRect/>
          </a:stretch>
        </p:blipFill>
        <p:spPr>
          <a:xfrm>
            <a:off x="586342" y="975055"/>
            <a:ext cx="5165520" cy="2688524"/>
          </a:xfrm>
          <a:prstGeom prst="rect">
            <a:avLst/>
          </a:prstGeom>
        </p:spPr>
      </p:pic>
      <p:pic>
        <p:nvPicPr>
          <p:cNvPr id="7" name="object 4">
            <a:extLst>
              <a:ext uri="{FF2B5EF4-FFF2-40B4-BE49-F238E27FC236}">
                <a16:creationId xmlns:a16="http://schemas.microsoft.com/office/drawing/2014/main" xmlns="" id="{F5642175-6CDB-D7CF-718D-B6BE1111065A}"/>
              </a:ext>
            </a:extLst>
          </p:cNvPr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86342" y="3811012"/>
            <a:ext cx="5165520" cy="2793921"/>
          </a:xfrm>
          <a:prstGeom prst="rect">
            <a:avLst/>
          </a:prstGeom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xmlns="" id="{E5000959-8E2A-ABC6-EA62-AA6466691E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09" y="5625602"/>
            <a:ext cx="1144651" cy="1144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Kontakt - Setup Projects GmbH &amp; Co. KG">
            <a:extLst>
              <a:ext uri="{FF2B5EF4-FFF2-40B4-BE49-F238E27FC236}">
                <a16:creationId xmlns:a16="http://schemas.microsoft.com/office/drawing/2014/main" xmlns="" id="{B583453B-36B3-D69D-B9BD-D251D47767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24" t="45540" r="12184" b="41516"/>
          <a:stretch>
            <a:fillRect/>
          </a:stretch>
        </p:blipFill>
        <p:spPr bwMode="auto">
          <a:xfrm>
            <a:off x="3861318" y="969704"/>
            <a:ext cx="1896894" cy="239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DD444D7B-804F-1A61-9420-EBE5C34EB89E}"/>
              </a:ext>
            </a:extLst>
          </p:cNvPr>
          <p:cNvSpPr txBox="1"/>
          <p:nvPr/>
        </p:nvSpPr>
        <p:spPr>
          <a:xfrm>
            <a:off x="5880543" y="4841372"/>
            <a:ext cx="581146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Key technical parameters of the project</a:t>
            </a:r>
          </a:p>
          <a:p>
            <a:pPr algn="just"/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Total building area – 652.5 sq. m (3 floors)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Capacity – up to 200 people at a time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building is located in the central part of the city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There is a shelter for 300 people nearby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E82C96E6-AFAB-F916-C378-B41FBAF3F915}"/>
              </a:ext>
            </a:extLst>
          </p:cNvPr>
          <p:cNvSpPr txBox="1"/>
          <p:nvPr/>
        </p:nvSpPr>
        <p:spPr>
          <a:xfrm>
            <a:off x="5879306" y="3698861"/>
            <a:ext cx="583702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The renovation of the former municipal boiler room involves its revitalization into a multifunctional leisure and education center, which will become a modern space for learning, creativity, sports, and public events.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xmlns="" id="{32384CD4-2A3C-C167-E77B-916D51326C1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6715" t="5746" b="16149"/>
          <a:stretch>
            <a:fillRect/>
          </a:stretch>
        </p:blipFill>
        <p:spPr>
          <a:xfrm>
            <a:off x="5975928" y="975056"/>
            <a:ext cx="5740400" cy="2688524"/>
          </a:xfrm>
          <a:prstGeom prst="rect">
            <a:avLst/>
          </a:prstGeom>
        </p:spPr>
      </p:pic>
      <p:sp>
        <p:nvSpPr>
          <p:cNvPr id="11" name="Прямокутник 10">
            <a:extLst>
              <a:ext uri="{FF2B5EF4-FFF2-40B4-BE49-F238E27FC236}">
                <a16:creationId xmlns:a16="http://schemas.microsoft.com/office/drawing/2014/main" xmlns="" id="{A1B2DEED-BB1C-FFB1-57A2-6B2F04B2737E}"/>
              </a:ext>
            </a:extLst>
          </p:cNvPr>
          <p:cNvSpPr/>
          <p:nvPr/>
        </p:nvSpPr>
        <p:spPr>
          <a:xfrm rot="3065574">
            <a:off x="6900422" y="2949550"/>
            <a:ext cx="436551" cy="128217"/>
          </a:xfrm>
          <a:prstGeom prst="rect">
            <a:avLst/>
          </a:prstGeom>
          <a:solidFill>
            <a:srgbClr val="FFFF0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2" name="Полілінія: фігура 11">
            <a:extLst>
              <a:ext uri="{FF2B5EF4-FFF2-40B4-BE49-F238E27FC236}">
                <a16:creationId xmlns:a16="http://schemas.microsoft.com/office/drawing/2014/main" xmlns="" id="{7FDAC30F-B301-9E6D-7341-E7EBE0BF0031}"/>
              </a:ext>
            </a:extLst>
          </p:cNvPr>
          <p:cNvSpPr/>
          <p:nvPr/>
        </p:nvSpPr>
        <p:spPr>
          <a:xfrm>
            <a:off x="8261467" y="975055"/>
            <a:ext cx="3406229" cy="2654061"/>
          </a:xfrm>
          <a:custGeom>
            <a:avLst/>
            <a:gdLst>
              <a:gd name="connsiteX0" fmla="*/ 0 w 3414086"/>
              <a:gd name="connsiteY0" fmla="*/ 2696043 h 2696043"/>
              <a:gd name="connsiteX1" fmla="*/ 552450 w 3414086"/>
              <a:gd name="connsiteY1" fmla="*/ 2372193 h 2696043"/>
              <a:gd name="connsiteX2" fmla="*/ 933450 w 3414086"/>
              <a:gd name="connsiteY2" fmla="*/ 2248368 h 2696043"/>
              <a:gd name="connsiteX3" fmla="*/ 1524000 w 3414086"/>
              <a:gd name="connsiteY3" fmla="*/ 2338855 h 2696043"/>
              <a:gd name="connsiteX4" fmla="*/ 1804988 w 3414086"/>
              <a:gd name="connsiteY4" fmla="*/ 2338855 h 2696043"/>
              <a:gd name="connsiteX5" fmla="*/ 3224213 w 3414086"/>
              <a:gd name="connsiteY5" fmla="*/ 195730 h 2696043"/>
              <a:gd name="connsiteX6" fmla="*/ 3409950 w 3414086"/>
              <a:gd name="connsiteY6" fmla="*/ 86193 h 2696043"/>
              <a:gd name="connsiteX7" fmla="*/ 3328988 w 3414086"/>
              <a:gd name="connsiteY7" fmla="*/ 90955 h 2696043"/>
              <a:gd name="connsiteX0" fmla="*/ 0 w 3414086"/>
              <a:gd name="connsiteY0" fmla="*/ 2696043 h 2696043"/>
              <a:gd name="connsiteX1" fmla="*/ 552450 w 3414086"/>
              <a:gd name="connsiteY1" fmla="*/ 2372193 h 2696043"/>
              <a:gd name="connsiteX2" fmla="*/ 933450 w 3414086"/>
              <a:gd name="connsiteY2" fmla="*/ 2248368 h 2696043"/>
              <a:gd name="connsiteX3" fmla="*/ 940594 w 3414086"/>
              <a:gd name="connsiteY3" fmla="*/ 2253130 h 2696043"/>
              <a:gd name="connsiteX4" fmla="*/ 1804988 w 3414086"/>
              <a:gd name="connsiteY4" fmla="*/ 2338855 h 2696043"/>
              <a:gd name="connsiteX5" fmla="*/ 3224213 w 3414086"/>
              <a:gd name="connsiteY5" fmla="*/ 195730 h 2696043"/>
              <a:gd name="connsiteX6" fmla="*/ 3409950 w 3414086"/>
              <a:gd name="connsiteY6" fmla="*/ 86193 h 2696043"/>
              <a:gd name="connsiteX7" fmla="*/ 3328988 w 3414086"/>
              <a:gd name="connsiteY7" fmla="*/ 90955 h 2696043"/>
              <a:gd name="connsiteX0" fmla="*/ 0 w 3414086"/>
              <a:gd name="connsiteY0" fmla="*/ 2696043 h 2696043"/>
              <a:gd name="connsiteX1" fmla="*/ 552450 w 3414086"/>
              <a:gd name="connsiteY1" fmla="*/ 2372193 h 2696043"/>
              <a:gd name="connsiteX2" fmla="*/ 933450 w 3414086"/>
              <a:gd name="connsiteY2" fmla="*/ 2248368 h 2696043"/>
              <a:gd name="connsiteX3" fmla="*/ 940594 w 3414086"/>
              <a:gd name="connsiteY3" fmla="*/ 2253130 h 2696043"/>
              <a:gd name="connsiteX4" fmla="*/ 1469231 w 3414086"/>
              <a:gd name="connsiteY4" fmla="*/ 2345999 h 2696043"/>
              <a:gd name="connsiteX5" fmla="*/ 1804988 w 3414086"/>
              <a:gd name="connsiteY5" fmla="*/ 2338855 h 2696043"/>
              <a:gd name="connsiteX6" fmla="*/ 3224213 w 3414086"/>
              <a:gd name="connsiteY6" fmla="*/ 195730 h 2696043"/>
              <a:gd name="connsiteX7" fmla="*/ 3409950 w 3414086"/>
              <a:gd name="connsiteY7" fmla="*/ 86193 h 2696043"/>
              <a:gd name="connsiteX8" fmla="*/ 3328988 w 3414086"/>
              <a:gd name="connsiteY8" fmla="*/ 90955 h 2696043"/>
              <a:gd name="connsiteX0" fmla="*/ 0 w 3414086"/>
              <a:gd name="connsiteY0" fmla="*/ 2696043 h 2696043"/>
              <a:gd name="connsiteX1" fmla="*/ 552450 w 3414086"/>
              <a:gd name="connsiteY1" fmla="*/ 2372193 h 2696043"/>
              <a:gd name="connsiteX2" fmla="*/ 933450 w 3414086"/>
              <a:gd name="connsiteY2" fmla="*/ 2248368 h 2696043"/>
              <a:gd name="connsiteX3" fmla="*/ 940594 w 3414086"/>
              <a:gd name="connsiteY3" fmla="*/ 2253130 h 2696043"/>
              <a:gd name="connsiteX4" fmla="*/ 1469231 w 3414086"/>
              <a:gd name="connsiteY4" fmla="*/ 2345999 h 2696043"/>
              <a:gd name="connsiteX5" fmla="*/ 1640681 w 3414086"/>
              <a:gd name="connsiteY5" fmla="*/ 2369811 h 2696043"/>
              <a:gd name="connsiteX6" fmla="*/ 1804988 w 3414086"/>
              <a:gd name="connsiteY6" fmla="*/ 2338855 h 2696043"/>
              <a:gd name="connsiteX7" fmla="*/ 3224213 w 3414086"/>
              <a:gd name="connsiteY7" fmla="*/ 195730 h 2696043"/>
              <a:gd name="connsiteX8" fmla="*/ 3409950 w 3414086"/>
              <a:gd name="connsiteY8" fmla="*/ 86193 h 2696043"/>
              <a:gd name="connsiteX9" fmla="*/ 3328988 w 3414086"/>
              <a:gd name="connsiteY9" fmla="*/ 90955 h 2696043"/>
              <a:gd name="connsiteX0" fmla="*/ 0 w 3413546"/>
              <a:gd name="connsiteY0" fmla="*/ 2656579 h 2656579"/>
              <a:gd name="connsiteX1" fmla="*/ 552450 w 3413546"/>
              <a:gd name="connsiteY1" fmla="*/ 2332729 h 2656579"/>
              <a:gd name="connsiteX2" fmla="*/ 933450 w 3413546"/>
              <a:gd name="connsiteY2" fmla="*/ 2208904 h 2656579"/>
              <a:gd name="connsiteX3" fmla="*/ 940594 w 3413546"/>
              <a:gd name="connsiteY3" fmla="*/ 2213666 h 2656579"/>
              <a:gd name="connsiteX4" fmla="*/ 1469231 w 3413546"/>
              <a:gd name="connsiteY4" fmla="*/ 2306535 h 2656579"/>
              <a:gd name="connsiteX5" fmla="*/ 1640681 w 3413546"/>
              <a:gd name="connsiteY5" fmla="*/ 2330347 h 2656579"/>
              <a:gd name="connsiteX6" fmla="*/ 2195513 w 3413546"/>
              <a:gd name="connsiteY6" fmla="*/ 1742179 h 2656579"/>
              <a:gd name="connsiteX7" fmla="*/ 3224213 w 3413546"/>
              <a:gd name="connsiteY7" fmla="*/ 156266 h 2656579"/>
              <a:gd name="connsiteX8" fmla="*/ 3409950 w 3413546"/>
              <a:gd name="connsiteY8" fmla="*/ 46729 h 2656579"/>
              <a:gd name="connsiteX9" fmla="*/ 3328988 w 3413546"/>
              <a:gd name="connsiteY9" fmla="*/ 51491 h 2656579"/>
              <a:gd name="connsiteX0" fmla="*/ 0 w 3336502"/>
              <a:gd name="connsiteY0" fmla="*/ 2605538 h 2605538"/>
              <a:gd name="connsiteX1" fmla="*/ 552450 w 3336502"/>
              <a:gd name="connsiteY1" fmla="*/ 2281688 h 2605538"/>
              <a:gd name="connsiteX2" fmla="*/ 933450 w 3336502"/>
              <a:gd name="connsiteY2" fmla="*/ 2157863 h 2605538"/>
              <a:gd name="connsiteX3" fmla="*/ 940594 w 3336502"/>
              <a:gd name="connsiteY3" fmla="*/ 2162625 h 2605538"/>
              <a:gd name="connsiteX4" fmla="*/ 1469231 w 3336502"/>
              <a:gd name="connsiteY4" fmla="*/ 2255494 h 2605538"/>
              <a:gd name="connsiteX5" fmla="*/ 1640681 w 3336502"/>
              <a:gd name="connsiteY5" fmla="*/ 2279306 h 2605538"/>
              <a:gd name="connsiteX6" fmla="*/ 2195513 w 3336502"/>
              <a:gd name="connsiteY6" fmla="*/ 1691138 h 2605538"/>
              <a:gd name="connsiteX7" fmla="*/ 3224213 w 3336502"/>
              <a:gd name="connsiteY7" fmla="*/ 105225 h 2605538"/>
              <a:gd name="connsiteX8" fmla="*/ 3152775 w 3336502"/>
              <a:gd name="connsiteY8" fmla="*/ 205238 h 2605538"/>
              <a:gd name="connsiteX9" fmla="*/ 3328988 w 3336502"/>
              <a:gd name="connsiteY9" fmla="*/ 450 h 2605538"/>
              <a:gd name="connsiteX0" fmla="*/ 0 w 3387554"/>
              <a:gd name="connsiteY0" fmla="*/ 2634057 h 2634057"/>
              <a:gd name="connsiteX1" fmla="*/ 552450 w 3387554"/>
              <a:gd name="connsiteY1" fmla="*/ 2310207 h 2634057"/>
              <a:gd name="connsiteX2" fmla="*/ 933450 w 3387554"/>
              <a:gd name="connsiteY2" fmla="*/ 2186382 h 2634057"/>
              <a:gd name="connsiteX3" fmla="*/ 940594 w 3387554"/>
              <a:gd name="connsiteY3" fmla="*/ 2191144 h 2634057"/>
              <a:gd name="connsiteX4" fmla="*/ 1469231 w 3387554"/>
              <a:gd name="connsiteY4" fmla="*/ 2284013 h 2634057"/>
              <a:gd name="connsiteX5" fmla="*/ 1640681 w 3387554"/>
              <a:gd name="connsiteY5" fmla="*/ 2307825 h 2634057"/>
              <a:gd name="connsiteX6" fmla="*/ 2195513 w 3387554"/>
              <a:gd name="connsiteY6" fmla="*/ 1719657 h 2634057"/>
              <a:gd name="connsiteX7" fmla="*/ 3224213 w 3387554"/>
              <a:gd name="connsiteY7" fmla="*/ 133744 h 2634057"/>
              <a:gd name="connsiteX8" fmla="*/ 3152775 w 3387554"/>
              <a:gd name="connsiteY8" fmla="*/ 233757 h 2634057"/>
              <a:gd name="connsiteX9" fmla="*/ 3381375 w 3387554"/>
              <a:gd name="connsiteY9" fmla="*/ 394 h 2634057"/>
              <a:gd name="connsiteX0" fmla="*/ 0 w 3387554"/>
              <a:gd name="connsiteY0" fmla="*/ 2654061 h 2654061"/>
              <a:gd name="connsiteX1" fmla="*/ 552450 w 3387554"/>
              <a:gd name="connsiteY1" fmla="*/ 2330211 h 2654061"/>
              <a:gd name="connsiteX2" fmla="*/ 933450 w 3387554"/>
              <a:gd name="connsiteY2" fmla="*/ 2206386 h 2654061"/>
              <a:gd name="connsiteX3" fmla="*/ 940594 w 3387554"/>
              <a:gd name="connsiteY3" fmla="*/ 2211148 h 2654061"/>
              <a:gd name="connsiteX4" fmla="*/ 1469231 w 3387554"/>
              <a:gd name="connsiteY4" fmla="*/ 2304017 h 2654061"/>
              <a:gd name="connsiteX5" fmla="*/ 1640681 w 3387554"/>
              <a:gd name="connsiteY5" fmla="*/ 2327829 h 2654061"/>
              <a:gd name="connsiteX6" fmla="*/ 2195513 w 3387554"/>
              <a:gd name="connsiteY6" fmla="*/ 1739661 h 2654061"/>
              <a:gd name="connsiteX7" fmla="*/ 3224213 w 3387554"/>
              <a:gd name="connsiteY7" fmla="*/ 153748 h 2654061"/>
              <a:gd name="connsiteX8" fmla="*/ 3357563 w 3387554"/>
              <a:gd name="connsiteY8" fmla="*/ 72786 h 2654061"/>
              <a:gd name="connsiteX9" fmla="*/ 3152775 w 3387554"/>
              <a:gd name="connsiteY9" fmla="*/ 253761 h 2654061"/>
              <a:gd name="connsiteX10" fmla="*/ 3381375 w 3387554"/>
              <a:gd name="connsiteY10" fmla="*/ 20398 h 2654061"/>
              <a:gd name="connsiteX0" fmla="*/ 0 w 3406229"/>
              <a:gd name="connsiteY0" fmla="*/ 2654061 h 2654061"/>
              <a:gd name="connsiteX1" fmla="*/ 552450 w 3406229"/>
              <a:gd name="connsiteY1" fmla="*/ 2330211 h 2654061"/>
              <a:gd name="connsiteX2" fmla="*/ 933450 w 3406229"/>
              <a:gd name="connsiteY2" fmla="*/ 2206386 h 2654061"/>
              <a:gd name="connsiteX3" fmla="*/ 940594 w 3406229"/>
              <a:gd name="connsiteY3" fmla="*/ 2211148 h 2654061"/>
              <a:gd name="connsiteX4" fmla="*/ 1469231 w 3406229"/>
              <a:gd name="connsiteY4" fmla="*/ 2304017 h 2654061"/>
              <a:gd name="connsiteX5" fmla="*/ 1640681 w 3406229"/>
              <a:gd name="connsiteY5" fmla="*/ 2327829 h 2654061"/>
              <a:gd name="connsiteX6" fmla="*/ 2195513 w 3406229"/>
              <a:gd name="connsiteY6" fmla="*/ 1739661 h 2654061"/>
              <a:gd name="connsiteX7" fmla="*/ 3224213 w 3406229"/>
              <a:gd name="connsiteY7" fmla="*/ 153748 h 2654061"/>
              <a:gd name="connsiteX8" fmla="*/ 3357563 w 3406229"/>
              <a:gd name="connsiteY8" fmla="*/ 72786 h 2654061"/>
              <a:gd name="connsiteX9" fmla="*/ 3152775 w 3406229"/>
              <a:gd name="connsiteY9" fmla="*/ 253761 h 2654061"/>
              <a:gd name="connsiteX10" fmla="*/ 3400425 w 3406229"/>
              <a:gd name="connsiteY10" fmla="*/ 44210 h 265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06229" h="2654061">
                <a:moveTo>
                  <a:pt x="0" y="2654061"/>
                </a:moveTo>
                <a:cubicBezTo>
                  <a:pt x="198437" y="2529442"/>
                  <a:pt x="396875" y="2404823"/>
                  <a:pt x="552450" y="2330211"/>
                </a:cubicBezTo>
                <a:cubicBezTo>
                  <a:pt x="708025" y="2255598"/>
                  <a:pt x="868759" y="2226230"/>
                  <a:pt x="933450" y="2206386"/>
                </a:cubicBezTo>
                <a:cubicBezTo>
                  <a:pt x="998141" y="2186542"/>
                  <a:pt x="851297" y="2194876"/>
                  <a:pt x="940594" y="2211148"/>
                </a:cubicBezTo>
                <a:cubicBezTo>
                  <a:pt x="1029891" y="2227420"/>
                  <a:pt x="1359297" y="2263536"/>
                  <a:pt x="1469231" y="2304017"/>
                </a:cubicBezTo>
                <a:cubicBezTo>
                  <a:pt x="1579165" y="2344498"/>
                  <a:pt x="1584722" y="2329020"/>
                  <a:pt x="1640681" y="2327829"/>
                </a:cubicBezTo>
                <a:cubicBezTo>
                  <a:pt x="1696640" y="2326638"/>
                  <a:pt x="1931591" y="2102008"/>
                  <a:pt x="2195513" y="1739661"/>
                </a:cubicBezTo>
                <a:cubicBezTo>
                  <a:pt x="2459435" y="1377314"/>
                  <a:pt x="3030538" y="431561"/>
                  <a:pt x="3224213" y="153748"/>
                </a:cubicBezTo>
                <a:cubicBezTo>
                  <a:pt x="3417888" y="-124065"/>
                  <a:pt x="3369469" y="56117"/>
                  <a:pt x="3357563" y="72786"/>
                </a:cubicBezTo>
                <a:cubicBezTo>
                  <a:pt x="3345657" y="89455"/>
                  <a:pt x="3134519" y="260905"/>
                  <a:pt x="3152775" y="253761"/>
                </a:cubicBezTo>
                <a:cubicBezTo>
                  <a:pt x="3170237" y="236299"/>
                  <a:pt x="3449637" y="33098"/>
                  <a:pt x="3400425" y="44210"/>
                </a:cubicBezTo>
              </a:path>
            </a:pathLst>
          </a:cu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3" name="Прямокутник 12">
            <a:extLst>
              <a:ext uri="{FF2B5EF4-FFF2-40B4-BE49-F238E27FC236}">
                <a16:creationId xmlns:a16="http://schemas.microsoft.com/office/drawing/2014/main" xmlns="" id="{957E464E-D745-29BA-4DED-78AA48D0F405}"/>
              </a:ext>
            </a:extLst>
          </p:cNvPr>
          <p:cNvSpPr/>
          <p:nvPr/>
        </p:nvSpPr>
        <p:spPr>
          <a:xfrm rot="19382701">
            <a:off x="7820887" y="3328994"/>
            <a:ext cx="269255" cy="271381"/>
          </a:xfrm>
          <a:prstGeom prst="rect">
            <a:avLst/>
          </a:prstGeom>
          <a:solidFill>
            <a:schemeClr val="accent6">
              <a:alpha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4" name="Прямокутник 13">
            <a:extLst>
              <a:ext uri="{FF2B5EF4-FFF2-40B4-BE49-F238E27FC236}">
                <a16:creationId xmlns:a16="http://schemas.microsoft.com/office/drawing/2014/main" xmlns="" id="{D270B1D1-3543-2855-280B-B8E8C06B58D7}"/>
              </a:ext>
            </a:extLst>
          </p:cNvPr>
          <p:cNvSpPr/>
          <p:nvPr/>
        </p:nvSpPr>
        <p:spPr>
          <a:xfrm rot="20185933">
            <a:off x="6491153" y="1127458"/>
            <a:ext cx="158516" cy="271381"/>
          </a:xfrm>
          <a:prstGeom prst="rect">
            <a:avLst/>
          </a:prstGeom>
          <a:solidFill>
            <a:srgbClr val="00206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5" name="Прямокутник 14">
            <a:extLst>
              <a:ext uri="{FF2B5EF4-FFF2-40B4-BE49-F238E27FC236}">
                <a16:creationId xmlns:a16="http://schemas.microsoft.com/office/drawing/2014/main" xmlns="" id="{05972420-2B84-7E5A-3C95-3F1BC698ED6F}"/>
              </a:ext>
            </a:extLst>
          </p:cNvPr>
          <p:cNvSpPr/>
          <p:nvPr/>
        </p:nvSpPr>
        <p:spPr>
          <a:xfrm rot="20185933">
            <a:off x="6603768" y="1381302"/>
            <a:ext cx="158516" cy="271381"/>
          </a:xfrm>
          <a:prstGeom prst="rect">
            <a:avLst/>
          </a:prstGeom>
          <a:solidFill>
            <a:srgbClr val="00B0F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6" name="Прямокутник 15">
            <a:extLst>
              <a:ext uri="{FF2B5EF4-FFF2-40B4-BE49-F238E27FC236}">
                <a16:creationId xmlns:a16="http://schemas.microsoft.com/office/drawing/2014/main" xmlns="" id="{031254F2-A539-5DB5-C82F-DAEA433D5A04}"/>
              </a:ext>
            </a:extLst>
          </p:cNvPr>
          <p:cNvSpPr/>
          <p:nvPr/>
        </p:nvSpPr>
        <p:spPr>
          <a:xfrm rot="20185933">
            <a:off x="6716037" y="1635146"/>
            <a:ext cx="158516" cy="271381"/>
          </a:xfrm>
          <a:prstGeom prst="rect">
            <a:avLst/>
          </a:prstGeom>
          <a:solidFill>
            <a:srgbClr val="92D05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7" name="Полілінія: фігура 16">
            <a:extLst>
              <a:ext uri="{FF2B5EF4-FFF2-40B4-BE49-F238E27FC236}">
                <a16:creationId xmlns:a16="http://schemas.microsoft.com/office/drawing/2014/main" xmlns="" id="{11A200B6-C814-D0BD-0DE2-9474D9C37B57}"/>
              </a:ext>
            </a:extLst>
          </p:cNvPr>
          <p:cNvSpPr/>
          <p:nvPr/>
        </p:nvSpPr>
        <p:spPr>
          <a:xfrm>
            <a:off x="6958013" y="976313"/>
            <a:ext cx="2876550" cy="2290762"/>
          </a:xfrm>
          <a:custGeom>
            <a:avLst/>
            <a:gdLst>
              <a:gd name="connsiteX0" fmla="*/ 0 w 2871788"/>
              <a:gd name="connsiteY0" fmla="*/ 0 h 2309812"/>
              <a:gd name="connsiteX1" fmla="*/ 9525 w 2871788"/>
              <a:gd name="connsiteY1" fmla="*/ 304800 h 2309812"/>
              <a:gd name="connsiteX2" fmla="*/ 404813 w 2871788"/>
              <a:gd name="connsiteY2" fmla="*/ 1428750 h 2309812"/>
              <a:gd name="connsiteX3" fmla="*/ 1338263 w 2871788"/>
              <a:gd name="connsiteY3" fmla="*/ 2309812 h 2309812"/>
              <a:gd name="connsiteX4" fmla="*/ 1647825 w 2871788"/>
              <a:gd name="connsiteY4" fmla="*/ 1990725 h 2309812"/>
              <a:gd name="connsiteX5" fmla="*/ 1566863 w 2871788"/>
              <a:gd name="connsiteY5" fmla="*/ 1895475 h 2309812"/>
              <a:gd name="connsiteX6" fmla="*/ 1776413 w 2871788"/>
              <a:gd name="connsiteY6" fmla="*/ 1685925 h 2309812"/>
              <a:gd name="connsiteX7" fmla="*/ 1914525 w 2871788"/>
              <a:gd name="connsiteY7" fmla="*/ 1714500 h 2309812"/>
              <a:gd name="connsiteX8" fmla="*/ 2190750 w 2871788"/>
              <a:gd name="connsiteY8" fmla="*/ 2024062 h 2309812"/>
              <a:gd name="connsiteX9" fmla="*/ 2871788 w 2871788"/>
              <a:gd name="connsiteY9" fmla="*/ 1152525 h 2309812"/>
              <a:gd name="connsiteX10" fmla="*/ 2600325 w 2871788"/>
              <a:gd name="connsiteY10" fmla="*/ 947737 h 2309812"/>
              <a:gd name="connsiteX11" fmla="*/ 2705100 w 2871788"/>
              <a:gd name="connsiteY11" fmla="*/ 561975 h 2309812"/>
              <a:gd name="connsiteX12" fmla="*/ 2286000 w 2871788"/>
              <a:gd name="connsiteY12" fmla="*/ 204787 h 2309812"/>
              <a:gd name="connsiteX13" fmla="*/ 2076450 w 2871788"/>
              <a:gd name="connsiteY13" fmla="*/ 23812 h 2309812"/>
              <a:gd name="connsiteX14" fmla="*/ 0 w 2871788"/>
              <a:gd name="connsiteY14" fmla="*/ 0 h 2309812"/>
              <a:gd name="connsiteX0" fmla="*/ 0 w 2876550"/>
              <a:gd name="connsiteY0" fmla="*/ 0 h 2290762"/>
              <a:gd name="connsiteX1" fmla="*/ 14287 w 2876550"/>
              <a:gd name="connsiteY1" fmla="*/ 285750 h 2290762"/>
              <a:gd name="connsiteX2" fmla="*/ 409575 w 2876550"/>
              <a:gd name="connsiteY2" fmla="*/ 1409700 h 2290762"/>
              <a:gd name="connsiteX3" fmla="*/ 1343025 w 2876550"/>
              <a:gd name="connsiteY3" fmla="*/ 2290762 h 2290762"/>
              <a:gd name="connsiteX4" fmla="*/ 1652587 w 2876550"/>
              <a:gd name="connsiteY4" fmla="*/ 1971675 h 2290762"/>
              <a:gd name="connsiteX5" fmla="*/ 1571625 w 2876550"/>
              <a:gd name="connsiteY5" fmla="*/ 1876425 h 2290762"/>
              <a:gd name="connsiteX6" fmla="*/ 1781175 w 2876550"/>
              <a:gd name="connsiteY6" fmla="*/ 1666875 h 2290762"/>
              <a:gd name="connsiteX7" fmla="*/ 1919287 w 2876550"/>
              <a:gd name="connsiteY7" fmla="*/ 1695450 h 2290762"/>
              <a:gd name="connsiteX8" fmla="*/ 2195512 w 2876550"/>
              <a:gd name="connsiteY8" fmla="*/ 2005012 h 2290762"/>
              <a:gd name="connsiteX9" fmla="*/ 2876550 w 2876550"/>
              <a:gd name="connsiteY9" fmla="*/ 1133475 h 2290762"/>
              <a:gd name="connsiteX10" fmla="*/ 2605087 w 2876550"/>
              <a:gd name="connsiteY10" fmla="*/ 928687 h 2290762"/>
              <a:gd name="connsiteX11" fmla="*/ 2709862 w 2876550"/>
              <a:gd name="connsiteY11" fmla="*/ 542925 h 2290762"/>
              <a:gd name="connsiteX12" fmla="*/ 2290762 w 2876550"/>
              <a:gd name="connsiteY12" fmla="*/ 185737 h 2290762"/>
              <a:gd name="connsiteX13" fmla="*/ 2081212 w 2876550"/>
              <a:gd name="connsiteY13" fmla="*/ 4762 h 2290762"/>
              <a:gd name="connsiteX14" fmla="*/ 0 w 2876550"/>
              <a:gd name="connsiteY14" fmla="*/ 0 h 2290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876550" h="2290762">
                <a:moveTo>
                  <a:pt x="0" y="0"/>
                </a:moveTo>
                <a:lnTo>
                  <a:pt x="14287" y="285750"/>
                </a:lnTo>
                <a:lnTo>
                  <a:pt x="409575" y="1409700"/>
                </a:lnTo>
                <a:lnTo>
                  <a:pt x="1343025" y="2290762"/>
                </a:lnTo>
                <a:lnTo>
                  <a:pt x="1652587" y="1971675"/>
                </a:lnTo>
                <a:lnTo>
                  <a:pt x="1571625" y="1876425"/>
                </a:lnTo>
                <a:lnTo>
                  <a:pt x="1781175" y="1666875"/>
                </a:lnTo>
                <a:lnTo>
                  <a:pt x="1919287" y="1695450"/>
                </a:lnTo>
                <a:lnTo>
                  <a:pt x="2195512" y="2005012"/>
                </a:lnTo>
                <a:lnTo>
                  <a:pt x="2876550" y="1133475"/>
                </a:lnTo>
                <a:lnTo>
                  <a:pt x="2605087" y="928687"/>
                </a:lnTo>
                <a:lnTo>
                  <a:pt x="2709862" y="542925"/>
                </a:lnTo>
                <a:lnTo>
                  <a:pt x="2290762" y="185737"/>
                </a:lnTo>
                <a:lnTo>
                  <a:pt x="2081212" y="476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18" name="Бульбашка прямої мови: прямокутна 17">
            <a:extLst>
              <a:ext uri="{FF2B5EF4-FFF2-40B4-BE49-F238E27FC236}">
                <a16:creationId xmlns:a16="http://schemas.microsoft.com/office/drawing/2014/main" xmlns="" id="{034B4A77-44AE-962C-0EB7-9DE07C556CFD}"/>
              </a:ext>
            </a:extLst>
          </p:cNvPr>
          <p:cNvSpPr/>
          <p:nvPr/>
        </p:nvSpPr>
        <p:spPr>
          <a:xfrm>
            <a:off x="10337673" y="3057048"/>
            <a:ext cx="1354339" cy="508000"/>
          </a:xfrm>
          <a:prstGeom prst="wedgeRectCallout">
            <a:avLst>
              <a:gd name="adj1" fmla="val -20862"/>
              <a:gd name="adj2" fmla="val -19432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>
                <a:solidFill>
                  <a:schemeClr val="tx1"/>
                </a:solidFill>
              </a:rPr>
              <a:t>National highway </a:t>
            </a:r>
          </a:p>
          <a:p>
            <a:pPr algn="ctr"/>
            <a:r>
              <a:rPr lang="en-GB" sz="800" b="1" dirty="0">
                <a:solidFill>
                  <a:schemeClr val="tx1"/>
                </a:solidFill>
              </a:rPr>
              <a:t>N-12 Sumy-Poltava</a:t>
            </a:r>
            <a:endParaRPr lang="uk-UA" sz="800" b="1" dirty="0">
              <a:solidFill>
                <a:schemeClr val="tx1"/>
              </a:solidFill>
            </a:endParaRPr>
          </a:p>
        </p:txBody>
      </p:sp>
      <p:sp>
        <p:nvSpPr>
          <p:cNvPr id="19" name="Бульбашка прямої мови: прямокутна 18">
            <a:extLst>
              <a:ext uri="{FF2B5EF4-FFF2-40B4-BE49-F238E27FC236}">
                <a16:creationId xmlns:a16="http://schemas.microsoft.com/office/drawing/2014/main" xmlns="" id="{98D4336F-C5CF-2086-07B5-1734911818ED}"/>
              </a:ext>
            </a:extLst>
          </p:cNvPr>
          <p:cNvSpPr/>
          <p:nvPr/>
        </p:nvSpPr>
        <p:spPr>
          <a:xfrm>
            <a:off x="9240776" y="1107086"/>
            <a:ext cx="845342" cy="235378"/>
          </a:xfrm>
          <a:prstGeom prst="wedgeRectCallout">
            <a:avLst>
              <a:gd name="adj1" fmla="val -56228"/>
              <a:gd name="adj2" fmla="val 165679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 dirty="0">
                <a:solidFill>
                  <a:schemeClr val="tx1"/>
                </a:solidFill>
              </a:rPr>
              <a:t>City’s park</a:t>
            </a:r>
            <a:endParaRPr lang="uk-UA" sz="800" b="1" dirty="0">
              <a:solidFill>
                <a:schemeClr val="tx1"/>
              </a:solidFill>
            </a:endParaRPr>
          </a:p>
        </p:txBody>
      </p:sp>
      <p:sp>
        <p:nvSpPr>
          <p:cNvPr id="20" name="Бульбашка прямої мови: прямокутна 19">
            <a:extLst>
              <a:ext uri="{FF2B5EF4-FFF2-40B4-BE49-F238E27FC236}">
                <a16:creationId xmlns:a16="http://schemas.microsoft.com/office/drawing/2014/main" xmlns="" id="{6FB59177-CF40-A74B-8FC9-F734507680B3}"/>
              </a:ext>
            </a:extLst>
          </p:cNvPr>
          <p:cNvSpPr/>
          <p:nvPr/>
        </p:nvSpPr>
        <p:spPr>
          <a:xfrm>
            <a:off x="6037412" y="3135115"/>
            <a:ext cx="894308" cy="429933"/>
          </a:xfrm>
          <a:prstGeom prst="wedgeRectCallout">
            <a:avLst>
              <a:gd name="adj1" fmla="val 59350"/>
              <a:gd name="adj2" fmla="val -91033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800" b="1" dirty="0">
                <a:solidFill>
                  <a:schemeClr val="tx1"/>
                </a:solidFill>
              </a:rPr>
              <a:t>Місце розташування об</a:t>
            </a:r>
            <a:r>
              <a:rPr lang="en-US" sz="800" b="1" dirty="0">
                <a:solidFill>
                  <a:schemeClr val="tx1"/>
                </a:solidFill>
              </a:rPr>
              <a:t>’</a:t>
            </a:r>
            <a:r>
              <a:rPr lang="uk-UA" sz="800" b="1" dirty="0" err="1">
                <a:solidFill>
                  <a:schemeClr val="tx1"/>
                </a:solidFill>
              </a:rPr>
              <a:t>єкту</a:t>
            </a:r>
            <a:endParaRPr lang="uk-UA" sz="800" b="1" dirty="0">
              <a:solidFill>
                <a:schemeClr val="tx1"/>
              </a:solidFill>
            </a:endParaRPr>
          </a:p>
        </p:txBody>
      </p:sp>
      <p:sp>
        <p:nvSpPr>
          <p:cNvPr id="21" name="Бульбашка прямої мови: прямокутна 20">
            <a:extLst>
              <a:ext uri="{FF2B5EF4-FFF2-40B4-BE49-F238E27FC236}">
                <a16:creationId xmlns:a16="http://schemas.microsoft.com/office/drawing/2014/main" xmlns="" id="{D36FB25F-7C20-DA4F-48DF-EDC947819E64}"/>
              </a:ext>
            </a:extLst>
          </p:cNvPr>
          <p:cNvSpPr/>
          <p:nvPr/>
        </p:nvSpPr>
        <p:spPr>
          <a:xfrm>
            <a:off x="6883003" y="1020867"/>
            <a:ext cx="1046559" cy="252635"/>
          </a:xfrm>
          <a:prstGeom prst="wedgeRectCallout">
            <a:avLst>
              <a:gd name="adj1" fmla="val -80605"/>
              <a:gd name="adj2" fmla="val 48098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 dirty="0">
                <a:solidFill>
                  <a:schemeClr val="tx1"/>
                </a:solidFill>
              </a:rPr>
              <a:t>Trostyanets public library</a:t>
            </a:r>
            <a:endParaRPr lang="uk-UA" sz="800" b="1" dirty="0">
              <a:solidFill>
                <a:schemeClr val="tx1"/>
              </a:solidFill>
            </a:endParaRPr>
          </a:p>
        </p:txBody>
      </p:sp>
      <p:sp>
        <p:nvSpPr>
          <p:cNvPr id="22" name="Бульбашка прямої мови: прямокутна 21">
            <a:extLst>
              <a:ext uri="{FF2B5EF4-FFF2-40B4-BE49-F238E27FC236}">
                <a16:creationId xmlns:a16="http://schemas.microsoft.com/office/drawing/2014/main" xmlns="" id="{01A476B0-1663-6A56-40AB-FC145322EA7F}"/>
              </a:ext>
            </a:extLst>
          </p:cNvPr>
          <p:cNvSpPr/>
          <p:nvPr/>
        </p:nvSpPr>
        <p:spPr>
          <a:xfrm>
            <a:off x="7354708" y="1674620"/>
            <a:ext cx="1046559" cy="252635"/>
          </a:xfrm>
          <a:prstGeom prst="wedgeRectCallout">
            <a:avLst>
              <a:gd name="adj1" fmla="val -110639"/>
              <a:gd name="adj2" fmla="val -119679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b="1" dirty="0">
                <a:solidFill>
                  <a:schemeClr val="tx1"/>
                </a:solidFill>
              </a:rPr>
              <a:t>Youth </a:t>
            </a:r>
            <a:r>
              <a:rPr lang="en-GB" sz="800" b="1" dirty="0" err="1">
                <a:solidFill>
                  <a:schemeClr val="tx1"/>
                </a:solidFill>
              </a:rPr>
              <a:t>Center</a:t>
            </a:r>
            <a:r>
              <a:rPr lang="en-GB" sz="800" b="1" dirty="0">
                <a:solidFill>
                  <a:schemeClr val="tx1"/>
                </a:solidFill>
              </a:rPr>
              <a:t> “KOROBKA”</a:t>
            </a:r>
          </a:p>
        </p:txBody>
      </p:sp>
      <p:sp>
        <p:nvSpPr>
          <p:cNvPr id="23" name="Бульбашка прямої мови: прямокутна 22">
            <a:extLst>
              <a:ext uri="{FF2B5EF4-FFF2-40B4-BE49-F238E27FC236}">
                <a16:creationId xmlns:a16="http://schemas.microsoft.com/office/drawing/2014/main" xmlns="" id="{D77F2B04-E2C4-8752-4A16-A34067A4654E}"/>
              </a:ext>
            </a:extLst>
          </p:cNvPr>
          <p:cNvSpPr/>
          <p:nvPr/>
        </p:nvSpPr>
        <p:spPr>
          <a:xfrm>
            <a:off x="6012563" y="2302085"/>
            <a:ext cx="1046559" cy="252635"/>
          </a:xfrm>
          <a:prstGeom prst="wedgeRectCallout">
            <a:avLst>
              <a:gd name="adj1" fmla="val 25880"/>
              <a:gd name="adj2" fmla="val -240328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b="1">
                <a:solidFill>
                  <a:schemeClr val="tx1"/>
                </a:solidFill>
              </a:rPr>
              <a:t>Inclusive Resource Center</a:t>
            </a:r>
            <a:endParaRPr lang="en-GB" sz="800" b="1" dirty="0">
              <a:solidFill>
                <a:schemeClr val="tx1"/>
              </a:solidFill>
            </a:endParaRPr>
          </a:p>
        </p:txBody>
      </p:sp>
      <p:sp>
        <p:nvSpPr>
          <p:cNvPr id="24" name="Бульбашка прямої мови: прямокутна 23">
            <a:extLst>
              <a:ext uri="{FF2B5EF4-FFF2-40B4-BE49-F238E27FC236}">
                <a16:creationId xmlns:a16="http://schemas.microsoft.com/office/drawing/2014/main" xmlns="" id="{D3E4806B-DB2C-501F-3977-7FDE7D8BC1D3}"/>
              </a:ext>
            </a:extLst>
          </p:cNvPr>
          <p:cNvSpPr/>
          <p:nvPr/>
        </p:nvSpPr>
        <p:spPr>
          <a:xfrm>
            <a:off x="8184905" y="2554720"/>
            <a:ext cx="1220579" cy="420236"/>
          </a:xfrm>
          <a:prstGeom prst="wedgeRectCallout">
            <a:avLst>
              <a:gd name="adj1" fmla="val -65354"/>
              <a:gd name="adj2" fmla="val 17131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 dirty="0">
                <a:solidFill>
                  <a:schemeClr val="tx1"/>
                </a:solidFill>
              </a:rPr>
              <a:t>Future educational and cultural youth center </a:t>
            </a:r>
          </a:p>
        </p:txBody>
      </p:sp>
    </p:spTree>
    <p:extLst>
      <p:ext uri="{BB962C8B-B14F-4D97-AF65-F5344CB8AC3E}">
        <p14:creationId xmlns:p14="http://schemas.microsoft.com/office/powerpoint/2010/main" val="3264740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A942E60-6669-864C-1C84-5821653779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>
            <a:extLst>
              <a:ext uri="{FF2B5EF4-FFF2-40B4-BE49-F238E27FC236}">
                <a16:creationId xmlns:a16="http://schemas.microsoft.com/office/drawing/2014/main" xmlns="" id="{938A21E0-FAA7-4F21-1178-A5D2E5B2E046}"/>
              </a:ext>
            </a:extLst>
          </p:cNvPr>
          <p:cNvPicPr/>
          <p:nvPr/>
        </p:nvPicPr>
        <p:blipFill>
          <a:blip r:embed="rId2" cstate="print"/>
          <a:srcRect t="38183" b="-1"/>
          <a:stretch>
            <a:fillRect/>
          </a:stretch>
        </p:blipFill>
        <p:spPr>
          <a:xfrm>
            <a:off x="6109645" y="638175"/>
            <a:ext cx="5894948" cy="2682335"/>
          </a:xfrm>
          <a:prstGeom prst="rect">
            <a:avLst/>
          </a:prstGeom>
        </p:spPr>
      </p:pic>
      <p:pic>
        <p:nvPicPr>
          <p:cNvPr id="6" name="object 2">
            <a:extLst>
              <a:ext uri="{FF2B5EF4-FFF2-40B4-BE49-F238E27FC236}">
                <a16:creationId xmlns:a16="http://schemas.microsoft.com/office/drawing/2014/main" xmlns="" id="{9198289A-7C3A-8B10-8076-81D14FF1AD68}"/>
              </a:ext>
            </a:extLst>
          </p:cNvPr>
          <p:cNvPicPr/>
          <p:nvPr/>
        </p:nvPicPr>
        <p:blipFill>
          <a:blip r:embed="rId3" cstate="print"/>
          <a:srcRect l="9339" t="12137" r="20765"/>
          <a:stretch>
            <a:fillRect/>
          </a:stretch>
        </p:blipFill>
        <p:spPr>
          <a:xfrm>
            <a:off x="6096000" y="3512846"/>
            <a:ext cx="3105150" cy="2706979"/>
          </a:xfrm>
          <a:prstGeom prst="rect">
            <a:avLst/>
          </a:prstGeom>
        </p:spPr>
      </p:pic>
      <p:pic>
        <p:nvPicPr>
          <p:cNvPr id="8" name="object 3">
            <a:extLst>
              <a:ext uri="{FF2B5EF4-FFF2-40B4-BE49-F238E27FC236}">
                <a16:creationId xmlns:a16="http://schemas.microsoft.com/office/drawing/2014/main" xmlns="" id="{4C57B738-2D79-4D72-7273-7AF119426EBB}"/>
              </a:ext>
            </a:extLst>
          </p:cNvPr>
          <p:cNvPicPr/>
          <p:nvPr/>
        </p:nvPicPr>
        <p:blipFill rotWithShape="1">
          <a:blip r:embed="rId4" cstate="print"/>
          <a:srcRect l="6024" t="24153" r="3937" b="1000"/>
          <a:stretch>
            <a:fillRect/>
          </a:stretch>
        </p:blipFill>
        <p:spPr>
          <a:xfrm>
            <a:off x="9333888" y="3512846"/>
            <a:ext cx="2670705" cy="270697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3215937A-8B77-7E9B-C436-FA033019DFEA}"/>
              </a:ext>
            </a:extLst>
          </p:cNvPr>
          <p:cNvSpPr txBox="1"/>
          <p:nvPr/>
        </p:nvSpPr>
        <p:spPr>
          <a:xfrm>
            <a:off x="33235" y="642854"/>
            <a:ext cx="5915230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Arial Black" panose="020B0A04020102020204" pitchFamily="34" charset="0"/>
                <a:cs typeface="Arial" panose="020B0604020202020204" pitchFamily="34" charset="0"/>
              </a:rPr>
              <a:t>The project includes:</a:t>
            </a:r>
          </a:p>
          <a:p>
            <a:endParaRPr lang="uk-UA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Major renovation of interior and exterior spaces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Facade insulation, heat pumps for heating and cooling, ventilation with heat recovery, solar power plant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Children's and sports playgrounds, recreation areas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premises are fully adapted for people with reduced mobility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Modern specialized spaces for educational, cultural, sports, and community activities for various types of youth development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proposed solution transforms a former industrial facility into a vibrant community center that promotes social cohesion and competitiveness in the Trostyanets community</a:t>
            </a:r>
          </a:p>
          <a:p>
            <a:pPr algn="just"/>
            <a:endParaRPr lang="uk-UA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>
                <a:latin typeface="Arial Black" panose="020B0A04020102020204" pitchFamily="34" charset="0"/>
                <a:cs typeface="Arial" panose="020B0604020202020204" pitchFamily="34" charset="0"/>
              </a:rPr>
              <a:t>Cost of implementation: EUR </a:t>
            </a:r>
            <a:r>
              <a:rPr lang="ru-RU" sz="1600" b="1" dirty="0">
                <a:latin typeface="Arial Black" panose="020B0A04020102020204" pitchFamily="34" charset="0"/>
                <a:cs typeface="Arial" panose="020B0604020202020204" pitchFamily="34" charset="0"/>
              </a:rPr>
              <a:t>1</a:t>
            </a:r>
            <a:r>
              <a:rPr lang="en-US" sz="1600" b="1" dirty="0">
                <a:latin typeface="Arial Black" panose="020B0A04020102020204" pitchFamily="34" charset="0"/>
                <a:cs typeface="Arial" panose="020B0604020202020204" pitchFamily="34" charset="0"/>
              </a:rPr>
              <a:t>,</a:t>
            </a:r>
            <a:r>
              <a:rPr lang="ru-RU" sz="1600" b="1" dirty="0">
                <a:latin typeface="Arial Black" panose="020B0A04020102020204" pitchFamily="34" charset="0"/>
                <a:cs typeface="Arial" panose="020B0604020202020204" pitchFamily="34" charset="0"/>
              </a:rPr>
              <a:t>024</a:t>
            </a:r>
            <a:r>
              <a:rPr lang="en-US" sz="1600" b="1" dirty="0">
                <a:latin typeface="Arial Black" panose="020B0A04020102020204" pitchFamily="34" charset="0"/>
                <a:cs typeface="Arial" panose="020B0604020202020204" pitchFamily="34" charset="0"/>
              </a:rPr>
              <a:t>,</a:t>
            </a:r>
            <a:r>
              <a:rPr lang="ru-RU" sz="1600" b="1" dirty="0">
                <a:latin typeface="Arial Black" panose="020B0A04020102020204" pitchFamily="34" charset="0"/>
                <a:cs typeface="Arial" panose="020B0604020202020204" pitchFamily="34" charset="0"/>
              </a:rPr>
              <a:t>380</a:t>
            </a:r>
          </a:p>
        </p:txBody>
      </p:sp>
    </p:spTree>
    <p:extLst>
      <p:ext uri="{BB962C8B-B14F-4D97-AF65-F5344CB8AC3E}">
        <p14:creationId xmlns:p14="http://schemas.microsoft.com/office/powerpoint/2010/main" val="41468589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E79B86F3-4DC0-54F3-2C89-0207B56F54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object 3">
            <a:extLst>
              <a:ext uri="{FF2B5EF4-FFF2-40B4-BE49-F238E27FC236}">
                <a16:creationId xmlns:a16="http://schemas.microsoft.com/office/drawing/2014/main" xmlns="" id="{77E73CCB-9DCE-B014-C5FE-F765F9385772}"/>
              </a:ext>
            </a:extLst>
          </p:cNvPr>
          <p:cNvGrpSpPr/>
          <p:nvPr/>
        </p:nvGrpSpPr>
        <p:grpSpPr>
          <a:xfrm>
            <a:off x="4722872" y="1390776"/>
            <a:ext cx="6870336" cy="2242637"/>
            <a:chOff x="3123422" y="5167109"/>
            <a:chExt cx="9291955" cy="2884805"/>
          </a:xfrm>
        </p:grpSpPr>
        <p:sp>
          <p:nvSpPr>
            <p:cNvPr id="5" name="object 4">
              <a:extLst>
                <a:ext uri="{FF2B5EF4-FFF2-40B4-BE49-F238E27FC236}">
                  <a16:creationId xmlns:a16="http://schemas.microsoft.com/office/drawing/2014/main" xmlns="" id="{F33099DC-7479-E0D8-76BA-6036B677EAED}"/>
                </a:ext>
              </a:extLst>
            </p:cNvPr>
            <p:cNvSpPr/>
            <p:nvPr/>
          </p:nvSpPr>
          <p:spPr>
            <a:xfrm>
              <a:off x="11694017" y="6598653"/>
              <a:ext cx="126364" cy="360045"/>
            </a:xfrm>
            <a:custGeom>
              <a:avLst/>
              <a:gdLst/>
              <a:ahLst/>
              <a:cxnLst/>
              <a:rect l="l" t="t" r="r" b="b"/>
              <a:pathLst>
                <a:path w="126365" h="360045">
                  <a:moveTo>
                    <a:pt x="0" y="359994"/>
                  </a:moveTo>
                  <a:lnTo>
                    <a:pt x="0" y="0"/>
                  </a:lnTo>
                  <a:lnTo>
                    <a:pt x="125971" y="0"/>
                  </a:lnTo>
                  <a:lnTo>
                    <a:pt x="125971" y="359994"/>
                  </a:lnTo>
                </a:path>
              </a:pathLst>
            </a:custGeom>
            <a:ln w="3175">
              <a:solidFill>
                <a:srgbClr val="B3B3B3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" name="object 5">
              <a:extLst>
                <a:ext uri="{FF2B5EF4-FFF2-40B4-BE49-F238E27FC236}">
                  <a16:creationId xmlns:a16="http://schemas.microsoft.com/office/drawing/2014/main" xmlns="" id="{CB4D5C70-82FA-4FB1-D740-CE8C6AE3E72B}"/>
                </a:ext>
              </a:extLst>
            </p:cNvPr>
            <p:cNvSpPr/>
            <p:nvPr/>
          </p:nvSpPr>
          <p:spPr>
            <a:xfrm>
              <a:off x="11319448" y="6598653"/>
              <a:ext cx="126364" cy="360045"/>
            </a:xfrm>
            <a:custGeom>
              <a:avLst/>
              <a:gdLst/>
              <a:ahLst/>
              <a:cxnLst/>
              <a:rect l="l" t="t" r="r" b="b"/>
              <a:pathLst>
                <a:path w="126365" h="360045">
                  <a:moveTo>
                    <a:pt x="0" y="359994"/>
                  </a:moveTo>
                  <a:lnTo>
                    <a:pt x="0" y="0"/>
                  </a:lnTo>
                  <a:lnTo>
                    <a:pt x="126009" y="0"/>
                  </a:lnTo>
                  <a:lnTo>
                    <a:pt x="126009" y="359994"/>
                  </a:lnTo>
                </a:path>
              </a:pathLst>
            </a:custGeom>
            <a:ln w="3175">
              <a:solidFill>
                <a:srgbClr val="B3B3B3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" name="object 6">
              <a:extLst>
                <a:ext uri="{FF2B5EF4-FFF2-40B4-BE49-F238E27FC236}">
                  <a16:creationId xmlns:a16="http://schemas.microsoft.com/office/drawing/2014/main" xmlns="" id="{C11D245A-CF92-3005-1AA1-0D6C8C379133}"/>
                </a:ext>
              </a:extLst>
            </p:cNvPr>
            <p:cNvSpPr/>
            <p:nvPr/>
          </p:nvSpPr>
          <p:spPr>
            <a:xfrm>
              <a:off x="5915314" y="6580665"/>
              <a:ext cx="5202555" cy="0"/>
            </a:xfrm>
            <a:custGeom>
              <a:avLst/>
              <a:gdLst/>
              <a:ahLst/>
              <a:cxnLst/>
              <a:rect l="l" t="t" r="r" b="b"/>
              <a:pathLst>
                <a:path w="5202555">
                  <a:moveTo>
                    <a:pt x="0" y="0"/>
                  </a:moveTo>
                  <a:lnTo>
                    <a:pt x="5202021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" name="object 7">
              <a:extLst>
                <a:ext uri="{FF2B5EF4-FFF2-40B4-BE49-F238E27FC236}">
                  <a16:creationId xmlns:a16="http://schemas.microsoft.com/office/drawing/2014/main" xmlns="" id="{35E29E4B-0788-1294-DE36-996F2AD35045}"/>
                </a:ext>
              </a:extLst>
            </p:cNvPr>
            <p:cNvSpPr/>
            <p:nvPr/>
          </p:nvSpPr>
          <p:spPr>
            <a:xfrm>
              <a:off x="6815327" y="6580665"/>
              <a:ext cx="99060" cy="900430"/>
            </a:xfrm>
            <a:custGeom>
              <a:avLst/>
              <a:gdLst/>
              <a:ahLst/>
              <a:cxnLst/>
              <a:rect l="l" t="t" r="r" b="b"/>
              <a:pathLst>
                <a:path w="99059" h="900429">
                  <a:moveTo>
                    <a:pt x="0" y="0"/>
                  </a:moveTo>
                  <a:lnTo>
                    <a:pt x="98996" y="0"/>
                  </a:lnTo>
                  <a:lnTo>
                    <a:pt x="98996" y="899998"/>
                  </a:lnTo>
                  <a:lnTo>
                    <a:pt x="0" y="899998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" name="object 8">
              <a:extLst>
                <a:ext uri="{FF2B5EF4-FFF2-40B4-BE49-F238E27FC236}">
                  <a16:creationId xmlns:a16="http://schemas.microsoft.com/office/drawing/2014/main" xmlns="" id="{5F20A2BE-71AA-48AD-CC41-DE3A70FA8393}"/>
                </a:ext>
              </a:extLst>
            </p:cNvPr>
            <p:cNvSpPr/>
            <p:nvPr/>
          </p:nvSpPr>
          <p:spPr>
            <a:xfrm>
              <a:off x="6815327" y="6580663"/>
              <a:ext cx="0" cy="900430"/>
            </a:xfrm>
            <a:custGeom>
              <a:avLst/>
              <a:gdLst/>
              <a:ahLst/>
              <a:cxnLst/>
              <a:rect l="l" t="t" r="r" b="b"/>
              <a:pathLst>
                <a:path h="900429">
                  <a:moveTo>
                    <a:pt x="0" y="8999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" name="object 9">
              <a:extLst>
                <a:ext uri="{FF2B5EF4-FFF2-40B4-BE49-F238E27FC236}">
                  <a16:creationId xmlns:a16="http://schemas.microsoft.com/office/drawing/2014/main" xmlns="" id="{B1F0D88E-2190-877E-EFA0-7854642AED8D}"/>
                </a:ext>
              </a:extLst>
            </p:cNvPr>
            <p:cNvSpPr/>
            <p:nvPr/>
          </p:nvSpPr>
          <p:spPr>
            <a:xfrm>
              <a:off x="6815327" y="6580665"/>
              <a:ext cx="99060" cy="0"/>
            </a:xfrm>
            <a:custGeom>
              <a:avLst/>
              <a:gdLst/>
              <a:ahLst/>
              <a:cxnLst/>
              <a:rect l="l" t="t" r="r" b="b"/>
              <a:pathLst>
                <a:path w="99059">
                  <a:moveTo>
                    <a:pt x="0" y="0"/>
                  </a:moveTo>
                  <a:lnTo>
                    <a:pt x="98996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" name="object 10">
              <a:extLst>
                <a:ext uri="{FF2B5EF4-FFF2-40B4-BE49-F238E27FC236}">
                  <a16:creationId xmlns:a16="http://schemas.microsoft.com/office/drawing/2014/main" xmlns="" id="{CF8CC506-9D83-D4DB-CE82-ADB9B7875643}"/>
                </a:ext>
              </a:extLst>
            </p:cNvPr>
            <p:cNvSpPr/>
            <p:nvPr/>
          </p:nvSpPr>
          <p:spPr>
            <a:xfrm>
              <a:off x="6914326" y="6580665"/>
              <a:ext cx="0" cy="900430"/>
            </a:xfrm>
            <a:custGeom>
              <a:avLst/>
              <a:gdLst/>
              <a:ahLst/>
              <a:cxnLst/>
              <a:rect l="l" t="t" r="r" b="b"/>
              <a:pathLst>
                <a:path h="900429">
                  <a:moveTo>
                    <a:pt x="0" y="0"/>
                  </a:moveTo>
                  <a:lnTo>
                    <a:pt x="0" y="89998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" name="object 11">
              <a:extLst>
                <a:ext uri="{FF2B5EF4-FFF2-40B4-BE49-F238E27FC236}">
                  <a16:creationId xmlns:a16="http://schemas.microsoft.com/office/drawing/2014/main" xmlns="" id="{17A80445-4CE9-F404-0AA5-552445DA1E74}"/>
                </a:ext>
              </a:extLst>
            </p:cNvPr>
            <p:cNvSpPr/>
            <p:nvPr/>
          </p:nvSpPr>
          <p:spPr>
            <a:xfrm>
              <a:off x="6828827" y="6418666"/>
              <a:ext cx="72390" cy="162560"/>
            </a:xfrm>
            <a:custGeom>
              <a:avLst/>
              <a:gdLst/>
              <a:ahLst/>
              <a:cxnLst/>
              <a:rect l="l" t="t" r="r" b="b"/>
              <a:pathLst>
                <a:path w="72390" h="162559">
                  <a:moveTo>
                    <a:pt x="54013" y="90004"/>
                  </a:moveTo>
                  <a:lnTo>
                    <a:pt x="54013" y="162001"/>
                  </a:lnTo>
                  <a:lnTo>
                    <a:pt x="17983" y="162001"/>
                  </a:lnTo>
                  <a:lnTo>
                    <a:pt x="17983" y="90004"/>
                  </a:lnTo>
                  <a:lnTo>
                    <a:pt x="0" y="90004"/>
                  </a:lnTo>
                  <a:lnTo>
                    <a:pt x="0" y="0"/>
                  </a:lnTo>
                  <a:lnTo>
                    <a:pt x="71996" y="0"/>
                  </a:lnTo>
                  <a:lnTo>
                    <a:pt x="71996" y="90004"/>
                  </a:lnTo>
                  <a:lnTo>
                    <a:pt x="54013" y="90004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" name="object 12">
              <a:extLst>
                <a:ext uri="{FF2B5EF4-FFF2-40B4-BE49-F238E27FC236}">
                  <a16:creationId xmlns:a16="http://schemas.microsoft.com/office/drawing/2014/main" xmlns="" id="{40CC1A82-AC10-1840-4F0C-ECB9EA3EC01F}"/>
                </a:ext>
              </a:extLst>
            </p:cNvPr>
            <p:cNvSpPr/>
            <p:nvPr/>
          </p:nvSpPr>
          <p:spPr>
            <a:xfrm>
              <a:off x="6828828" y="6419100"/>
              <a:ext cx="72390" cy="161290"/>
            </a:xfrm>
            <a:custGeom>
              <a:avLst/>
              <a:gdLst/>
              <a:ahLst/>
              <a:cxnLst/>
              <a:rect l="l" t="t" r="r" b="b"/>
              <a:pathLst>
                <a:path w="72390" h="161290">
                  <a:moveTo>
                    <a:pt x="71996" y="0"/>
                  </a:moveTo>
                  <a:lnTo>
                    <a:pt x="0" y="0"/>
                  </a:lnTo>
                  <a:lnTo>
                    <a:pt x="0" y="35560"/>
                  </a:lnTo>
                  <a:lnTo>
                    <a:pt x="17983" y="35560"/>
                  </a:lnTo>
                  <a:lnTo>
                    <a:pt x="17983" y="161290"/>
                  </a:lnTo>
                  <a:lnTo>
                    <a:pt x="54013" y="161290"/>
                  </a:lnTo>
                  <a:lnTo>
                    <a:pt x="54013" y="35560"/>
                  </a:lnTo>
                  <a:lnTo>
                    <a:pt x="71996" y="35560"/>
                  </a:lnTo>
                  <a:lnTo>
                    <a:pt x="7199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" name="object 13">
              <a:extLst>
                <a:ext uri="{FF2B5EF4-FFF2-40B4-BE49-F238E27FC236}">
                  <a16:creationId xmlns:a16="http://schemas.microsoft.com/office/drawing/2014/main" xmlns="" id="{AB753F64-A464-9A99-E860-0F97E425FCAA}"/>
                </a:ext>
              </a:extLst>
            </p:cNvPr>
            <p:cNvSpPr/>
            <p:nvPr/>
          </p:nvSpPr>
          <p:spPr>
            <a:xfrm>
              <a:off x="6828827" y="6418668"/>
              <a:ext cx="72390" cy="162560"/>
            </a:xfrm>
            <a:custGeom>
              <a:avLst/>
              <a:gdLst/>
              <a:ahLst/>
              <a:cxnLst/>
              <a:rect l="l" t="t" r="r" b="b"/>
              <a:pathLst>
                <a:path w="72390" h="162559">
                  <a:moveTo>
                    <a:pt x="54013" y="35991"/>
                  </a:moveTo>
                  <a:lnTo>
                    <a:pt x="54013" y="162001"/>
                  </a:lnTo>
                  <a:lnTo>
                    <a:pt x="17983" y="162001"/>
                  </a:lnTo>
                  <a:lnTo>
                    <a:pt x="17983" y="35991"/>
                  </a:lnTo>
                  <a:lnTo>
                    <a:pt x="0" y="35991"/>
                  </a:lnTo>
                  <a:lnTo>
                    <a:pt x="0" y="0"/>
                  </a:lnTo>
                  <a:lnTo>
                    <a:pt x="71996" y="0"/>
                  </a:lnTo>
                  <a:lnTo>
                    <a:pt x="71996" y="35991"/>
                  </a:lnTo>
                  <a:lnTo>
                    <a:pt x="54013" y="35991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" name="object 14">
              <a:extLst>
                <a:ext uri="{FF2B5EF4-FFF2-40B4-BE49-F238E27FC236}">
                  <a16:creationId xmlns:a16="http://schemas.microsoft.com/office/drawing/2014/main" xmlns="" id="{6072E67C-A395-14F4-AB9F-BAB2F61B42DE}"/>
                </a:ext>
              </a:extLst>
            </p:cNvPr>
            <p:cNvSpPr/>
            <p:nvPr/>
          </p:nvSpPr>
          <p:spPr>
            <a:xfrm>
              <a:off x="11117334" y="6580665"/>
              <a:ext cx="99060" cy="900430"/>
            </a:xfrm>
            <a:custGeom>
              <a:avLst/>
              <a:gdLst/>
              <a:ahLst/>
              <a:cxnLst/>
              <a:rect l="l" t="t" r="r" b="b"/>
              <a:pathLst>
                <a:path w="99059" h="900429">
                  <a:moveTo>
                    <a:pt x="0" y="0"/>
                  </a:moveTo>
                  <a:lnTo>
                    <a:pt x="98996" y="0"/>
                  </a:lnTo>
                  <a:lnTo>
                    <a:pt x="98996" y="899998"/>
                  </a:lnTo>
                  <a:lnTo>
                    <a:pt x="0" y="899998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" name="object 15">
              <a:extLst>
                <a:ext uri="{FF2B5EF4-FFF2-40B4-BE49-F238E27FC236}">
                  <a16:creationId xmlns:a16="http://schemas.microsoft.com/office/drawing/2014/main" xmlns="" id="{8D31C680-1A8F-A2E8-AB1F-488B1223C6EE}"/>
                </a:ext>
              </a:extLst>
            </p:cNvPr>
            <p:cNvSpPr/>
            <p:nvPr/>
          </p:nvSpPr>
          <p:spPr>
            <a:xfrm>
              <a:off x="11117334" y="6580663"/>
              <a:ext cx="0" cy="900430"/>
            </a:xfrm>
            <a:custGeom>
              <a:avLst/>
              <a:gdLst/>
              <a:ahLst/>
              <a:cxnLst/>
              <a:rect l="l" t="t" r="r" b="b"/>
              <a:pathLst>
                <a:path h="900429">
                  <a:moveTo>
                    <a:pt x="0" y="431996"/>
                  </a:moveTo>
                  <a:lnTo>
                    <a:pt x="0" y="899985"/>
                  </a:lnTo>
                </a:path>
                <a:path h="900429">
                  <a:moveTo>
                    <a:pt x="0" y="0"/>
                  </a:moveTo>
                  <a:lnTo>
                    <a:pt x="0" y="39599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7" name="object 16">
              <a:extLst>
                <a:ext uri="{FF2B5EF4-FFF2-40B4-BE49-F238E27FC236}">
                  <a16:creationId xmlns:a16="http://schemas.microsoft.com/office/drawing/2014/main" xmlns="" id="{A0C0B773-D6BC-D244-C15C-DE66BC1EA8EA}"/>
                </a:ext>
              </a:extLst>
            </p:cNvPr>
            <p:cNvSpPr/>
            <p:nvPr/>
          </p:nvSpPr>
          <p:spPr>
            <a:xfrm>
              <a:off x="11117334" y="6580665"/>
              <a:ext cx="99060" cy="0"/>
            </a:xfrm>
            <a:custGeom>
              <a:avLst/>
              <a:gdLst/>
              <a:ahLst/>
              <a:cxnLst/>
              <a:rect l="l" t="t" r="r" b="b"/>
              <a:pathLst>
                <a:path w="99059">
                  <a:moveTo>
                    <a:pt x="0" y="0"/>
                  </a:moveTo>
                  <a:lnTo>
                    <a:pt x="98996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8" name="object 17">
              <a:extLst>
                <a:ext uri="{FF2B5EF4-FFF2-40B4-BE49-F238E27FC236}">
                  <a16:creationId xmlns:a16="http://schemas.microsoft.com/office/drawing/2014/main" xmlns="" id="{C045B444-04D5-3713-4D88-B4547DF94717}"/>
                </a:ext>
              </a:extLst>
            </p:cNvPr>
            <p:cNvSpPr/>
            <p:nvPr/>
          </p:nvSpPr>
          <p:spPr>
            <a:xfrm>
              <a:off x="11216334" y="6580665"/>
              <a:ext cx="0" cy="900430"/>
            </a:xfrm>
            <a:custGeom>
              <a:avLst/>
              <a:gdLst/>
              <a:ahLst/>
              <a:cxnLst/>
              <a:rect l="l" t="t" r="r" b="b"/>
              <a:pathLst>
                <a:path h="900429">
                  <a:moveTo>
                    <a:pt x="0" y="431995"/>
                  </a:moveTo>
                  <a:lnTo>
                    <a:pt x="0" y="899985"/>
                  </a:lnTo>
                </a:path>
                <a:path h="900429">
                  <a:moveTo>
                    <a:pt x="0" y="0"/>
                  </a:moveTo>
                  <a:lnTo>
                    <a:pt x="0" y="39599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9" name="object 18">
              <a:extLst>
                <a:ext uri="{FF2B5EF4-FFF2-40B4-BE49-F238E27FC236}">
                  <a16:creationId xmlns:a16="http://schemas.microsoft.com/office/drawing/2014/main" xmlns="" id="{60D6D31E-5565-A25D-3DD4-B9B54F8C9D0B}"/>
                </a:ext>
              </a:extLst>
            </p:cNvPr>
            <p:cNvSpPr/>
            <p:nvPr/>
          </p:nvSpPr>
          <p:spPr>
            <a:xfrm>
              <a:off x="11130844" y="6418666"/>
              <a:ext cx="72390" cy="162560"/>
            </a:xfrm>
            <a:custGeom>
              <a:avLst/>
              <a:gdLst/>
              <a:ahLst/>
              <a:cxnLst/>
              <a:rect l="l" t="t" r="r" b="b"/>
              <a:pathLst>
                <a:path w="72390" h="162559">
                  <a:moveTo>
                    <a:pt x="53975" y="90004"/>
                  </a:moveTo>
                  <a:lnTo>
                    <a:pt x="53975" y="162001"/>
                  </a:lnTo>
                  <a:lnTo>
                    <a:pt x="17983" y="162001"/>
                  </a:lnTo>
                  <a:lnTo>
                    <a:pt x="17983" y="90004"/>
                  </a:lnTo>
                  <a:lnTo>
                    <a:pt x="0" y="90004"/>
                  </a:lnTo>
                  <a:lnTo>
                    <a:pt x="0" y="0"/>
                  </a:lnTo>
                  <a:lnTo>
                    <a:pt x="71983" y="0"/>
                  </a:lnTo>
                  <a:lnTo>
                    <a:pt x="71983" y="90004"/>
                  </a:lnTo>
                  <a:lnTo>
                    <a:pt x="53975" y="90004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0" name="object 19">
              <a:extLst>
                <a:ext uri="{FF2B5EF4-FFF2-40B4-BE49-F238E27FC236}">
                  <a16:creationId xmlns:a16="http://schemas.microsoft.com/office/drawing/2014/main" xmlns="" id="{AD06F65B-788E-0936-F706-C353F50B9E42}"/>
                </a:ext>
              </a:extLst>
            </p:cNvPr>
            <p:cNvSpPr/>
            <p:nvPr/>
          </p:nvSpPr>
          <p:spPr>
            <a:xfrm>
              <a:off x="11130839" y="6419100"/>
              <a:ext cx="72390" cy="161290"/>
            </a:xfrm>
            <a:custGeom>
              <a:avLst/>
              <a:gdLst/>
              <a:ahLst/>
              <a:cxnLst/>
              <a:rect l="l" t="t" r="r" b="b"/>
              <a:pathLst>
                <a:path w="72390" h="161290">
                  <a:moveTo>
                    <a:pt x="71983" y="0"/>
                  </a:moveTo>
                  <a:lnTo>
                    <a:pt x="0" y="0"/>
                  </a:lnTo>
                  <a:lnTo>
                    <a:pt x="0" y="35560"/>
                  </a:lnTo>
                  <a:lnTo>
                    <a:pt x="17983" y="35560"/>
                  </a:lnTo>
                  <a:lnTo>
                    <a:pt x="17983" y="161290"/>
                  </a:lnTo>
                  <a:lnTo>
                    <a:pt x="53975" y="161290"/>
                  </a:lnTo>
                  <a:lnTo>
                    <a:pt x="53975" y="35560"/>
                  </a:lnTo>
                  <a:lnTo>
                    <a:pt x="71983" y="35560"/>
                  </a:lnTo>
                  <a:lnTo>
                    <a:pt x="7198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1" name="object 20">
              <a:extLst>
                <a:ext uri="{FF2B5EF4-FFF2-40B4-BE49-F238E27FC236}">
                  <a16:creationId xmlns:a16="http://schemas.microsoft.com/office/drawing/2014/main" xmlns="" id="{BAB68E29-A3E5-4E9B-AD60-36FA1EBB945A}"/>
                </a:ext>
              </a:extLst>
            </p:cNvPr>
            <p:cNvSpPr/>
            <p:nvPr/>
          </p:nvSpPr>
          <p:spPr>
            <a:xfrm>
              <a:off x="11130844" y="6418668"/>
              <a:ext cx="72390" cy="162560"/>
            </a:xfrm>
            <a:custGeom>
              <a:avLst/>
              <a:gdLst/>
              <a:ahLst/>
              <a:cxnLst/>
              <a:rect l="l" t="t" r="r" b="b"/>
              <a:pathLst>
                <a:path w="72390" h="162559">
                  <a:moveTo>
                    <a:pt x="53975" y="35991"/>
                  </a:moveTo>
                  <a:lnTo>
                    <a:pt x="53975" y="162001"/>
                  </a:lnTo>
                  <a:lnTo>
                    <a:pt x="17983" y="162001"/>
                  </a:lnTo>
                  <a:lnTo>
                    <a:pt x="17983" y="35991"/>
                  </a:lnTo>
                  <a:lnTo>
                    <a:pt x="0" y="35991"/>
                  </a:lnTo>
                  <a:lnTo>
                    <a:pt x="0" y="0"/>
                  </a:lnTo>
                  <a:lnTo>
                    <a:pt x="71983" y="0"/>
                  </a:lnTo>
                  <a:lnTo>
                    <a:pt x="71983" y="35991"/>
                  </a:lnTo>
                  <a:lnTo>
                    <a:pt x="53975" y="35991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2" name="object 21">
              <a:extLst>
                <a:ext uri="{FF2B5EF4-FFF2-40B4-BE49-F238E27FC236}">
                  <a16:creationId xmlns:a16="http://schemas.microsoft.com/office/drawing/2014/main" xmlns="" id="{3F485633-6131-97DB-9A66-745B4FFECB5C}"/>
                </a:ext>
              </a:extLst>
            </p:cNvPr>
            <p:cNvSpPr/>
            <p:nvPr/>
          </p:nvSpPr>
          <p:spPr>
            <a:xfrm>
              <a:off x="10023835" y="6580665"/>
              <a:ext cx="99060" cy="900430"/>
            </a:xfrm>
            <a:custGeom>
              <a:avLst/>
              <a:gdLst/>
              <a:ahLst/>
              <a:cxnLst/>
              <a:rect l="l" t="t" r="r" b="b"/>
              <a:pathLst>
                <a:path w="99059" h="900429">
                  <a:moveTo>
                    <a:pt x="0" y="0"/>
                  </a:moveTo>
                  <a:lnTo>
                    <a:pt x="98996" y="0"/>
                  </a:lnTo>
                  <a:lnTo>
                    <a:pt x="98996" y="899998"/>
                  </a:lnTo>
                  <a:lnTo>
                    <a:pt x="0" y="899998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3" name="object 22">
              <a:extLst>
                <a:ext uri="{FF2B5EF4-FFF2-40B4-BE49-F238E27FC236}">
                  <a16:creationId xmlns:a16="http://schemas.microsoft.com/office/drawing/2014/main" xmlns="" id="{AC502FBC-F8FB-52C7-B2B9-6E9783CB8B0B}"/>
                </a:ext>
              </a:extLst>
            </p:cNvPr>
            <p:cNvSpPr/>
            <p:nvPr/>
          </p:nvSpPr>
          <p:spPr>
            <a:xfrm>
              <a:off x="10023835" y="6580663"/>
              <a:ext cx="0" cy="900430"/>
            </a:xfrm>
            <a:custGeom>
              <a:avLst/>
              <a:gdLst/>
              <a:ahLst/>
              <a:cxnLst/>
              <a:rect l="l" t="t" r="r" b="b"/>
              <a:pathLst>
                <a:path h="900429">
                  <a:moveTo>
                    <a:pt x="0" y="8999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4" name="object 23">
              <a:extLst>
                <a:ext uri="{FF2B5EF4-FFF2-40B4-BE49-F238E27FC236}">
                  <a16:creationId xmlns:a16="http://schemas.microsoft.com/office/drawing/2014/main" xmlns="" id="{75DD0794-D433-DC5C-E9C2-C357C73CADBB}"/>
                </a:ext>
              </a:extLst>
            </p:cNvPr>
            <p:cNvSpPr/>
            <p:nvPr/>
          </p:nvSpPr>
          <p:spPr>
            <a:xfrm>
              <a:off x="10023835" y="6580665"/>
              <a:ext cx="99060" cy="0"/>
            </a:xfrm>
            <a:custGeom>
              <a:avLst/>
              <a:gdLst/>
              <a:ahLst/>
              <a:cxnLst/>
              <a:rect l="l" t="t" r="r" b="b"/>
              <a:pathLst>
                <a:path w="99059">
                  <a:moveTo>
                    <a:pt x="0" y="0"/>
                  </a:moveTo>
                  <a:lnTo>
                    <a:pt x="98996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5" name="object 24">
              <a:extLst>
                <a:ext uri="{FF2B5EF4-FFF2-40B4-BE49-F238E27FC236}">
                  <a16:creationId xmlns:a16="http://schemas.microsoft.com/office/drawing/2014/main" xmlns="" id="{353FD220-3EE2-2CAD-77E0-54FDDFD83BE6}"/>
                </a:ext>
              </a:extLst>
            </p:cNvPr>
            <p:cNvSpPr/>
            <p:nvPr/>
          </p:nvSpPr>
          <p:spPr>
            <a:xfrm>
              <a:off x="10122833" y="6580665"/>
              <a:ext cx="0" cy="900430"/>
            </a:xfrm>
            <a:custGeom>
              <a:avLst/>
              <a:gdLst/>
              <a:ahLst/>
              <a:cxnLst/>
              <a:rect l="l" t="t" r="r" b="b"/>
              <a:pathLst>
                <a:path h="900429">
                  <a:moveTo>
                    <a:pt x="0" y="0"/>
                  </a:moveTo>
                  <a:lnTo>
                    <a:pt x="0" y="89998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6" name="object 25">
              <a:extLst>
                <a:ext uri="{FF2B5EF4-FFF2-40B4-BE49-F238E27FC236}">
                  <a16:creationId xmlns:a16="http://schemas.microsoft.com/office/drawing/2014/main" xmlns="" id="{31C18539-4102-2BCF-6E74-93CEF7619561}"/>
                </a:ext>
              </a:extLst>
            </p:cNvPr>
            <p:cNvSpPr/>
            <p:nvPr/>
          </p:nvSpPr>
          <p:spPr>
            <a:xfrm>
              <a:off x="10037343" y="6418666"/>
              <a:ext cx="72390" cy="162560"/>
            </a:xfrm>
            <a:custGeom>
              <a:avLst/>
              <a:gdLst/>
              <a:ahLst/>
              <a:cxnLst/>
              <a:rect l="l" t="t" r="r" b="b"/>
              <a:pathLst>
                <a:path w="72390" h="162559">
                  <a:moveTo>
                    <a:pt x="53975" y="90004"/>
                  </a:moveTo>
                  <a:lnTo>
                    <a:pt x="53975" y="162001"/>
                  </a:lnTo>
                  <a:lnTo>
                    <a:pt x="17983" y="162001"/>
                  </a:lnTo>
                  <a:lnTo>
                    <a:pt x="17983" y="90004"/>
                  </a:lnTo>
                  <a:lnTo>
                    <a:pt x="0" y="90004"/>
                  </a:lnTo>
                  <a:lnTo>
                    <a:pt x="0" y="0"/>
                  </a:lnTo>
                  <a:lnTo>
                    <a:pt x="71983" y="0"/>
                  </a:lnTo>
                  <a:lnTo>
                    <a:pt x="71983" y="90004"/>
                  </a:lnTo>
                  <a:lnTo>
                    <a:pt x="53975" y="90004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7" name="object 26">
              <a:extLst>
                <a:ext uri="{FF2B5EF4-FFF2-40B4-BE49-F238E27FC236}">
                  <a16:creationId xmlns:a16="http://schemas.microsoft.com/office/drawing/2014/main" xmlns="" id="{67C0C064-F906-4293-3483-80DD0F30222B}"/>
                </a:ext>
              </a:extLst>
            </p:cNvPr>
            <p:cNvSpPr/>
            <p:nvPr/>
          </p:nvSpPr>
          <p:spPr>
            <a:xfrm>
              <a:off x="10037344" y="6419100"/>
              <a:ext cx="72390" cy="161290"/>
            </a:xfrm>
            <a:custGeom>
              <a:avLst/>
              <a:gdLst/>
              <a:ahLst/>
              <a:cxnLst/>
              <a:rect l="l" t="t" r="r" b="b"/>
              <a:pathLst>
                <a:path w="72390" h="161290">
                  <a:moveTo>
                    <a:pt x="71983" y="0"/>
                  </a:moveTo>
                  <a:lnTo>
                    <a:pt x="0" y="0"/>
                  </a:lnTo>
                  <a:lnTo>
                    <a:pt x="0" y="35560"/>
                  </a:lnTo>
                  <a:lnTo>
                    <a:pt x="17983" y="35560"/>
                  </a:lnTo>
                  <a:lnTo>
                    <a:pt x="17983" y="161290"/>
                  </a:lnTo>
                  <a:lnTo>
                    <a:pt x="53975" y="161290"/>
                  </a:lnTo>
                  <a:lnTo>
                    <a:pt x="53975" y="35560"/>
                  </a:lnTo>
                  <a:lnTo>
                    <a:pt x="71983" y="35560"/>
                  </a:lnTo>
                  <a:lnTo>
                    <a:pt x="7198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8" name="object 27">
              <a:extLst>
                <a:ext uri="{FF2B5EF4-FFF2-40B4-BE49-F238E27FC236}">
                  <a16:creationId xmlns:a16="http://schemas.microsoft.com/office/drawing/2014/main" xmlns="" id="{CB32BF1F-DDCB-9D5C-C6FF-615B5ED6AE66}"/>
                </a:ext>
              </a:extLst>
            </p:cNvPr>
            <p:cNvSpPr/>
            <p:nvPr/>
          </p:nvSpPr>
          <p:spPr>
            <a:xfrm>
              <a:off x="10037343" y="6418668"/>
              <a:ext cx="72390" cy="162560"/>
            </a:xfrm>
            <a:custGeom>
              <a:avLst/>
              <a:gdLst/>
              <a:ahLst/>
              <a:cxnLst/>
              <a:rect l="l" t="t" r="r" b="b"/>
              <a:pathLst>
                <a:path w="72390" h="162559">
                  <a:moveTo>
                    <a:pt x="53975" y="35991"/>
                  </a:moveTo>
                  <a:lnTo>
                    <a:pt x="53975" y="162001"/>
                  </a:lnTo>
                  <a:lnTo>
                    <a:pt x="17983" y="162001"/>
                  </a:lnTo>
                  <a:lnTo>
                    <a:pt x="17983" y="35991"/>
                  </a:lnTo>
                  <a:lnTo>
                    <a:pt x="0" y="35991"/>
                  </a:lnTo>
                  <a:lnTo>
                    <a:pt x="0" y="0"/>
                  </a:lnTo>
                  <a:lnTo>
                    <a:pt x="71983" y="0"/>
                  </a:lnTo>
                  <a:lnTo>
                    <a:pt x="71983" y="35991"/>
                  </a:lnTo>
                  <a:lnTo>
                    <a:pt x="53975" y="35991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9" name="object 28">
              <a:extLst>
                <a:ext uri="{FF2B5EF4-FFF2-40B4-BE49-F238E27FC236}">
                  <a16:creationId xmlns:a16="http://schemas.microsoft.com/office/drawing/2014/main" xmlns="" id="{7213E6B1-3275-1581-9C76-280910465815}"/>
                </a:ext>
              </a:extLst>
            </p:cNvPr>
            <p:cNvSpPr/>
            <p:nvPr/>
          </p:nvSpPr>
          <p:spPr>
            <a:xfrm>
              <a:off x="7940314" y="6580665"/>
              <a:ext cx="99060" cy="900430"/>
            </a:xfrm>
            <a:custGeom>
              <a:avLst/>
              <a:gdLst/>
              <a:ahLst/>
              <a:cxnLst/>
              <a:rect l="l" t="t" r="r" b="b"/>
              <a:pathLst>
                <a:path w="99059" h="900429">
                  <a:moveTo>
                    <a:pt x="0" y="0"/>
                  </a:moveTo>
                  <a:lnTo>
                    <a:pt x="98996" y="0"/>
                  </a:lnTo>
                  <a:lnTo>
                    <a:pt x="98996" y="899998"/>
                  </a:lnTo>
                  <a:lnTo>
                    <a:pt x="0" y="899998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0" name="object 29">
              <a:extLst>
                <a:ext uri="{FF2B5EF4-FFF2-40B4-BE49-F238E27FC236}">
                  <a16:creationId xmlns:a16="http://schemas.microsoft.com/office/drawing/2014/main" xmlns="" id="{413AAE0C-6CD3-1A13-5B0D-2204A3DA2AEA}"/>
                </a:ext>
              </a:extLst>
            </p:cNvPr>
            <p:cNvSpPr/>
            <p:nvPr/>
          </p:nvSpPr>
          <p:spPr>
            <a:xfrm>
              <a:off x="7940314" y="6580663"/>
              <a:ext cx="0" cy="900430"/>
            </a:xfrm>
            <a:custGeom>
              <a:avLst/>
              <a:gdLst/>
              <a:ahLst/>
              <a:cxnLst/>
              <a:rect l="l" t="t" r="r" b="b"/>
              <a:pathLst>
                <a:path h="900429">
                  <a:moveTo>
                    <a:pt x="0" y="8999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1" name="object 30">
              <a:extLst>
                <a:ext uri="{FF2B5EF4-FFF2-40B4-BE49-F238E27FC236}">
                  <a16:creationId xmlns:a16="http://schemas.microsoft.com/office/drawing/2014/main" xmlns="" id="{DCCCCD76-9FFF-6FF2-F3F7-E7E554211801}"/>
                </a:ext>
              </a:extLst>
            </p:cNvPr>
            <p:cNvSpPr/>
            <p:nvPr/>
          </p:nvSpPr>
          <p:spPr>
            <a:xfrm>
              <a:off x="7940314" y="6580665"/>
              <a:ext cx="99060" cy="0"/>
            </a:xfrm>
            <a:custGeom>
              <a:avLst/>
              <a:gdLst/>
              <a:ahLst/>
              <a:cxnLst/>
              <a:rect l="l" t="t" r="r" b="b"/>
              <a:pathLst>
                <a:path w="99059">
                  <a:moveTo>
                    <a:pt x="0" y="0"/>
                  </a:moveTo>
                  <a:lnTo>
                    <a:pt x="98996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2" name="object 31">
              <a:extLst>
                <a:ext uri="{FF2B5EF4-FFF2-40B4-BE49-F238E27FC236}">
                  <a16:creationId xmlns:a16="http://schemas.microsoft.com/office/drawing/2014/main" xmlns="" id="{E9EF643B-7855-F245-1948-3A3562FF70F1}"/>
                </a:ext>
              </a:extLst>
            </p:cNvPr>
            <p:cNvSpPr/>
            <p:nvPr/>
          </p:nvSpPr>
          <p:spPr>
            <a:xfrm>
              <a:off x="8039313" y="6580665"/>
              <a:ext cx="0" cy="900430"/>
            </a:xfrm>
            <a:custGeom>
              <a:avLst/>
              <a:gdLst/>
              <a:ahLst/>
              <a:cxnLst/>
              <a:rect l="l" t="t" r="r" b="b"/>
              <a:pathLst>
                <a:path h="900429">
                  <a:moveTo>
                    <a:pt x="0" y="0"/>
                  </a:moveTo>
                  <a:lnTo>
                    <a:pt x="0" y="89998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3" name="object 32">
              <a:extLst>
                <a:ext uri="{FF2B5EF4-FFF2-40B4-BE49-F238E27FC236}">
                  <a16:creationId xmlns:a16="http://schemas.microsoft.com/office/drawing/2014/main" xmlns="" id="{F87853D5-BBAD-3570-94C2-F0C73E41EA80}"/>
                </a:ext>
              </a:extLst>
            </p:cNvPr>
            <p:cNvSpPr/>
            <p:nvPr/>
          </p:nvSpPr>
          <p:spPr>
            <a:xfrm>
              <a:off x="7953814" y="6418666"/>
              <a:ext cx="72390" cy="162560"/>
            </a:xfrm>
            <a:custGeom>
              <a:avLst/>
              <a:gdLst/>
              <a:ahLst/>
              <a:cxnLst/>
              <a:rect l="l" t="t" r="r" b="b"/>
              <a:pathLst>
                <a:path w="72390" h="162559">
                  <a:moveTo>
                    <a:pt x="54013" y="90004"/>
                  </a:moveTo>
                  <a:lnTo>
                    <a:pt x="54013" y="162001"/>
                  </a:lnTo>
                  <a:lnTo>
                    <a:pt x="18021" y="162001"/>
                  </a:lnTo>
                  <a:lnTo>
                    <a:pt x="18021" y="90004"/>
                  </a:lnTo>
                  <a:lnTo>
                    <a:pt x="0" y="90004"/>
                  </a:lnTo>
                  <a:lnTo>
                    <a:pt x="0" y="0"/>
                  </a:lnTo>
                  <a:lnTo>
                    <a:pt x="72021" y="0"/>
                  </a:lnTo>
                  <a:lnTo>
                    <a:pt x="72021" y="90004"/>
                  </a:lnTo>
                  <a:lnTo>
                    <a:pt x="54013" y="90004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4" name="object 33">
              <a:extLst>
                <a:ext uri="{FF2B5EF4-FFF2-40B4-BE49-F238E27FC236}">
                  <a16:creationId xmlns:a16="http://schemas.microsoft.com/office/drawing/2014/main" xmlns="" id="{9CE4D909-B22B-75E3-9B78-36818C383E6F}"/>
                </a:ext>
              </a:extLst>
            </p:cNvPr>
            <p:cNvSpPr/>
            <p:nvPr/>
          </p:nvSpPr>
          <p:spPr>
            <a:xfrm>
              <a:off x="7953806" y="6419100"/>
              <a:ext cx="72390" cy="161290"/>
            </a:xfrm>
            <a:custGeom>
              <a:avLst/>
              <a:gdLst/>
              <a:ahLst/>
              <a:cxnLst/>
              <a:rect l="l" t="t" r="r" b="b"/>
              <a:pathLst>
                <a:path w="72390" h="161290">
                  <a:moveTo>
                    <a:pt x="72021" y="0"/>
                  </a:moveTo>
                  <a:lnTo>
                    <a:pt x="0" y="0"/>
                  </a:lnTo>
                  <a:lnTo>
                    <a:pt x="0" y="35560"/>
                  </a:lnTo>
                  <a:lnTo>
                    <a:pt x="18021" y="35560"/>
                  </a:lnTo>
                  <a:lnTo>
                    <a:pt x="18021" y="161290"/>
                  </a:lnTo>
                  <a:lnTo>
                    <a:pt x="54013" y="161290"/>
                  </a:lnTo>
                  <a:lnTo>
                    <a:pt x="54013" y="35560"/>
                  </a:lnTo>
                  <a:lnTo>
                    <a:pt x="72021" y="35560"/>
                  </a:lnTo>
                  <a:lnTo>
                    <a:pt x="7202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5" name="object 34">
              <a:extLst>
                <a:ext uri="{FF2B5EF4-FFF2-40B4-BE49-F238E27FC236}">
                  <a16:creationId xmlns:a16="http://schemas.microsoft.com/office/drawing/2014/main" xmlns="" id="{4F631778-2700-8631-F36B-12B1617129B0}"/>
                </a:ext>
              </a:extLst>
            </p:cNvPr>
            <p:cNvSpPr/>
            <p:nvPr/>
          </p:nvSpPr>
          <p:spPr>
            <a:xfrm>
              <a:off x="7953814" y="6418668"/>
              <a:ext cx="72390" cy="162560"/>
            </a:xfrm>
            <a:custGeom>
              <a:avLst/>
              <a:gdLst/>
              <a:ahLst/>
              <a:cxnLst/>
              <a:rect l="l" t="t" r="r" b="b"/>
              <a:pathLst>
                <a:path w="72390" h="162559">
                  <a:moveTo>
                    <a:pt x="54013" y="35991"/>
                  </a:moveTo>
                  <a:lnTo>
                    <a:pt x="54013" y="162001"/>
                  </a:lnTo>
                  <a:lnTo>
                    <a:pt x="18021" y="162001"/>
                  </a:lnTo>
                  <a:lnTo>
                    <a:pt x="18021" y="35991"/>
                  </a:lnTo>
                  <a:lnTo>
                    <a:pt x="0" y="35991"/>
                  </a:lnTo>
                  <a:lnTo>
                    <a:pt x="0" y="0"/>
                  </a:lnTo>
                  <a:lnTo>
                    <a:pt x="72021" y="0"/>
                  </a:lnTo>
                  <a:lnTo>
                    <a:pt x="72021" y="35991"/>
                  </a:lnTo>
                  <a:lnTo>
                    <a:pt x="54013" y="35991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6" name="object 35">
              <a:extLst>
                <a:ext uri="{FF2B5EF4-FFF2-40B4-BE49-F238E27FC236}">
                  <a16:creationId xmlns:a16="http://schemas.microsoft.com/office/drawing/2014/main" xmlns="" id="{957399C8-3254-C830-2658-701E13C14BF2}"/>
                </a:ext>
              </a:extLst>
            </p:cNvPr>
            <p:cNvSpPr/>
            <p:nvPr/>
          </p:nvSpPr>
          <p:spPr>
            <a:xfrm>
              <a:off x="9002328" y="6580665"/>
              <a:ext cx="99060" cy="900430"/>
            </a:xfrm>
            <a:custGeom>
              <a:avLst/>
              <a:gdLst/>
              <a:ahLst/>
              <a:cxnLst/>
              <a:rect l="l" t="t" r="r" b="b"/>
              <a:pathLst>
                <a:path w="99059" h="900429">
                  <a:moveTo>
                    <a:pt x="0" y="0"/>
                  </a:moveTo>
                  <a:lnTo>
                    <a:pt x="98996" y="0"/>
                  </a:lnTo>
                  <a:lnTo>
                    <a:pt x="98996" y="899998"/>
                  </a:lnTo>
                  <a:lnTo>
                    <a:pt x="0" y="899998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7" name="object 36">
              <a:extLst>
                <a:ext uri="{FF2B5EF4-FFF2-40B4-BE49-F238E27FC236}">
                  <a16:creationId xmlns:a16="http://schemas.microsoft.com/office/drawing/2014/main" xmlns="" id="{AB71CF16-7435-4590-A50F-39B272EC6671}"/>
                </a:ext>
              </a:extLst>
            </p:cNvPr>
            <p:cNvSpPr/>
            <p:nvPr/>
          </p:nvSpPr>
          <p:spPr>
            <a:xfrm>
              <a:off x="9002328" y="6580663"/>
              <a:ext cx="0" cy="900430"/>
            </a:xfrm>
            <a:custGeom>
              <a:avLst/>
              <a:gdLst/>
              <a:ahLst/>
              <a:cxnLst/>
              <a:rect l="l" t="t" r="r" b="b"/>
              <a:pathLst>
                <a:path h="900429">
                  <a:moveTo>
                    <a:pt x="0" y="8999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8" name="object 37">
              <a:extLst>
                <a:ext uri="{FF2B5EF4-FFF2-40B4-BE49-F238E27FC236}">
                  <a16:creationId xmlns:a16="http://schemas.microsoft.com/office/drawing/2014/main" xmlns="" id="{651F7FE0-D29B-0BEB-6AC9-02C5F8E8B140}"/>
                </a:ext>
              </a:extLst>
            </p:cNvPr>
            <p:cNvSpPr/>
            <p:nvPr/>
          </p:nvSpPr>
          <p:spPr>
            <a:xfrm>
              <a:off x="9002328" y="6580665"/>
              <a:ext cx="99060" cy="0"/>
            </a:xfrm>
            <a:custGeom>
              <a:avLst/>
              <a:gdLst/>
              <a:ahLst/>
              <a:cxnLst/>
              <a:rect l="l" t="t" r="r" b="b"/>
              <a:pathLst>
                <a:path w="99059">
                  <a:moveTo>
                    <a:pt x="0" y="0"/>
                  </a:moveTo>
                  <a:lnTo>
                    <a:pt x="98996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9" name="object 38">
              <a:extLst>
                <a:ext uri="{FF2B5EF4-FFF2-40B4-BE49-F238E27FC236}">
                  <a16:creationId xmlns:a16="http://schemas.microsoft.com/office/drawing/2014/main" xmlns="" id="{51B5B536-7FD8-84E1-9279-99D21BFAA2D0}"/>
                </a:ext>
              </a:extLst>
            </p:cNvPr>
            <p:cNvSpPr/>
            <p:nvPr/>
          </p:nvSpPr>
          <p:spPr>
            <a:xfrm>
              <a:off x="9101327" y="6580665"/>
              <a:ext cx="0" cy="900430"/>
            </a:xfrm>
            <a:custGeom>
              <a:avLst/>
              <a:gdLst/>
              <a:ahLst/>
              <a:cxnLst/>
              <a:rect l="l" t="t" r="r" b="b"/>
              <a:pathLst>
                <a:path h="900429">
                  <a:moveTo>
                    <a:pt x="0" y="0"/>
                  </a:moveTo>
                  <a:lnTo>
                    <a:pt x="0" y="89998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0" name="object 39">
              <a:extLst>
                <a:ext uri="{FF2B5EF4-FFF2-40B4-BE49-F238E27FC236}">
                  <a16:creationId xmlns:a16="http://schemas.microsoft.com/office/drawing/2014/main" xmlns="" id="{DE7A06FB-7F5B-8A11-223B-6F228241D29E}"/>
                </a:ext>
              </a:extLst>
            </p:cNvPr>
            <p:cNvSpPr/>
            <p:nvPr/>
          </p:nvSpPr>
          <p:spPr>
            <a:xfrm>
              <a:off x="9015828" y="6418666"/>
              <a:ext cx="72390" cy="162560"/>
            </a:xfrm>
            <a:custGeom>
              <a:avLst/>
              <a:gdLst/>
              <a:ahLst/>
              <a:cxnLst/>
              <a:rect l="l" t="t" r="r" b="b"/>
              <a:pathLst>
                <a:path w="72390" h="162559">
                  <a:moveTo>
                    <a:pt x="54013" y="90004"/>
                  </a:moveTo>
                  <a:lnTo>
                    <a:pt x="54013" y="162001"/>
                  </a:lnTo>
                  <a:lnTo>
                    <a:pt x="17983" y="162001"/>
                  </a:lnTo>
                  <a:lnTo>
                    <a:pt x="17983" y="90004"/>
                  </a:lnTo>
                  <a:lnTo>
                    <a:pt x="0" y="90004"/>
                  </a:lnTo>
                  <a:lnTo>
                    <a:pt x="0" y="0"/>
                  </a:lnTo>
                  <a:lnTo>
                    <a:pt x="71996" y="0"/>
                  </a:lnTo>
                  <a:lnTo>
                    <a:pt x="71996" y="90004"/>
                  </a:lnTo>
                  <a:lnTo>
                    <a:pt x="54013" y="90004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1" name="object 40">
              <a:extLst>
                <a:ext uri="{FF2B5EF4-FFF2-40B4-BE49-F238E27FC236}">
                  <a16:creationId xmlns:a16="http://schemas.microsoft.com/office/drawing/2014/main" xmlns="" id="{95D5A17C-CC2D-BE87-D057-29A36F212792}"/>
                </a:ext>
              </a:extLst>
            </p:cNvPr>
            <p:cNvSpPr/>
            <p:nvPr/>
          </p:nvSpPr>
          <p:spPr>
            <a:xfrm>
              <a:off x="9015819" y="6419100"/>
              <a:ext cx="72390" cy="161290"/>
            </a:xfrm>
            <a:custGeom>
              <a:avLst/>
              <a:gdLst/>
              <a:ahLst/>
              <a:cxnLst/>
              <a:rect l="l" t="t" r="r" b="b"/>
              <a:pathLst>
                <a:path w="72390" h="161290">
                  <a:moveTo>
                    <a:pt x="71996" y="0"/>
                  </a:moveTo>
                  <a:lnTo>
                    <a:pt x="0" y="0"/>
                  </a:lnTo>
                  <a:lnTo>
                    <a:pt x="0" y="35560"/>
                  </a:lnTo>
                  <a:lnTo>
                    <a:pt x="17983" y="35560"/>
                  </a:lnTo>
                  <a:lnTo>
                    <a:pt x="17983" y="161290"/>
                  </a:lnTo>
                  <a:lnTo>
                    <a:pt x="54013" y="161290"/>
                  </a:lnTo>
                  <a:lnTo>
                    <a:pt x="54013" y="35560"/>
                  </a:lnTo>
                  <a:lnTo>
                    <a:pt x="71996" y="35560"/>
                  </a:lnTo>
                  <a:lnTo>
                    <a:pt x="7199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2" name="object 41">
              <a:extLst>
                <a:ext uri="{FF2B5EF4-FFF2-40B4-BE49-F238E27FC236}">
                  <a16:creationId xmlns:a16="http://schemas.microsoft.com/office/drawing/2014/main" xmlns="" id="{B1D08CB9-DD25-992C-BCE6-31C1D1CE7F82}"/>
                </a:ext>
              </a:extLst>
            </p:cNvPr>
            <p:cNvSpPr/>
            <p:nvPr/>
          </p:nvSpPr>
          <p:spPr>
            <a:xfrm>
              <a:off x="9015828" y="6418668"/>
              <a:ext cx="72390" cy="162560"/>
            </a:xfrm>
            <a:custGeom>
              <a:avLst/>
              <a:gdLst/>
              <a:ahLst/>
              <a:cxnLst/>
              <a:rect l="l" t="t" r="r" b="b"/>
              <a:pathLst>
                <a:path w="72390" h="162559">
                  <a:moveTo>
                    <a:pt x="54013" y="35991"/>
                  </a:moveTo>
                  <a:lnTo>
                    <a:pt x="54013" y="162001"/>
                  </a:lnTo>
                  <a:lnTo>
                    <a:pt x="17983" y="162001"/>
                  </a:lnTo>
                  <a:lnTo>
                    <a:pt x="17983" y="35991"/>
                  </a:lnTo>
                  <a:lnTo>
                    <a:pt x="0" y="35991"/>
                  </a:lnTo>
                  <a:lnTo>
                    <a:pt x="0" y="0"/>
                  </a:lnTo>
                  <a:lnTo>
                    <a:pt x="71996" y="0"/>
                  </a:lnTo>
                  <a:lnTo>
                    <a:pt x="71996" y="35991"/>
                  </a:lnTo>
                  <a:lnTo>
                    <a:pt x="54013" y="35991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3" name="object 42">
              <a:extLst>
                <a:ext uri="{FF2B5EF4-FFF2-40B4-BE49-F238E27FC236}">
                  <a16:creationId xmlns:a16="http://schemas.microsoft.com/office/drawing/2014/main" xmlns="" id="{3C740BCB-B6CD-2050-2486-DDF4F0F88B0A}"/>
                </a:ext>
              </a:extLst>
            </p:cNvPr>
            <p:cNvSpPr/>
            <p:nvPr/>
          </p:nvSpPr>
          <p:spPr>
            <a:xfrm>
              <a:off x="5901842" y="6472643"/>
              <a:ext cx="2052320" cy="0"/>
            </a:xfrm>
            <a:custGeom>
              <a:avLst/>
              <a:gdLst/>
              <a:ahLst/>
              <a:cxnLst/>
              <a:rect l="l" t="t" r="r" b="b"/>
              <a:pathLst>
                <a:path w="2052320">
                  <a:moveTo>
                    <a:pt x="0" y="0"/>
                  </a:moveTo>
                  <a:lnTo>
                    <a:pt x="205197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4" name="object 43">
              <a:extLst>
                <a:ext uri="{FF2B5EF4-FFF2-40B4-BE49-F238E27FC236}">
                  <a16:creationId xmlns:a16="http://schemas.microsoft.com/office/drawing/2014/main" xmlns="" id="{6BD93840-B02E-9B96-BF14-7FB50578F55B}"/>
                </a:ext>
              </a:extLst>
            </p:cNvPr>
            <p:cNvSpPr/>
            <p:nvPr/>
          </p:nvSpPr>
          <p:spPr>
            <a:xfrm>
              <a:off x="8025839" y="6472643"/>
              <a:ext cx="990600" cy="0"/>
            </a:xfrm>
            <a:custGeom>
              <a:avLst/>
              <a:gdLst/>
              <a:ahLst/>
              <a:cxnLst/>
              <a:rect l="l" t="t" r="r" b="b"/>
              <a:pathLst>
                <a:path w="990600">
                  <a:moveTo>
                    <a:pt x="0" y="0"/>
                  </a:moveTo>
                  <a:lnTo>
                    <a:pt x="98999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5" name="object 44">
              <a:extLst>
                <a:ext uri="{FF2B5EF4-FFF2-40B4-BE49-F238E27FC236}">
                  <a16:creationId xmlns:a16="http://schemas.microsoft.com/office/drawing/2014/main" xmlns="" id="{E2BE7A83-7F12-660C-B271-D9D11EB7FB2B}"/>
                </a:ext>
              </a:extLst>
            </p:cNvPr>
            <p:cNvSpPr/>
            <p:nvPr/>
          </p:nvSpPr>
          <p:spPr>
            <a:xfrm>
              <a:off x="9087825" y="6472643"/>
              <a:ext cx="949960" cy="0"/>
            </a:xfrm>
            <a:custGeom>
              <a:avLst/>
              <a:gdLst/>
              <a:ahLst/>
              <a:cxnLst/>
              <a:rect l="l" t="t" r="r" b="b"/>
              <a:pathLst>
                <a:path w="949959">
                  <a:moveTo>
                    <a:pt x="0" y="0"/>
                  </a:moveTo>
                  <a:lnTo>
                    <a:pt x="94951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6" name="object 45">
              <a:extLst>
                <a:ext uri="{FF2B5EF4-FFF2-40B4-BE49-F238E27FC236}">
                  <a16:creationId xmlns:a16="http://schemas.microsoft.com/office/drawing/2014/main" xmlns="" id="{F720F3D8-D607-9FA7-82E4-C93EE886DFEF}"/>
                </a:ext>
              </a:extLst>
            </p:cNvPr>
            <p:cNvSpPr/>
            <p:nvPr/>
          </p:nvSpPr>
          <p:spPr>
            <a:xfrm>
              <a:off x="10109331" y="6472643"/>
              <a:ext cx="1021715" cy="0"/>
            </a:xfrm>
            <a:custGeom>
              <a:avLst/>
              <a:gdLst/>
              <a:ahLst/>
              <a:cxnLst/>
              <a:rect l="l" t="t" r="r" b="b"/>
              <a:pathLst>
                <a:path w="1021715">
                  <a:moveTo>
                    <a:pt x="0" y="0"/>
                  </a:moveTo>
                  <a:lnTo>
                    <a:pt x="1021511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7" name="object 46">
              <a:extLst>
                <a:ext uri="{FF2B5EF4-FFF2-40B4-BE49-F238E27FC236}">
                  <a16:creationId xmlns:a16="http://schemas.microsoft.com/office/drawing/2014/main" xmlns="" id="{DAE03D4B-F9AC-9A8A-8D4A-532A85BB4FB1}"/>
                </a:ext>
              </a:extLst>
            </p:cNvPr>
            <p:cNvSpPr/>
            <p:nvPr/>
          </p:nvSpPr>
          <p:spPr>
            <a:xfrm>
              <a:off x="11202832" y="6472643"/>
              <a:ext cx="49530" cy="0"/>
            </a:xfrm>
            <a:custGeom>
              <a:avLst/>
              <a:gdLst/>
              <a:ahLst/>
              <a:cxnLst/>
              <a:rect l="l" t="t" r="r" b="b"/>
              <a:pathLst>
                <a:path w="49529">
                  <a:moveTo>
                    <a:pt x="0" y="0"/>
                  </a:moveTo>
                  <a:lnTo>
                    <a:pt x="4950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8" name="object 47">
              <a:extLst>
                <a:ext uri="{FF2B5EF4-FFF2-40B4-BE49-F238E27FC236}">
                  <a16:creationId xmlns:a16="http://schemas.microsoft.com/office/drawing/2014/main" xmlns="" id="{F40B8602-EFB6-8572-E8D3-671F28E5268E}"/>
                </a:ext>
              </a:extLst>
            </p:cNvPr>
            <p:cNvSpPr/>
            <p:nvPr/>
          </p:nvSpPr>
          <p:spPr>
            <a:xfrm>
              <a:off x="5901842" y="6418663"/>
              <a:ext cx="5350510" cy="0"/>
            </a:xfrm>
            <a:custGeom>
              <a:avLst/>
              <a:gdLst/>
              <a:ahLst/>
              <a:cxnLst/>
              <a:rect l="l" t="t" r="r" b="b"/>
              <a:pathLst>
                <a:path w="5350509">
                  <a:moveTo>
                    <a:pt x="0" y="0"/>
                  </a:moveTo>
                  <a:lnTo>
                    <a:pt x="535048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9" name="object 48">
              <a:extLst>
                <a:ext uri="{FF2B5EF4-FFF2-40B4-BE49-F238E27FC236}">
                  <a16:creationId xmlns:a16="http://schemas.microsoft.com/office/drawing/2014/main" xmlns="" id="{7DF61A8E-C354-F53B-E4A4-F84E325EE401}"/>
                </a:ext>
              </a:extLst>
            </p:cNvPr>
            <p:cNvSpPr/>
            <p:nvPr/>
          </p:nvSpPr>
          <p:spPr>
            <a:xfrm>
              <a:off x="5901842" y="6472643"/>
              <a:ext cx="927100" cy="0"/>
            </a:xfrm>
            <a:custGeom>
              <a:avLst/>
              <a:gdLst/>
              <a:ahLst/>
              <a:cxnLst/>
              <a:rect l="l" t="t" r="r" b="b"/>
              <a:pathLst>
                <a:path w="927100">
                  <a:moveTo>
                    <a:pt x="0" y="0"/>
                  </a:moveTo>
                  <a:lnTo>
                    <a:pt x="92698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0" name="object 49">
              <a:extLst>
                <a:ext uri="{FF2B5EF4-FFF2-40B4-BE49-F238E27FC236}">
                  <a16:creationId xmlns:a16="http://schemas.microsoft.com/office/drawing/2014/main" xmlns="" id="{E8FB3F46-0053-0880-36FA-ABA6068BED76}"/>
                </a:ext>
              </a:extLst>
            </p:cNvPr>
            <p:cNvSpPr/>
            <p:nvPr/>
          </p:nvSpPr>
          <p:spPr>
            <a:xfrm>
              <a:off x="5901842" y="6454660"/>
              <a:ext cx="945515" cy="0"/>
            </a:xfrm>
            <a:custGeom>
              <a:avLst/>
              <a:gdLst/>
              <a:ahLst/>
              <a:cxnLst/>
              <a:rect l="l" t="t" r="r" b="b"/>
              <a:pathLst>
                <a:path w="945515">
                  <a:moveTo>
                    <a:pt x="0" y="0"/>
                  </a:moveTo>
                  <a:lnTo>
                    <a:pt x="944968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1" name="object 50">
              <a:extLst>
                <a:ext uri="{FF2B5EF4-FFF2-40B4-BE49-F238E27FC236}">
                  <a16:creationId xmlns:a16="http://schemas.microsoft.com/office/drawing/2014/main" xmlns="" id="{80DB8ACD-C1B9-02D0-5375-80FBA82C172C}"/>
                </a:ext>
              </a:extLst>
            </p:cNvPr>
            <p:cNvSpPr/>
            <p:nvPr/>
          </p:nvSpPr>
          <p:spPr>
            <a:xfrm>
              <a:off x="6882841" y="6454660"/>
              <a:ext cx="1089025" cy="0"/>
            </a:xfrm>
            <a:custGeom>
              <a:avLst/>
              <a:gdLst/>
              <a:ahLst/>
              <a:cxnLst/>
              <a:rect l="l" t="t" r="r" b="b"/>
              <a:pathLst>
                <a:path w="1089025">
                  <a:moveTo>
                    <a:pt x="0" y="0"/>
                  </a:moveTo>
                  <a:lnTo>
                    <a:pt x="1088986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2" name="object 51">
              <a:extLst>
                <a:ext uri="{FF2B5EF4-FFF2-40B4-BE49-F238E27FC236}">
                  <a16:creationId xmlns:a16="http://schemas.microsoft.com/office/drawing/2014/main" xmlns="" id="{F546AF09-3434-64B5-F23A-91D8F314CC9C}"/>
                </a:ext>
              </a:extLst>
            </p:cNvPr>
            <p:cNvSpPr/>
            <p:nvPr/>
          </p:nvSpPr>
          <p:spPr>
            <a:xfrm>
              <a:off x="8007827" y="6454660"/>
              <a:ext cx="1026160" cy="0"/>
            </a:xfrm>
            <a:custGeom>
              <a:avLst/>
              <a:gdLst/>
              <a:ahLst/>
              <a:cxnLst/>
              <a:rect l="l" t="t" r="r" b="b"/>
              <a:pathLst>
                <a:path w="1026159">
                  <a:moveTo>
                    <a:pt x="0" y="0"/>
                  </a:moveTo>
                  <a:lnTo>
                    <a:pt x="1025982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3" name="object 52">
              <a:extLst>
                <a:ext uri="{FF2B5EF4-FFF2-40B4-BE49-F238E27FC236}">
                  <a16:creationId xmlns:a16="http://schemas.microsoft.com/office/drawing/2014/main" xmlns="" id="{C832C65B-DE44-AA26-9FB5-34DC03B7DADC}"/>
                </a:ext>
              </a:extLst>
            </p:cNvPr>
            <p:cNvSpPr/>
            <p:nvPr/>
          </p:nvSpPr>
          <p:spPr>
            <a:xfrm>
              <a:off x="9069841" y="6454660"/>
              <a:ext cx="985519" cy="0"/>
            </a:xfrm>
            <a:custGeom>
              <a:avLst/>
              <a:gdLst/>
              <a:ahLst/>
              <a:cxnLst/>
              <a:rect l="l" t="t" r="r" b="b"/>
              <a:pathLst>
                <a:path w="985520">
                  <a:moveTo>
                    <a:pt x="0" y="0"/>
                  </a:moveTo>
                  <a:lnTo>
                    <a:pt x="985481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4" name="object 53">
              <a:extLst>
                <a:ext uri="{FF2B5EF4-FFF2-40B4-BE49-F238E27FC236}">
                  <a16:creationId xmlns:a16="http://schemas.microsoft.com/office/drawing/2014/main" xmlns="" id="{280F3379-5E7A-F874-06C4-0695AFD50C53}"/>
                </a:ext>
              </a:extLst>
            </p:cNvPr>
            <p:cNvSpPr/>
            <p:nvPr/>
          </p:nvSpPr>
          <p:spPr>
            <a:xfrm>
              <a:off x="10091318" y="6454660"/>
              <a:ext cx="1057910" cy="0"/>
            </a:xfrm>
            <a:custGeom>
              <a:avLst/>
              <a:gdLst/>
              <a:ahLst/>
              <a:cxnLst/>
              <a:rect l="l" t="t" r="r" b="b"/>
              <a:pathLst>
                <a:path w="1057909">
                  <a:moveTo>
                    <a:pt x="0" y="0"/>
                  </a:moveTo>
                  <a:lnTo>
                    <a:pt x="105750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5" name="object 54">
              <a:extLst>
                <a:ext uri="{FF2B5EF4-FFF2-40B4-BE49-F238E27FC236}">
                  <a16:creationId xmlns:a16="http://schemas.microsoft.com/office/drawing/2014/main" xmlns="" id="{1416ECF1-8C9B-86AA-AA22-AB4E51CB266D}"/>
                </a:ext>
              </a:extLst>
            </p:cNvPr>
            <p:cNvSpPr/>
            <p:nvPr/>
          </p:nvSpPr>
          <p:spPr>
            <a:xfrm>
              <a:off x="11184819" y="6454660"/>
              <a:ext cx="67945" cy="0"/>
            </a:xfrm>
            <a:custGeom>
              <a:avLst/>
              <a:gdLst/>
              <a:ahLst/>
              <a:cxnLst/>
              <a:rect l="l" t="t" r="r" b="b"/>
              <a:pathLst>
                <a:path w="67945">
                  <a:moveTo>
                    <a:pt x="0" y="0"/>
                  </a:moveTo>
                  <a:lnTo>
                    <a:pt x="6751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6" name="object 55">
              <a:extLst>
                <a:ext uri="{FF2B5EF4-FFF2-40B4-BE49-F238E27FC236}">
                  <a16:creationId xmlns:a16="http://schemas.microsoft.com/office/drawing/2014/main" xmlns="" id="{C9C4A0CD-98CB-88BD-FC5B-4C7912EF19D8}"/>
                </a:ext>
              </a:extLst>
            </p:cNvPr>
            <p:cNvSpPr/>
            <p:nvPr/>
          </p:nvSpPr>
          <p:spPr>
            <a:xfrm>
              <a:off x="11216334" y="7012658"/>
              <a:ext cx="72390" cy="467995"/>
            </a:xfrm>
            <a:custGeom>
              <a:avLst/>
              <a:gdLst/>
              <a:ahLst/>
              <a:cxnLst/>
              <a:rect l="l" t="t" r="r" b="b"/>
              <a:pathLst>
                <a:path w="72390" h="467995">
                  <a:moveTo>
                    <a:pt x="0" y="0"/>
                  </a:moveTo>
                  <a:lnTo>
                    <a:pt x="71996" y="0"/>
                  </a:lnTo>
                  <a:lnTo>
                    <a:pt x="71996" y="467994"/>
                  </a:lnTo>
                  <a:lnTo>
                    <a:pt x="0" y="467994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7" name="object 56">
              <a:extLst>
                <a:ext uri="{FF2B5EF4-FFF2-40B4-BE49-F238E27FC236}">
                  <a16:creationId xmlns:a16="http://schemas.microsoft.com/office/drawing/2014/main" xmlns="" id="{79074740-1903-C455-6DA1-396B5461084B}"/>
                </a:ext>
              </a:extLst>
            </p:cNvPr>
            <p:cNvSpPr/>
            <p:nvPr/>
          </p:nvSpPr>
          <p:spPr>
            <a:xfrm>
              <a:off x="6050249" y="6157663"/>
              <a:ext cx="5166360" cy="0"/>
            </a:xfrm>
            <a:custGeom>
              <a:avLst/>
              <a:gdLst/>
              <a:ahLst/>
              <a:cxnLst/>
              <a:rect l="l" t="t" r="r" b="b"/>
              <a:pathLst>
                <a:path w="5166359">
                  <a:moveTo>
                    <a:pt x="5166055" y="0"/>
                  </a:moveTo>
                  <a:lnTo>
                    <a:pt x="0" y="0"/>
                  </a:lnTo>
                </a:path>
              </a:pathLst>
            </a:custGeom>
            <a:ln w="45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8" name="object 57">
              <a:extLst>
                <a:ext uri="{FF2B5EF4-FFF2-40B4-BE49-F238E27FC236}">
                  <a16:creationId xmlns:a16="http://schemas.microsoft.com/office/drawing/2014/main" xmlns="" id="{578D3F6C-31FF-8EBA-9028-205DC3838209}"/>
                </a:ext>
              </a:extLst>
            </p:cNvPr>
            <p:cNvSpPr/>
            <p:nvPr/>
          </p:nvSpPr>
          <p:spPr>
            <a:xfrm>
              <a:off x="5843325" y="6157663"/>
              <a:ext cx="189230" cy="0"/>
            </a:xfrm>
            <a:custGeom>
              <a:avLst/>
              <a:gdLst/>
              <a:ahLst/>
              <a:cxnLst/>
              <a:rect l="l" t="t" r="r" b="b"/>
              <a:pathLst>
                <a:path w="189229">
                  <a:moveTo>
                    <a:pt x="189001" y="0"/>
                  </a:moveTo>
                  <a:lnTo>
                    <a:pt x="0" y="0"/>
                  </a:lnTo>
                </a:path>
              </a:pathLst>
            </a:custGeom>
            <a:ln w="45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9" name="object 58">
              <a:extLst>
                <a:ext uri="{FF2B5EF4-FFF2-40B4-BE49-F238E27FC236}">
                  <a16:creationId xmlns:a16="http://schemas.microsoft.com/office/drawing/2014/main" xmlns="" id="{1F04F957-D0B7-2301-B041-C1D7BF0BBF89}"/>
                </a:ext>
              </a:extLst>
            </p:cNvPr>
            <p:cNvSpPr/>
            <p:nvPr/>
          </p:nvSpPr>
          <p:spPr>
            <a:xfrm>
              <a:off x="6050249" y="6162631"/>
              <a:ext cx="5166360" cy="0"/>
            </a:xfrm>
            <a:custGeom>
              <a:avLst/>
              <a:gdLst/>
              <a:ahLst/>
              <a:cxnLst/>
              <a:rect l="l" t="t" r="r" b="b"/>
              <a:pathLst>
                <a:path w="5166359">
                  <a:moveTo>
                    <a:pt x="5166055" y="0"/>
                  </a:moveTo>
                  <a:lnTo>
                    <a:pt x="0" y="0"/>
                  </a:lnTo>
                </a:path>
              </a:pathLst>
            </a:custGeom>
            <a:ln w="45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0" name="object 59">
              <a:extLst>
                <a:ext uri="{FF2B5EF4-FFF2-40B4-BE49-F238E27FC236}">
                  <a16:creationId xmlns:a16="http://schemas.microsoft.com/office/drawing/2014/main" xmlns="" id="{3732C2A9-B261-4BC7-F0E1-ACF02925C8F3}"/>
                </a:ext>
              </a:extLst>
            </p:cNvPr>
            <p:cNvSpPr/>
            <p:nvPr/>
          </p:nvSpPr>
          <p:spPr>
            <a:xfrm>
              <a:off x="5843325" y="6162631"/>
              <a:ext cx="189230" cy="0"/>
            </a:xfrm>
            <a:custGeom>
              <a:avLst/>
              <a:gdLst/>
              <a:ahLst/>
              <a:cxnLst/>
              <a:rect l="l" t="t" r="r" b="b"/>
              <a:pathLst>
                <a:path w="189229">
                  <a:moveTo>
                    <a:pt x="189001" y="0"/>
                  </a:moveTo>
                  <a:lnTo>
                    <a:pt x="0" y="0"/>
                  </a:lnTo>
                </a:path>
              </a:pathLst>
            </a:custGeom>
            <a:ln w="45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1" name="object 60">
              <a:extLst>
                <a:ext uri="{FF2B5EF4-FFF2-40B4-BE49-F238E27FC236}">
                  <a16:creationId xmlns:a16="http://schemas.microsoft.com/office/drawing/2014/main" xmlns="" id="{002B0669-B445-663A-D71F-24343635A889}"/>
                </a:ext>
              </a:extLst>
            </p:cNvPr>
            <p:cNvSpPr/>
            <p:nvPr/>
          </p:nvSpPr>
          <p:spPr>
            <a:xfrm>
              <a:off x="4583338" y="6904667"/>
              <a:ext cx="83820" cy="0"/>
            </a:xfrm>
            <a:custGeom>
              <a:avLst/>
              <a:gdLst/>
              <a:ahLst/>
              <a:cxnLst/>
              <a:rect l="l" t="t" r="r" b="b"/>
              <a:pathLst>
                <a:path w="83820">
                  <a:moveTo>
                    <a:pt x="83515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62" name="object 61">
              <a:extLst>
                <a:ext uri="{FF2B5EF4-FFF2-40B4-BE49-F238E27FC236}">
                  <a16:creationId xmlns:a16="http://schemas.microsoft.com/office/drawing/2014/main" xmlns="" id="{E2FBA169-62A7-0FE5-72D7-FE86FC1735C5}"/>
                </a:ext>
              </a:extLst>
            </p:cNvPr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460433" y="6820507"/>
              <a:ext cx="330707" cy="140248"/>
            </a:xfrm>
            <a:prstGeom prst="rect">
              <a:avLst/>
            </a:prstGeom>
          </p:spPr>
        </p:pic>
        <p:sp>
          <p:nvSpPr>
            <p:cNvPr id="63" name="object 62">
              <a:extLst>
                <a:ext uri="{FF2B5EF4-FFF2-40B4-BE49-F238E27FC236}">
                  <a16:creationId xmlns:a16="http://schemas.microsoft.com/office/drawing/2014/main" xmlns="" id="{BE598104-5AC7-2DD3-C603-44970E6A3986}"/>
                </a:ext>
              </a:extLst>
            </p:cNvPr>
            <p:cNvSpPr/>
            <p:nvPr/>
          </p:nvSpPr>
          <p:spPr>
            <a:xfrm>
              <a:off x="11288333" y="5666966"/>
              <a:ext cx="1026160" cy="490855"/>
            </a:xfrm>
            <a:custGeom>
              <a:avLst/>
              <a:gdLst/>
              <a:ahLst/>
              <a:cxnLst/>
              <a:rect l="l" t="t" r="r" b="b"/>
              <a:pathLst>
                <a:path w="1026159" h="490854">
                  <a:moveTo>
                    <a:pt x="1025982" y="0"/>
                  </a:moveTo>
                  <a:lnTo>
                    <a:pt x="0" y="180898"/>
                  </a:lnTo>
                  <a:lnTo>
                    <a:pt x="0" y="490702"/>
                  </a:lnTo>
                  <a:lnTo>
                    <a:pt x="1025982" y="490702"/>
                  </a:lnTo>
                  <a:lnTo>
                    <a:pt x="1025982" y="0"/>
                  </a:lnTo>
                  <a:close/>
                </a:path>
              </a:pathLst>
            </a:custGeom>
            <a:ln w="45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4" name="object 63">
              <a:extLst>
                <a:ext uri="{FF2B5EF4-FFF2-40B4-BE49-F238E27FC236}">
                  <a16:creationId xmlns:a16="http://schemas.microsoft.com/office/drawing/2014/main" xmlns="" id="{35E56A07-2EB4-34CB-DC9F-EA669AD29C2F}"/>
                </a:ext>
              </a:extLst>
            </p:cNvPr>
            <p:cNvSpPr/>
            <p:nvPr/>
          </p:nvSpPr>
          <p:spPr>
            <a:xfrm>
              <a:off x="11621325" y="5786785"/>
              <a:ext cx="13970" cy="371475"/>
            </a:xfrm>
            <a:custGeom>
              <a:avLst/>
              <a:gdLst/>
              <a:ahLst/>
              <a:cxnLst/>
              <a:rect l="l" t="t" r="r" b="b"/>
              <a:pathLst>
                <a:path w="13970" h="371475">
                  <a:moveTo>
                    <a:pt x="13500" y="0"/>
                  </a:moveTo>
                  <a:lnTo>
                    <a:pt x="0" y="2374"/>
                  </a:lnTo>
                  <a:lnTo>
                    <a:pt x="0" y="370878"/>
                  </a:lnTo>
                  <a:lnTo>
                    <a:pt x="13500" y="370878"/>
                  </a:lnTo>
                  <a:lnTo>
                    <a:pt x="135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5" name="object 64">
              <a:extLst>
                <a:ext uri="{FF2B5EF4-FFF2-40B4-BE49-F238E27FC236}">
                  <a16:creationId xmlns:a16="http://schemas.microsoft.com/office/drawing/2014/main" xmlns="" id="{9F05AFF9-617A-32E0-226E-1BEF88C091E8}"/>
                </a:ext>
              </a:extLst>
            </p:cNvPr>
            <p:cNvSpPr/>
            <p:nvPr/>
          </p:nvSpPr>
          <p:spPr>
            <a:xfrm>
              <a:off x="11621325" y="5786785"/>
              <a:ext cx="13970" cy="371475"/>
            </a:xfrm>
            <a:custGeom>
              <a:avLst/>
              <a:gdLst/>
              <a:ahLst/>
              <a:cxnLst/>
              <a:rect l="l" t="t" r="r" b="b"/>
              <a:pathLst>
                <a:path w="13970" h="371475">
                  <a:moveTo>
                    <a:pt x="13500" y="370878"/>
                  </a:moveTo>
                  <a:lnTo>
                    <a:pt x="13500" y="0"/>
                  </a:lnTo>
                  <a:lnTo>
                    <a:pt x="0" y="2374"/>
                  </a:lnTo>
                  <a:lnTo>
                    <a:pt x="0" y="370878"/>
                  </a:lnTo>
                  <a:lnTo>
                    <a:pt x="13500" y="370878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6" name="object 65">
              <a:extLst>
                <a:ext uri="{FF2B5EF4-FFF2-40B4-BE49-F238E27FC236}">
                  <a16:creationId xmlns:a16="http://schemas.microsoft.com/office/drawing/2014/main" xmlns="" id="{94C3BF00-D3A2-8AAF-D8B4-ED59D79393BE}"/>
                </a:ext>
              </a:extLst>
            </p:cNvPr>
            <p:cNvSpPr/>
            <p:nvPr/>
          </p:nvSpPr>
          <p:spPr>
            <a:xfrm>
              <a:off x="11967730" y="5725698"/>
              <a:ext cx="13970" cy="432434"/>
            </a:xfrm>
            <a:custGeom>
              <a:avLst/>
              <a:gdLst/>
              <a:ahLst/>
              <a:cxnLst/>
              <a:rect l="l" t="t" r="r" b="b"/>
              <a:pathLst>
                <a:path w="13970" h="432435">
                  <a:moveTo>
                    <a:pt x="13500" y="0"/>
                  </a:moveTo>
                  <a:lnTo>
                    <a:pt x="0" y="2374"/>
                  </a:lnTo>
                  <a:lnTo>
                    <a:pt x="0" y="431965"/>
                  </a:lnTo>
                  <a:lnTo>
                    <a:pt x="13500" y="431965"/>
                  </a:lnTo>
                  <a:lnTo>
                    <a:pt x="135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7" name="object 66">
              <a:extLst>
                <a:ext uri="{FF2B5EF4-FFF2-40B4-BE49-F238E27FC236}">
                  <a16:creationId xmlns:a16="http://schemas.microsoft.com/office/drawing/2014/main" xmlns="" id="{E11C3740-5AA5-6A50-53D4-62C887750AA8}"/>
                </a:ext>
              </a:extLst>
            </p:cNvPr>
            <p:cNvSpPr/>
            <p:nvPr/>
          </p:nvSpPr>
          <p:spPr>
            <a:xfrm>
              <a:off x="11967730" y="5725698"/>
              <a:ext cx="13970" cy="432434"/>
            </a:xfrm>
            <a:custGeom>
              <a:avLst/>
              <a:gdLst/>
              <a:ahLst/>
              <a:cxnLst/>
              <a:rect l="l" t="t" r="r" b="b"/>
              <a:pathLst>
                <a:path w="13970" h="432435">
                  <a:moveTo>
                    <a:pt x="13500" y="431965"/>
                  </a:moveTo>
                  <a:lnTo>
                    <a:pt x="13500" y="0"/>
                  </a:lnTo>
                  <a:lnTo>
                    <a:pt x="0" y="2374"/>
                  </a:lnTo>
                  <a:lnTo>
                    <a:pt x="0" y="431965"/>
                  </a:lnTo>
                  <a:lnTo>
                    <a:pt x="13500" y="431965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8" name="object 67">
              <a:extLst>
                <a:ext uri="{FF2B5EF4-FFF2-40B4-BE49-F238E27FC236}">
                  <a16:creationId xmlns:a16="http://schemas.microsoft.com/office/drawing/2014/main" xmlns="" id="{0873F3A5-6059-C2E7-EE46-9AE6684C681F}"/>
                </a:ext>
              </a:extLst>
            </p:cNvPr>
            <p:cNvSpPr/>
            <p:nvPr/>
          </p:nvSpPr>
          <p:spPr>
            <a:xfrm>
              <a:off x="11261323" y="5634781"/>
              <a:ext cx="1080135" cy="523240"/>
            </a:xfrm>
            <a:custGeom>
              <a:avLst/>
              <a:gdLst/>
              <a:ahLst/>
              <a:cxnLst/>
              <a:rect l="l" t="t" r="r" b="b"/>
              <a:pathLst>
                <a:path w="1080134" h="523239">
                  <a:moveTo>
                    <a:pt x="1079995" y="0"/>
                  </a:moveTo>
                  <a:lnTo>
                    <a:pt x="0" y="190436"/>
                  </a:lnTo>
                  <a:lnTo>
                    <a:pt x="0" y="522884"/>
                  </a:lnTo>
                  <a:lnTo>
                    <a:pt x="27000" y="522884"/>
                  </a:lnTo>
                  <a:lnTo>
                    <a:pt x="27000" y="213080"/>
                  </a:lnTo>
                  <a:lnTo>
                    <a:pt x="1052995" y="32181"/>
                  </a:lnTo>
                  <a:lnTo>
                    <a:pt x="1052995" y="522884"/>
                  </a:lnTo>
                  <a:lnTo>
                    <a:pt x="1079995" y="522884"/>
                  </a:lnTo>
                  <a:lnTo>
                    <a:pt x="107999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9" name="object 68">
              <a:extLst>
                <a:ext uri="{FF2B5EF4-FFF2-40B4-BE49-F238E27FC236}">
                  <a16:creationId xmlns:a16="http://schemas.microsoft.com/office/drawing/2014/main" xmlns="" id="{BCA8543F-AFB0-A9AF-ED20-A3AA73A5B1AF}"/>
                </a:ext>
              </a:extLst>
            </p:cNvPr>
            <p:cNvSpPr/>
            <p:nvPr/>
          </p:nvSpPr>
          <p:spPr>
            <a:xfrm>
              <a:off x="11261323" y="5634781"/>
              <a:ext cx="1080135" cy="523240"/>
            </a:xfrm>
            <a:custGeom>
              <a:avLst/>
              <a:gdLst/>
              <a:ahLst/>
              <a:cxnLst/>
              <a:rect l="l" t="t" r="r" b="b"/>
              <a:pathLst>
                <a:path w="1080134" h="523239">
                  <a:moveTo>
                    <a:pt x="0" y="190436"/>
                  </a:moveTo>
                  <a:lnTo>
                    <a:pt x="1079995" y="0"/>
                  </a:lnTo>
                  <a:lnTo>
                    <a:pt x="1079995" y="522884"/>
                  </a:lnTo>
                  <a:lnTo>
                    <a:pt x="1052995" y="522884"/>
                  </a:lnTo>
                  <a:lnTo>
                    <a:pt x="1052995" y="32181"/>
                  </a:lnTo>
                  <a:lnTo>
                    <a:pt x="27000" y="213080"/>
                  </a:lnTo>
                  <a:lnTo>
                    <a:pt x="27000" y="522884"/>
                  </a:lnTo>
                  <a:lnTo>
                    <a:pt x="0" y="522884"/>
                  </a:lnTo>
                  <a:lnTo>
                    <a:pt x="0" y="190436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0" name="object 69">
              <a:extLst>
                <a:ext uri="{FF2B5EF4-FFF2-40B4-BE49-F238E27FC236}">
                  <a16:creationId xmlns:a16="http://schemas.microsoft.com/office/drawing/2014/main" xmlns="" id="{9E1AD4AE-FC9C-6BFC-DDF6-4CE3C13E2B89}"/>
                </a:ext>
              </a:extLst>
            </p:cNvPr>
            <p:cNvSpPr/>
            <p:nvPr/>
          </p:nvSpPr>
          <p:spPr>
            <a:xfrm>
              <a:off x="11288333" y="6157663"/>
              <a:ext cx="1026160" cy="0"/>
            </a:xfrm>
            <a:custGeom>
              <a:avLst/>
              <a:gdLst/>
              <a:ahLst/>
              <a:cxnLst/>
              <a:rect l="l" t="t" r="r" b="b"/>
              <a:pathLst>
                <a:path w="1026159">
                  <a:moveTo>
                    <a:pt x="1025982" y="0"/>
                  </a:moveTo>
                  <a:lnTo>
                    <a:pt x="0" y="0"/>
                  </a:lnTo>
                </a:path>
              </a:pathLst>
            </a:custGeom>
            <a:ln w="45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1" name="object 70">
              <a:extLst>
                <a:ext uri="{FF2B5EF4-FFF2-40B4-BE49-F238E27FC236}">
                  <a16:creationId xmlns:a16="http://schemas.microsoft.com/office/drawing/2014/main" xmlns="" id="{98144E42-68F1-18BF-FEB9-A99B4D06886A}"/>
                </a:ext>
              </a:extLst>
            </p:cNvPr>
            <p:cNvSpPr/>
            <p:nvPr/>
          </p:nvSpPr>
          <p:spPr>
            <a:xfrm>
              <a:off x="11090331" y="7012658"/>
              <a:ext cx="27305" cy="467995"/>
            </a:xfrm>
            <a:custGeom>
              <a:avLst/>
              <a:gdLst/>
              <a:ahLst/>
              <a:cxnLst/>
              <a:rect l="l" t="t" r="r" b="b"/>
              <a:pathLst>
                <a:path w="27304" h="467995">
                  <a:moveTo>
                    <a:pt x="0" y="0"/>
                  </a:moveTo>
                  <a:lnTo>
                    <a:pt x="27000" y="0"/>
                  </a:lnTo>
                  <a:lnTo>
                    <a:pt x="27000" y="467994"/>
                  </a:lnTo>
                  <a:lnTo>
                    <a:pt x="0" y="467994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2" name="object 71">
              <a:extLst>
                <a:ext uri="{FF2B5EF4-FFF2-40B4-BE49-F238E27FC236}">
                  <a16:creationId xmlns:a16="http://schemas.microsoft.com/office/drawing/2014/main" xmlns="" id="{FA5E113A-0E1D-B992-3137-8A1C0CA7677B}"/>
                </a:ext>
              </a:extLst>
            </p:cNvPr>
            <p:cNvSpPr/>
            <p:nvPr/>
          </p:nvSpPr>
          <p:spPr>
            <a:xfrm>
              <a:off x="10122833" y="7012658"/>
              <a:ext cx="27305" cy="467995"/>
            </a:xfrm>
            <a:custGeom>
              <a:avLst/>
              <a:gdLst/>
              <a:ahLst/>
              <a:cxnLst/>
              <a:rect l="l" t="t" r="r" b="b"/>
              <a:pathLst>
                <a:path w="27304" h="467995">
                  <a:moveTo>
                    <a:pt x="0" y="0"/>
                  </a:moveTo>
                  <a:lnTo>
                    <a:pt x="27000" y="0"/>
                  </a:lnTo>
                  <a:lnTo>
                    <a:pt x="27000" y="467994"/>
                  </a:lnTo>
                  <a:lnTo>
                    <a:pt x="0" y="467994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3" name="object 72">
              <a:extLst>
                <a:ext uri="{FF2B5EF4-FFF2-40B4-BE49-F238E27FC236}">
                  <a16:creationId xmlns:a16="http://schemas.microsoft.com/office/drawing/2014/main" xmlns="" id="{3B2A12A7-7F44-E67D-A3E4-A8A631CCA8A9}"/>
                </a:ext>
              </a:extLst>
            </p:cNvPr>
            <p:cNvSpPr/>
            <p:nvPr/>
          </p:nvSpPr>
          <p:spPr>
            <a:xfrm>
              <a:off x="9110322" y="6798443"/>
              <a:ext cx="810260" cy="682625"/>
            </a:xfrm>
            <a:custGeom>
              <a:avLst/>
              <a:gdLst/>
              <a:ahLst/>
              <a:cxnLst/>
              <a:rect l="l" t="t" r="r" b="b"/>
              <a:pathLst>
                <a:path w="810259" h="682625">
                  <a:moveTo>
                    <a:pt x="545528" y="682205"/>
                  </a:moveTo>
                  <a:lnTo>
                    <a:pt x="528916" y="682205"/>
                  </a:lnTo>
                  <a:lnTo>
                    <a:pt x="528916" y="14414"/>
                  </a:lnTo>
                  <a:lnTo>
                    <a:pt x="281089" y="14414"/>
                  </a:lnTo>
                  <a:lnTo>
                    <a:pt x="281089" y="682205"/>
                  </a:lnTo>
                  <a:lnTo>
                    <a:pt x="264477" y="682205"/>
                  </a:lnTo>
                  <a:lnTo>
                    <a:pt x="264477" y="14414"/>
                  </a:lnTo>
                  <a:lnTo>
                    <a:pt x="16611" y="14414"/>
                  </a:lnTo>
                  <a:lnTo>
                    <a:pt x="16611" y="682205"/>
                  </a:lnTo>
                  <a:lnTo>
                    <a:pt x="0" y="682205"/>
                  </a:lnTo>
                  <a:lnTo>
                    <a:pt x="0" y="0"/>
                  </a:lnTo>
                  <a:lnTo>
                    <a:pt x="810006" y="0"/>
                  </a:lnTo>
                  <a:lnTo>
                    <a:pt x="810006" y="682205"/>
                  </a:lnTo>
                  <a:lnTo>
                    <a:pt x="793394" y="682205"/>
                  </a:lnTo>
                  <a:lnTo>
                    <a:pt x="793394" y="14414"/>
                  </a:lnTo>
                  <a:lnTo>
                    <a:pt x="545528" y="14414"/>
                  </a:lnTo>
                  <a:lnTo>
                    <a:pt x="545528" y="682205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4" name="object 73">
              <a:extLst>
                <a:ext uri="{FF2B5EF4-FFF2-40B4-BE49-F238E27FC236}">
                  <a16:creationId xmlns:a16="http://schemas.microsoft.com/office/drawing/2014/main" xmlns="" id="{65098F43-32CF-A90A-0FB1-4EF89F34E876}"/>
                </a:ext>
              </a:extLst>
            </p:cNvPr>
            <p:cNvSpPr/>
            <p:nvPr/>
          </p:nvSpPr>
          <p:spPr>
            <a:xfrm>
              <a:off x="9655855" y="6812859"/>
              <a:ext cx="178435" cy="668020"/>
            </a:xfrm>
            <a:custGeom>
              <a:avLst/>
              <a:gdLst/>
              <a:ahLst/>
              <a:cxnLst/>
              <a:rect l="l" t="t" r="r" b="b"/>
              <a:pathLst>
                <a:path w="178434" h="668020">
                  <a:moveTo>
                    <a:pt x="178333" y="666965"/>
                  </a:moveTo>
                  <a:lnTo>
                    <a:pt x="178333" y="0"/>
                  </a:lnTo>
                  <a:lnTo>
                    <a:pt x="0" y="0"/>
                  </a:lnTo>
                  <a:lnTo>
                    <a:pt x="0" y="667791"/>
                  </a:lnTo>
                  <a:lnTo>
                    <a:pt x="178333" y="666965"/>
                  </a:lnTo>
                </a:path>
                <a:path w="178434" h="668020">
                  <a:moveTo>
                    <a:pt x="12458" y="10795"/>
                  </a:moveTo>
                  <a:lnTo>
                    <a:pt x="165862" y="9969"/>
                  </a:lnTo>
                  <a:lnTo>
                    <a:pt x="165862" y="656145"/>
                  </a:lnTo>
                  <a:lnTo>
                    <a:pt x="12458" y="656996"/>
                  </a:lnTo>
                  <a:lnTo>
                    <a:pt x="12458" y="1079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5" name="object 74">
              <a:extLst>
                <a:ext uri="{FF2B5EF4-FFF2-40B4-BE49-F238E27FC236}">
                  <a16:creationId xmlns:a16="http://schemas.microsoft.com/office/drawing/2014/main" xmlns="" id="{F84272D5-F9B1-65AC-160E-7AA7484BBF6E}"/>
                </a:ext>
              </a:extLst>
            </p:cNvPr>
            <p:cNvSpPr/>
            <p:nvPr/>
          </p:nvSpPr>
          <p:spPr>
            <a:xfrm>
              <a:off x="9126931" y="6812851"/>
              <a:ext cx="512445" cy="668020"/>
            </a:xfrm>
            <a:custGeom>
              <a:avLst/>
              <a:gdLst/>
              <a:ahLst/>
              <a:cxnLst/>
              <a:rect l="l" t="t" r="r" b="b"/>
              <a:pathLst>
                <a:path w="512445" h="668020">
                  <a:moveTo>
                    <a:pt x="264477" y="667791"/>
                  </a:moveTo>
                  <a:lnTo>
                    <a:pt x="512305" y="667791"/>
                  </a:lnTo>
                  <a:lnTo>
                    <a:pt x="512305" y="0"/>
                  </a:lnTo>
                  <a:lnTo>
                    <a:pt x="264477" y="0"/>
                  </a:lnTo>
                  <a:lnTo>
                    <a:pt x="264477" y="667791"/>
                  </a:lnTo>
                  <a:close/>
                </a:path>
                <a:path w="512445" h="668020">
                  <a:moveTo>
                    <a:pt x="499872" y="657009"/>
                  </a:moveTo>
                  <a:lnTo>
                    <a:pt x="276936" y="657009"/>
                  </a:lnTo>
                  <a:lnTo>
                    <a:pt x="276936" y="10807"/>
                  </a:lnTo>
                  <a:lnTo>
                    <a:pt x="499872" y="10807"/>
                  </a:lnTo>
                  <a:lnTo>
                    <a:pt x="499872" y="657009"/>
                  </a:lnTo>
                  <a:close/>
                </a:path>
                <a:path w="512445" h="668020">
                  <a:moveTo>
                    <a:pt x="0" y="667791"/>
                  </a:moveTo>
                  <a:lnTo>
                    <a:pt x="247865" y="667791"/>
                  </a:lnTo>
                  <a:lnTo>
                    <a:pt x="247865" y="0"/>
                  </a:lnTo>
                  <a:lnTo>
                    <a:pt x="0" y="0"/>
                  </a:lnTo>
                  <a:lnTo>
                    <a:pt x="0" y="667791"/>
                  </a:lnTo>
                  <a:close/>
                </a:path>
                <a:path w="512445" h="668020">
                  <a:moveTo>
                    <a:pt x="235394" y="657009"/>
                  </a:moveTo>
                  <a:lnTo>
                    <a:pt x="12458" y="657009"/>
                  </a:lnTo>
                  <a:lnTo>
                    <a:pt x="12458" y="10807"/>
                  </a:lnTo>
                  <a:lnTo>
                    <a:pt x="235394" y="10807"/>
                  </a:lnTo>
                  <a:lnTo>
                    <a:pt x="235394" y="65700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6" name="object 75">
              <a:extLst>
                <a:ext uri="{FF2B5EF4-FFF2-40B4-BE49-F238E27FC236}">
                  <a16:creationId xmlns:a16="http://schemas.microsoft.com/office/drawing/2014/main" xmlns="" id="{F8A71B2E-3871-FB8E-66DC-58975E818FD8}"/>
                </a:ext>
              </a:extLst>
            </p:cNvPr>
            <p:cNvSpPr/>
            <p:nvPr/>
          </p:nvSpPr>
          <p:spPr>
            <a:xfrm>
              <a:off x="12013844" y="6166807"/>
              <a:ext cx="95885" cy="153035"/>
            </a:xfrm>
            <a:custGeom>
              <a:avLst/>
              <a:gdLst/>
              <a:ahLst/>
              <a:cxnLst/>
              <a:rect l="l" t="t" r="r" b="b"/>
              <a:pathLst>
                <a:path w="95884" h="153035">
                  <a:moveTo>
                    <a:pt x="0" y="0"/>
                  </a:moveTo>
                  <a:lnTo>
                    <a:pt x="95592" y="0"/>
                  </a:lnTo>
                  <a:lnTo>
                    <a:pt x="95592" y="152857"/>
                  </a:lnTo>
                  <a:lnTo>
                    <a:pt x="0" y="152857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77" name="object 76">
              <a:extLst>
                <a:ext uri="{FF2B5EF4-FFF2-40B4-BE49-F238E27FC236}">
                  <a16:creationId xmlns:a16="http://schemas.microsoft.com/office/drawing/2014/main" xmlns="" id="{652A9674-C90B-A6F6-9A25-F5297ECAA7F5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915546" y="6168331"/>
              <a:ext cx="70803" cy="151790"/>
            </a:xfrm>
            <a:prstGeom prst="rect">
              <a:avLst/>
            </a:prstGeom>
          </p:spPr>
        </p:pic>
        <p:sp>
          <p:nvSpPr>
            <p:cNvPr id="78" name="object 77">
              <a:extLst>
                <a:ext uri="{FF2B5EF4-FFF2-40B4-BE49-F238E27FC236}">
                  <a16:creationId xmlns:a16="http://schemas.microsoft.com/office/drawing/2014/main" xmlns="" id="{E8E636B5-537D-3DF0-19C7-6E7A5B81BB69}"/>
                </a:ext>
              </a:extLst>
            </p:cNvPr>
            <p:cNvSpPr/>
            <p:nvPr/>
          </p:nvSpPr>
          <p:spPr>
            <a:xfrm>
              <a:off x="12009450" y="6157658"/>
              <a:ext cx="105410" cy="9525"/>
            </a:xfrm>
            <a:custGeom>
              <a:avLst/>
              <a:gdLst/>
              <a:ahLst/>
              <a:cxnLst/>
              <a:rect l="l" t="t" r="r" b="b"/>
              <a:pathLst>
                <a:path w="105409" h="9525">
                  <a:moveTo>
                    <a:pt x="104825" y="9144"/>
                  </a:moveTo>
                  <a:lnTo>
                    <a:pt x="0" y="9144"/>
                  </a:lnTo>
                  <a:lnTo>
                    <a:pt x="0" y="0"/>
                  </a:lnTo>
                  <a:lnTo>
                    <a:pt x="104825" y="0"/>
                  </a:lnTo>
                  <a:lnTo>
                    <a:pt x="104825" y="9144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9" name="object 78">
              <a:extLst>
                <a:ext uri="{FF2B5EF4-FFF2-40B4-BE49-F238E27FC236}">
                  <a16:creationId xmlns:a16="http://schemas.microsoft.com/office/drawing/2014/main" xmlns="" id="{7F67E2B2-7402-3345-1D5A-A7FD23E4DD24}"/>
                </a:ext>
              </a:extLst>
            </p:cNvPr>
            <p:cNvSpPr/>
            <p:nvPr/>
          </p:nvSpPr>
          <p:spPr>
            <a:xfrm>
              <a:off x="3621023" y="7389878"/>
              <a:ext cx="6350" cy="9525"/>
            </a:xfrm>
            <a:custGeom>
              <a:avLst/>
              <a:gdLst/>
              <a:ahLst/>
              <a:cxnLst/>
              <a:rect l="l" t="t" r="r" b="b"/>
              <a:pathLst>
                <a:path w="6350" h="9525">
                  <a:moveTo>
                    <a:pt x="0" y="9144"/>
                  </a:moveTo>
                  <a:lnTo>
                    <a:pt x="609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0" name="object 79">
              <a:extLst>
                <a:ext uri="{FF2B5EF4-FFF2-40B4-BE49-F238E27FC236}">
                  <a16:creationId xmlns:a16="http://schemas.microsoft.com/office/drawing/2014/main" xmlns="" id="{F476922B-91B8-1713-33F6-C1BC23187801}"/>
                </a:ext>
              </a:extLst>
            </p:cNvPr>
            <p:cNvSpPr/>
            <p:nvPr/>
          </p:nvSpPr>
          <p:spPr>
            <a:xfrm>
              <a:off x="3651503" y="7389878"/>
              <a:ext cx="45720" cy="45720"/>
            </a:xfrm>
            <a:custGeom>
              <a:avLst/>
              <a:gdLst/>
              <a:ahLst/>
              <a:cxnLst/>
              <a:rect l="l" t="t" r="r" b="b"/>
              <a:pathLst>
                <a:path w="45720" h="45720">
                  <a:moveTo>
                    <a:pt x="0" y="45720"/>
                  </a:moveTo>
                  <a:lnTo>
                    <a:pt x="4572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1" name="object 80">
              <a:extLst>
                <a:ext uri="{FF2B5EF4-FFF2-40B4-BE49-F238E27FC236}">
                  <a16:creationId xmlns:a16="http://schemas.microsoft.com/office/drawing/2014/main" xmlns="" id="{3BB9F54B-42BC-D0B4-3F56-8BAF7AB6E904}"/>
                </a:ext>
              </a:extLst>
            </p:cNvPr>
            <p:cNvSpPr/>
            <p:nvPr/>
          </p:nvSpPr>
          <p:spPr>
            <a:xfrm>
              <a:off x="3718559" y="7389878"/>
              <a:ext cx="45720" cy="45720"/>
            </a:xfrm>
            <a:custGeom>
              <a:avLst/>
              <a:gdLst/>
              <a:ahLst/>
              <a:cxnLst/>
              <a:rect l="l" t="t" r="r" b="b"/>
              <a:pathLst>
                <a:path w="45720" h="45720">
                  <a:moveTo>
                    <a:pt x="0" y="45720"/>
                  </a:moveTo>
                  <a:lnTo>
                    <a:pt x="4572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2" name="object 81">
              <a:extLst>
                <a:ext uri="{FF2B5EF4-FFF2-40B4-BE49-F238E27FC236}">
                  <a16:creationId xmlns:a16="http://schemas.microsoft.com/office/drawing/2014/main" xmlns="" id="{5AF78008-1B25-27FC-2764-E9F3B5376633}"/>
                </a:ext>
              </a:extLst>
            </p:cNvPr>
            <p:cNvSpPr/>
            <p:nvPr/>
          </p:nvSpPr>
          <p:spPr>
            <a:xfrm>
              <a:off x="3788663" y="7389878"/>
              <a:ext cx="45720" cy="45720"/>
            </a:xfrm>
            <a:custGeom>
              <a:avLst/>
              <a:gdLst/>
              <a:ahLst/>
              <a:cxnLst/>
              <a:rect l="l" t="t" r="r" b="b"/>
              <a:pathLst>
                <a:path w="45720" h="45720">
                  <a:moveTo>
                    <a:pt x="0" y="45720"/>
                  </a:moveTo>
                  <a:lnTo>
                    <a:pt x="4572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3" name="object 82">
              <a:extLst>
                <a:ext uri="{FF2B5EF4-FFF2-40B4-BE49-F238E27FC236}">
                  <a16:creationId xmlns:a16="http://schemas.microsoft.com/office/drawing/2014/main" xmlns="" id="{1E5C180A-B131-70E3-2A37-142B0FC0AC19}"/>
                </a:ext>
              </a:extLst>
            </p:cNvPr>
            <p:cNvSpPr/>
            <p:nvPr/>
          </p:nvSpPr>
          <p:spPr>
            <a:xfrm>
              <a:off x="3855719" y="7389878"/>
              <a:ext cx="48895" cy="45720"/>
            </a:xfrm>
            <a:custGeom>
              <a:avLst/>
              <a:gdLst/>
              <a:ahLst/>
              <a:cxnLst/>
              <a:rect l="l" t="t" r="r" b="b"/>
              <a:pathLst>
                <a:path w="48895" h="45720">
                  <a:moveTo>
                    <a:pt x="0" y="45720"/>
                  </a:moveTo>
                  <a:lnTo>
                    <a:pt x="48768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4" name="object 83">
              <a:extLst>
                <a:ext uri="{FF2B5EF4-FFF2-40B4-BE49-F238E27FC236}">
                  <a16:creationId xmlns:a16="http://schemas.microsoft.com/office/drawing/2014/main" xmlns="" id="{B004E76C-CC90-BAFE-EC6F-45738A72BB11}"/>
                </a:ext>
              </a:extLst>
            </p:cNvPr>
            <p:cNvSpPr/>
            <p:nvPr/>
          </p:nvSpPr>
          <p:spPr>
            <a:xfrm>
              <a:off x="3925823" y="7389878"/>
              <a:ext cx="45720" cy="45720"/>
            </a:xfrm>
            <a:custGeom>
              <a:avLst/>
              <a:gdLst/>
              <a:ahLst/>
              <a:cxnLst/>
              <a:rect l="l" t="t" r="r" b="b"/>
              <a:pathLst>
                <a:path w="45720" h="45720">
                  <a:moveTo>
                    <a:pt x="0" y="45720"/>
                  </a:moveTo>
                  <a:lnTo>
                    <a:pt x="4572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5" name="object 84">
              <a:extLst>
                <a:ext uri="{FF2B5EF4-FFF2-40B4-BE49-F238E27FC236}">
                  <a16:creationId xmlns:a16="http://schemas.microsoft.com/office/drawing/2014/main" xmlns="" id="{29E79E9F-B35E-C05D-7B10-C5A756987CC8}"/>
                </a:ext>
              </a:extLst>
            </p:cNvPr>
            <p:cNvSpPr/>
            <p:nvPr/>
          </p:nvSpPr>
          <p:spPr>
            <a:xfrm>
              <a:off x="3995927" y="7389878"/>
              <a:ext cx="45720" cy="45720"/>
            </a:xfrm>
            <a:custGeom>
              <a:avLst/>
              <a:gdLst/>
              <a:ahLst/>
              <a:cxnLst/>
              <a:rect l="l" t="t" r="r" b="b"/>
              <a:pathLst>
                <a:path w="45720" h="45720">
                  <a:moveTo>
                    <a:pt x="0" y="45720"/>
                  </a:moveTo>
                  <a:lnTo>
                    <a:pt x="4572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6" name="object 85">
              <a:extLst>
                <a:ext uri="{FF2B5EF4-FFF2-40B4-BE49-F238E27FC236}">
                  <a16:creationId xmlns:a16="http://schemas.microsoft.com/office/drawing/2014/main" xmlns="" id="{0672ABB8-0186-14FF-A338-F6A5BDEDB675}"/>
                </a:ext>
              </a:extLst>
            </p:cNvPr>
            <p:cNvSpPr/>
            <p:nvPr/>
          </p:nvSpPr>
          <p:spPr>
            <a:xfrm>
              <a:off x="4062983" y="7389878"/>
              <a:ext cx="45720" cy="45720"/>
            </a:xfrm>
            <a:custGeom>
              <a:avLst/>
              <a:gdLst/>
              <a:ahLst/>
              <a:cxnLst/>
              <a:rect l="l" t="t" r="r" b="b"/>
              <a:pathLst>
                <a:path w="45720" h="45720">
                  <a:moveTo>
                    <a:pt x="0" y="45720"/>
                  </a:moveTo>
                  <a:lnTo>
                    <a:pt x="4572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7" name="object 86">
              <a:extLst>
                <a:ext uri="{FF2B5EF4-FFF2-40B4-BE49-F238E27FC236}">
                  <a16:creationId xmlns:a16="http://schemas.microsoft.com/office/drawing/2014/main" xmlns="" id="{A26DD2CA-D1DF-BEA6-309A-E88440C16811}"/>
                </a:ext>
              </a:extLst>
            </p:cNvPr>
            <p:cNvSpPr/>
            <p:nvPr/>
          </p:nvSpPr>
          <p:spPr>
            <a:xfrm>
              <a:off x="4133087" y="7389878"/>
              <a:ext cx="45720" cy="45720"/>
            </a:xfrm>
            <a:custGeom>
              <a:avLst/>
              <a:gdLst/>
              <a:ahLst/>
              <a:cxnLst/>
              <a:rect l="l" t="t" r="r" b="b"/>
              <a:pathLst>
                <a:path w="45720" h="45720">
                  <a:moveTo>
                    <a:pt x="0" y="45720"/>
                  </a:moveTo>
                  <a:lnTo>
                    <a:pt x="4572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8" name="object 87">
              <a:extLst>
                <a:ext uri="{FF2B5EF4-FFF2-40B4-BE49-F238E27FC236}">
                  <a16:creationId xmlns:a16="http://schemas.microsoft.com/office/drawing/2014/main" xmlns="" id="{E1581CD8-25AE-9539-F629-2E8B2ADE0CF2}"/>
                </a:ext>
              </a:extLst>
            </p:cNvPr>
            <p:cNvSpPr/>
            <p:nvPr/>
          </p:nvSpPr>
          <p:spPr>
            <a:xfrm>
              <a:off x="4200143" y="7389878"/>
              <a:ext cx="48895" cy="45720"/>
            </a:xfrm>
            <a:custGeom>
              <a:avLst/>
              <a:gdLst/>
              <a:ahLst/>
              <a:cxnLst/>
              <a:rect l="l" t="t" r="r" b="b"/>
              <a:pathLst>
                <a:path w="48895" h="45720">
                  <a:moveTo>
                    <a:pt x="0" y="45720"/>
                  </a:moveTo>
                  <a:lnTo>
                    <a:pt x="48768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9" name="object 88">
              <a:extLst>
                <a:ext uri="{FF2B5EF4-FFF2-40B4-BE49-F238E27FC236}">
                  <a16:creationId xmlns:a16="http://schemas.microsoft.com/office/drawing/2014/main" xmlns="" id="{4C2CF109-C368-F105-D55C-D4264B34FD82}"/>
                </a:ext>
              </a:extLst>
            </p:cNvPr>
            <p:cNvSpPr/>
            <p:nvPr/>
          </p:nvSpPr>
          <p:spPr>
            <a:xfrm>
              <a:off x="4270247" y="7402070"/>
              <a:ext cx="33655" cy="33655"/>
            </a:xfrm>
            <a:custGeom>
              <a:avLst/>
              <a:gdLst/>
              <a:ahLst/>
              <a:cxnLst/>
              <a:rect l="l" t="t" r="r" b="b"/>
              <a:pathLst>
                <a:path w="33654" h="33654">
                  <a:moveTo>
                    <a:pt x="0" y="33527"/>
                  </a:moveTo>
                  <a:lnTo>
                    <a:pt x="33528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0" name="object 89">
              <a:extLst>
                <a:ext uri="{FF2B5EF4-FFF2-40B4-BE49-F238E27FC236}">
                  <a16:creationId xmlns:a16="http://schemas.microsoft.com/office/drawing/2014/main" xmlns="" id="{09257A42-56A4-72BF-A258-2B57A8BB360D}"/>
                </a:ext>
              </a:extLst>
            </p:cNvPr>
            <p:cNvSpPr/>
            <p:nvPr/>
          </p:nvSpPr>
          <p:spPr>
            <a:xfrm>
              <a:off x="3620322" y="7435659"/>
              <a:ext cx="684530" cy="0"/>
            </a:xfrm>
            <a:custGeom>
              <a:avLst/>
              <a:gdLst/>
              <a:ahLst/>
              <a:cxnLst/>
              <a:rect l="l" t="t" r="r" b="b"/>
              <a:pathLst>
                <a:path w="684529">
                  <a:moveTo>
                    <a:pt x="0" y="0"/>
                  </a:moveTo>
                  <a:lnTo>
                    <a:pt x="683996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1" name="object 90">
              <a:extLst>
                <a:ext uri="{FF2B5EF4-FFF2-40B4-BE49-F238E27FC236}">
                  <a16:creationId xmlns:a16="http://schemas.microsoft.com/office/drawing/2014/main" xmlns="" id="{003C0DE9-3B0A-7365-97E6-5BD5C2B0E494}"/>
                </a:ext>
              </a:extLst>
            </p:cNvPr>
            <p:cNvSpPr/>
            <p:nvPr/>
          </p:nvSpPr>
          <p:spPr>
            <a:xfrm>
              <a:off x="4303866" y="7390676"/>
              <a:ext cx="0" cy="45085"/>
            </a:xfrm>
            <a:custGeom>
              <a:avLst/>
              <a:gdLst/>
              <a:ahLst/>
              <a:cxnLst/>
              <a:rect l="l" t="t" r="r" b="b"/>
              <a:pathLst>
                <a:path h="45084">
                  <a:moveTo>
                    <a:pt x="0" y="0"/>
                  </a:moveTo>
                  <a:lnTo>
                    <a:pt x="0" y="44983"/>
                  </a:lnTo>
                </a:path>
              </a:pathLst>
            </a:custGeom>
            <a:ln w="3175">
              <a:solidFill>
                <a:srgbClr val="FFBF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2" name="object 91">
              <a:extLst>
                <a:ext uri="{FF2B5EF4-FFF2-40B4-BE49-F238E27FC236}">
                  <a16:creationId xmlns:a16="http://schemas.microsoft.com/office/drawing/2014/main" xmlns="" id="{E08F8106-1792-C4B6-8213-93973F3DEA7F}"/>
                </a:ext>
              </a:extLst>
            </p:cNvPr>
            <p:cNvSpPr/>
            <p:nvPr/>
          </p:nvSpPr>
          <p:spPr>
            <a:xfrm>
              <a:off x="3620328" y="7390671"/>
              <a:ext cx="684530" cy="0"/>
            </a:xfrm>
            <a:custGeom>
              <a:avLst/>
              <a:gdLst/>
              <a:ahLst/>
              <a:cxnLst/>
              <a:rect l="l" t="t" r="r" b="b"/>
              <a:pathLst>
                <a:path w="684529">
                  <a:moveTo>
                    <a:pt x="683996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3" name="object 92">
              <a:extLst>
                <a:ext uri="{FF2B5EF4-FFF2-40B4-BE49-F238E27FC236}">
                  <a16:creationId xmlns:a16="http://schemas.microsoft.com/office/drawing/2014/main" xmlns="" id="{93196F29-716C-6D97-2659-2D2591C2B965}"/>
                </a:ext>
              </a:extLst>
            </p:cNvPr>
            <p:cNvSpPr/>
            <p:nvPr/>
          </p:nvSpPr>
          <p:spPr>
            <a:xfrm>
              <a:off x="3620322" y="7390671"/>
              <a:ext cx="0" cy="45085"/>
            </a:xfrm>
            <a:custGeom>
              <a:avLst/>
              <a:gdLst/>
              <a:ahLst/>
              <a:cxnLst/>
              <a:rect l="l" t="t" r="r" b="b"/>
              <a:pathLst>
                <a:path h="45084">
                  <a:moveTo>
                    <a:pt x="0" y="0"/>
                  </a:moveTo>
                  <a:lnTo>
                    <a:pt x="0" y="44983"/>
                  </a:lnTo>
                </a:path>
              </a:pathLst>
            </a:custGeom>
            <a:ln w="3175">
              <a:solidFill>
                <a:srgbClr val="FFBF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4" name="object 93">
              <a:extLst>
                <a:ext uri="{FF2B5EF4-FFF2-40B4-BE49-F238E27FC236}">
                  <a16:creationId xmlns:a16="http://schemas.microsoft.com/office/drawing/2014/main" xmlns="" id="{65A63CA4-823D-3C92-1B32-CCEB26C0254A}"/>
                </a:ext>
              </a:extLst>
            </p:cNvPr>
            <p:cNvSpPr/>
            <p:nvPr/>
          </p:nvSpPr>
          <p:spPr>
            <a:xfrm>
              <a:off x="9110472" y="6798566"/>
              <a:ext cx="15240" cy="15240"/>
            </a:xfrm>
            <a:custGeom>
              <a:avLst/>
              <a:gdLst/>
              <a:ahLst/>
              <a:cxnLst/>
              <a:rect l="l" t="t" r="r" b="b"/>
              <a:pathLst>
                <a:path w="15240" h="15240">
                  <a:moveTo>
                    <a:pt x="0" y="15239"/>
                  </a:moveTo>
                  <a:lnTo>
                    <a:pt x="1524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5" name="object 94">
              <a:extLst>
                <a:ext uri="{FF2B5EF4-FFF2-40B4-BE49-F238E27FC236}">
                  <a16:creationId xmlns:a16="http://schemas.microsoft.com/office/drawing/2014/main" xmlns="" id="{A4DEAF79-4AF7-1954-7689-7E4DA1657C55}"/>
                </a:ext>
              </a:extLst>
            </p:cNvPr>
            <p:cNvSpPr/>
            <p:nvPr/>
          </p:nvSpPr>
          <p:spPr>
            <a:xfrm>
              <a:off x="9110472" y="6798566"/>
              <a:ext cx="82550" cy="82550"/>
            </a:xfrm>
            <a:custGeom>
              <a:avLst/>
              <a:gdLst/>
              <a:ahLst/>
              <a:cxnLst/>
              <a:rect l="l" t="t" r="r" b="b"/>
              <a:pathLst>
                <a:path w="82550" h="82550">
                  <a:moveTo>
                    <a:pt x="0" y="82295"/>
                  </a:moveTo>
                  <a:lnTo>
                    <a:pt x="8229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6" name="object 95">
              <a:extLst>
                <a:ext uri="{FF2B5EF4-FFF2-40B4-BE49-F238E27FC236}">
                  <a16:creationId xmlns:a16="http://schemas.microsoft.com/office/drawing/2014/main" xmlns="" id="{6B3F3472-EA7C-3B93-9A76-86D4254B06F8}"/>
                </a:ext>
              </a:extLst>
            </p:cNvPr>
            <p:cNvSpPr/>
            <p:nvPr/>
          </p:nvSpPr>
          <p:spPr>
            <a:xfrm>
              <a:off x="9110472" y="6798566"/>
              <a:ext cx="152400" cy="146685"/>
            </a:xfrm>
            <a:custGeom>
              <a:avLst/>
              <a:gdLst/>
              <a:ahLst/>
              <a:cxnLst/>
              <a:rect l="l" t="t" r="r" b="b"/>
              <a:pathLst>
                <a:path w="152400" h="146684">
                  <a:moveTo>
                    <a:pt x="0" y="146303"/>
                  </a:moveTo>
                  <a:lnTo>
                    <a:pt x="15240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7" name="object 96">
              <a:extLst>
                <a:ext uri="{FF2B5EF4-FFF2-40B4-BE49-F238E27FC236}">
                  <a16:creationId xmlns:a16="http://schemas.microsoft.com/office/drawing/2014/main" xmlns="" id="{BAA6B9EE-F70C-5E4D-2AC8-07F36A4381A9}"/>
                </a:ext>
              </a:extLst>
            </p:cNvPr>
            <p:cNvSpPr/>
            <p:nvPr/>
          </p:nvSpPr>
          <p:spPr>
            <a:xfrm>
              <a:off x="9110472" y="6798566"/>
              <a:ext cx="219710" cy="213360"/>
            </a:xfrm>
            <a:custGeom>
              <a:avLst/>
              <a:gdLst/>
              <a:ahLst/>
              <a:cxnLst/>
              <a:rect l="l" t="t" r="r" b="b"/>
              <a:pathLst>
                <a:path w="219709" h="213359">
                  <a:moveTo>
                    <a:pt x="0" y="213360"/>
                  </a:moveTo>
                  <a:lnTo>
                    <a:pt x="21945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8" name="object 97">
              <a:extLst>
                <a:ext uri="{FF2B5EF4-FFF2-40B4-BE49-F238E27FC236}">
                  <a16:creationId xmlns:a16="http://schemas.microsoft.com/office/drawing/2014/main" xmlns="" id="{517732B7-1FC7-8843-47E4-C7F3FE01419C}"/>
                </a:ext>
              </a:extLst>
            </p:cNvPr>
            <p:cNvSpPr/>
            <p:nvPr/>
          </p:nvSpPr>
          <p:spPr>
            <a:xfrm>
              <a:off x="9110472" y="6798566"/>
              <a:ext cx="289560" cy="280670"/>
            </a:xfrm>
            <a:custGeom>
              <a:avLst/>
              <a:gdLst/>
              <a:ahLst/>
              <a:cxnLst/>
              <a:rect l="l" t="t" r="r" b="b"/>
              <a:pathLst>
                <a:path w="289559" h="280670">
                  <a:moveTo>
                    <a:pt x="0" y="280415"/>
                  </a:moveTo>
                  <a:lnTo>
                    <a:pt x="28956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9" name="object 98">
              <a:extLst>
                <a:ext uri="{FF2B5EF4-FFF2-40B4-BE49-F238E27FC236}">
                  <a16:creationId xmlns:a16="http://schemas.microsoft.com/office/drawing/2014/main" xmlns="" id="{44670BA5-5D32-93E5-48E1-C7BBD2898D3F}"/>
                </a:ext>
              </a:extLst>
            </p:cNvPr>
            <p:cNvSpPr/>
            <p:nvPr/>
          </p:nvSpPr>
          <p:spPr>
            <a:xfrm>
              <a:off x="9110472" y="6798566"/>
              <a:ext cx="360045" cy="347980"/>
            </a:xfrm>
            <a:custGeom>
              <a:avLst/>
              <a:gdLst/>
              <a:ahLst/>
              <a:cxnLst/>
              <a:rect l="l" t="t" r="r" b="b"/>
              <a:pathLst>
                <a:path w="360045" h="347979">
                  <a:moveTo>
                    <a:pt x="0" y="347472"/>
                  </a:moveTo>
                  <a:lnTo>
                    <a:pt x="359664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0" name="object 99">
              <a:extLst>
                <a:ext uri="{FF2B5EF4-FFF2-40B4-BE49-F238E27FC236}">
                  <a16:creationId xmlns:a16="http://schemas.microsoft.com/office/drawing/2014/main" xmlns="" id="{F148C432-91E1-E05B-5ECC-CE2D4574EBE7}"/>
                </a:ext>
              </a:extLst>
            </p:cNvPr>
            <p:cNvSpPr/>
            <p:nvPr/>
          </p:nvSpPr>
          <p:spPr>
            <a:xfrm>
              <a:off x="9110472" y="6798566"/>
              <a:ext cx="426720" cy="414655"/>
            </a:xfrm>
            <a:custGeom>
              <a:avLst/>
              <a:gdLst/>
              <a:ahLst/>
              <a:cxnLst/>
              <a:rect l="l" t="t" r="r" b="b"/>
              <a:pathLst>
                <a:path w="426720" h="414654">
                  <a:moveTo>
                    <a:pt x="0" y="414527"/>
                  </a:moveTo>
                  <a:lnTo>
                    <a:pt x="42672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1" name="object 100">
              <a:extLst>
                <a:ext uri="{FF2B5EF4-FFF2-40B4-BE49-F238E27FC236}">
                  <a16:creationId xmlns:a16="http://schemas.microsoft.com/office/drawing/2014/main" xmlns="" id="{45CCB090-6971-1C27-7F1C-863E9F6821D2}"/>
                </a:ext>
              </a:extLst>
            </p:cNvPr>
            <p:cNvSpPr/>
            <p:nvPr/>
          </p:nvSpPr>
          <p:spPr>
            <a:xfrm>
              <a:off x="9110472" y="6798566"/>
              <a:ext cx="497205" cy="481965"/>
            </a:xfrm>
            <a:custGeom>
              <a:avLst/>
              <a:gdLst/>
              <a:ahLst/>
              <a:cxnLst/>
              <a:rect l="l" t="t" r="r" b="b"/>
              <a:pathLst>
                <a:path w="497204" h="481965">
                  <a:moveTo>
                    <a:pt x="0" y="481583"/>
                  </a:moveTo>
                  <a:lnTo>
                    <a:pt x="496823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2" name="object 101">
              <a:extLst>
                <a:ext uri="{FF2B5EF4-FFF2-40B4-BE49-F238E27FC236}">
                  <a16:creationId xmlns:a16="http://schemas.microsoft.com/office/drawing/2014/main" xmlns="" id="{EE2B8D8E-9863-969B-FA9C-490B6E5A6740}"/>
                </a:ext>
              </a:extLst>
            </p:cNvPr>
            <p:cNvSpPr/>
            <p:nvPr/>
          </p:nvSpPr>
          <p:spPr>
            <a:xfrm>
              <a:off x="9110472" y="6798566"/>
              <a:ext cx="563880" cy="548640"/>
            </a:xfrm>
            <a:custGeom>
              <a:avLst/>
              <a:gdLst/>
              <a:ahLst/>
              <a:cxnLst/>
              <a:rect l="l" t="t" r="r" b="b"/>
              <a:pathLst>
                <a:path w="563879" h="548640">
                  <a:moveTo>
                    <a:pt x="0" y="548639"/>
                  </a:moveTo>
                  <a:lnTo>
                    <a:pt x="56388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3" name="object 102">
              <a:extLst>
                <a:ext uri="{FF2B5EF4-FFF2-40B4-BE49-F238E27FC236}">
                  <a16:creationId xmlns:a16="http://schemas.microsoft.com/office/drawing/2014/main" xmlns="" id="{B0420298-B672-1773-B891-B3234CCBCA14}"/>
                </a:ext>
              </a:extLst>
            </p:cNvPr>
            <p:cNvSpPr/>
            <p:nvPr/>
          </p:nvSpPr>
          <p:spPr>
            <a:xfrm>
              <a:off x="9110472" y="6798566"/>
              <a:ext cx="634365" cy="615950"/>
            </a:xfrm>
            <a:custGeom>
              <a:avLst/>
              <a:gdLst/>
              <a:ahLst/>
              <a:cxnLst/>
              <a:rect l="l" t="t" r="r" b="b"/>
              <a:pathLst>
                <a:path w="634365" h="615950">
                  <a:moveTo>
                    <a:pt x="0" y="615695"/>
                  </a:moveTo>
                  <a:lnTo>
                    <a:pt x="633984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4" name="object 103">
              <a:extLst>
                <a:ext uri="{FF2B5EF4-FFF2-40B4-BE49-F238E27FC236}">
                  <a16:creationId xmlns:a16="http://schemas.microsoft.com/office/drawing/2014/main" xmlns="" id="{C14884FA-645B-6634-A6AC-55682CFB51C9}"/>
                </a:ext>
              </a:extLst>
            </p:cNvPr>
            <p:cNvSpPr/>
            <p:nvPr/>
          </p:nvSpPr>
          <p:spPr>
            <a:xfrm>
              <a:off x="9110472" y="6798566"/>
              <a:ext cx="704215" cy="683260"/>
            </a:xfrm>
            <a:custGeom>
              <a:avLst/>
              <a:gdLst/>
              <a:ahLst/>
              <a:cxnLst/>
              <a:rect l="l" t="t" r="r" b="b"/>
              <a:pathLst>
                <a:path w="704215" h="683259">
                  <a:moveTo>
                    <a:pt x="0" y="682751"/>
                  </a:moveTo>
                  <a:lnTo>
                    <a:pt x="704088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5" name="object 104">
              <a:extLst>
                <a:ext uri="{FF2B5EF4-FFF2-40B4-BE49-F238E27FC236}">
                  <a16:creationId xmlns:a16="http://schemas.microsoft.com/office/drawing/2014/main" xmlns="" id="{70B82139-BB8C-E77F-A27E-1C431CC60414}"/>
                </a:ext>
              </a:extLst>
            </p:cNvPr>
            <p:cNvSpPr/>
            <p:nvPr/>
          </p:nvSpPr>
          <p:spPr>
            <a:xfrm>
              <a:off x="9180575" y="6798566"/>
              <a:ext cx="701040" cy="683260"/>
            </a:xfrm>
            <a:custGeom>
              <a:avLst/>
              <a:gdLst/>
              <a:ahLst/>
              <a:cxnLst/>
              <a:rect l="l" t="t" r="r" b="b"/>
              <a:pathLst>
                <a:path w="701040" h="683259">
                  <a:moveTo>
                    <a:pt x="0" y="682751"/>
                  </a:moveTo>
                  <a:lnTo>
                    <a:pt x="70104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6" name="object 105">
              <a:extLst>
                <a:ext uri="{FF2B5EF4-FFF2-40B4-BE49-F238E27FC236}">
                  <a16:creationId xmlns:a16="http://schemas.microsoft.com/office/drawing/2014/main" xmlns="" id="{71C4CD2D-5549-A5E9-B1EE-19C7B499C958}"/>
                </a:ext>
              </a:extLst>
            </p:cNvPr>
            <p:cNvSpPr/>
            <p:nvPr/>
          </p:nvSpPr>
          <p:spPr>
            <a:xfrm>
              <a:off x="9250680" y="6829046"/>
              <a:ext cx="670560" cy="652780"/>
            </a:xfrm>
            <a:custGeom>
              <a:avLst/>
              <a:gdLst/>
              <a:ahLst/>
              <a:cxnLst/>
              <a:rect l="l" t="t" r="r" b="b"/>
              <a:pathLst>
                <a:path w="670559" h="652779">
                  <a:moveTo>
                    <a:pt x="0" y="652272"/>
                  </a:moveTo>
                  <a:lnTo>
                    <a:pt x="67056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7" name="object 106">
              <a:extLst>
                <a:ext uri="{FF2B5EF4-FFF2-40B4-BE49-F238E27FC236}">
                  <a16:creationId xmlns:a16="http://schemas.microsoft.com/office/drawing/2014/main" xmlns="" id="{9EBB91C8-A904-E728-2D81-E76F5720E41D}"/>
                </a:ext>
              </a:extLst>
            </p:cNvPr>
            <p:cNvSpPr/>
            <p:nvPr/>
          </p:nvSpPr>
          <p:spPr>
            <a:xfrm>
              <a:off x="9317736" y="6896102"/>
              <a:ext cx="603885" cy="585470"/>
            </a:xfrm>
            <a:custGeom>
              <a:avLst/>
              <a:gdLst/>
              <a:ahLst/>
              <a:cxnLst/>
              <a:rect l="l" t="t" r="r" b="b"/>
              <a:pathLst>
                <a:path w="603884" h="585470">
                  <a:moveTo>
                    <a:pt x="0" y="585215"/>
                  </a:moveTo>
                  <a:lnTo>
                    <a:pt x="603504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8" name="object 107">
              <a:extLst>
                <a:ext uri="{FF2B5EF4-FFF2-40B4-BE49-F238E27FC236}">
                  <a16:creationId xmlns:a16="http://schemas.microsoft.com/office/drawing/2014/main" xmlns="" id="{66E1AD97-D30E-D9EE-1245-3B26494AC103}"/>
                </a:ext>
              </a:extLst>
            </p:cNvPr>
            <p:cNvSpPr/>
            <p:nvPr/>
          </p:nvSpPr>
          <p:spPr>
            <a:xfrm>
              <a:off x="9387839" y="6963158"/>
              <a:ext cx="533400" cy="518159"/>
            </a:xfrm>
            <a:custGeom>
              <a:avLst/>
              <a:gdLst/>
              <a:ahLst/>
              <a:cxnLst/>
              <a:rect l="l" t="t" r="r" b="b"/>
              <a:pathLst>
                <a:path w="533400" h="518159">
                  <a:moveTo>
                    <a:pt x="0" y="518159"/>
                  </a:moveTo>
                  <a:lnTo>
                    <a:pt x="53340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9" name="object 108">
              <a:extLst>
                <a:ext uri="{FF2B5EF4-FFF2-40B4-BE49-F238E27FC236}">
                  <a16:creationId xmlns:a16="http://schemas.microsoft.com/office/drawing/2014/main" xmlns="" id="{5B7FF10C-B268-2107-C8F0-99CCAA6621D0}"/>
                </a:ext>
              </a:extLst>
            </p:cNvPr>
            <p:cNvSpPr/>
            <p:nvPr/>
          </p:nvSpPr>
          <p:spPr>
            <a:xfrm>
              <a:off x="9454895" y="7030214"/>
              <a:ext cx="466725" cy="451484"/>
            </a:xfrm>
            <a:custGeom>
              <a:avLst/>
              <a:gdLst/>
              <a:ahLst/>
              <a:cxnLst/>
              <a:rect l="l" t="t" r="r" b="b"/>
              <a:pathLst>
                <a:path w="466725" h="451484">
                  <a:moveTo>
                    <a:pt x="0" y="451103"/>
                  </a:moveTo>
                  <a:lnTo>
                    <a:pt x="466344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0" name="object 109">
              <a:extLst>
                <a:ext uri="{FF2B5EF4-FFF2-40B4-BE49-F238E27FC236}">
                  <a16:creationId xmlns:a16="http://schemas.microsoft.com/office/drawing/2014/main" xmlns="" id="{8C0B656C-ED23-6C58-50DC-BDC9606B536A}"/>
                </a:ext>
              </a:extLst>
            </p:cNvPr>
            <p:cNvSpPr/>
            <p:nvPr/>
          </p:nvSpPr>
          <p:spPr>
            <a:xfrm>
              <a:off x="9524999" y="7097270"/>
              <a:ext cx="396240" cy="384175"/>
            </a:xfrm>
            <a:custGeom>
              <a:avLst/>
              <a:gdLst/>
              <a:ahLst/>
              <a:cxnLst/>
              <a:rect l="l" t="t" r="r" b="b"/>
              <a:pathLst>
                <a:path w="396240" h="384175">
                  <a:moveTo>
                    <a:pt x="0" y="384048"/>
                  </a:moveTo>
                  <a:lnTo>
                    <a:pt x="39624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1" name="object 110">
              <a:extLst>
                <a:ext uri="{FF2B5EF4-FFF2-40B4-BE49-F238E27FC236}">
                  <a16:creationId xmlns:a16="http://schemas.microsoft.com/office/drawing/2014/main" xmlns="" id="{9562DFDC-B2D7-CB4D-F014-7F57E1231549}"/>
                </a:ext>
              </a:extLst>
            </p:cNvPr>
            <p:cNvSpPr/>
            <p:nvPr/>
          </p:nvSpPr>
          <p:spPr>
            <a:xfrm>
              <a:off x="9595104" y="7164326"/>
              <a:ext cx="326390" cy="317500"/>
            </a:xfrm>
            <a:custGeom>
              <a:avLst/>
              <a:gdLst/>
              <a:ahLst/>
              <a:cxnLst/>
              <a:rect l="l" t="t" r="r" b="b"/>
              <a:pathLst>
                <a:path w="326390" h="317500">
                  <a:moveTo>
                    <a:pt x="0" y="316992"/>
                  </a:moveTo>
                  <a:lnTo>
                    <a:pt x="32613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2" name="object 111">
              <a:extLst>
                <a:ext uri="{FF2B5EF4-FFF2-40B4-BE49-F238E27FC236}">
                  <a16:creationId xmlns:a16="http://schemas.microsoft.com/office/drawing/2014/main" xmlns="" id="{A89586B7-CE1E-205D-8308-5AE8749D324C}"/>
                </a:ext>
              </a:extLst>
            </p:cNvPr>
            <p:cNvSpPr/>
            <p:nvPr/>
          </p:nvSpPr>
          <p:spPr>
            <a:xfrm>
              <a:off x="9662160" y="7231382"/>
              <a:ext cx="259079" cy="250190"/>
            </a:xfrm>
            <a:custGeom>
              <a:avLst/>
              <a:gdLst/>
              <a:ahLst/>
              <a:cxnLst/>
              <a:rect l="l" t="t" r="r" b="b"/>
              <a:pathLst>
                <a:path w="259079" h="250190">
                  <a:moveTo>
                    <a:pt x="0" y="249936"/>
                  </a:moveTo>
                  <a:lnTo>
                    <a:pt x="259079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3" name="object 112">
              <a:extLst>
                <a:ext uri="{FF2B5EF4-FFF2-40B4-BE49-F238E27FC236}">
                  <a16:creationId xmlns:a16="http://schemas.microsoft.com/office/drawing/2014/main" xmlns="" id="{4FAF7122-85FB-6866-EFB1-C0FA68815ED8}"/>
                </a:ext>
              </a:extLst>
            </p:cNvPr>
            <p:cNvSpPr/>
            <p:nvPr/>
          </p:nvSpPr>
          <p:spPr>
            <a:xfrm>
              <a:off x="9732264" y="7295390"/>
              <a:ext cx="189230" cy="186055"/>
            </a:xfrm>
            <a:custGeom>
              <a:avLst/>
              <a:gdLst/>
              <a:ahLst/>
              <a:cxnLst/>
              <a:rect l="l" t="t" r="r" b="b"/>
              <a:pathLst>
                <a:path w="189229" h="186054">
                  <a:moveTo>
                    <a:pt x="0" y="185927"/>
                  </a:moveTo>
                  <a:lnTo>
                    <a:pt x="18897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4" name="object 113">
              <a:extLst>
                <a:ext uri="{FF2B5EF4-FFF2-40B4-BE49-F238E27FC236}">
                  <a16:creationId xmlns:a16="http://schemas.microsoft.com/office/drawing/2014/main" xmlns="" id="{DEA81806-1695-3E08-16CD-6FBD5F1B7FF0}"/>
                </a:ext>
              </a:extLst>
            </p:cNvPr>
            <p:cNvSpPr/>
            <p:nvPr/>
          </p:nvSpPr>
          <p:spPr>
            <a:xfrm>
              <a:off x="9799319" y="7362446"/>
              <a:ext cx="121920" cy="119380"/>
            </a:xfrm>
            <a:custGeom>
              <a:avLst/>
              <a:gdLst/>
              <a:ahLst/>
              <a:cxnLst/>
              <a:rect l="l" t="t" r="r" b="b"/>
              <a:pathLst>
                <a:path w="121920" h="119379">
                  <a:moveTo>
                    <a:pt x="0" y="118872"/>
                  </a:moveTo>
                  <a:lnTo>
                    <a:pt x="12192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5" name="object 114">
              <a:extLst>
                <a:ext uri="{FF2B5EF4-FFF2-40B4-BE49-F238E27FC236}">
                  <a16:creationId xmlns:a16="http://schemas.microsoft.com/office/drawing/2014/main" xmlns="" id="{9C3F1EC3-8ADA-4496-6178-56103BB531BB}"/>
                </a:ext>
              </a:extLst>
            </p:cNvPr>
            <p:cNvSpPr/>
            <p:nvPr/>
          </p:nvSpPr>
          <p:spPr>
            <a:xfrm>
              <a:off x="9869424" y="7429502"/>
              <a:ext cx="52069" cy="52069"/>
            </a:xfrm>
            <a:custGeom>
              <a:avLst/>
              <a:gdLst/>
              <a:ahLst/>
              <a:cxnLst/>
              <a:rect l="l" t="t" r="r" b="b"/>
              <a:pathLst>
                <a:path w="52070" h="52070">
                  <a:moveTo>
                    <a:pt x="0" y="51815"/>
                  </a:moveTo>
                  <a:lnTo>
                    <a:pt x="5181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6" name="object 115">
              <a:extLst>
                <a:ext uri="{FF2B5EF4-FFF2-40B4-BE49-F238E27FC236}">
                  <a16:creationId xmlns:a16="http://schemas.microsoft.com/office/drawing/2014/main" xmlns="" id="{0A02BC14-DD31-9DC0-B7E1-BEEE18772922}"/>
                </a:ext>
              </a:extLst>
            </p:cNvPr>
            <p:cNvSpPr/>
            <p:nvPr/>
          </p:nvSpPr>
          <p:spPr>
            <a:xfrm>
              <a:off x="9110319" y="6798444"/>
              <a:ext cx="810260" cy="0"/>
            </a:xfrm>
            <a:custGeom>
              <a:avLst/>
              <a:gdLst/>
              <a:ahLst/>
              <a:cxnLst/>
              <a:rect l="l" t="t" r="r" b="b"/>
              <a:pathLst>
                <a:path w="810259">
                  <a:moveTo>
                    <a:pt x="0" y="0"/>
                  </a:moveTo>
                  <a:lnTo>
                    <a:pt x="810006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7" name="object 116">
              <a:extLst>
                <a:ext uri="{FF2B5EF4-FFF2-40B4-BE49-F238E27FC236}">
                  <a16:creationId xmlns:a16="http://schemas.microsoft.com/office/drawing/2014/main" xmlns="" id="{BE1E9044-087D-C930-1157-19436337707B}"/>
                </a:ext>
              </a:extLst>
            </p:cNvPr>
            <p:cNvSpPr/>
            <p:nvPr/>
          </p:nvSpPr>
          <p:spPr>
            <a:xfrm>
              <a:off x="9920325" y="6798444"/>
              <a:ext cx="0" cy="682625"/>
            </a:xfrm>
            <a:custGeom>
              <a:avLst/>
              <a:gdLst/>
              <a:ahLst/>
              <a:cxnLst/>
              <a:rect l="l" t="t" r="r" b="b"/>
              <a:pathLst>
                <a:path h="682625">
                  <a:moveTo>
                    <a:pt x="0" y="0"/>
                  </a:moveTo>
                  <a:lnTo>
                    <a:pt x="0" y="682205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8" name="object 117">
              <a:extLst>
                <a:ext uri="{FF2B5EF4-FFF2-40B4-BE49-F238E27FC236}">
                  <a16:creationId xmlns:a16="http://schemas.microsoft.com/office/drawing/2014/main" xmlns="" id="{879823F1-5436-EBF1-1F55-91F96C3F8705}"/>
                </a:ext>
              </a:extLst>
            </p:cNvPr>
            <p:cNvSpPr/>
            <p:nvPr/>
          </p:nvSpPr>
          <p:spPr>
            <a:xfrm>
              <a:off x="9110319" y="7480206"/>
              <a:ext cx="810260" cy="0"/>
            </a:xfrm>
            <a:custGeom>
              <a:avLst/>
              <a:gdLst/>
              <a:ahLst/>
              <a:cxnLst/>
              <a:rect l="l" t="t" r="r" b="b"/>
              <a:pathLst>
                <a:path w="810259">
                  <a:moveTo>
                    <a:pt x="0" y="0"/>
                  </a:moveTo>
                  <a:lnTo>
                    <a:pt x="810005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9" name="object 118">
              <a:extLst>
                <a:ext uri="{FF2B5EF4-FFF2-40B4-BE49-F238E27FC236}">
                  <a16:creationId xmlns:a16="http://schemas.microsoft.com/office/drawing/2014/main" xmlns="" id="{E877616A-6D20-80A0-E848-5967FCD4C987}"/>
                </a:ext>
              </a:extLst>
            </p:cNvPr>
            <p:cNvSpPr/>
            <p:nvPr/>
          </p:nvSpPr>
          <p:spPr>
            <a:xfrm>
              <a:off x="9110319" y="6798443"/>
              <a:ext cx="0" cy="682625"/>
            </a:xfrm>
            <a:custGeom>
              <a:avLst/>
              <a:gdLst/>
              <a:ahLst/>
              <a:cxnLst/>
              <a:rect l="l" t="t" r="r" b="b"/>
              <a:pathLst>
                <a:path h="682625">
                  <a:moveTo>
                    <a:pt x="0" y="68220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0" name="object 119">
              <a:extLst>
                <a:ext uri="{FF2B5EF4-FFF2-40B4-BE49-F238E27FC236}">
                  <a16:creationId xmlns:a16="http://schemas.microsoft.com/office/drawing/2014/main" xmlns="" id="{6C2659AC-004C-CF96-4603-40F6271A910A}"/>
                </a:ext>
              </a:extLst>
            </p:cNvPr>
            <p:cNvSpPr/>
            <p:nvPr/>
          </p:nvSpPr>
          <p:spPr>
            <a:xfrm>
              <a:off x="8083295" y="6798566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0" y="6095"/>
                  </a:moveTo>
                  <a:lnTo>
                    <a:pt x="9144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1" name="object 120">
              <a:extLst>
                <a:ext uri="{FF2B5EF4-FFF2-40B4-BE49-F238E27FC236}">
                  <a16:creationId xmlns:a16="http://schemas.microsoft.com/office/drawing/2014/main" xmlns="" id="{7F988226-18A3-84FE-8225-0FB059B7FCEE}"/>
                </a:ext>
              </a:extLst>
            </p:cNvPr>
            <p:cNvSpPr/>
            <p:nvPr/>
          </p:nvSpPr>
          <p:spPr>
            <a:xfrm>
              <a:off x="8083295" y="6798566"/>
              <a:ext cx="76200" cy="73660"/>
            </a:xfrm>
            <a:custGeom>
              <a:avLst/>
              <a:gdLst/>
              <a:ahLst/>
              <a:cxnLst/>
              <a:rect l="l" t="t" r="r" b="b"/>
              <a:pathLst>
                <a:path w="76200" h="73659">
                  <a:moveTo>
                    <a:pt x="0" y="73151"/>
                  </a:moveTo>
                  <a:lnTo>
                    <a:pt x="7620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2" name="object 121">
              <a:extLst>
                <a:ext uri="{FF2B5EF4-FFF2-40B4-BE49-F238E27FC236}">
                  <a16:creationId xmlns:a16="http://schemas.microsoft.com/office/drawing/2014/main" xmlns="" id="{69E0F842-F169-46D5-D3A0-A10864A81F41}"/>
                </a:ext>
              </a:extLst>
            </p:cNvPr>
            <p:cNvSpPr/>
            <p:nvPr/>
          </p:nvSpPr>
          <p:spPr>
            <a:xfrm>
              <a:off x="8083295" y="6798566"/>
              <a:ext cx="146685" cy="140335"/>
            </a:xfrm>
            <a:custGeom>
              <a:avLst/>
              <a:gdLst/>
              <a:ahLst/>
              <a:cxnLst/>
              <a:rect l="l" t="t" r="r" b="b"/>
              <a:pathLst>
                <a:path w="146684" h="140334">
                  <a:moveTo>
                    <a:pt x="0" y="140207"/>
                  </a:moveTo>
                  <a:lnTo>
                    <a:pt x="146304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3" name="object 122">
              <a:extLst>
                <a:ext uri="{FF2B5EF4-FFF2-40B4-BE49-F238E27FC236}">
                  <a16:creationId xmlns:a16="http://schemas.microsoft.com/office/drawing/2014/main" xmlns="" id="{4FB80A20-5C77-7F34-1112-8FF00D29B8F4}"/>
                </a:ext>
              </a:extLst>
            </p:cNvPr>
            <p:cNvSpPr/>
            <p:nvPr/>
          </p:nvSpPr>
          <p:spPr>
            <a:xfrm>
              <a:off x="8083295" y="6798566"/>
              <a:ext cx="216535" cy="207645"/>
            </a:xfrm>
            <a:custGeom>
              <a:avLst/>
              <a:gdLst/>
              <a:ahLst/>
              <a:cxnLst/>
              <a:rect l="l" t="t" r="r" b="b"/>
              <a:pathLst>
                <a:path w="216534" h="207645">
                  <a:moveTo>
                    <a:pt x="0" y="207263"/>
                  </a:moveTo>
                  <a:lnTo>
                    <a:pt x="216408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4" name="object 123">
              <a:extLst>
                <a:ext uri="{FF2B5EF4-FFF2-40B4-BE49-F238E27FC236}">
                  <a16:creationId xmlns:a16="http://schemas.microsoft.com/office/drawing/2014/main" xmlns="" id="{A1CBB41A-6A6E-9BEF-B87A-5C191265D9D7}"/>
                </a:ext>
              </a:extLst>
            </p:cNvPr>
            <p:cNvSpPr/>
            <p:nvPr/>
          </p:nvSpPr>
          <p:spPr>
            <a:xfrm>
              <a:off x="8083295" y="6798566"/>
              <a:ext cx="283845" cy="274320"/>
            </a:xfrm>
            <a:custGeom>
              <a:avLst/>
              <a:gdLst/>
              <a:ahLst/>
              <a:cxnLst/>
              <a:rect l="l" t="t" r="r" b="b"/>
              <a:pathLst>
                <a:path w="283845" h="274320">
                  <a:moveTo>
                    <a:pt x="0" y="274319"/>
                  </a:moveTo>
                  <a:lnTo>
                    <a:pt x="283464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5" name="object 124">
              <a:extLst>
                <a:ext uri="{FF2B5EF4-FFF2-40B4-BE49-F238E27FC236}">
                  <a16:creationId xmlns:a16="http://schemas.microsoft.com/office/drawing/2014/main" xmlns="" id="{61CC875A-D8CF-DAE3-A104-60EA3E073EC5}"/>
                </a:ext>
              </a:extLst>
            </p:cNvPr>
            <p:cNvSpPr/>
            <p:nvPr/>
          </p:nvSpPr>
          <p:spPr>
            <a:xfrm>
              <a:off x="8083295" y="6798566"/>
              <a:ext cx="353695" cy="341630"/>
            </a:xfrm>
            <a:custGeom>
              <a:avLst/>
              <a:gdLst/>
              <a:ahLst/>
              <a:cxnLst/>
              <a:rect l="l" t="t" r="r" b="b"/>
              <a:pathLst>
                <a:path w="353695" h="341629">
                  <a:moveTo>
                    <a:pt x="0" y="341375"/>
                  </a:moveTo>
                  <a:lnTo>
                    <a:pt x="353568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6" name="object 125">
              <a:extLst>
                <a:ext uri="{FF2B5EF4-FFF2-40B4-BE49-F238E27FC236}">
                  <a16:creationId xmlns:a16="http://schemas.microsoft.com/office/drawing/2014/main" xmlns="" id="{3DCA6DAD-3BFD-1160-C18C-530EC6B4F250}"/>
                </a:ext>
              </a:extLst>
            </p:cNvPr>
            <p:cNvSpPr/>
            <p:nvPr/>
          </p:nvSpPr>
          <p:spPr>
            <a:xfrm>
              <a:off x="8083295" y="6798566"/>
              <a:ext cx="421005" cy="408940"/>
            </a:xfrm>
            <a:custGeom>
              <a:avLst/>
              <a:gdLst/>
              <a:ahLst/>
              <a:cxnLst/>
              <a:rect l="l" t="t" r="r" b="b"/>
              <a:pathLst>
                <a:path w="421004" h="408940">
                  <a:moveTo>
                    <a:pt x="0" y="408431"/>
                  </a:moveTo>
                  <a:lnTo>
                    <a:pt x="420623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7" name="object 126">
              <a:extLst>
                <a:ext uri="{FF2B5EF4-FFF2-40B4-BE49-F238E27FC236}">
                  <a16:creationId xmlns:a16="http://schemas.microsoft.com/office/drawing/2014/main" xmlns="" id="{EDD65165-7F78-4ED3-CF02-26B5DFA77588}"/>
                </a:ext>
              </a:extLst>
            </p:cNvPr>
            <p:cNvSpPr/>
            <p:nvPr/>
          </p:nvSpPr>
          <p:spPr>
            <a:xfrm>
              <a:off x="8083295" y="6798566"/>
              <a:ext cx="490855" cy="475615"/>
            </a:xfrm>
            <a:custGeom>
              <a:avLst/>
              <a:gdLst/>
              <a:ahLst/>
              <a:cxnLst/>
              <a:rect l="l" t="t" r="r" b="b"/>
              <a:pathLst>
                <a:path w="490854" h="475615">
                  <a:moveTo>
                    <a:pt x="0" y="475488"/>
                  </a:moveTo>
                  <a:lnTo>
                    <a:pt x="490728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8" name="object 127">
              <a:extLst>
                <a:ext uri="{FF2B5EF4-FFF2-40B4-BE49-F238E27FC236}">
                  <a16:creationId xmlns:a16="http://schemas.microsoft.com/office/drawing/2014/main" xmlns="" id="{728BB879-EF00-0BC4-9F96-2AEA618CFBF8}"/>
                </a:ext>
              </a:extLst>
            </p:cNvPr>
            <p:cNvSpPr/>
            <p:nvPr/>
          </p:nvSpPr>
          <p:spPr>
            <a:xfrm>
              <a:off x="8083295" y="6798566"/>
              <a:ext cx="561340" cy="542925"/>
            </a:xfrm>
            <a:custGeom>
              <a:avLst/>
              <a:gdLst/>
              <a:ahLst/>
              <a:cxnLst/>
              <a:rect l="l" t="t" r="r" b="b"/>
              <a:pathLst>
                <a:path w="561340" h="542925">
                  <a:moveTo>
                    <a:pt x="0" y="542543"/>
                  </a:moveTo>
                  <a:lnTo>
                    <a:pt x="560832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9" name="object 128">
              <a:extLst>
                <a:ext uri="{FF2B5EF4-FFF2-40B4-BE49-F238E27FC236}">
                  <a16:creationId xmlns:a16="http://schemas.microsoft.com/office/drawing/2014/main" xmlns="" id="{772039C7-A880-E1D6-C2CE-2FF6D6652938}"/>
                </a:ext>
              </a:extLst>
            </p:cNvPr>
            <p:cNvSpPr/>
            <p:nvPr/>
          </p:nvSpPr>
          <p:spPr>
            <a:xfrm>
              <a:off x="8083295" y="6798566"/>
              <a:ext cx="628015" cy="609600"/>
            </a:xfrm>
            <a:custGeom>
              <a:avLst/>
              <a:gdLst/>
              <a:ahLst/>
              <a:cxnLst/>
              <a:rect l="l" t="t" r="r" b="b"/>
              <a:pathLst>
                <a:path w="628015" h="609600">
                  <a:moveTo>
                    <a:pt x="0" y="609600"/>
                  </a:moveTo>
                  <a:lnTo>
                    <a:pt x="627888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0" name="object 129">
              <a:extLst>
                <a:ext uri="{FF2B5EF4-FFF2-40B4-BE49-F238E27FC236}">
                  <a16:creationId xmlns:a16="http://schemas.microsoft.com/office/drawing/2014/main" xmlns="" id="{EA870079-A454-C0CB-58FF-B3056BE4FC3B}"/>
                </a:ext>
              </a:extLst>
            </p:cNvPr>
            <p:cNvSpPr/>
            <p:nvPr/>
          </p:nvSpPr>
          <p:spPr>
            <a:xfrm>
              <a:off x="8083295" y="6798566"/>
              <a:ext cx="698500" cy="676910"/>
            </a:xfrm>
            <a:custGeom>
              <a:avLst/>
              <a:gdLst/>
              <a:ahLst/>
              <a:cxnLst/>
              <a:rect l="l" t="t" r="r" b="b"/>
              <a:pathLst>
                <a:path w="698500" h="676909">
                  <a:moveTo>
                    <a:pt x="0" y="676655"/>
                  </a:moveTo>
                  <a:lnTo>
                    <a:pt x="697992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1" name="object 130">
              <a:extLst>
                <a:ext uri="{FF2B5EF4-FFF2-40B4-BE49-F238E27FC236}">
                  <a16:creationId xmlns:a16="http://schemas.microsoft.com/office/drawing/2014/main" xmlns="" id="{BFD13B50-1EE1-0538-E8CD-48C40AA3CCD9}"/>
                </a:ext>
              </a:extLst>
            </p:cNvPr>
            <p:cNvSpPr/>
            <p:nvPr/>
          </p:nvSpPr>
          <p:spPr>
            <a:xfrm>
              <a:off x="8147304" y="6798566"/>
              <a:ext cx="701040" cy="683260"/>
            </a:xfrm>
            <a:custGeom>
              <a:avLst/>
              <a:gdLst/>
              <a:ahLst/>
              <a:cxnLst/>
              <a:rect l="l" t="t" r="r" b="b"/>
              <a:pathLst>
                <a:path w="701040" h="683259">
                  <a:moveTo>
                    <a:pt x="0" y="682751"/>
                  </a:moveTo>
                  <a:lnTo>
                    <a:pt x="70104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2" name="object 131">
              <a:extLst>
                <a:ext uri="{FF2B5EF4-FFF2-40B4-BE49-F238E27FC236}">
                  <a16:creationId xmlns:a16="http://schemas.microsoft.com/office/drawing/2014/main" xmlns="" id="{167D834E-8CD7-748C-9975-5B880CDE6F21}"/>
                </a:ext>
              </a:extLst>
            </p:cNvPr>
            <p:cNvSpPr/>
            <p:nvPr/>
          </p:nvSpPr>
          <p:spPr>
            <a:xfrm>
              <a:off x="8217407" y="6819902"/>
              <a:ext cx="676910" cy="661670"/>
            </a:xfrm>
            <a:custGeom>
              <a:avLst/>
              <a:gdLst/>
              <a:ahLst/>
              <a:cxnLst/>
              <a:rect l="l" t="t" r="r" b="b"/>
              <a:pathLst>
                <a:path w="676909" h="661670">
                  <a:moveTo>
                    <a:pt x="0" y="661415"/>
                  </a:moveTo>
                  <a:lnTo>
                    <a:pt x="67665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3" name="object 132">
              <a:extLst>
                <a:ext uri="{FF2B5EF4-FFF2-40B4-BE49-F238E27FC236}">
                  <a16:creationId xmlns:a16="http://schemas.microsoft.com/office/drawing/2014/main" xmlns="" id="{33328162-DABF-6784-7D2F-070AC91C1527}"/>
                </a:ext>
              </a:extLst>
            </p:cNvPr>
            <p:cNvSpPr/>
            <p:nvPr/>
          </p:nvSpPr>
          <p:spPr>
            <a:xfrm>
              <a:off x="8284463" y="6886958"/>
              <a:ext cx="609600" cy="594360"/>
            </a:xfrm>
            <a:custGeom>
              <a:avLst/>
              <a:gdLst/>
              <a:ahLst/>
              <a:cxnLst/>
              <a:rect l="l" t="t" r="r" b="b"/>
              <a:pathLst>
                <a:path w="609600" h="594359">
                  <a:moveTo>
                    <a:pt x="0" y="594359"/>
                  </a:moveTo>
                  <a:lnTo>
                    <a:pt x="60960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4" name="object 133">
              <a:extLst>
                <a:ext uri="{FF2B5EF4-FFF2-40B4-BE49-F238E27FC236}">
                  <a16:creationId xmlns:a16="http://schemas.microsoft.com/office/drawing/2014/main" xmlns="" id="{56F5CC74-3881-37FC-5F79-B1E5EF15BA2F}"/>
                </a:ext>
              </a:extLst>
            </p:cNvPr>
            <p:cNvSpPr/>
            <p:nvPr/>
          </p:nvSpPr>
          <p:spPr>
            <a:xfrm>
              <a:off x="8354568" y="6954014"/>
              <a:ext cx="539750" cy="527685"/>
            </a:xfrm>
            <a:custGeom>
              <a:avLst/>
              <a:gdLst/>
              <a:ahLst/>
              <a:cxnLst/>
              <a:rect l="l" t="t" r="r" b="b"/>
              <a:pathLst>
                <a:path w="539750" h="527684">
                  <a:moveTo>
                    <a:pt x="0" y="527303"/>
                  </a:moveTo>
                  <a:lnTo>
                    <a:pt x="53949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5" name="object 134">
              <a:extLst>
                <a:ext uri="{FF2B5EF4-FFF2-40B4-BE49-F238E27FC236}">
                  <a16:creationId xmlns:a16="http://schemas.microsoft.com/office/drawing/2014/main" xmlns="" id="{1EEEE51F-E07F-C285-A7B4-026017C0D5EE}"/>
                </a:ext>
              </a:extLst>
            </p:cNvPr>
            <p:cNvSpPr/>
            <p:nvPr/>
          </p:nvSpPr>
          <p:spPr>
            <a:xfrm>
              <a:off x="8424672" y="7021070"/>
              <a:ext cx="469900" cy="460375"/>
            </a:xfrm>
            <a:custGeom>
              <a:avLst/>
              <a:gdLst/>
              <a:ahLst/>
              <a:cxnLst/>
              <a:rect l="l" t="t" r="r" b="b"/>
              <a:pathLst>
                <a:path w="469900" h="460375">
                  <a:moveTo>
                    <a:pt x="0" y="460248"/>
                  </a:moveTo>
                  <a:lnTo>
                    <a:pt x="469392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6" name="object 135">
              <a:extLst>
                <a:ext uri="{FF2B5EF4-FFF2-40B4-BE49-F238E27FC236}">
                  <a16:creationId xmlns:a16="http://schemas.microsoft.com/office/drawing/2014/main" xmlns="" id="{D9C7FC08-4FFA-F4DC-4F7C-313F20BA43D4}"/>
                </a:ext>
              </a:extLst>
            </p:cNvPr>
            <p:cNvSpPr/>
            <p:nvPr/>
          </p:nvSpPr>
          <p:spPr>
            <a:xfrm>
              <a:off x="8491727" y="7088126"/>
              <a:ext cx="402590" cy="393700"/>
            </a:xfrm>
            <a:custGeom>
              <a:avLst/>
              <a:gdLst/>
              <a:ahLst/>
              <a:cxnLst/>
              <a:rect l="l" t="t" r="r" b="b"/>
              <a:pathLst>
                <a:path w="402590" h="393700">
                  <a:moveTo>
                    <a:pt x="0" y="393192"/>
                  </a:moveTo>
                  <a:lnTo>
                    <a:pt x="40233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7" name="object 136">
              <a:extLst>
                <a:ext uri="{FF2B5EF4-FFF2-40B4-BE49-F238E27FC236}">
                  <a16:creationId xmlns:a16="http://schemas.microsoft.com/office/drawing/2014/main" xmlns="" id="{83F8C3AD-835C-8693-0318-DA981E893F8A}"/>
                </a:ext>
              </a:extLst>
            </p:cNvPr>
            <p:cNvSpPr/>
            <p:nvPr/>
          </p:nvSpPr>
          <p:spPr>
            <a:xfrm>
              <a:off x="8561831" y="7155182"/>
              <a:ext cx="332740" cy="326390"/>
            </a:xfrm>
            <a:custGeom>
              <a:avLst/>
              <a:gdLst/>
              <a:ahLst/>
              <a:cxnLst/>
              <a:rect l="l" t="t" r="r" b="b"/>
              <a:pathLst>
                <a:path w="332740" h="326390">
                  <a:moveTo>
                    <a:pt x="0" y="326136"/>
                  </a:moveTo>
                  <a:lnTo>
                    <a:pt x="332232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8" name="object 137">
              <a:extLst>
                <a:ext uri="{FF2B5EF4-FFF2-40B4-BE49-F238E27FC236}">
                  <a16:creationId xmlns:a16="http://schemas.microsoft.com/office/drawing/2014/main" xmlns="" id="{402D5F94-0E7D-A3B1-6480-0E22A9C818AC}"/>
                </a:ext>
              </a:extLst>
            </p:cNvPr>
            <p:cNvSpPr/>
            <p:nvPr/>
          </p:nvSpPr>
          <p:spPr>
            <a:xfrm>
              <a:off x="8628887" y="7222238"/>
              <a:ext cx="265430" cy="259079"/>
            </a:xfrm>
            <a:custGeom>
              <a:avLst/>
              <a:gdLst/>
              <a:ahLst/>
              <a:cxnLst/>
              <a:rect l="l" t="t" r="r" b="b"/>
              <a:pathLst>
                <a:path w="265429" h="259079">
                  <a:moveTo>
                    <a:pt x="0" y="259079"/>
                  </a:moveTo>
                  <a:lnTo>
                    <a:pt x="26517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9" name="object 138">
              <a:extLst>
                <a:ext uri="{FF2B5EF4-FFF2-40B4-BE49-F238E27FC236}">
                  <a16:creationId xmlns:a16="http://schemas.microsoft.com/office/drawing/2014/main" xmlns="" id="{9911E010-109D-477C-EAF2-5459B9417353}"/>
                </a:ext>
              </a:extLst>
            </p:cNvPr>
            <p:cNvSpPr/>
            <p:nvPr/>
          </p:nvSpPr>
          <p:spPr>
            <a:xfrm>
              <a:off x="8698992" y="7289294"/>
              <a:ext cx="195580" cy="192405"/>
            </a:xfrm>
            <a:custGeom>
              <a:avLst/>
              <a:gdLst/>
              <a:ahLst/>
              <a:cxnLst/>
              <a:rect l="l" t="t" r="r" b="b"/>
              <a:pathLst>
                <a:path w="195579" h="192404">
                  <a:moveTo>
                    <a:pt x="0" y="192024"/>
                  </a:moveTo>
                  <a:lnTo>
                    <a:pt x="195072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0" name="object 139">
              <a:extLst>
                <a:ext uri="{FF2B5EF4-FFF2-40B4-BE49-F238E27FC236}">
                  <a16:creationId xmlns:a16="http://schemas.microsoft.com/office/drawing/2014/main" xmlns="" id="{72CEF642-8C83-D3CF-6822-BB12321D1609}"/>
                </a:ext>
              </a:extLst>
            </p:cNvPr>
            <p:cNvSpPr/>
            <p:nvPr/>
          </p:nvSpPr>
          <p:spPr>
            <a:xfrm>
              <a:off x="8769095" y="7356350"/>
              <a:ext cx="125095" cy="125095"/>
            </a:xfrm>
            <a:custGeom>
              <a:avLst/>
              <a:gdLst/>
              <a:ahLst/>
              <a:cxnLst/>
              <a:rect l="l" t="t" r="r" b="b"/>
              <a:pathLst>
                <a:path w="125095" h="125095">
                  <a:moveTo>
                    <a:pt x="0" y="124967"/>
                  </a:moveTo>
                  <a:lnTo>
                    <a:pt x="124968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1" name="object 140">
              <a:extLst>
                <a:ext uri="{FF2B5EF4-FFF2-40B4-BE49-F238E27FC236}">
                  <a16:creationId xmlns:a16="http://schemas.microsoft.com/office/drawing/2014/main" xmlns="" id="{7A9DEBE5-A945-1A84-A8DF-A14B84BE96F3}"/>
                </a:ext>
              </a:extLst>
            </p:cNvPr>
            <p:cNvSpPr/>
            <p:nvPr/>
          </p:nvSpPr>
          <p:spPr>
            <a:xfrm>
              <a:off x="8836151" y="7423406"/>
              <a:ext cx="58419" cy="58419"/>
            </a:xfrm>
            <a:custGeom>
              <a:avLst/>
              <a:gdLst/>
              <a:ahLst/>
              <a:cxnLst/>
              <a:rect l="l" t="t" r="r" b="b"/>
              <a:pathLst>
                <a:path w="58420" h="58420">
                  <a:moveTo>
                    <a:pt x="0" y="57911"/>
                  </a:moveTo>
                  <a:lnTo>
                    <a:pt x="57912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2" name="object 141">
              <a:extLst>
                <a:ext uri="{FF2B5EF4-FFF2-40B4-BE49-F238E27FC236}">
                  <a16:creationId xmlns:a16="http://schemas.microsoft.com/office/drawing/2014/main" xmlns="" id="{F7A70977-7733-A665-EE94-89CE10D4C382}"/>
                </a:ext>
              </a:extLst>
            </p:cNvPr>
            <p:cNvSpPr/>
            <p:nvPr/>
          </p:nvSpPr>
          <p:spPr>
            <a:xfrm>
              <a:off x="8084332" y="6798444"/>
              <a:ext cx="810895" cy="0"/>
            </a:xfrm>
            <a:custGeom>
              <a:avLst/>
              <a:gdLst/>
              <a:ahLst/>
              <a:cxnLst/>
              <a:rect l="l" t="t" r="r" b="b"/>
              <a:pathLst>
                <a:path w="810895">
                  <a:moveTo>
                    <a:pt x="0" y="0"/>
                  </a:moveTo>
                  <a:lnTo>
                    <a:pt x="810895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3" name="object 142">
              <a:extLst>
                <a:ext uri="{FF2B5EF4-FFF2-40B4-BE49-F238E27FC236}">
                  <a16:creationId xmlns:a16="http://schemas.microsoft.com/office/drawing/2014/main" xmlns="" id="{CFEA83EC-E1BB-733D-89BA-BF1EDCACECC6}"/>
                </a:ext>
              </a:extLst>
            </p:cNvPr>
            <p:cNvSpPr/>
            <p:nvPr/>
          </p:nvSpPr>
          <p:spPr>
            <a:xfrm>
              <a:off x="8895220" y="6798444"/>
              <a:ext cx="0" cy="682625"/>
            </a:xfrm>
            <a:custGeom>
              <a:avLst/>
              <a:gdLst/>
              <a:ahLst/>
              <a:cxnLst/>
              <a:rect l="l" t="t" r="r" b="b"/>
              <a:pathLst>
                <a:path h="682625">
                  <a:moveTo>
                    <a:pt x="0" y="0"/>
                  </a:moveTo>
                  <a:lnTo>
                    <a:pt x="0" y="682205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4" name="object 143">
              <a:extLst>
                <a:ext uri="{FF2B5EF4-FFF2-40B4-BE49-F238E27FC236}">
                  <a16:creationId xmlns:a16="http://schemas.microsoft.com/office/drawing/2014/main" xmlns="" id="{F7F1FF7B-B2C5-AC27-E1B0-6A0823822351}"/>
                </a:ext>
              </a:extLst>
            </p:cNvPr>
            <p:cNvSpPr/>
            <p:nvPr/>
          </p:nvSpPr>
          <p:spPr>
            <a:xfrm>
              <a:off x="8084326" y="7480206"/>
              <a:ext cx="810895" cy="0"/>
            </a:xfrm>
            <a:custGeom>
              <a:avLst/>
              <a:gdLst/>
              <a:ahLst/>
              <a:cxnLst/>
              <a:rect l="l" t="t" r="r" b="b"/>
              <a:pathLst>
                <a:path w="810895">
                  <a:moveTo>
                    <a:pt x="0" y="0"/>
                  </a:moveTo>
                  <a:lnTo>
                    <a:pt x="810895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5" name="object 144">
              <a:extLst>
                <a:ext uri="{FF2B5EF4-FFF2-40B4-BE49-F238E27FC236}">
                  <a16:creationId xmlns:a16="http://schemas.microsoft.com/office/drawing/2014/main" xmlns="" id="{3BF08836-EAAE-8A88-D288-D91AEEF4D16C}"/>
                </a:ext>
              </a:extLst>
            </p:cNvPr>
            <p:cNvSpPr/>
            <p:nvPr/>
          </p:nvSpPr>
          <p:spPr>
            <a:xfrm>
              <a:off x="8084332" y="6798443"/>
              <a:ext cx="0" cy="682625"/>
            </a:xfrm>
            <a:custGeom>
              <a:avLst/>
              <a:gdLst/>
              <a:ahLst/>
              <a:cxnLst/>
              <a:rect l="l" t="t" r="r" b="b"/>
              <a:pathLst>
                <a:path h="682625">
                  <a:moveTo>
                    <a:pt x="0" y="68220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6" name="object 145">
              <a:extLst>
                <a:ext uri="{FF2B5EF4-FFF2-40B4-BE49-F238E27FC236}">
                  <a16:creationId xmlns:a16="http://schemas.microsoft.com/office/drawing/2014/main" xmlns="" id="{38E949E8-24FA-3056-BA0F-FC6B4B9EB73F}"/>
                </a:ext>
              </a:extLst>
            </p:cNvPr>
            <p:cNvSpPr/>
            <p:nvPr/>
          </p:nvSpPr>
          <p:spPr>
            <a:xfrm>
              <a:off x="11216335" y="6382676"/>
              <a:ext cx="72390" cy="200660"/>
            </a:xfrm>
            <a:custGeom>
              <a:avLst/>
              <a:gdLst/>
              <a:ahLst/>
              <a:cxnLst/>
              <a:rect l="l" t="t" r="r" b="b"/>
              <a:pathLst>
                <a:path w="72390" h="200659">
                  <a:moveTo>
                    <a:pt x="71970" y="0"/>
                  </a:moveTo>
                  <a:lnTo>
                    <a:pt x="0" y="0"/>
                  </a:lnTo>
                  <a:lnTo>
                    <a:pt x="0" y="200660"/>
                  </a:lnTo>
                  <a:lnTo>
                    <a:pt x="71970" y="200660"/>
                  </a:lnTo>
                  <a:lnTo>
                    <a:pt x="7197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7" name="object 146">
              <a:extLst>
                <a:ext uri="{FF2B5EF4-FFF2-40B4-BE49-F238E27FC236}">
                  <a16:creationId xmlns:a16="http://schemas.microsoft.com/office/drawing/2014/main" xmlns="" id="{E3DA9066-CBE3-34B8-6BE2-B34C5A44A133}"/>
                </a:ext>
              </a:extLst>
            </p:cNvPr>
            <p:cNvSpPr/>
            <p:nvPr/>
          </p:nvSpPr>
          <p:spPr>
            <a:xfrm>
              <a:off x="11216340" y="6364658"/>
              <a:ext cx="72390" cy="218440"/>
            </a:xfrm>
            <a:custGeom>
              <a:avLst/>
              <a:gdLst/>
              <a:ahLst/>
              <a:cxnLst/>
              <a:rect l="l" t="t" r="r" b="b"/>
              <a:pathLst>
                <a:path w="72390" h="218440">
                  <a:moveTo>
                    <a:pt x="71958" y="18008"/>
                  </a:moveTo>
                  <a:lnTo>
                    <a:pt x="0" y="18008"/>
                  </a:lnTo>
                  <a:lnTo>
                    <a:pt x="0" y="218109"/>
                  </a:lnTo>
                  <a:lnTo>
                    <a:pt x="71983" y="218109"/>
                  </a:lnTo>
                  <a:lnTo>
                    <a:pt x="71983" y="0"/>
                  </a:lnTo>
                  <a:lnTo>
                    <a:pt x="71958" y="18008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8" name="object 147">
              <a:extLst>
                <a:ext uri="{FF2B5EF4-FFF2-40B4-BE49-F238E27FC236}">
                  <a16:creationId xmlns:a16="http://schemas.microsoft.com/office/drawing/2014/main" xmlns="" id="{9FD03FAB-F7AF-AA2E-0D98-9C752F18D6D4}"/>
                </a:ext>
              </a:extLst>
            </p:cNvPr>
            <p:cNvSpPr/>
            <p:nvPr/>
          </p:nvSpPr>
          <p:spPr>
            <a:xfrm>
              <a:off x="11292840" y="6313934"/>
              <a:ext cx="52069" cy="52069"/>
            </a:xfrm>
            <a:custGeom>
              <a:avLst/>
              <a:gdLst/>
              <a:ahLst/>
              <a:cxnLst/>
              <a:rect l="l" t="t" r="r" b="b"/>
              <a:pathLst>
                <a:path w="52070" h="52070">
                  <a:moveTo>
                    <a:pt x="0" y="51815"/>
                  </a:moveTo>
                  <a:lnTo>
                    <a:pt x="5181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9" name="object 148">
              <a:extLst>
                <a:ext uri="{FF2B5EF4-FFF2-40B4-BE49-F238E27FC236}">
                  <a16:creationId xmlns:a16="http://schemas.microsoft.com/office/drawing/2014/main" xmlns="" id="{8ED718F5-952F-C9A5-09E0-5A0DD8057DF5}"/>
                </a:ext>
              </a:extLst>
            </p:cNvPr>
            <p:cNvSpPr/>
            <p:nvPr/>
          </p:nvSpPr>
          <p:spPr>
            <a:xfrm>
              <a:off x="11356848" y="6316982"/>
              <a:ext cx="52069" cy="52069"/>
            </a:xfrm>
            <a:custGeom>
              <a:avLst/>
              <a:gdLst/>
              <a:ahLst/>
              <a:cxnLst/>
              <a:rect l="l" t="t" r="r" b="b"/>
              <a:pathLst>
                <a:path w="52070" h="52070">
                  <a:moveTo>
                    <a:pt x="0" y="51815"/>
                  </a:moveTo>
                  <a:lnTo>
                    <a:pt x="5181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0" name="object 149">
              <a:extLst>
                <a:ext uri="{FF2B5EF4-FFF2-40B4-BE49-F238E27FC236}">
                  <a16:creationId xmlns:a16="http://schemas.microsoft.com/office/drawing/2014/main" xmlns="" id="{C972E8B3-12FB-B859-01D7-18E3B695E7F2}"/>
                </a:ext>
              </a:extLst>
            </p:cNvPr>
            <p:cNvSpPr/>
            <p:nvPr/>
          </p:nvSpPr>
          <p:spPr>
            <a:xfrm>
              <a:off x="11420855" y="6320030"/>
              <a:ext cx="55244" cy="52069"/>
            </a:xfrm>
            <a:custGeom>
              <a:avLst/>
              <a:gdLst/>
              <a:ahLst/>
              <a:cxnLst/>
              <a:rect l="l" t="t" r="r" b="b"/>
              <a:pathLst>
                <a:path w="55245" h="52070">
                  <a:moveTo>
                    <a:pt x="0" y="51815"/>
                  </a:moveTo>
                  <a:lnTo>
                    <a:pt x="54864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1" name="object 150">
              <a:extLst>
                <a:ext uri="{FF2B5EF4-FFF2-40B4-BE49-F238E27FC236}">
                  <a16:creationId xmlns:a16="http://schemas.microsoft.com/office/drawing/2014/main" xmlns="" id="{66B10529-5B63-793C-AC97-7A4969468A5C}"/>
                </a:ext>
              </a:extLst>
            </p:cNvPr>
            <p:cNvSpPr/>
            <p:nvPr/>
          </p:nvSpPr>
          <p:spPr>
            <a:xfrm>
              <a:off x="11487912" y="6323078"/>
              <a:ext cx="52069" cy="52069"/>
            </a:xfrm>
            <a:custGeom>
              <a:avLst/>
              <a:gdLst/>
              <a:ahLst/>
              <a:cxnLst/>
              <a:rect l="l" t="t" r="r" b="b"/>
              <a:pathLst>
                <a:path w="52070" h="52070">
                  <a:moveTo>
                    <a:pt x="0" y="51815"/>
                  </a:moveTo>
                  <a:lnTo>
                    <a:pt x="5181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2" name="object 151">
              <a:extLst>
                <a:ext uri="{FF2B5EF4-FFF2-40B4-BE49-F238E27FC236}">
                  <a16:creationId xmlns:a16="http://schemas.microsoft.com/office/drawing/2014/main" xmlns="" id="{D1FC6E24-6640-0BEB-DAAB-7F6C5078AA8A}"/>
                </a:ext>
              </a:extLst>
            </p:cNvPr>
            <p:cNvSpPr/>
            <p:nvPr/>
          </p:nvSpPr>
          <p:spPr>
            <a:xfrm>
              <a:off x="11551919" y="6326126"/>
              <a:ext cx="55244" cy="52069"/>
            </a:xfrm>
            <a:custGeom>
              <a:avLst/>
              <a:gdLst/>
              <a:ahLst/>
              <a:cxnLst/>
              <a:rect l="l" t="t" r="r" b="b"/>
              <a:pathLst>
                <a:path w="55245" h="52070">
                  <a:moveTo>
                    <a:pt x="0" y="51815"/>
                  </a:moveTo>
                  <a:lnTo>
                    <a:pt x="54864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3" name="object 152">
              <a:extLst>
                <a:ext uri="{FF2B5EF4-FFF2-40B4-BE49-F238E27FC236}">
                  <a16:creationId xmlns:a16="http://schemas.microsoft.com/office/drawing/2014/main" xmlns="" id="{127CD8A7-860A-2D69-DC05-1F3C6C8F2E12}"/>
                </a:ext>
              </a:extLst>
            </p:cNvPr>
            <p:cNvSpPr/>
            <p:nvPr/>
          </p:nvSpPr>
          <p:spPr>
            <a:xfrm>
              <a:off x="11618976" y="6332222"/>
              <a:ext cx="52069" cy="48895"/>
            </a:xfrm>
            <a:custGeom>
              <a:avLst/>
              <a:gdLst/>
              <a:ahLst/>
              <a:cxnLst/>
              <a:rect l="l" t="t" r="r" b="b"/>
              <a:pathLst>
                <a:path w="52070" h="48895">
                  <a:moveTo>
                    <a:pt x="0" y="48767"/>
                  </a:moveTo>
                  <a:lnTo>
                    <a:pt x="5181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4" name="object 153">
              <a:extLst>
                <a:ext uri="{FF2B5EF4-FFF2-40B4-BE49-F238E27FC236}">
                  <a16:creationId xmlns:a16="http://schemas.microsoft.com/office/drawing/2014/main" xmlns="" id="{6BF9B2F7-BA60-0242-FD15-C8B7FB36F67F}"/>
                </a:ext>
              </a:extLst>
            </p:cNvPr>
            <p:cNvSpPr/>
            <p:nvPr/>
          </p:nvSpPr>
          <p:spPr>
            <a:xfrm>
              <a:off x="11682983" y="6335270"/>
              <a:ext cx="52069" cy="48895"/>
            </a:xfrm>
            <a:custGeom>
              <a:avLst/>
              <a:gdLst/>
              <a:ahLst/>
              <a:cxnLst/>
              <a:rect l="l" t="t" r="r" b="b"/>
              <a:pathLst>
                <a:path w="52070" h="48895">
                  <a:moveTo>
                    <a:pt x="0" y="48767"/>
                  </a:moveTo>
                  <a:lnTo>
                    <a:pt x="5181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5" name="object 154">
              <a:extLst>
                <a:ext uri="{FF2B5EF4-FFF2-40B4-BE49-F238E27FC236}">
                  <a16:creationId xmlns:a16="http://schemas.microsoft.com/office/drawing/2014/main" xmlns="" id="{91CB5CAC-AAF6-A033-645F-9A69DFCDE6E8}"/>
                </a:ext>
              </a:extLst>
            </p:cNvPr>
            <p:cNvSpPr/>
            <p:nvPr/>
          </p:nvSpPr>
          <p:spPr>
            <a:xfrm>
              <a:off x="11750040" y="6338318"/>
              <a:ext cx="52069" cy="52069"/>
            </a:xfrm>
            <a:custGeom>
              <a:avLst/>
              <a:gdLst/>
              <a:ahLst/>
              <a:cxnLst/>
              <a:rect l="l" t="t" r="r" b="b"/>
              <a:pathLst>
                <a:path w="52070" h="52070">
                  <a:moveTo>
                    <a:pt x="0" y="51815"/>
                  </a:moveTo>
                  <a:lnTo>
                    <a:pt x="5181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6" name="object 155">
              <a:extLst>
                <a:ext uri="{FF2B5EF4-FFF2-40B4-BE49-F238E27FC236}">
                  <a16:creationId xmlns:a16="http://schemas.microsoft.com/office/drawing/2014/main" xmlns="" id="{D405939E-8F46-ECB9-B4F6-AE04D0AA5621}"/>
                </a:ext>
              </a:extLst>
            </p:cNvPr>
            <p:cNvSpPr/>
            <p:nvPr/>
          </p:nvSpPr>
          <p:spPr>
            <a:xfrm>
              <a:off x="11814048" y="6341366"/>
              <a:ext cx="52069" cy="52069"/>
            </a:xfrm>
            <a:custGeom>
              <a:avLst/>
              <a:gdLst/>
              <a:ahLst/>
              <a:cxnLst/>
              <a:rect l="l" t="t" r="r" b="b"/>
              <a:pathLst>
                <a:path w="52070" h="52070">
                  <a:moveTo>
                    <a:pt x="0" y="51815"/>
                  </a:moveTo>
                  <a:lnTo>
                    <a:pt x="5181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7" name="object 156">
              <a:extLst>
                <a:ext uri="{FF2B5EF4-FFF2-40B4-BE49-F238E27FC236}">
                  <a16:creationId xmlns:a16="http://schemas.microsoft.com/office/drawing/2014/main" xmlns="" id="{9954E35B-1A3F-0FDF-2662-71E7830EA1A0}"/>
                </a:ext>
              </a:extLst>
            </p:cNvPr>
            <p:cNvSpPr/>
            <p:nvPr/>
          </p:nvSpPr>
          <p:spPr>
            <a:xfrm>
              <a:off x="11878055" y="6344414"/>
              <a:ext cx="55244" cy="52069"/>
            </a:xfrm>
            <a:custGeom>
              <a:avLst/>
              <a:gdLst/>
              <a:ahLst/>
              <a:cxnLst/>
              <a:rect l="l" t="t" r="r" b="b"/>
              <a:pathLst>
                <a:path w="55245" h="52070">
                  <a:moveTo>
                    <a:pt x="0" y="51815"/>
                  </a:moveTo>
                  <a:lnTo>
                    <a:pt x="54864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8" name="object 157">
              <a:extLst>
                <a:ext uri="{FF2B5EF4-FFF2-40B4-BE49-F238E27FC236}">
                  <a16:creationId xmlns:a16="http://schemas.microsoft.com/office/drawing/2014/main" xmlns="" id="{04744D57-E6C8-461D-CF07-D44D4FDC41B8}"/>
                </a:ext>
              </a:extLst>
            </p:cNvPr>
            <p:cNvSpPr/>
            <p:nvPr/>
          </p:nvSpPr>
          <p:spPr>
            <a:xfrm>
              <a:off x="11945112" y="6347462"/>
              <a:ext cx="52069" cy="52069"/>
            </a:xfrm>
            <a:custGeom>
              <a:avLst/>
              <a:gdLst/>
              <a:ahLst/>
              <a:cxnLst/>
              <a:rect l="l" t="t" r="r" b="b"/>
              <a:pathLst>
                <a:path w="52070" h="52070">
                  <a:moveTo>
                    <a:pt x="0" y="51815"/>
                  </a:moveTo>
                  <a:lnTo>
                    <a:pt x="5181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9" name="object 158">
              <a:extLst>
                <a:ext uri="{FF2B5EF4-FFF2-40B4-BE49-F238E27FC236}">
                  <a16:creationId xmlns:a16="http://schemas.microsoft.com/office/drawing/2014/main" xmlns="" id="{9F8A9BD1-C96A-3AD6-2578-A49D92EFB615}"/>
                </a:ext>
              </a:extLst>
            </p:cNvPr>
            <p:cNvSpPr/>
            <p:nvPr/>
          </p:nvSpPr>
          <p:spPr>
            <a:xfrm>
              <a:off x="12009119" y="6350510"/>
              <a:ext cx="55244" cy="52069"/>
            </a:xfrm>
            <a:custGeom>
              <a:avLst/>
              <a:gdLst/>
              <a:ahLst/>
              <a:cxnLst/>
              <a:rect l="l" t="t" r="r" b="b"/>
              <a:pathLst>
                <a:path w="55245" h="52070">
                  <a:moveTo>
                    <a:pt x="0" y="51815"/>
                  </a:moveTo>
                  <a:lnTo>
                    <a:pt x="54864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0" name="object 159">
              <a:extLst>
                <a:ext uri="{FF2B5EF4-FFF2-40B4-BE49-F238E27FC236}">
                  <a16:creationId xmlns:a16="http://schemas.microsoft.com/office/drawing/2014/main" xmlns="" id="{316676C6-BA81-8C0F-52D7-D386607BCA4C}"/>
                </a:ext>
              </a:extLst>
            </p:cNvPr>
            <p:cNvSpPr/>
            <p:nvPr/>
          </p:nvSpPr>
          <p:spPr>
            <a:xfrm>
              <a:off x="12076176" y="6353558"/>
              <a:ext cx="52069" cy="52069"/>
            </a:xfrm>
            <a:custGeom>
              <a:avLst/>
              <a:gdLst/>
              <a:ahLst/>
              <a:cxnLst/>
              <a:rect l="l" t="t" r="r" b="b"/>
              <a:pathLst>
                <a:path w="52070" h="52070">
                  <a:moveTo>
                    <a:pt x="0" y="51815"/>
                  </a:moveTo>
                  <a:lnTo>
                    <a:pt x="5181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1" name="object 160">
              <a:extLst>
                <a:ext uri="{FF2B5EF4-FFF2-40B4-BE49-F238E27FC236}">
                  <a16:creationId xmlns:a16="http://schemas.microsoft.com/office/drawing/2014/main" xmlns="" id="{06951109-33F0-427B-B67B-2B1C20A7AF8B}"/>
                </a:ext>
              </a:extLst>
            </p:cNvPr>
            <p:cNvSpPr/>
            <p:nvPr/>
          </p:nvSpPr>
          <p:spPr>
            <a:xfrm>
              <a:off x="12140183" y="6356606"/>
              <a:ext cx="52069" cy="52069"/>
            </a:xfrm>
            <a:custGeom>
              <a:avLst/>
              <a:gdLst/>
              <a:ahLst/>
              <a:cxnLst/>
              <a:rect l="l" t="t" r="r" b="b"/>
              <a:pathLst>
                <a:path w="52070" h="52070">
                  <a:moveTo>
                    <a:pt x="0" y="51815"/>
                  </a:moveTo>
                  <a:lnTo>
                    <a:pt x="5181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2" name="object 161">
              <a:extLst>
                <a:ext uri="{FF2B5EF4-FFF2-40B4-BE49-F238E27FC236}">
                  <a16:creationId xmlns:a16="http://schemas.microsoft.com/office/drawing/2014/main" xmlns="" id="{2A60356B-72D5-A7F8-4496-51A27CB9FEB5}"/>
                </a:ext>
              </a:extLst>
            </p:cNvPr>
            <p:cNvSpPr/>
            <p:nvPr/>
          </p:nvSpPr>
          <p:spPr>
            <a:xfrm>
              <a:off x="12207240" y="6362702"/>
              <a:ext cx="52069" cy="48895"/>
            </a:xfrm>
            <a:custGeom>
              <a:avLst/>
              <a:gdLst/>
              <a:ahLst/>
              <a:cxnLst/>
              <a:rect l="l" t="t" r="r" b="b"/>
              <a:pathLst>
                <a:path w="52070" h="48895">
                  <a:moveTo>
                    <a:pt x="0" y="48767"/>
                  </a:moveTo>
                  <a:lnTo>
                    <a:pt x="5181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3" name="object 162">
              <a:extLst>
                <a:ext uri="{FF2B5EF4-FFF2-40B4-BE49-F238E27FC236}">
                  <a16:creationId xmlns:a16="http://schemas.microsoft.com/office/drawing/2014/main" xmlns="" id="{3625039B-53EE-4A7C-827A-51158DA3FAA1}"/>
                </a:ext>
              </a:extLst>
            </p:cNvPr>
            <p:cNvSpPr/>
            <p:nvPr/>
          </p:nvSpPr>
          <p:spPr>
            <a:xfrm>
              <a:off x="12271248" y="6365750"/>
              <a:ext cx="52069" cy="52069"/>
            </a:xfrm>
            <a:custGeom>
              <a:avLst/>
              <a:gdLst/>
              <a:ahLst/>
              <a:cxnLst/>
              <a:rect l="l" t="t" r="r" b="b"/>
              <a:pathLst>
                <a:path w="52070" h="52070">
                  <a:moveTo>
                    <a:pt x="0" y="51815"/>
                  </a:moveTo>
                  <a:lnTo>
                    <a:pt x="5181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4" name="object 163">
              <a:extLst>
                <a:ext uri="{FF2B5EF4-FFF2-40B4-BE49-F238E27FC236}">
                  <a16:creationId xmlns:a16="http://schemas.microsoft.com/office/drawing/2014/main" xmlns="" id="{594C8F38-1025-F023-B22E-F3FCA3E66437}"/>
                </a:ext>
              </a:extLst>
            </p:cNvPr>
            <p:cNvSpPr/>
            <p:nvPr/>
          </p:nvSpPr>
          <p:spPr>
            <a:xfrm>
              <a:off x="12338303" y="6368798"/>
              <a:ext cx="52069" cy="52069"/>
            </a:xfrm>
            <a:custGeom>
              <a:avLst/>
              <a:gdLst/>
              <a:ahLst/>
              <a:cxnLst/>
              <a:rect l="l" t="t" r="r" b="b"/>
              <a:pathLst>
                <a:path w="52070" h="52070">
                  <a:moveTo>
                    <a:pt x="0" y="51815"/>
                  </a:moveTo>
                  <a:lnTo>
                    <a:pt x="5181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5" name="object 164">
              <a:extLst>
                <a:ext uri="{FF2B5EF4-FFF2-40B4-BE49-F238E27FC236}">
                  <a16:creationId xmlns:a16="http://schemas.microsoft.com/office/drawing/2014/main" xmlns="" id="{C9C6FF1A-FC80-7E4C-0334-F830B49712A1}"/>
                </a:ext>
              </a:extLst>
            </p:cNvPr>
            <p:cNvSpPr/>
            <p:nvPr/>
          </p:nvSpPr>
          <p:spPr>
            <a:xfrm>
              <a:off x="11288330" y="6310637"/>
              <a:ext cx="1116330" cy="59055"/>
            </a:xfrm>
            <a:custGeom>
              <a:avLst/>
              <a:gdLst/>
              <a:ahLst/>
              <a:cxnLst/>
              <a:rect l="l" t="t" r="r" b="b"/>
              <a:pathLst>
                <a:path w="1116329" h="59054">
                  <a:moveTo>
                    <a:pt x="1115961" y="584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6" name="object 165">
              <a:extLst>
                <a:ext uri="{FF2B5EF4-FFF2-40B4-BE49-F238E27FC236}">
                  <a16:creationId xmlns:a16="http://schemas.microsoft.com/office/drawing/2014/main" xmlns="" id="{E704876D-E0E6-0BCD-33E1-8B3D156044B4}"/>
                </a:ext>
              </a:extLst>
            </p:cNvPr>
            <p:cNvSpPr/>
            <p:nvPr/>
          </p:nvSpPr>
          <p:spPr>
            <a:xfrm>
              <a:off x="11288328" y="6364653"/>
              <a:ext cx="1116330" cy="59055"/>
            </a:xfrm>
            <a:custGeom>
              <a:avLst/>
              <a:gdLst/>
              <a:ahLst/>
              <a:cxnLst/>
              <a:rect l="l" t="t" r="r" b="b"/>
              <a:pathLst>
                <a:path w="1116329" h="59054">
                  <a:moveTo>
                    <a:pt x="0" y="0"/>
                  </a:moveTo>
                  <a:lnTo>
                    <a:pt x="1115961" y="58496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7" name="object 166">
              <a:extLst>
                <a:ext uri="{FF2B5EF4-FFF2-40B4-BE49-F238E27FC236}">
                  <a16:creationId xmlns:a16="http://schemas.microsoft.com/office/drawing/2014/main" xmlns="" id="{DBB0B9F3-960E-811C-6828-583CC5125E32}"/>
                </a:ext>
              </a:extLst>
            </p:cNvPr>
            <p:cNvSpPr/>
            <p:nvPr/>
          </p:nvSpPr>
          <p:spPr>
            <a:xfrm>
              <a:off x="11288331" y="6337643"/>
              <a:ext cx="47625" cy="45085"/>
            </a:xfrm>
            <a:custGeom>
              <a:avLst/>
              <a:gdLst/>
              <a:ahLst/>
              <a:cxnLst/>
              <a:rect l="l" t="t" r="r" b="b"/>
              <a:pathLst>
                <a:path w="47625" h="45085">
                  <a:moveTo>
                    <a:pt x="0" y="44996"/>
                  </a:moveTo>
                  <a:lnTo>
                    <a:pt x="47089" y="44996"/>
                  </a:lnTo>
                  <a:lnTo>
                    <a:pt x="47089" y="0"/>
                  </a:lnTo>
                  <a:lnTo>
                    <a:pt x="0" y="0"/>
                  </a:lnTo>
                  <a:lnTo>
                    <a:pt x="0" y="44996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8" name="object 167">
              <a:extLst>
                <a:ext uri="{FF2B5EF4-FFF2-40B4-BE49-F238E27FC236}">
                  <a16:creationId xmlns:a16="http://schemas.microsoft.com/office/drawing/2014/main" xmlns="" id="{25682E55-689C-2945-F7A6-AE0E79D33A09}"/>
                </a:ext>
              </a:extLst>
            </p:cNvPr>
            <p:cNvSpPr/>
            <p:nvPr/>
          </p:nvSpPr>
          <p:spPr>
            <a:xfrm>
              <a:off x="11288328" y="6337648"/>
              <a:ext cx="49530" cy="45085"/>
            </a:xfrm>
            <a:custGeom>
              <a:avLst/>
              <a:gdLst/>
              <a:ahLst/>
              <a:cxnLst/>
              <a:rect l="l" t="t" r="r" b="b"/>
              <a:pathLst>
                <a:path w="49529" h="45085">
                  <a:moveTo>
                    <a:pt x="0" y="0"/>
                  </a:moveTo>
                  <a:lnTo>
                    <a:pt x="48907" y="0"/>
                  </a:lnTo>
                  <a:lnTo>
                    <a:pt x="48907" y="44996"/>
                  </a:lnTo>
                  <a:lnTo>
                    <a:pt x="0" y="44996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9" name="object 168">
              <a:extLst>
                <a:ext uri="{FF2B5EF4-FFF2-40B4-BE49-F238E27FC236}">
                  <a16:creationId xmlns:a16="http://schemas.microsoft.com/office/drawing/2014/main" xmlns="" id="{932CCE20-D940-788E-F8F7-72822DC3E6B9}"/>
                </a:ext>
              </a:extLst>
            </p:cNvPr>
            <p:cNvSpPr/>
            <p:nvPr/>
          </p:nvSpPr>
          <p:spPr>
            <a:xfrm>
              <a:off x="11741353" y="6337643"/>
              <a:ext cx="573405" cy="45085"/>
            </a:xfrm>
            <a:custGeom>
              <a:avLst/>
              <a:gdLst/>
              <a:ahLst/>
              <a:cxnLst/>
              <a:rect l="l" t="t" r="r" b="b"/>
              <a:pathLst>
                <a:path w="573404" h="45085">
                  <a:moveTo>
                    <a:pt x="572985" y="0"/>
                  </a:moveTo>
                  <a:lnTo>
                    <a:pt x="0" y="0"/>
                  </a:lnTo>
                  <a:lnTo>
                    <a:pt x="0" y="44996"/>
                  </a:lnTo>
                  <a:lnTo>
                    <a:pt x="572985" y="44996"/>
                  </a:lnTo>
                  <a:lnTo>
                    <a:pt x="572985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70" name="object 169">
              <a:extLst>
                <a:ext uri="{FF2B5EF4-FFF2-40B4-BE49-F238E27FC236}">
                  <a16:creationId xmlns:a16="http://schemas.microsoft.com/office/drawing/2014/main" xmlns="" id="{4519F556-0549-5053-2A63-8D11526C5236}"/>
                </a:ext>
              </a:extLst>
            </p:cNvPr>
            <p:cNvSpPr/>
            <p:nvPr/>
          </p:nvSpPr>
          <p:spPr>
            <a:xfrm>
              <a:off x="11741351" y="6337648"/>
              <a:ext cx="573405" cy="45085"/>
            </a:xfrm>
            <a:custGeom>
              <a:avLst/>
              <a:gdLst/>
              <a:ahLst/>
              <a:cxnLst/>
              <a:rect l="l" t="t" r="r" b="b"/>
              <a:pathLst>
                <a:path w="573404" h="45085">
                  <a:moveTo>
                    <a:pt x="0" y="0"/>
                  </a:moveTo>
                  <a:lnTo>
                    <a:pt x="572985" y="0"/>
                  </a:lnTo>
                  <a:lnTo>
                    <a:pt x="572985" y="44996"/>
                  </a:lnTo>
                  <a:lnTo>
                    <a:pt x="0" y="44996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71" name="object 170">
              <a:extLst>
                <a:ext uri="{FF2B5EF4-FFF2-40B4-BE49-F238E27FC236}">
                  <a16:creationId xmlns:a16="http://schemas.microsoft.com/office/drawing/2014/main" xmlns="" id="{DBB31CB0-3F24-7FE1-0C45-587CCFDFD014}"/>
                </a:ext>
              </a:extLst>
            </p:cNvPr>
            <p:cNvSpPr/>
            <p:nvPr/>
          </p:nvSpPr>
          <p:spPr>
            <a:xfrm>
              <a:off x="11741353" y="6319659"/>
              <a:ext cx="573405" cy="18415"/>
            </a:xfrm>
            <a:custGeom>
              <a:avLst/>
              <a:gdLst/>
              <a:ahLst/>
              <a:cxnLst/>
              <a:rect l="l" t="t" r="r" b="b"/>
              <a:pathLst>
                <a:path w="573404" h="18414">
                  <a:moveTo>
                    <a:pt x="572985" y="0"/>
                  </a:moveTo>
                  <a:lnTo>
                    <a:pt x="0" y="0"/>
                  </a:lnTo>
                  <a:lnTo>
                    <a:pt x="0" y="17995"/>
                  </a:lnTo>
                  <a:lnTo>
                    <a:pt x="572985" y="17995"/>
                  </a:lnTo>
                  <a:lnTo>
                    <a:pt x="57298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72" name="object 171">
              <a:extLst>
                <a:ext uri="{FF2B5EF4-FFF2-40B4-BE49-F238E27FC236}">
                  <a16:creationId xmlns:a16="http://schemas.microsoft.com/office/drawing/2014/main" xmlns="" id="{E2051B72-5FDB-B81C-2B6D-364EC1D4B0DF}"/>
                </a:ext>
              </a:extLst>
            </p:cNvPr>
            <p:cNvSpPr/>
            <p:nvPr/>
          </p:nvSpPr>
          <p:spPr>
            <a:xfrm>
              <a:off x="11741351" y="6319664"/>
              <a:ext cx="573405" cy="18415"/>
            </a:xfrm>
            <a:custGeom>
              <a:avLst/>
              <a:gdLst/>
              <a:ahLst/>
              <a:cxnLst/>
              <a:rect l="l" t="t" r="r" b="b"/>
              <a:pathLst>
                <a:path w="573404" h="18414">
                  <a:moveTo>
                    <a:pt x="0" y="0"/>
                  </a:moveTo>
                  <a:lnTo>
                    <a:pt x="572985" y="0"/>
                  </a:lnTo>
                  <a:lnTo>
                    <a:pt x="572985" y="17995"/>
                  </a:lnTo>
                  <a:lnTo>
                    <a:pt x="0" y="17995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73" name="object 172">
              <a:extLst>
                <a:ext uri="{FF2B5EF4-FFF2-40B4-BE49-F238E27FC236}">
                  <a16:creationId xmlns:a16="http://schemas.microsoft.com/office/drawing/2014/main" xmlns="" id="{03AF06C5-1FDC-2042-C530-5CCA530474B0}"/>
                </a:ext>
              </a:extLst>
            </p:cNvPr>
            <p:cNvSpPr/>
            <p:nvPr/>
          </p:nvSpPr>
          <p:spPr>
            <a:xfrm>
              <a:off x="8039313" y="6798444"/>
              <a:ext cx="1957705" cy="0"/>
            </a:xfrm>
            <a:custGeom>
              <a:avLst/>
              <a:gdLst/>
              <a:ahLst/>
              <a:cxnLst/>
              <a:rect l="l" t="t" r="r" b="b"/>
              <a:pathLst>
                <a:path w="1957704">
                  <a:moveTo>
                    <a:pt x="0" y="0"/>
                  </a:moveTo>
                  <a:lnTo>
                    <a:pt x="195751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74" name="object 173">
              <a:extLst>
                <a:ext uri="{FF2B5EF4-FFF2-40B4-BE49-F238E27FC236}">
                  <a16:creationId xmlns:a16="http://schemas.microsoft.com/office/drawing/2014/main" xmlns="" id="{8E5ECA27-6C38-0B1D-CD24-206F8B648328}"/>
                </a:ext>
              </a:extLst>
            </p:cNvPr>
            <p:cNvSpPr/>
            <p:nvPr/>
          </p:nvSpPr>
          <p:spPr>
            <a:xfrm>
              <a:off x="10122865" y="6796372"/>
              <a:ext cx="995044" cy="635"/>
            </a:xfrm>
            <a:custGeom>
              <a:avLst/>
              <a:gdLst/>
              <a:ahLst/>
              <a:cxnLst/>
              <a:rect l="l" t="t" r="r" b="b"/>
              <a:pathLst>
                <a:path w="995045" h="634">
                  <a:moveTo>
                    <a:pt x="0" y="0"/>
                  </a:moveTo>
                  <a:lnTo>
                    <a:pt x="994498" y="36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75" name="object 174">
              <a:extLst>
                <a:ext uri="{FF2B5EF4-FFF2-40B4-BE49-F238E27FC236}">
                  <a16:creationId xmlns:a16="http://schemas.microsoft.com/office/drawing/2014/main" xmlns="" id="{655391A7-D817-3EBC-7DD0-5C53B28B4D42}"/>
                </a:ext>
              </a:extLst>
            </p:cNvPr>
            <p:cNvSpPr/>
            <p:nvPr/>
          </p:nvSpPr>
          <p:spPr>
            <a:xfrm>
              <a:off x="8039313" y="6784058"/>
              <a:ext cx="1957705" cy="0"/>
            </a:xfrm>
            <a:custGeom>
              <a:avLst/>
              <a:gdLst/>
              <a:ahLst/>
              <a:cxnLst/>
              <a:rect l="l" t="t" r="r" b="b"/>
              <a:pathLst>
                <a:path w="1957704">
                  <a:moveTo>
                    <a:pt x="0" y="0"/>
                  </a:moveTo>
                  <a:lnTo>
                    <a:pt x="195751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76" name="object 175">
              <a:extLst>
                <a:ext uri="{FF2B5EF4-FFF2-40B4-BE49-F238E27FC236}">
                  <a16:creationId xmlns:a16="http://schemas.microsoft.com/office/drawing/2014/main" xmlns="" id="{40659469-CC33-A3F5-4B4D-A944E677D7A3}"/>
                </a:ext>
              </a:extLst>
            </p:cNvPr>
            <p:cNvSpPr/>
            <p:nvPr/>
          </p:nvSpPr>
          <p:spPr>
            <a:xfrm>
              <a:off x="10122865" y="6781956"/>
              <a:ext cx="995044" cy="635"/>
            </a:xfrm>
            <a:custGeom>
              <a:avLst/>
              <a:gdLst/>
              <a:ahLst/>
              <a:cxnLst/>
              <a:rect l="l" t="t" r="r" b="b"/>
              <a:pathLst>
                <a:path w="995045" h="634">
                  <a:moveTo>
                    <a:pt x="0" y="0"/>
                  </a:moveTo>
                  <a:lnTo>
                    <a:pt x="994498" y="36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77" name="object 176">
              <a:extLst>
                <a:ext uri="{FF2B5EF4-FFF2-40B4-BE49-F238E27FC236}">
                  <a16:creationId xmlns:a16="http://schemas.microsoft.com/office/drawing/2014/main" xmlns="" id="{D866F6E5-AB28-ADFA-B7E0-97BA6EDA5673}"/>
                </a:ext>
              </a:extLst>
            </p:cNvPr>
            <p:cNvSpPr/>
            <p:nvPr/>
          </p:nvSpPr>
          <p:spPr>
            <a:xfrm>
              <a:off x="8039313" y="6690454"/>
              <a:ext cx="3078480" cy="0"/>
            </a:xfrm>
            <a:custGeom>
              <a:avLst/>
              <a:gdLst/>
              <a:ahLst/>
              <a:cxnLst/>
              <a:rect l="l" t="t" r="r" b="b"/>
              <a:pathLst>
                <a:path w="3078479">
                  <a:moveTo>
                    <a:pt x="0" y="0"/>
                  </a:moveTo>
                  <a:lnTo>
                    <a:pt x="3078022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78" name="object 177">
              <a:extLst>
                <a:ext uri="{FF2B5EF4-FFF2-40B4-BE49-F238E27FC236}">
                  <a16:creationId xmlns:a16="http://schemas.microsoft.com/office/drawing/2014/main" xmlns="" id="{6F7FC39F-CC3D-22DC-1C6C-445546DD2C65}"/>
                </a:ext>
              </a:extLst>
            </p:cNvPr>
            <p:cNvSpPr/>
            <p:nvPr/>
          </p:nvSpPr>
          <p:spPr>
            <a:xfrm>
              <a:off x="8039313" y="6704871"/>
              <a:ext cx="1957705" cy="0"/>
            </a:xfrm>
            <a:custGeom>
              <a:avLst/>
              <a:gdLst/>
              <a:ahLst/>
              <a:cxnLst/>
              <a:rect l="l" t="t" r="r" b="b"/>
              <a:pathLst>
                <a:path w="1957704">
                  <a:moveTo>
                    <a:pt x="0" y="0"/>
                  </a:moveTo>
                  <a:lnTo>
                    <a:pt x="195751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79" name="object 178">
              <a:extLst>
                <a:ext uri="{FF2B5EF4-FFF2-40B4-BE49-F238E27FC236}">
                  <a16:creationId xmlns:a16="http://schemas.microsoft.com/office/drawing/2014/main" xmlns="" id="{B0CA1DED-2023-EFE5-9A52-8378EA342C70}"/>
                </a:ext>
              </a:extLst>
            </p:cNvPr>
            <p:cNvSpPr/>
            <p:nvPr/>
          </p:nvSpPr>
          <p:spPr>
            <a:xfrm>
              <a:off x="10122833" y="6704871"/>
              <a:ext cx="995044" cy="635"/>
            </a:xfrm>
            <a:custGeom>
              <a:avLst/>
              <a:gdLst/>
              <a:ahLst/>
              <a:cxnLst/>
              <a:rect l="l" t="t" r="r" b="b"/>
              <a:pathLst>
                <a:path w="995045" h="634">
                  <a:moveTo>
                    <a:pt x="0" y="0"/>
                  </a:moveTo>
                  <a:lnTo>
                    <a:pt x="994498" y="36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80" name="object 179">
              <a:extLst>
                <a:ext uri="{FF2B5EF4-FFF2-40B4-BE49-F238E27FC236}">
                  <a16:creationId xmlns:a16="http://schemas.microsoft.com/office/drawing/2014/main" xmlns="" id="{CFB8AC8A-57F7-FBCE-11F3-A2D1009B2F73}"/>
                </a:ext>
              </a:extLst>
            </p:cNvPr>
            <p:cNvSpPr/>
            <p:nvPr/>
          </p:nvSpPr>
          <p:spPr>
            <a:xfrm>
              <a:off x="5027919" y="5878654"/>
              <a:ext cx="162560" cy="360045"/>
            </a:xfrm>
            <a:custGeom>
              <a:avLst/>
              <a:gdLst/>
              <a:ahLst/>
              <a:cxnLst/>
              <a:rect l="l" t="t" r="r" b="b"/>
              <a:pathLst>
                <a:path w="162560" h="360045">
                  <a:moveTo>
                    <a:pt x="0" y="359994"/>
                  </a:moveTo>
                  <a:lnTo>
                    <a:pt x="0" y="0"/>
                  </a:lnTo>
                  <a:lnTo>
                    <a:pt x="162001" y="0"/>
                  </a:lnTo>
                  <a:lnTo>
                    <a:pt x="162001" y="3599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81" name="object 180">
              <a:extLst>
                <a:ext uri="{FF2B5EF4-FFF2-40B4-BE49-F238E27FC236}">
                  <a16:creationId xmlns:a16="http://schemas.microsoft.com/office/drawing/2014/main" xmlns="" id="{39C35EA9-8CE3-9849-7A9C-D6EE0015327C}"/>
                </a:ext>
              </a:extLst>
            </p:cNvPr>
            <p:cNvSpPr/>
            <p:nvPr/>
          </p:nvSpPr>
          <p:spPr>
            <a:xfrm>
              <a:off x="3710330" y="5878654"/>
              <a:ext cx="162560" cy="360045"/>
            </a:xfrm>
            <a:custGeom>
              <a:avLst/>
              <a:gdLst/>
              <a:ahLst/>
              <a:cxnLst/>
              <a:rect l="l" t="t" r="r" b="b"/>
              <a:pathLst>
                <a:path w="162560" h="360045">
                  <a:moveTo>
                    <a:pt x="0" y="359994"/>
                  </a:moveTo>
                  <a:lnTo>
                    <a:pt x="0" y="0"/>
                  </a:lnTo>
                  <a:lnTo>
                    <a:pt x="162001" y="0"/>
                  </a:lnTo>
                  <a:lnTo>
                    <a:pt x="162001" y="3599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82" name="object 181">
              <a:extLst>
                <a:ext uri="{FF2B5EF4-FFF2-40B4-BE49-F238E27FC236}">
                  <a16:creationId xmlns:a16="http://schemas.microsoft.com/office/drawing/2014/main" xmlns="" id="{62621F3D-5142-F47F-D761-F3B338B8BE34}"/>
                </a:ext>
              </a:extLst>
            </p:cNvPr>
            <p:cNvSpPr/>
            <p:nvPr/>
          </p:nvSpPr>
          <p:spPr>
            <a:xfrm>
              <a:off x="3917320" y="6499654"/>
              <a:ext cx="162560" cy="360045"/>
            </a:xfrm>
            <a:custGeom>
              <a:avLst/>
              <a:gdLst/>
              <a:ahLst/>
              <a:cxnLst/>
              <a:rect l="l" t="t" r="r" b="b"/>
              <a:pathLst>
                <a:path w="162560" h="360045">
                  <a:moveTo>
                    <a:pt x="0" y="359994"/>
                  </a:moveTo>
                  <a:lnTo>
                    <a:pt x="0" y="0"/>
                  </a:lnTo>
                  <a:lnTo>
                    <a:pt x="162001" y="0"/>
                  </a:lnTo>
                  <a:lnTo>
                    <a:pt x="162001" y="3599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83" name="object 182">
              <a:extLst>
                <a:ext uri="{FF2B5EF4-FFF2-40B4-BE49-F238E27FC236}">
                  <a16:creationId xmlns:a16="http://schemas.microsoft.com/office/drawing/2014/main" xmlns="" id="{6AC698AB-E62D-9C2E-98AB-AEA5AF3D2613}"/>
                </a:ext>
              </a:extLst>
            </p:cNvPr>
            <p:cNvSpPr/>
            <p:nvPr/>
          </p:nvSpPr>
          <p:spPr>
            <a:xfrm>
              <a:off x="4403323" y="6499654"/>
              <a:ext cx="180340" cy="360045"/>
            </a:xfrm>
            <a:custGeom>
              <a:avLst/>
              <a:gdLst/>
              <a:ahLst/>
              <a:cxnLst/>
              <a:rect l="l" t="t" r="r" b="b"/>
              <a:pathLst>
                <a:path w="180339" h="360045">
                  <a:moveTo>
                    <a:pt x="0" y="359994"/>
                  </a:moveTo>
                  <a:lnTo>
                    <a:pt x="0" y="0"/>
                  </a:lnTo>
                  <a:lnTo>
                    <a:pt x="180009" y="0"/>
                  </a:lnTo>
                  <a:lnTo>
                    <a:pt x="180009" y="3599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84" name="object 183">
              <a:extLst>
                <a:ext uri="{FF2B5EF4-FFF2-40B4-BE49-F238E27FC236}">
                  <a16:creationId xmlns:a16="http://schemas.microsoft.com/office/drawing/2014/main" xmlns="" id="{20CB6211-7D49-75E9-CAF8-8ECAA3E43E09}"/>
                </a:ext>
              </a:extLst>
            </p:cNvPr>
            <p:cNvSpPr/>
            <p:nvPr/>
          </p:nvSpPr>
          <p:spPr>
            <a:xfrm>
              <a:off x="5027919" y="7120655"/>
              <a:ext cx="162560" cy="360045"/>
            </a:xfrm>
            <a:custGeom>
              <a:avLst/>
              <a:gdLst/>
              <a:ahLst/>
              <a:cxnLst/>
              <a:rect l="l" t="t" r="r" b="b"/>
              <a:pathLst>
                <a:path w="162560" h="360045">
                  <a:moveTo>
                    <a:pt x="0" y="359994"/>
                  </a:moveTo>
                  <a:lnTo>
                    <a:pt x="0" y="0"/>
                  </a:lnTo>
                  <a:lnTo>
                    <a:pt x="162001" y="0"/>
                  </a:lnTo>
                  <a:lnTo>
                    <a:pt x="162001" y="3599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85" name="object 184">
              <a:extLst>
                <a:ext uri="{FF2B5EF4-FFF2-40B4-BE49-F238E27FC236}">
                  <a16:creationId xmlns:a16="http://schemas.microsoft.com/office/drawing/2014/main" xmlns="" id="{4078E56B-7127-32C4-B95E-209CE3C238A3}"/>
                </a:ext>
              </a:extLst>
            </p:cNvPr>
            <p:cNvSpPr/>
            <p:nvPr/>
          </p:nvSpPr>
          <p:spPr>
            <a:xfrm>
              <a:off x="4583341" y="6238654"/>
              <a:ext cx="423545" cy="207010"/>
            </a:xfrm>
            <a:custGeom>
              <a:avLst/>
              <a:gdLst/>
              <a:ahLst/>
              <a:cxnLst/>
              <a:rect l="l" t="t" r="r" b="b"/>
              <a:pathLst>
                <a:path w="423545" h="207010">
                  <a:moveTo>
                    <a:pt x="422998" y="0"/>
                  </a:moveTo>
                  <a:lnTo>
                    <a:pt x="370116" y="0"/>
                  </a:lnTo>
                  <a:lnTo>
                    <a:pt x="370116" y="25869"/>
                  </a:lnTo>
                  <a:lnTo>
                    <a:pt x="317233" y="25869"/>
                  </a:lnTo>
                  <a:lnTo>
                    <a:pt x="317233" y="51752"/>
                  </a:lnTo>
                  <a:lnTo>
                    <a:pt x="264350" y="51752"/>
                  </a:lnTo>
                  <a:lnTo>
                    <a:pt x="264350" y="77622"/>
                  </a:lnTo>
                  <a:lnTo>
                    <a:pt x="211493" y="77622"/>
                  </a:lnTo>
                  <a:lnTo>
                    <a:pt x="211493" y="103504"/>
                  </a:lnTo>
                  <a:lnTo>
                    <a:pt x="158610" y="103504"/>
                  </a:lnTo>
                  <a:lnTo>
                    <a:pt x="158610" y="129387"/>
                  </a:lnTo>
                  <a:lnTo>
                    <a:pt x="105727" y="129387"/>
                  </a:lnTo>
                  <a:lnTo>
                    <a:pt x="105727" y="155257"/>
                  </a:lnTo>
                  <a:lnTo>
                    <a:pt x="52844" y="155257"/>
                  </a:lnTo>
                  <a:lnTo>
                    <a:pt x="52844" y="181140"/>
                  </a:lnTo>
                  <a:lnTo>
                    <a:pt x="0" y="181140"/>
                  </a:lnTo>
                  <a:lnTo>
                    <a:pt x="0" y="207009"/>
                  </a:lnTo>
                  <a:lnTo>
                    <a:pt x="7188" y="207009"/>
                  </a:lnTo>
                  <a:lnTo>
                    <a:pt x="7188" y="188328"/>
                  </a:lnTo>
                  <a:lnTo>
                    <a:pt x="60071" y="188328"/>
                  </a:lnTo>
                  <a:lnTo>
                    <a:pt x="60071" y="162458"/>
                  </a:lnTo>
                  <a:lnTo>
                    <a:pt x="112928" y="162458"/>
                  </a:lnTo>
                  <a:lnTo>
                    <a:pt x="112928" y="136575"/>
                  </a:lnTo>
                  <a:lnTo>
                    <a:pt x="165811" y="136575"/>
                  </a:lnTo>
                  <a:lnTo>
                    <a:pt x="165811" y="110693"/>
                  </a:lnTo>
                  <a:lnTo>
                    <a:pt x="218694" y="110693"/>
                  </a:lnTo>
                  <a:lnTo>
                    <a:pt x="218694" y="84823"/>
                  </a:lnTo>
                  <a:lnTo>
                    <a:pt x="271576" y="84823"/>
                  </a:lnTo>
                  <a:lnTo>
                    <a:pt x="271576" y="58940"/>
                  </a:lnTo>
                  <a:lnTo>
                    <a:pt x="324421" y="58940"/>
                  </a:lnTo>
                  <a:lnTo>
                    <a:pt x="324421" y="33070"/>
                  </a:lnTo>
                  <a:lnTo>
                    <a:pt x="377304" y="33070"/>
                  </a:lnTo>
                  <a:lnTo>
                    <a:pt x="377304" y="7188"/>
                  </a:lnTo>
                  <a:lnTo>
                    <a:pt x="422998" y="7188"/>
                  </a:lnTo>
                  <a:lnTo>
                    <a:pt x="4229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86" name="object 185">
              <a:extLst>
                <a:ext uri="{FF2B5EF4-FFF2-40B4-BE49-F238E27FC236}">
                  <a16:creationId xmlns:a16="http://schemas.microsoft.com/office/drawing/2014/main" xmlns="" id="{8297707B-5466-158B-BED2-FD467B4CDCCE}"/>
                </a:ext>
              </a:extLst>
            </p:cNvPr>
            <p:cNvSpPr/>
            <p:nvPr/>
          </p:nvSpPr>
          <p:spPr>
            <a:xfrm>
              <a:off x="4583341" y="6238654"/>
              <a:ext cx="423545" cy="207010"/>
            </a:xfrm>
            <a:custGeom>
              <a:avLst/>
              <a:gdLst/>
              <a:ahLst/>
              <a:cxnLst/>
              <a:rect l="l" t="t" r="r" b="b"/>
              <a:pathLst>
                <a:path w="423545" h="207010">
                  <a:moveTo>
                    <a:pt x="422998" y="7188"/>
                  </a:moveTo>
                  <a:lnTo>
                    <a:pt x="422998" y="0"/>
                  </a:lnTo>
                  <a:lnTo>
                    <a:pt x="370116" y="0"/>
                  </a:lnTo>
                  <a:lnTo>
                    <a:pt x="370116" y="25869"/>
                  </a:lnTo>
                  <a:lnTo>
                    <a:pt x="317233" y="25869"/>
                  </a:lnTo>
                  <a:lnTo>
                    <a:pt x="317233" y="51752"/>
                  </a:lnTo>
                  <a:lnTo>
                    <a:pt x="264350" y="51752"/>
                  </a:lnTo>
                  <a:lnTo>
                    <a:pt x="264350" y="77622"/>
                  </a:lnTo>
                  <a:lnTo>
                    <a:pt x="211493" y="77622"/>
                  </a:lnTo>
                  <a:lnTo>
                    <a:pt x="211493" y="103504"/>
                  </a:lnTo>
                  <a:lnTo>
                    <a:pt x="158610" y="103504"/>
                  </a:lnTo>
                  <a:lnTo>
                    <a:pt x="158610" y="129387"/>
                  </a:lnTo>
                  <a:lnTo>
                    <a:pt x="105727" y="129387"/>
                  </a:lnTo>
                  <a:lnTo>
                    <a:pt x="105727" y="155257"/>
                  </a:lnTo>
                  <a:lnTo>
                    <a:pt x="52844" y="155257"/>
                  </a:lnTo>
                  <a:lnTo>
                    <a:pt x="52844" y="181140"/>
                  </a:lnTo>
                  <a:lnTo>
                    <a:pt x="0" y="181140"/>
                  </a:lnTo>
                  <a:lnTo>
                    <a:pt x="0" y="207009"/>
                  </a:lnTo>
                  <a:lnTo>
                    <a:pt x="7188" y="207009"/>
                  </a:lnTo>
                  <a:lnTo>
                    <a:pt x="7188" y="188328"/>
                  </a:lnTo>
                  <a:lnTo>
                    <a:pt x="60071" y="188328"/>
                  </a:lnTo>
                  <a:lnTo>
                    <a:pt x="60071" y="162458"/>
                  </a:lnTo>
                  <a:lnTo>
                    <a:pt x="112928" y="162458"/>
                  </a:lnTo>
                  <a:lnTo>
                    <a:pt x="112928" y="136575"/>
                  </a:lnTo>
                  <a:lnTo>
                    <a:pt x="165811" y="136575"/>
                  </a:lnTo>
                  <a:lnTo>
                    <a:pt x="165811" y="110693"/>
                  </a:lnTo>
                  <a:lnTo>
                    <a:pt x="218694" y="110693"/>
                  </a:lnTo>
                  <a:lnTo>
                    <a:pt x="218694" y="84823"/>
                  </a:lnTo>
                  <a:lnTo>
                    <a:pt x="271576" y="84823"/>
                  </a:lnTo>
                  <a:lnTo>
                    <a:pt x="271576" y="58940"/>
                  </a:lnTo>
                  <a:lnTo>
                    <a:pt x="324421" y="58940"/>
                  </a:lnTo>
                  <a:lnTo>
                    <a:pt x="324421" y="33070"/>
                  </a:lnTo>
                  <a:lnTo>
                    <a:pt x="377304" y="33070"/>
                  </a:lnTo>
                  <a:lnTo>
                    <a:pt x="377304" y="7188"/>
                  </a:lnTo>
                  <a:lnTo>
                    <a:pt x="422998" y="7188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87" name="object 186">
              <a:extLst>
                <a:ext uri="{FF2B5EF4-FFF2-40B4-BE49-F238E27FC236}">
                  <a16:creationId xmlns:a16="http://schemas.microsoft.com/office/drawing/2014/main" xmlns="" id="{0CF83A5D-D233-1E4B-580B-CD024FD69F6B}"/>
                </a:ext>
              </a:extLst>
            </p:cNvPr>
            <p:cNvSpPr/>
            <p:nvPr/>
          </p:nvSpPr>
          <p:spPr>
            <a:xfrm>
              <a:off x="4583338" y="6652663"/>
              <a:ext cx="423545" cy="207010"/>
            </a:xfrm>
            <a:custGeom>
              <a:avLst/>
              <a:gdLst/>
              <a:ahLst/>
              <a:cxnLst/>
              <a:rect l="l" t="t" r="r" b="b"/>
              <a:pathLst>
                <a:path w="423545" h="207009">
                  <a:moveTo>
                    <a:pt x="422998" y="0"/>
                  </a:moveTo>
                  <a:lnTo>
                    <a:pt x="370116" y="0"/>
                  </a:lnTo>
                  <a:lnTo>
                    <a:pt x="370116" y="25869"/>
                  </a:lnTo>
                  <a:lnTo>
                    <a:pt x="317233" y="25869"/>
                  </a:lnTo>
                  <a:lnTo>
                    <a:pt x="317233" y="51752"/>
                  </a:lnTo>
                  <a:lnTo>
                    <a:pt x="264350" y="51752"/>
                  </a:lnTo>
                  <a:lnTo>
                    <a:pt x="264350" y="77622"/>
                  </a:lnTo>
                  <a:lnTo>
                    <a:pt x="211505" y="77622"/>
                  </a:lnTo>
                  <a:lnTo>
                    <a:pt x="211505" y="103504"/>
                  </a:lnTo>
                  <a:lnTo>
                    <a:pt x="158623" y="103504"/>
                  </a:lnTo>
                  <a:lnTo>
                    <a:pt x="158623" y="129387"/>
                  </a:lnTo>
                  <a:lnTo>
                    <a:pt x="105740" y="129387"/>
                  </a:lnTo>
                  <a:lnTo>
                    <a:pt x="105740" y="155232"/>
                  </a:lnTo>
                  <a:lnTo>
                    <a:pt x="52857" y="155232"/>
                  </a:lnTo>
                  <a:lnTo>
                    <a:pt x="52857" y="181101"/>
                  </a:lnTo>
                  <a:lnTo>
                    <a:pt x="0" y="181101"/>
                  </a:lnTo>
                  <a:lnTo>
                    <a:pt x="0" y="206984"/>
                  </a:lnTo>
                  <a:lnTo>
                    <a:pt x="7188" y="206984"/>
                  </a:lnTo>
                  <a:lnTo>
                    <a:pt x="7188" y="188328"/>
                  </a:lnTo>
                  <a:lnTo>
                    <a:pt x="60071" y="188328"/>
                  </a:lnTo>
                  <a:lnTo>
                    <a:pt x="60071" y="162458"/>
                  </a:lnTo>
                  <a:lnTo>
                    <a:pt x="112928" y="162458"/>
                  </a:lnTo>
                  <a:lnTo>
                    <a:pt x="112928" y="136575"/>
                  </a:lnTo>
                  <a:lnTo>
                    <a:pt x="165811" y="136575"/>
                  </a:lnTo>
                  <a:lnTo>
                    <a:pt x="165811" y="110693"/>
                  </a:lnTo>
                  <a:lnTo>
                    <a:pt x="218694" y="110693"/>
                  </a:lnTo>
                  <a:lnTo>
                    <a:pt x="218694" y="84823"/>
                  </a:lnTo>
                  <a:lnTo>
                    <a:pt x="271576" y="84823"/>
                  </a:lnTo>
                  <a:lnTo>
                    <a:pt x="271576" y="58940"/>
                  </a:lnTo>
                  <a:lnTo>
                    <a:pt x="324434" y="58940"/>
                  </a:lnTo>
                  <a:lnTo>
                    <a:pt x="324434" y="33070"/>
                  </a:lnTo>
                  <a:lnTo>
                    <a:pt x="377317" y="33070"/>
                  </a:lnTo>
                  <a:lnTo>
                    <a:pt x="377317" y="7188"/>
                  </a:lnTo>
                  <a:lnTo>
                    <a:pt x="422998" y="7188"/>
                  </a:lnTo>
                  <a:lnTo>
                    <a:pt x="4229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88" name="object 187">
              <a:extLst>
                <a:ext uri="{FF2B5EF4-FFF2-40B4-BE49-F238E27FC236}">
                  <a16:creationId xmlns:a16="http://schemas.microsoft.com/office/drawing/2014/main" xmlns="" id="{91C352A6-7D92-E8C6-7115-FC23B9A97561}"/>
                </a:ext>
              </a:extLst>
            </p:cNvPr>
            <p:cNvSpPr/>
            <p:nvPr/>
          </p:nvSpPr>
          <p:spPr>
            <a:xfrm>
              <a:off x="4583338" y="6652663"/>
              <a:ext cx="423545" cy="207010"/>
            </a:xfrm>
            <a:custGeom>
              <a:avLst/>
              <a:gdLst/>
              <a:ahLst/>
              <a:cxnLst/>
              <a:rect l="l" t="t" r="r" b="b"/>
              <a:pathLst>
                <a:path w="423545" h="207009">
                  <a:moveTo>
                    <a:pt x="0" y="206984"/>
                  </a:moveTo>
                  <a:lnTo>
                    <a:pt x="7188" y="206984"/>
                  </a:lnTo>
                  <a:lnTo>
                    <a:pt x="7188" y="188328"/>
                  </a:lnTo>
                  <a:lnTo>
                    <a:pt x="60071" y="188328"/>
                  </a:lnTo>
                  <a:lnTo>
                    <a:pt x="60071" y="162458"/>
                  </a:lnTo>
                  <a:lnTo>
                    <a:pt x="112928" y="162458"/>
                  </a:lnTo>
                  <a:lnTo>
                    <a:pt x="112928" y="136575"/>
                  </a:lnTo>
                  <a:lnTo>
                    <a:pt x="165811" y="136575"/>
                  </a:lnTo>
                  <a:lnTo>
                    <a:pt x="165811" y="110693"/>
                  </a:lnTo>
                  <a:lnTo>
                    <a:pt x="218694" y="110693"/>
                  </a:lnTo>
                  <a:lnTo>
                    <a:pt x="218694" y="84823"/>
                  </a:lnTo>
                  <a:lnTo>
                    <a:pt x="271576" y="84823"/>
                  </a:lnTo>
                  <a:lnTo>
                    <a:pt x="271576" y="58940"/>
                  </a:lnTo>
                  <a:lnTo>
                    <a:pt x="324434" y="58940"/>
                  </a:lnTo>
                  <a:lnTo>
                    <a:pt x="324434" y="33070"/>
                  </a:lnTo>
                  <a:lnTo>
                    <a:pt x="377317" y="33070"/>
                  </a:lnTo>
                  <a:lnTo>
                    <a:pt x="377317" y="7188"/>
                  </a:lnTo>
                  <a:lnTo>
                    <a:pt x="422998" y="7188"/>
                  </a:lnTo>
                  <a:lnTo>
                    <a:pt x="422998" y="0"/>
                  </a:lnTo>
                  <a:lnTo>
                    <a:pt x="370116" y="0"/>
                  </a:lnTo>
                  <a:lnTo>
                    <a:pt x="370116" y="25869"/>
                  </a:lnTo>
                  <a:lnTo>
                    <a:pt x="317233" y="25869"/>
                  </a:lnTo>
                  <a:lnTo>
                    <a:pt x="317233" y="51752"/>
                  </a:lnTo>
                  <a:lnTo>
                    <a:pt x="264350" y="51752"/>
                  </a:lnTo>
                  <a:lnTo>
                    <a:pt x="264350" y="77622"/>
                  </a:lnTo>
                  <a:lnTo>
                    <a:pt x="211505" y="77622"/>
                  </a:lnTo>
                  <a:lnTo>
                    <a:pt x="211505" y="103504"/>
                  </a:lnTo>
                  <a:lnTo>
                    <a:pt x="158623" y="103504"/>
                  </a:lnTo>
                  <a:lnTo>
                    <a:pt x="158623" y="129387"/>
                  </a:lnTo>
                  <a:lnTo>
                    <a:pt x="105740" y="129387"/>
                  </a:lnTo>
                  <a:lnTo>
                    <a:pt x="105740" y="155232"/>
                  </a:lnTo>
                  <a:lnTo>
                    <a:pt x="52857" y="155232"/>
                  </a:lnTo>
                  <a:lnTo>
                    <a:pt x="52857" y="181101"/>
                  </a:lnTo>
                  <a:lnTo>
                    <a:pt x="0" y="181101"/>
                  </a:lnTo>
                  <a:lnTo>
                    <a:pt x="0" y="206984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89" name="object 188">
              <a:extLst>
                <a:ext uri="{FF2B5EF4-FFF2-40B4-BE49-F238E27FC236}">
                  <a16:creationId xmlns:a16="http://schemas.microsoft.com/office/drawing/2014/main" xmlns="" id="{06EF89D2-1265-C056-E944-EEF2816D9C8E}"/>
                </a:ext>
              </a:extLst>
            </p:cNvPr>
            <p:cNvSpPr/>
            <p:nvPr/>
          </p:nvSpPr>
          <p:spPr>
            <a:xfrm>
              <a:off x="4376318" y="7273658"/>
              <a:ext cx="214629" cy="9525"/>
            </a:xfrm>
            <a:custGeom>
              <a:avLst/>
              <a:gdLst/>
              <a:ahLst/>
              <a:cxnLst/>
              <a:rect l="l" t="t" r="r" b="b"/>
              <a:pathLst>
                <a:path w="214629" h="9525">
                  <a:moveTo>
                    <a:pt x="214210" y="0"/>
                  </a:moveTo>
                  <a:lnTo>
                    <a:pt x="0" y="0"/>
                  </a:lnTo>
                  <a:lnTo>
                    <a:pt x="0" y="8991"/>
                  </a:lnTo>
                  <a:lnTo>
                    <a:pt x="214210" y="8991"/>
                  </a:lnTo>
                  <a:lnTo>
                    <a:pt x="21421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90" name="object 189">
              <a:extLst>
                <a:ext uri="{FF2B5EF4-FFF2-40B4-BE49-F238E27FC236}">
                  <a16:creationId xmlns:a16="http://schemas.microsoft.com/office/drawing/2014/main" xmlns="" id="{CE0D04A9-4E24-0540-B0C9-76EF6168496C}"/>
                </a:ext>
              </a:extLst>
            </p:cNvPr>
            <p:cNvSpPr/>
            <p:nvPr/>
          </p:nvSpPr>
          <p:spPr>
            <a:xfrm>
              <a:off x="4376318" y="7273658"/>
              <a:ext cx="214629" cy="9525"/>
            </a:xfrm>
            <a:custGeom>
              <a:avLst/>
              <a:gdLst/>
              <a:ahLst/>
              <a:cxnLst/>
              <a:rect l="l" t="t" r="r" b="b"/>
              <a:pathLst>
                <a:path w="214629" h="9525">
                  <a:moveTo>
                    <a:pt x="0" y="8991"/>
                  </a:moveTo>
                  <a:lnTo>
                    <a:pt x="214210" y="8991"/>
                  </a:lnTo>
                  <a:lnTo>
                    <a:pt x="214210" y="0"/>
                  </a:lnTo>
                  <a:lnTo>
                    <a:pt x="0" y="0"/>
                  </a:lnTo>
                  <a:lnTo>
                    <a:pt x="0" y="8991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91" name="object 190">
              <a:extLst>
                <a:ext uri="{FF2B5EF4-FFF2-40B4-BE49-F238E27FC236}">
                  <a16:creationId xmlns:a16="http://schemas.microsoft.com/office/drawing/2014/main" xmlns="" id="{853FB9FE-528D-5754-DDB1-7A043956EAE2}"/>
                </a:ext>
              </a:extLst>
            </p:cNvPr>
            <p:cNvSpPr/>
            <p:nvPr/>
          </p:nvSpPr>
          <p:spPr>
            <a:xfrm>
              <a:off x="4953457" y="7066673"/>
              <a:ext cx="273050" cy="7620"/>
            </a:xfrm>
            <a:custGeom>
              <a:avLst/>
              <a:gdLst/>
              <a:ahLst/>
              <a:cxnLst/>
              <a:rect l="l" t="t" r="r" b="b"/>
              <a:pathLst>
                <a:path w="273050" h="7620">
                  <a:moveTo>
                    <a:pt x="272465" y="0"/>
                  </a:moveTo>
                  <a:lnTo>
                    <a:pt x="0" y="0"/>
                  </a:lnTo>
                  <a:lnTo>
                    <a:pt x="0" y="7188"/>
                  </a:lnTo>
                  <a:lnTo>
                    <a:pt x="272465" y="7188"/>
                  </a:lnTo>
                  <a:lnTo>
                    <a:pt x="27246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92" name="object 191">
              <a:extLst>
                <a:ext uri="{FF2B5EF4-FFF2-40B4-BE49-F238E27FC236}">
                  <a16:creationId xmlns:a16="http://schemas.microsoft.com/office/drawing/2014/main" xmlns="" id="{291FC523-FD27-1F26-BE62-39972F26717D}"/>
                </a:ext>
              </a:extLst>
            </p:cNvPr>
            <p:cNvSpPr/>
            <p:nvPr/>
          </p:nvSpPr>
          <p:spPr>
            <a:xfrm>
              <a:off x="4953457" y="7066673"/>
              <a:ext cx="273050" cy="7620"/>
            </a:xfrm>
            <a:custGeom>
              <a:avLst/>
              <a:gdLst/>
              <a:ahLst/>
              <a:cxnLst/>
              <a:rect l="l" t="t" r="r" b="b"/>
              <a:pathLst>
                <a:path w="273050" h="7620">
                  <a:moveTo>
                    <a:pt x="0" y="7188"/>
                  </a:moveTo>
                  <a:lnTo>
                    <a:pt x="272465" y="7188"/>
                  </a:lnTo>
                  <a:lnTo>
                    <a:pt x="272465" y="0"/>
                  </a:lnTo>
                  <a:lnTo>
                    <a:pt x="0" y="0"/>
                  </a:lnTo>
                  <a:lnTo>
                    <a:pt x="0" y="7188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93" name="object 192">
              <a:extLst>
                <a:ext uri="{FF2B5EF4-FFF2-40B4-BE49-F238E27FC236}">
                  <a16:creationId xmlns:a16="http://schemas.microsoft.com/office/drawing/2014/main" xmlns="" id="{03C832D7-6866-ABF1-1C0D-BFB6D8994AE2}"/>
                </a:ext>
              </a:extLst>
            </p:cNvPr>
            <p:cNvSpPr/>
            <p:nvPr/>
          </p:nvSpPr>
          <p:spPr>
            <a:xfrm>
              <a:off x="4583343" y="7066675"/>
              <a:ext cx="370205" cy="207010"/>
            </a:xfrm>
            <a:custGeom>
              <a:avLst/>
              <a:gdLst/>
              <a:ahLst/>
              <a:cxnLst/>
              <a:rect l="l" t="t" r="r" b="b"/>
              <a:pathLst>
                <a:path w="370204" h="207009">
                  <a:moveTo>
                    <a:pt x="370116" y="0"/>
                  </a:moveTo>
                  <a:lnTo>
                    <a:pt x="323849" y="0"/>
                  </a:lnTo>
                  <a:lnTo>
                    <a:pt x="323849" y="25869"/>
                  </a:lnTo>
                  <a:lnTo>
                    <a:pt x="277571" y="25869"/>
                  </a:lnTo>
                  <a:lnTo>
                    <a:pt x="277571" y="51714"/>
                  </a:lnTo>
                  <a:lnTo>
                    <a:pt x="231305" y="51714"/>
                  </a:lnTo>
                  <a:lnTo>
                    <a:pt x="231305" y="77596"/>
                  </a:lnTo>
                  <a:lnTo>
                    <a:pt x="185038" y="77596"/>
                  </a:lnTo>
                  <a:lnTo>
                    <a:pt x="185038" y="103479"/>
                  </a:lnTo>
                  <a:lnTo>
                    <a:pt x="138772" y="103479"/>
                  </a:lnTo>
                  <a:lnTo>
                    <a:pt x="138772" y="129349"/>
                  </a:lnTo>
                  <a:lnTo>
                    <a:pt x="92506" y="129349"/>
                  </a:lnTo>
                  <a:lnTo>
                    <a:pt x="92506" y="155232"/>
                  </a:lnTo>
                  <a:lnTo>
                    <a:pt x="46266" y="155232"/>
                  </a:lnTo>
                  <a:lnTo>
                    <a:pt x="46266" y="181101"/>
                  </a:lnTo>
                  <a:lnTo>
                    <a:pt x="0" y="181101"/>
                  </a:lnTo>
                  <a:lnTo>
                    <a:pt x="0" y="206984"/>
                  </a:lnTo>
                  <a:lnTo>
                    <a:pt x="7188" y="206984"/>
                  </a:lnTo>
                  <a:lnTo>
                    <a:pt x="7188" y="188302"/>
                  </a:lnTo>
                  <a:lnTo>
                    <a:pt x="53454" y="188302"/>
                  </a:lnTo>
                  <a:lnTo>
                    <a:pt x="53454" y="162420"/>
                  </a:lnTo>
                  <a:lnTo>
                    <a:pt x="99720" y="162420"/>
                  </a:lnTo>
                  <a:lnTo>
                    <a:pt x="99720" y="136550"/>
                  </a:lnTo>
                  <a:lnTo>
                    <a:pt x="145999" y="136550"/>
                  </a:lnTo>
                  <a:lnTo>
                    <a:pt x="145999" y="110693"/>
                  </a:lnTo>
                  <a:lnTo>
                    <a:pt x="192227" y="110693"/>
                  </a:lnTo>
                  <a:lnTo>
                    <a:pt x="192227" y="84823"/>
                  </a:lnTo>
                  <a:lnTo>
                    <a:pt x="238505" y="84823"/>
                  </a:lnTo>
                  <a:lnTo>
                    <a:pt x="238505" y="58940"/>
                  </a:lnTo>
                  <a:lnTo>
                    <a:pt x="284772" y="58940"/>
                  </a:lnTo>
                  <a:lnTo>
                    <a:pt x="284772" y="33070"/>
                  </a:lnTo>
                  <a:lnTo>
                    <a:pt x="331038" y="33070"/>
                  </a:lnTo>
                  <a:lnTo>
                    <a:pt x="331038" y="7188"/>
                  </a:lnTo>
                  <a:lnTo>
                    <a:pt x="370116" y="7188"/>
                  </a:lnTo>
                  <a:lnTo>
                    <a:pt x="3701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94" name="object 193">
              <a:extLst>
                <a:ext uri="{FF2B5EF4-FFF2-40B4-BE49-F238E27FC236}">
                  <a16:creationId xmlns:a16="http://schemas.microsoft.com/office/drawing/2014/main" xmlns="" id="{E3CFCE1E-4F51-022A-3467-CE7D529ECF14}"/>
                </a:ext>
              </a:extLst>
            </p:cNvPr>
            <p:cNvSpPr/>
            <p:nvPr/>
          </p:nvSpPr>
          <p:spPr>
            <a:xfrm>
              <a:off x="4583343" y="7066675"/>
              <a:ext cx="370205" cy="207010"/>
            </a:xfrm>
            <a:custGeom>
              <a:avLst/>
              <a:gdLst/>
              <a:ahLst/>
              <a:cxnLst/>
              <a:rect l="l" t="t" r="r" b="b"/>
              <a:pathLst>
                <a:path w="370204" h="207009">
                  <a:moveTo>
                    <a:pt x="331038" y="7188"/>
                  </a:moveTo>
                  <a:lnTo>
                    <a:pt x="370116" y="7188"/>
                  </a:lnTo>
                  <a:lnTo>
                    <a:pt x="370116" y="0"/>
                  </a:lnTo>
                  <a:lnTo>
                    <a:pt x="323849" y="0"/>
                  </a:lnTo>
                  <a:lnTo>
                    <a:pt x="323849" y="25869"/>
                  </a:lnTo>
                  <a:lnTo>
                    <a:pt x="277571" y="25869"/>
                  </a:lnTo>
                  <a:lnTo>
                    <a:pt x="277571" y="51714"/>
                  </a:lnTo>
                  <a:lnTo>
                    <a:pt x="231305" y="51714"/>
                  </a:lnTo>
                  <a:lnTo>
                    <a:pt x="231305" y="77596"/>
                  </a:lnTo>
                  <a:lnTo>
                    <a:pt x="185038" y="77596"/>
                  </a:lnTo>
                  <a:lnTo>
                    <a:pt x="185038" y="103479"/>
                  </a:lnTo>
                  <a:lnTo>
                    <a:pt x="138772" y="103479"/>
                  </a:lnTo>
                  <a:lnTo>
                    <a:pt x="138772" y="129349"/>
                  </a:lnTo>
                  <a:lnTo>
                    <a:pt x="92506" y="129349"/>
                  </a:lnTo>
                  <a:lnTo>
                    <a:pt x="92506" y="155232"/>
                  </a:lnTo>
                  <a:lnTo>
                    <a:pt x="46266" y="155232"/>
                  </a:lnTo>
                  <a:lnTo>
                    <a:pt x="46266" y="181101"/>
                  </a:lnTo>
                  <a:lnTo>
                    <a:pt x="0" y="181101"/>
                  </a:lnTo>
                  <a:lnTo>
                    <a:pt x="0" y="206984"/>
                  </a:lnTo>
                  <a:lnTo>
                    <a:pt x="7188" y="206984"/>
                  </a:lnTo>
                  <a:lnTo>
                    <a:pt x="7188" y="188302"/>
                  </a:lnTo>
                  <a:lnTo>
                    <a:pt x="53454" y="188302"/>
                  </a:lnTo>
                  <a:lnTo>
                    <a:pt x="53454" y="162420"/>
                  </a:lnTo>
                  <a:lnTo>
                    <a:pt x="99720" y="162420"/>
                  </a:lnTo>
                  <a:lnTo>
                    <a:pt x="99720" y="136550"/>
                  </a:lnTo>
                  <a:lnTo>
                    <a:pt x="145999" y="136550"/>
                  </a:lnTo>
                  <a:lnTo>
                    <a:pt x="145999" y="110693"/>
                  </a:lnTo>
                  <a:lnTo>
                    <a:pt x="192227" y="110693"/>
                  </a:lnTo>
                  <a:lnTo>
                    <a:pt x="192227" y="84823"/>
                  </a:lnTo>
                  <a:lnTo>
                    <a:pt x="238505" y="84823"/>
                  </a:lnTo>
                  <a:lnTo>
                    <a:pt x="238505" y="58940"/>
                  </a:lnTo>
                  <a:lnTo>
                    <a:pt x="284772" y="58940"/>
                  </a:lnTo>
                  <a:lnTo>
                    <a:pt x="284772" y="33070"/>
                  </a:lnTo>
                  <a:lnTo>
                    <a:pt x="331038" y="33070"/>
                  </a:lnTo>
                  <a:lnTo>
                    <a:pt x="331038" y="7188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95" name="object 194">
              <a:extLst>
                <a:ext uri="{FF2B5EF4-FFF2-40B4-BE49-F238E27FC236}">
                  <a16:creationId xmlns:a16="http://schemas.microsoft.com/office/drawing/2014/main" xmlns="" id="{53883755-A8E0-A9C6-89D1-54F27B83DB2D}"/>
                </a:ext>
              </a:extLst>
            </p:cNvPr>
            <p:cNvSpPr/>
            <p:nvPr/>
          </p:nvSpPr>
          <p:spPr>
            <a:xfrm>
              <a:off x="3656319" y="7480649"/>
              <a:ext cx="648335" cy="0"/>
            </a:xfrm>
            <a:custGeom>
              <a:avLst/>
              <a:gdLst/>
              <a:ahLst/>
              <a:cxnLst/>
              <a:rect l="l" t="t" r="r" b="b"/>
              <a:pathLst>
                <a:path w="648335">
                  <a:moveTo>
                    <a:pt x="0" y="0"/>
                  </a:moveTo>
                  <a:lnTo>
                    <a:pt x="648004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96" name="object 195">
              <a:extLst>
                <a:ext uri="{FF2B5EF4-FFF2-40B4-BE49-F238E27FC236}">
                  <a16:creationId xmlns:a16="http://schemas.microsoft.com/office/drawing/2014/main" xmlns="" id="{3584E785-03F6-A64E-98F5-E53DD2A218B1}"/>
                </a:ext>
              </a:extLst>
            </p:cNvPr>
            <p:cNvSpPr/>
            <p:nvPr/>
          </p:nvSpPr>
          <p:spPr>
            <a:xfrm>
              <a:off x="5285323" y="7480649"/>
              <a:ext cx="495300" cy="0"/>
            </a:xfrm>
            <a:custGeom>
              <a:avLst/>
              <a:gdLst/>
              <a:ahLst/>
              <a:cxnLst/>
              <a:rect l="l" t="t" r="r" b="b"/>
              <a:pathLst>
                <a:path w="495300">
                  <a:moveTo>
                    <a:pt x="0" y="0"/>
                  </a:moveTo>
                  <a:lnTo>
                    <a:pt x="494995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97" name="object 196">
              <a:extLst>
                <a:ext uri="{FF2B5EF4-FFF2-40B4-BE49-F238E27FC236}">
                  <a16:creationId xmlns:a16="http://schemas.microsoft.com/office/drawing/2014/main" xmlns="" id="{9C422ADB-0B1E-0FA5-0CB9-B40C693D630A}"/>
                </a:ext>
              </a:extLst>
            </p:cNvPr>
            <p:cNvSpPr/>
            <p:nvPr/>
          </p:nvSpPr>
          <p:spPr>
            <a:xfrm>
              <a:off x="5852312" y="7480649"/>
              <a:ext cx="6498590" cy="0"/>
            </a:xfrm>
            <a:custGeom>
              <a:avLst/>
              <a:gdLst/>
              <a:ahLst/>
              <a:cxnLst/>
              <a:rect l="l" t="t" r="r" b="b"/>
              <a:pathLst>
                <a:path w="6498590">
                  <a:moveTo>
                    <a:pt x="0" y="0"/>
                  </a:moveTo>
                  <a:lnTo>
                    <a:pt x="6498005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98" name="object 197">
              <a:extLst>
                <a:ext uri="{FF2B5EF4-FFF2-40B4-BE49-F238E27FC236}">
                  <a16:creationId xmlns:a16="http://schemas.microsoft.com/office/drawing/2014/main" xmlns="" id="{B1CE1F2F-9872-C621-23E2-EB153FCCFEA9}"/>
                </a:ext>
              </a:extLst>
            </p:cNvPr>
            <p:cNvSpPr/>
            <p:nvPr/>
          </p:nvSpPr>
          <p:spPr>
            <a:xfrm>
              <a:off x="4304324" y="7534663"/>
              <a:ext cx="981075" cy="513080"/>
            </a:xfrm>
            <a:custGeom>
              <a:avLst/>
              <a:gdLst/>
              <a:ahLst/>
              <a:cxnLst/>
              <a:rect l="l" t="t" r="r" b="b"/>
              <a:pathLst>
                <a:path w="981075" h="513079">
                  <a:moveTo>
                    <a:pt x="0" y="513003"/>
                  </a:moveTo>
                  <a:lnTo>
                    <a:pt x="0" y="0"/>
                  </a:lnTo>
                </a:path>
                <a:path w="981075" h="513079">
                  <a:moveTo>
                    <a:pt x="0" y="513003"/>
                  </a:moveTo>
                  <a:lnTo>
                    <a:pt x="980998" y="513003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99" name="object 198">
              <a:extLst>
                <a:ext uri="{FF2B5EF4-FFF2-40B4-BE49-F238E27FC236}">
                  <a16:creationId xmlns:a16="http://schemas.microsoft.com/office/drawing/2014/main" xmlns="" id="{611AE54E-2D67-8424-3D4E-A3695C927180}"/>
                </a:ext>
              </a:extLst>
            </p:cNvPr>
            <p:cNvSpPr/>
            <p:nvPr/>
          </p:nvSpPr>
          <p:spPr>
            <a:xfrm>
              <a:off x="4376318" y="7480653"/>
              <a:ext cx="828040" cy="522605"/>
            </a:xfrm>
            <a:custGeom>
              <a:avLst/>
              <a:gdLst/>
              <a:ahLst/>
              <a:cxnLst/>
              <a:rect l="l" t="t" r="r" b="b"/>
              <a:pathLst>
                <a:path w="828039" h="522604">
                  <a:moveTo>
                    <a:pt x="0" y="521995"/>
                  </a:moveTo>
                  <a:lnTo>
                    <a:pt x="828014" y="521995"/>
                  </a:lnTo>
                </a:path>
                <a:path w="828039" h="522604">
                  <a:moveTo>
                    <a:pt x="0" y="521995"/>
                  </a:moveTo>
                  <a:lnTo>
                    <a:pt x="0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00" name="object 199">
              <a:extLst>
                <a:ext uri="{FF2B5EF4-FFF2-40B4-BE49-F238E27FC236}">
                  <a16:creationId xmlns:a16="http://schemas.microsoft.com/office/drawing/2014/main" xmlns="" id="{AD99D17A-8963-7A21-71FF-C063EA2AAB03}"/>
                </a:ext>
              </a:extLst>
            </p:cNvPr>
            <p:cNvSpPr/>
            <p:nvPr/>
          </p:nvSpPr>
          <p:spPr>
            <a:xfrm>
              <a:off x="11288328" y="6310642"/>
              <a:ext cx="1116330" cy="59055"/>
            </a:xfrm>
            <a:custGeom>
              <a:avLst/>
              <a:gdLst/>
              <a:ahLst/>
              <a:cxnLst/>
              <a:rect l="l" t="t" r="r" b="b"/>
              <a:pathLst>
                <a:path w="1116329" h="59054">
                  <a:moveTo>
                    <a:pt x="0" y="0"/>
                  </a:moveTo>
                  <a:lnTo>
                    <a:pt x="1115961" y="58496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01" name="object 200">
              <a:extLst>
                <a:ext uri="{FF2B5EF4-FFF2-40B4-BE49-F238E27FC236}">
                  <a16:creationId xmlns:a16="http://schemas.microsoft.com/office/drawing/2014/main" xmlns="" id="{21E30064-336E-BDCB-59C9-893B5AC85D9A}"/>
                </a:ext>
              </a:extLst>
            </p:cNvPr>
            <p:cNvSpPr/>
            <p:nvPr/>
          </p:nvSpPr>
          <p:spPr>
            <a:xfrm>
              <a:off x="4304324" y="6283665"/>
              <a:ext cx="0" cy="576580"/>
            </a:xfrm>
            <a:custGeom>
              <a:avLst/>
              <a:gdLst/>
              <a:ahLst/>
              <a:cxnLst/>
              <a:rect l="l" t="t" r="r" b="b"/>
              <a:pathLst>
                <a:path h="576579">
                  <a:moveTo>
                    <a:pt x="0" y="575983"/>
                  </a:moveTo>
                  <a:lnTo>
                    <a:pt x="0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02" name="object 201">
              <a:extLst>
                <a:ext uri="{FF2B5EF4-FFF2-40B4-BE49-F238E27FC236}">
                  <a16:creationId xmlns:a16="http://schemas.microsoft.com/office/drawing/2014/main" xmlns="" id="{E9BFB934-9B23-8129-B122-3B59333DB64C}"/>
                </a:ext>
              </a:extLst>
            </p:cNvPr>
            <p:cNvSpPr/>
            <p:nvPr/>
          </p:nvSpPr>
          <p:spPr>
            <a:xfrm>
              <a:off x="4376318" y="6238644"/>
              <a:ext cx="0" cy="621030"/>
            </a:xfrm>
            <a:custGeom>
              <a:avLst/>
              <a:gdLst/>
              <a:ahLst/>
              <a:cxnLst/>
              <a:rect l="l" t="t" r="r" b="b"/>
              <a:pathLst>
                <a:path h="621029">
                  <a:moveTo>
                    <a:pt x="0" y="621004"/>
                  </a:moveTo>
                  <a:lnTo>
                    <a:pt x="0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03" name="object 202">
              <a:extLst>
                <a:ext uri="{FF2B5EF4-FFF2-40B4-BE49-F238E27FC236}">
                  <a16:creationId xmlns:a16="http://schemas.microsoft.com/office/drawing/2014/main" xmlns="" id="{C9208B70-6D84-9CFA-817F-AE18DB999FFA}"/>
                </a:ext>
              </a:extLst>
            </p:cNvPr>
            <p:cNvSpPr/>
            <p:nvPr/>
          </p:nvSpPr>
          <p:spPr>
            <a:xfrm>
              <a:off x="3656319" y="6283668"/>
              <a:ext cx="648335" cy="0"/>
            </a:xfrm>
            <a:custGeom>
              <a:avLst/>
              <a:gdLst/>
              <a:ahLst/>
              <a:cxnLst/>
              <a:rect l="l" t="t" r="r" b="b"/>
              <a:pathLst>
                <a:path w="648335">
                  <a:moveTo>
                    <a:pt x="0" y="0"/>
                  </a:moveTo>
                  <a:lnTo>
                    <a:pt x="648004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04" name="object 203">
              <a:extLst>
                <a:ext uri="{FF2B5EF4-FFF2-40B4-BE49-F238E27FC236}">
                  <a16:creationId xmlns:a16="http://schemas.microsoft.com/office/drawing/2014/main" xmlns="" id="{FC81895A-25CE-A179-B204-2452E14D5547}"/>
                </a:ext>
              </a:extLst>
            </p:cNvPr>
            <p:cNvSpPr/>
            <p:nvPr/>
          </p:nvSpPr>
          <p:spPr>
            <a:xfrm>
              <a:off x="3656319" y="6859648"/>
              <a:ext cx="648335" cy="0"/>
            </a:xfrm>
            <a:custGeom>
              <a:avLst/>
              <a:gdLst/>
              <a:ahLst/>
              <a:cxnLst/>
              <a:rect l="l" t="t" r="r" b="b"/>
              <a:pathLst>
                <a:path w="648335">
                  <a:moveTo>
                    <a:pt x="0" y="0"/>
                  </a:moveTo>
                  <a:lnTo>
                    <a:pt x="648004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05" name="object 204">
              <a:extLst>
                <a:ext uri="{FF2B5EF4-FFF2-40B4-BE49-F238E27FC236}">
                  <a16:creationId xmlns:a16="http://schemas.microsoft.com/office/drawing/2014/main" xmlns="" id="{3754440E-A281-F9BC-7DBA-D3481EE7B2B9}"/>
                </a:ext>
              </a:extLst>
            </p:cNvPr>
            <p:cNvSpPr/>
            <p:nvPr/>
          </p:nvSpPr>
          <p:spPr>
            <a:xfrm>
              <a:off x="5285323" y="6283668"/>
              <a:ext cx="495300" cy="0"/>
            </a:xfrm>
            <a:custGeom>
              <a:avLst/>
              <a:gdLst/>
              <a:ahLst/>
              <a:cxnLst/>
              <a:rect l="l" t="t" r="r" b="b"/>
              <a:pathLst>
                <a:path w="495300">
                  <a:moveTo>
                    <a:pt x="0" y="0"/>
                  </a:moveTo>
                  <a:lnTo>
                    <a:pt x="494995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06" name="object 205">
              <a:extLst>
                <a:ext uri="{FF2B5EF4-FFF2-40B4-BE49-F238E27FC236}">
                  <a16:creationId xmlns:a16="http://schemas.microsoft.com/office/drawing/2014/main" xmlns="" id="{6F7E5E77-4DF6-F179-8B9D-8D5FFB43330C}"/>
                </a:ext>
              </a:extLst>
            </p:cNvPr>
            <p:cNvSpPr/>
            <p:nvPr/>
          </p:nvSpPr>
          <p:spPr>
            <a:xfrm>
              <a:off x="5285323" y="6859648"/>
              <a:ext cx="495300" cy="0"/>
            </a:xfrm>
            <a:custGeom>
              <a:avLst/>
              <a:gdLst/>
              <a:ahLst/>
              <a:cxnLst/>
              <a:rect l="l" t="t" r="r" b="b"/>
              <a:pathLst>
                <a:path w="495300">
                  <a:moveTo>
                    <a:pt x="0" y="0"/>
                  </a:moveTo>
                  <a:lnTo>
                    <a:pt x="494995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07" name="object 206">
              <a:extLst>
                <a:ext uri="{FF2B5EF4-FFF2-40B4-BE49-F238E27FC236}">
                  <a16:creationId xmlns:a16="http://schemas.microsoft.com/office/drawing/2014/main" xmlns="" id="{793C38D6-7FA1-6FC4-5A7B-8F5C3A75A4E3}"/>
                </a:ext>
              </a:extLst>
            </p:cNvPr>
            <p:cNvSpPr/>
            <p:nvPr/>
          </p:nvSpPr>
          <p:spPr>
            <a:xfrm>
              <a:off x="3656319" y="6238649"/>
              <a:ext cx="648335" cy="0"/>
            </a:xfrm>
            <a:custGeom>
              <a:avLst/>
              <a:gdLst/>
              <a:ahLst/>
              <a:cxnLst/>
              <a:rect l="l" t="t" r="r" b="b"/>
              <a:pathLst>
                <a:path w="648335">
                  <a:moveTo>
                    <a:pt x="0" y="0"/>
                  </a:moveTo>
                  <a:lnTo>
                    <a:pt x="648004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08" name="object 207">
              <a:extLst>
                <a:ext uri="{FF2B5EF4-FFF2-40B4-BE49-F238E27FC236}">
                  <a16:creationId xmlns:a16="http://schemas.microsoft.com/office/drawing/2014/main" xmlns="" id="{7406ACF4-DA4B-2CF5-89D0-286BDC88D701}"/>
                </a:ext>
              </a:extLst>
            </p:cNvPr>
            <p:cNvSpPr/>
            <p:nvPr/>
          </p:nvSpPr>
          <p:spPr>
            <a:xfrm>
              <a:off x="5006339" y="6238649"/>
              <a:ext cx="198120" cy="0"/>
            </a:xfrm>
            <a:custGeom>
              <a:avLst/>
              <a:gdLst/>
              <a:ahLst/>
              <a:cxnLst/>
              <a:rect l="l" t="t" r="r" b="b"/>
              <a:pathLst>
                <a:path w="198120">
                  <a:moveTo>
                    <a:pt x="0" y="0"/>
                  </a:moveTo>
                  <a:lnTo>
                    <a:pt x="197993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09" name="object 208">
              <a:extLst>
                <a:ext uri="{FF2B5EF4-FFF2-40B4-BE49-F238E27FC236}">
                  <a16:creationId xmlns:a16="http://schemas.microsoft.com/office/drawing/2014/main" xmlns="" id="{364B5310-17E7-AF2E-F103-3DD225370FD5}"/>
                </a:ext>
              </a:extLst>
            </p:cNvPr>
            <p:cNvSpPr/>
            <p:nvPr/>
          </p:nvSpPr>
          <p:spPr>
            <a:xfrm>
              <a:off x="5287121" y="6238649"/>
              <a:ext cx="493395" cy="0"/>
            </a:xfrm>
            <a:custGeom>
              <a:avLst/>
              <a:gdLst/>
              <a:ahLst/>
              <a:cxnLst/>
              <a:rect l="l" t="t" r="r" b="b"/>
              <a:pathLst>
                <a:path w="493395">
                  <a:moveTo>
                    <a:pt x="0" y="0"/>
                  </a:moveTo>
                  <a:lnTo>
                    <a:pt x="493191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10" name="object 209">
              <a:extLst>
                <a:ext uri="{FF2B5EF4-FFF2-40B4-BE49-F238E27FC236}">
                  <a16:creationId xmlns:a16="http://schemas.microsoft.com/office/drawing/2014/main" xmlns="" id="{137EDF4D-6992-3677-B45B-D5BF818BA139}"/>
                </a:ext>
              </a:extLst>
            </p:cNvPr>
            <p:cNvSpPr/>
            <p:nvPr/>
          </p:nvSpPr>
          <p:spPr>
            <a:xfrm>
              <a:off x="4376318" y="5716653"/>
              <a:ext cx="0" cy="522605"/>
            </a:xfrm>
            <a:custGeom>
              <a:avLst/>
              <a:gdLst/>
              <a:ahLst/>
              <a:cxnLst/>
              <a:rect l="l" t="t" r="r" b="b"/>
              <a:pathLst>
                <a:path h="522604">
                  <a:moveTo>
                    <a:pt x="0" y="521995"/>
                  </a:moveTo>
                  <a:lnTo>
                    <a:pt x="0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11" name="object 210">
              <a:extLst>
                <a:ext uri="{FF2B5EF4-FFF2-40B4-BE49-F238E27FC236}">
                  <a16:creationId xmlns:a16="http://schemas.microsoft.com/office/drawing/2014/main" xmlns="" id="{EE81A7AA-287B-7F02-C664-7B564EBFC161}"/>
                </a:ext>
              </a:extLst>
            </p:cNvPr>
            <p:cNvSpPr/>
            <p:nvPr/>
          </p:nvSpPr>
          <p:spPr>
            <a:xfrm>
              <a:off x="4304324" y="5716653"/>
              <a:ext cx="0" cy="522605"/>
            </a:xfrm>
            <a:custGeom>
              <a:avLst/>
              <a:gdLst/>
              <a:ahLst/>
              <a:cxnLst/>
              <a:rect l="l" t="t" r="r" b="b"/>
              <a:pathLst>
                <a:path h="522604">
                  <a:moveTo>
                    <a:pt x="0" y="521995"/>
                  </a:moveTo>
                  <a:lnTo>
                    <a:pt x="0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12" name="object 211">
              <a:extLst>
                <a:ext uri="{FF2B5EF4-FFF2-40B4-BE49-F238E27FC236}">
                  <a16:creationId xmlns:a16="http://schemas.microsoft.com/office/drawing/2014/main" xmlns="" id="{06FAE52C-C5A2-BBEB-2E33-E59EA70F7FC1}"/>
                </a:ext>
              </a:extLst>
            </p:cNvPr>
            <p:cNvSpPr/>
            <p:nvPr/>
          </p:nvSpPr>
          <p:spPr>
            <a:xfrm>
              <a:off x="3656319" y="5716648"/>
              <a:ext cx="648335" cy="0"/>
            </a:xfrm>
            <a:custGeom>
              <a:avLst/>
              <a:gdLst/>
              <a:ahLst/>
              <a:cxnLst/>
              <a:rect l="l" t="t" r="r" b="b"/>
              <a:pathLst>
                <a:path w="648335">
                  <a:moveTo>
                    <a:pt x="0" y="0"/>
                  </a:moveTo>
                  <a:lnTo>
                    <a:pt x="648004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13" name="object 212">
              <a:extLst>
                <a:ext uri="{FF2B5EF4-FFF2-40B4-BE49-F238E27FC236}">
                  <a16:creationId xmlns:a16="http://schemas.microsoft.com/office/drawing/2014/main" xmlns="" id="{2258E04C-43E1-CE6A-5358-F1ABE5E37510}"/>
                </a:ext>
              </a:extLst>
            </p:cNvPr>
            <p:cNvSpPr/>
            <p:nvPr/>
          </p:nvSpPr>
          <p:spPr>
            <a:xfrm>
              <a:off x="4376318" y="5716648"/>
              <a:ext cx="828040" cy="0"/>
            </a:xfrm>
            <a:custGeom>
              <a:avLst/>
              <a:gdLst/>
              <a:ahLst/>
              <a:cxnLst/>
              <a:rect l="l" t="t" r="r" b="b"/>
              <a:pathLst>
                <a:path w="828039">
                  <a:moveTo>
                    <a:pt x="0" y="0"/>
                  </a:moveTo>
                  <a:lnTo>
                    <a:pt x="828014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14" name="object 213">
              <a:extLst>
                <a:ext uri="{FF2B5EF4-FFF2-40B4-BE49-F238E27FC236}">
                  <a16:creationId xmlns:a16="http://schemas.microsoft.com/office/drawing/2014/main" xmlns="" id="{2FD95643-053A-2BFE-053F-3C35C01FFB9B}"/>
                </a:ext>
              </a:extLst>
            </p:cNvPr>
            <p:cNvSpPr/>
            <p:nvPr/>
          </p:nvSpPr>
          <p:spPr>
            <a:xfrm>
              <a:off x="5287121" y="5716648"/>
              <a:ext cx="493395" cy="0"/>
            </a:xfrm>
            <a:custGeom>
              <a:avLst/>
              <a:gdLst/>
              <a:ahLst/>
              <a:cxnLst/>
              <a:rect l="l" t="t" r="r" b="b"/>
              <a:pathLst>
                <a:path w="493395">
                  <a:moveTo>
                    <a:pt x="0" y="0"/>
                  </a:moveTo>
                  <a:lnTo>
                    <a:pt x="493191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15" name="object 214">
              <a:extLst>
                <a:ext uri="{FF2B5EF4-FFF2-40B4-BE49-F238E27FC236}">
                  <a16:creationId xmlns:a16="http://schemas.microsoft.com/office/drawing/2014/main" xmlns="" id="{430E2FF9-C91E-E0D9-C685-915EF7EE9BA8}"/>
                </a:ext>
              </a:extLst>
            </p:cNvPr>
            <p:cNvSpPr/>
            <p:nvPr/>
          </p:nvSpPr>
          <p:spPr>
            <a:xfrm>
              <a:off x="5006339" y="6283668"/>
              <a:ext cx="198120" cy="0"/>
            </a:xfrm>
            <a:custGeom>
              <a:avLst/>
              <a:gdLst/>
              <a:ahLst/>
              <a:cxnLst/>
              <a:rect l="l" t="t" r="r" b="b"/>
              <a:pathLst>
                <a:path w="198120">
                  <a:moveTo>
                    <a:pt x="0" y="0"/>
                  </a:moveTo>
                  <a:lnTo>
                    <a:pt x="197993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16" name="object 215">
              <a:extLst>
                <a:ext uri="{FF2B5EF4-FFF2-40B4-BE49-F238E27FC236}">
                  <a16:creationId xmlns:a16="http://schemas.microsoft.com/office/drawing/2014/main" xmlns="" id="{D88197C1-971A-B735-AA23-FF62231FE5CC}"/>
                </a:ext>
              </a:extLst>
            </p:cNvPr>
            <p:cNvSpPr/>
            <p:nvPr/>
          </p:nvSpPr>
          <p:spPr>
            <a:xfrm>
              <a:off x="4376318" y="6859648"/>
              <a:ext cx="207645" cy="0"/>
            </a:xfrm>
            <a:custGeom>
              <a:avLst/>
              <a:gdLst/>
              <a:ahLst/>
              <a:cxnLst/>
              <a:rect l="l" t="t" r="r" b="b"/>
              <a:pathLst>
                <a:path w="207645">
                  <a:moveTo>
                    <a:pt x="0" y="0"/>
                  </a:moveTo>
                  <a:lnTo>
                    <a:pt x="207022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17" name="object 216">
              <a:extLst>
                <a:ext uri="{FF2B5EF4-FFF2-40B4-BE49-F238E27FC236}">
                  <a16:creationId xmlns:a16="http://schemas.microsoft.com/office/drawing/2014/main" xmlns="" id="{A7D21693-DDD9-9AB2-AE2A-E38A9A774D3A}"/>
                </a:ext>
              </a:extLst>
            </p:cNvPr>
            <p:cNvSpPr/>
            <p:nvPr/>
          </p:nvSpPr>
          <p:spPr>
            <a:xfrm>
              <a:off x="5285323" y="6904667"/>
              <a:ext cx="495300" cy="0"/>
            </a:xfrm>
            <a:custGeom>
              <a:avLst/>
              <a:gdLst/>
              <a:ahLst/>
              <a:cxnLst/>
              <a:rect l="l" t="t" r="r" b="b"/>
              <a:pathLst>
                <a:path w="495300">
                  <a:moveTo>
                    <a:pt x="494995" y="0"/>
                  </a:moveTo>
                  <a:lnTo>
                    <a:pt x="0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18" name="object 217">
              <a:extLst>
                <a:ext uri="{FF2B5EF4-FFF2-40B4-BE49-F238E27FC236}">
                  <a16:creationId xmlns:a16="http://schemas.microsoft.com/office/drawing/2014/main" xmlns="" id="{F01DCA81-5A33-3CA6-80B9-53B160F08E02}"/>
                </a:ext>
              </a:extLst>
            </p:cNvPr>
            <p:cNvSpPr/>
            <p:nvPr/>
          </p:nvSpPr>
          <p:spPr>
            <a:xfrm>
              <a:off x="4376315" y="6904667"/>
              <a:ext cx="207645" cy="0"/>
            </a:xfrm>
            <a:custGeom>
              <a:avLst/>
              <a:gdLst/>
              <a:ahLst/>
              <a:cxnLst/>
              <a:rect l="l" t="t" r="r" b="b"/>
              <a:pathLst>
                <a:path w="207645">
                  <a:moveTo>
                    <a:pt x="207022" y="0"/>
                  </a:moveTo>
                  <a:lnTo>
                    <a:pt x="0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19" name="object 218">
              <a:extLst>
                <a:ext uri="{FF2B5EF4-FFF2-40B4-BE49-F238E27FC236}">
                  <a16:creationId xmlns:a16="http://schemas.microsoft.com/office/drawing/2014/main" xmlns="" id="{CE4134D7-82BA-B07D-A40E-B0CDCB3420C0}"/>
                </a:ext>
              </a:extLst>
            </p:cNvPr>
            <p:cNvSpPr/>
            <p:nvPr/>
          </p:nvSpPr>
          <p:spPr>
            <a:xfrm>
              <a:off x="3656319" y="6904667"/>
              <a:ext cx="648335" cy="0"/>
            </a:xfrm>
            <a:custGeom>
              <a:avLst/>
              <a:gdLst/>
              <a:ahLst/>
              <a:cxnLst/>
              <a:rect l="l" t="t" r="r" b="b"/>
              <a:pathLst>
                <a:path w="648335">
                  <a:moveTo>
                    <a:pt x="648004" y="0"/>
                  </a:moveTo>
                  <a:lnTo>
                    <a:pt x="0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20" name="object 219">
              <a:extLst>
                <a:ext uri="{FF2B5EF4-FFF2-40B4-BE49-F238E27FC236}">
                  <a16:creationId xmlns:a16="http://schemas.microsoft.com/office/drawing/2014/main" xmlns="" id="{2DC83663-E346-0A33-F37A-E47F8FD3A75C}"/>
                </a:ext>
              </a:extLst>
            </p:cNvPr>
            <p:cNvSpPr/>
            <p:nvPr/>
          </p:nvSpPr>
          <p:spPr>
            <a:xfrm>
              <a:off x="4376318" y="6904666"/>
              <a:ext cx="0" cy="576580"/>
            </a:xfrm>
            <a:custGeom>
              <a:avLst/>
              <a:gdLst/>
              <a:ahLst/>
              <a:cxnLst/>
              <a:rect l="l" t="t" r="r" b="b"/>
              <a:pathLst>
                <a:path h="576579">
                  <a:moveTo>
                    <a:pt x="0" y="575983"/>
                  </a:moveTo>
                  <a:lnTo>
                    <a:pt x="0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21" name="object 220">
              <a:extLst>
                <a:ext uri="{FF2B5EF4-FFF2-40B4-BE49-F238E27FC236}">
                  <a16:creationId xmlns:a16="http://schemas.microsoft.com/office/drawing/2014/main" xmlns="" id="{869EB19D-FF0E-C884-DF3E-7FB6E21995D0}"/>
                </a:ext>
              </a:extLst>
            </p:cNvPr>
            <p:cNvSpPr/>
            <p:nvPr/>
          </p:nvSpPr>
          <p:spPr>
            <a:xfrm>
              <a:off x="4304324" y="6904666"/>
              <a:ext cx="0" cy="576580"/>
            </a:xfrm>
            <a:custGeom>
              <a:avLst/>
              <a:gdLst/>
              <a:ahLst/>
              <a:cxnLst/>
              <a:rect l="l" t="t" r="r" b="b"/>
              <a:pathLst>
                <a:path h="576579">
                  <a:moveTo>
                    <a:pt x="0" y="575983"/>
                  </a:moveTo>
                  <a:lnTo>
                    <a:pt x="0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22" name="object 221">
              <a:extLst>
                <a:ext uri="{FF2B5EF4-FFF2-40B4-BE49-F238E27FC236}">
                  <a16:creationId xmlns:a16="http://schemas.microsoft.com/office/drawing/2014/main" xmlns="" id="{29F86F24-BCC7-44B9-C35A-FA91C71E8A85}"/>
                </a:ext>
              </a:extLst>
            </p:cNvPr>
            <p:cNvSpPr/>
            <p:nvPr/>
          </p:nvSpPr>
          <p:spPr>
            <a:xfrm>
              <a:off x="3584326" y="7534658"/>
              <a:ext cx="720090" cy="0"/>
            </a:xfrm>
            <a:custGeom>
              <a:avLst/>
              <a:gdLst/>
              <a:ahLst/>
              <a:cxnLst/>
              <a:rect l="l" t="t" r="r" b="b"/>
              <a:pathLst>
                <a:path w="720089">
                  <a:moveTo>
                    <a:pt x="0" y="0"/>
                  </a:moveTo>
                  <a:lnTo>
                    <a:pt x="720001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23" name="object 222">
              <a:extLst>
                <a:ext uri="{FF2B5EF4-FFF2-40B4-BE49-F238E27FC236}">
                  <a16:creationId xmlns:a16="http://schemas.microsoft.com/office/drawing/2014/main" xmlns="" id="{DF4FF7EF-E150-2D3A-5221-6D60EA60E2D0}"/>
                </a:ext>
              </a:extLst>
            </p:cNvPr>
            <p:cNvSpPr/>
            <p:nvPr/>
          </p:nvSpPr>
          <p:spPr>
            <a:xfrm>
              <a:off x="3656319" y="5672147"/>
              <a:ext cx="2124075" cy="0"/>
            </a:xfrm>
            <a:custGeom>
              <a:avLst/>
              <a:gdLst/>
              <a:ahLst/>
              <a:cxnLst/>
              <a:rect l="l" t="t" r="r" b="b"/>
              <a:pathLst>
                <a:path w="2124075">
                  <a:moveTo>
                    <a:pt x="2123998" y="0"/>
                  </a:moveTo>
                  <a:lnTo>
                    <a:pt x="0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24" name="object 223">
              <a:extLst>
                <a:ext uri="{FF2B5EF4-FFF2-40B4-BE49-F238E27FC236}">
                  <a16:creationId xmlns:a16="http://schemas.microsoft.com/office/drawing/2014/main" xmlns="" id="{288ED3E6-1EB1-19AC-B808-E16AAC8E9612}"/>
                </a:ext>
              </a:extLst>
            </p:cNvPr>
            <p:cNvSpPr/>
            <p:nvPr/>
          </p:nvSpPr>
          <p:spPr>
            <a:xfrm>
              <a:off x="4944470" y="7480649"/>
              <a:ext cx="260350" cy="0"/>
            </a:xfrm>
            <a:custGeom>
              <a:avLst/>
              <a:gdLst/>
              <a:ahLst/>
              <a:cxnLst/>
              <a:rect l="l" t="t" r="r" b="b"/>
              <a:pathLst>
                <a:path w="260350">
                  <a:moveTo>
                    <a:pt x="259867" y="0"/>
                  </a:moveTo>
                  <a:lnTo>
                    <a:pt x="0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25" name="object 224">
              <a:extLst>
                <a:ext uri="{FF2B5EF4-FFF2-40B4-BE49-F238E27FC236}">
                  <a16:creationId xmlns:a16="http://schemas.microsoft.com/office/drawing/2014/main" xmlns="" id="{9A042866-699A-2BBB-1BC4-8E9D5F5BD245}"/>
                </a:ext>
              </a:extLst>
            </p:cNvPr>
            <p:cNvSpPr/>
            <p:nvPr/>
          </p:nvSpPr>
          <p:spPr>
            <a:xfrm>
              <a:off x="4583341" y="7273664"/>
              <a:ext cx="370205" cy="207010"/>
            </a:xfrm>
            <a:custGeom>
              <a:avLst/>
              <a:gdLst/>
              <a:ahLst/>
              <a:cxnLst/>
              <a:rect l="l" t="t" r="r" b="b"/>
              <a:pathLst>
                <a:path w="370204" h="207009">
                  <a:moveTo>
                    <a:pt x="370116" y="206984"/>
                  </a:moveTo>
                  <a:lnTo>
                    <a:pt x="370116" y="181101"/>
                  </a:lnTo>
                  <a:lnTo>
                    <a:pt x="323849" y="181101"/>
                  </a:lnTo>
                  <a:lnTo>
                    <a:pt x="323849" y="155232"/>
                  </a:lnTo>
                  <a:lnTo>
                    <a:pt x="277583" y="155232"/>
                  </a:lnTo>
                  <a:lnTo>
                    <a:pt x="277583" y="129387"/>
                  </a:lnTo>
                  <a:lnTo>
                    <a:pt x="231305" y="129387"/>
                  </a:lnTo>
                  <a:lnTo>
                    <a:pt x="231305" y="103504"/>
                  </a:lnTo>
                  <a:lnTo>
                    <a:pt x="185038" y="103504"/>
                  </a:lnTo>
                  <a:lnTo>
                    <a:pt x="185038" y="77622"/>
                  </a:lnTo>
                  <a:lnTo>
                    <a:pt x="138772" y="77622"/>
                  </a:lnTo>
                  <a:lnTo>
                    <a:pt x="138772" y="51752"/>
                  </a:lnTo>
                  <a:lnTo>
                    <a:pt x="92506" y="51752"/>
                  </a:lnTo>
                  <a:lnTo>
                    <a:pt x="92506" y="25869"/>
                  </a:lnTo>
                  <a:lnTo>
                    <a:pt x="46266" y="25869"/>
                  </a:lnTo>
                  <a:lnTo>
                    <a:pt x="46266" y="0"/>
                  </a:ln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26" name="object 225">
              <a:extLst>
                <a:ext uri="{FF2B5EF4-FFF2-40B4-BE49-F238E27FC236}">
                  <a16:creationId xmlns:a16="http://schemas.microsoft.com/office/drawing/2014/main" xmlns="" id="{C20F38ED-C239-A480-A808-C0EEACA01C83}"/>
                </a:ext>
              </a:extLst>
            </p:cNvPr>
            <p:cNvSpPr/>
            <p:nvPr/>
          </p:nvSpPr>
          <p:spPr>
            <a:xfrm>
              <a:off x="4583341" y="7282656"/>
              <a:ext cx="361315" cy="198120"/>
            </a:xfrm>
            <a:custGeom>
              <a:avLst/>
              <a:gdLst/>
              <a:ahLst/>
              <a:cxnLst/>
              <a:rect l="l" t="t" r="r" b="b"/>
              <a:pathLst>
                <a:path w="361314" h="198120">
                  <a:moveTo>
                    <a:pt x="361124" y="197992"/>
                  </a:moveTo>
                  <a:lnTo>
                    <a:pt x="361124" y="181140"/>
                  </a:lnTo>
                  <a:lnTo>
                    <a:pt x="314858" y="181140"/>
                  </a:lnTo>
                  <a:lnTo>
                    <a:pt x="314858" y="155257"/>
                  </a:lnTo>
                  <a:lnTo>
                    <a:pt x="268592" y="155257"/>
                  </a:lnTo>
                  <a:lnTo>
                    <a:pt x="268592" y="129387"/>
                  </a:lnTo>
                  <a:lnTo>
                    <a:pt x="222313" y="129387"/>
                  </a:lnTo>
                  <a:lnTo>
                    <a:pt x="222313" y="103504"/>
                  </a:lnTo>
                  <a:lnTo>
                    <a:pt x="176047" y="103504"/>
                  </a:lnTo>
                  <a:lnTo>
                    <a:pt x="176047" y="77622"/>
                  </a:lnTo>
                  <a:lnTo>
                    <a:pt x="129781" y="77622"/>
                  </a:lnTo>
                  <a:lnTo>
                    <a:pt x="129781" y="51752"/>
                  </a:lnTo>
                  <a:lnTo>
                    <a:pt x="83515" y="51752"/>
                  </a:lnTo>
                  <a:lnTo>
                    <a:pt x="83515" y="25869"/>
                  </a:lnTo>
                  <a:lnTo>
                    <a:pt x="37249" y="25869"/>
                  </a:lnTo>
                  <a:lnTo>
                    <a:pt x="37249" y="0"/>
                  </a:ln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27" name="object 226">
              <a:extLst>
                <a:ext uri="{FF2B5EF4-FFF2-40B4-BE49-F238E27FC236}">
                  <a16:creationId xmlns:a16="http://schemas.microsoft.com/office/drawing/2014/main" xmlns="" id="{FE20F650-0A09-20E2-4BEF-986D3475277D}"/>
                </a:ext>
              </a:extLst>
            </p:cNvPr>
            <p:cNvSpPr/>
            <p:nvPr/>
          </p:nvSpPr>
          <p:spPr>
            <a:xfrm>
              <a:off x="4583341" y="6859646"/>
              <a:ext cx="370205" cy="207645"/>
            </a:xfrm>
            <a:custGeom>
              <a:avLst/>
              <a:gdLst/>
              <a:ahLst/>
              <a:cxnLst/>
              <a:rect l="l" t="t" r="r" b="b"/>
              <a:pathLst>
                <a:path w="370204" h="207645">
                  <a:moveTo>
                    <a:pt x="370116" y="207022"/>
                  </a:moveTo>
                  <a:lnTo>
                    <a:pt x="370116" y="181140"/>
                  </a:lnTo>
                  <a:lnTo>
                    <a:pt x="323849" y="181140"/>
                  </a:lnTo>
                  <a:lnTo>
                    <a:pt x="323849" y="155270"/>
                  </a:lnTo>
                  <a:lnTo>
                    <a:pt x="277583" y="155270"/>
                  </a:lnTo>
                  <a:lnTo>
                    <a:pt x="277583" y="129387"/>
                  </a:lnTo>
                  <a:lnTo>
                    <a:pt x="231305" y="129387"/>
                  </a:lnTo>
                  <a:lnTo>
                    <a:pt x="231305" y="103517"/>
                  </a:lnTo>
                  <a:lnTo>
                    <a:pt x="185038" y="103517"/>
                  </a:lnTo>
                  <a:lnTo>
                    <a:pt x="185038" y="77635"/>
                  </a:lnTo>
                  <a:lnTo>
                    <a:pt x="138772" y="77635"/>
                  </a:lnTo>
                  <a:lnTo>
                    <a:pt x="138772" y="51752"/>
                  </a:lnTo>
                  <a:lnTo>
                    <a:pt x="92506" y="51752"/>
                  </a:lnTo>
                  <a:lnTo>
                    <a:pt x="92506" y="25882"/>
                  </a:lnTo>
                  <a:lnTo>
                    <a:pt x="46266" y="25882"/>
                  </a:lnTo>
                  <a:lnTo>
                    <a:pt x="46266" y="0"/>
                  </a:ln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28" name="object 227">
              <a:extLst>
                <a:ext uri="{FF2B5EF4-FFF2-40B4-BE49-F238E27FC236}">
                  <a16:creationId xmlns:a16="http://schemas.microsoft.com/office/drawing/2014/main" xmlns="" id="{E3796F38-ADD0-3833-0488-B7B383E73F7F}"/>
                </a:ext>
              </a:extLst>
            </p:cNvPr>
            <p:cNvSpPr/>
            <p:nvPr/>
          </p:nvSpPr>
          <p:spPr>
            <a:xfrm>
              <a:off x="4583341" y="6868675"/>
              <a:ext cx="361315" cy="198120"/>
            </a:xfrm>
            <a:custGeom>
              <a:avLst/>
              <a:gdLst/>
              <a:ahLst/>
              <a:cxnLst/>
              <a:rect l="l" t="t" r="r" b="b"/>
              <a:pathLst>
                <a:path w="361314" h="198120">
                  <a:moveTo>
                    <a:pt x="361124" y="197992"/>
                  </a:moveTo>
                  <a:lnTo>
                    <a:pt x="361124" y="181101"/>
                  </a:lnTo>
                  <a:lnTo>
                    <a:pt x="314858" y="181101"/>
                  </a:lnTo>
                  <a:lnTo>
                    <a:pt x="314858" y="155232"/>
                  </a:lnTo>
                  <a:lnTo>
                    <a:pt x="268592" y="155232"/>
                  </a:lnTo>
                  <a:lnTo>
                    <a:pt x="268592" y="129349"/>
                  </a:lnTo>
                  <a:lnTo>
                    <a:pt x="222313" y="129349"/>
                  </a:lnTo>
                  <a:lnTo>
                    <a:pt x="222313" y="103479"/>
                  </a:lnTo>
                  <a:lnTo>
                    <a:pt x="176047" y="103479"/>
                  </a:lnTo>
                  <a:lnTo>
                    <a:pt x="176047" y="77596"/>
                  </a:lnTo>
                  <a:lnTo>
                    <a:pt x="129781" y="77596"/>
                  </a:lnTo>
                  <a:lnTo>
                    <a:pt x="129781" y="51714"/>
                  </a:lnTo>
                  <a:lnTo>
                    <a:pt x="83515" y="51714"/>
                  </a:lnTo>
                  <a:lnTo>
                    <a:pt x="83515" y="25844"/>
                  </a:lnTo>
                  <a:lnTo>
                    <a:pt x="37249" y="25844"/>
                  </a:lnTo>
                  <a:lnTo>
                    <a:pt x="37249" y="0"/>
                  </a:ln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29" name="object 228">
              <a:extLst>
                <a:ext uri="{FF2B5EF4-FFF2-40B4-BE49-F238E27FC236}">
                  <a16:creationId xmlns:a16="http://schemas.microsoft.com/office/drawing/2014/main" xmlns="" id="{55FCAB91-A0CB-C18C-689C-74F9924BE547}"/>
                </a:ext>
              </a:extLst>
            </p:cNvPr>
            <p:cNvSpPr/>
            <p:nvPr/>
          </p:nvSpPr>
          <p:spPr>
            <a:xfrm>
              <a:off x="4583338" y="6859648"/>
              <a:ext cx="0" cy="45085"/>
            </a:xfrm>
            <a:custGeom>
              <a:avLst/>
              <a:gdLst/>
              <a:ahLst/>
              <a:cxnLst/>
              <a:rect l="l" t="t" r="r" b="b"/>
              <a:pathLst>
                <a:path h="45084">
                  <a:moveTo>
                    <a:pt x="0" y="0"/>
                  </a:moveTo>
                  <a:lnTo>
                    <a:pt x="0" y="45021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30" name="object 229">
              <a:extLst>
                <a:ext uri="{FF2B5EF4-FFF2-40B4-BE49-F238E27FC236}">
                  <a16:creationId xmlns:a16="http://schemas.microsoft.com/office/drawing/2014/main" xmlns="" id="{1D90615E-32D7-9D77-6EFB-DA4E4C6DA176}"/>
                </a:ext>
              </a:extLst>
            </p:cNvPr>
            <p:cNvSpPr/>
            <p:nvPr/>
          </p:nvSpPr>
          <p:spPr>
            <a:xfrm>
              <a:off x="4944465" y="7534658"/>
              <a:ext cx="260350" cy="0"/>
            </a:xfrm>
            <a:custGeom>
              <a:avLst/>
              <a:gdLst/>
              <a:ahLst/>
              <a:cxnLst/>
              <a:rect l="l" t="t" r="r" b="b"/>
              <a:pathLst>
                <a:path w="260350">
                  <a:moveTo>
                    <a:pt x="0" y="0"/>
                  </a:moveTo>
                  <a:lnTo>
                    <a:pt x="259867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31" name="object 230">
              <a:extLst>
                <a:ext uri="{FF2B5EF4-FFF2-40B4-BE49-F238E27FC236}">
                  <a16:creationId xmlns:a16="http://schemas.microsoft.com/office/drawing/2014/main" xmlns="" id="{FD138F54-EC5D-FC54-87F9-150F8F7E3957}"/>
                </a:ext>
              </a:extLst>
            </p:cNvPr>
            <p:cNvSpPr/>
            <p:nvPr/>
          </p:nvSpPr>
          <p:spPr>
            <a:xfrm>
              <a:off x="4583341" y="6445674"/>
              <a:ext cx="423545" cy="207010"/>
            </a:xfrm>
            <a:custGeom>
              <a:avLst/>
              <a:gdLst/>
              <a:ahLst/>
              <a:cxnLst/>
              <a:rect l="l" t="t" r="r" b="b"/>
              <a:pathLst>
                <a:path w="423545" h="207009">
                  <a:moveTo>
                    <a:pt x="422998" y="206984"/>
                  </a:moveTo>
                  <a:lnTo>
                    <a:pt x="422998" y="181102"/>
                  </a:lnTo>
                  <a:lnTo>
                    <a:pt x="370116" y="181102"/>
                  </a:lnTo>
                  <a:lnTo>
                    <a:pt x="370116" y="155232"/>
                  </a:lnTo>
                  <a:lnTo>
                    <a:pt x="317233" y="155232"/>
                  </a:lnTo>
                  <a:lnTo>
                    <a:pt x="317233" y="129349"/>
                  </a:lnTo>
                  <a:lnTo>
                    <a:pt x="264350" y="129349"/>
                  </a:lnTo>
                  <a:lnTo>
                    <a:pt x="264350" y="103479"/>
                  </a:lnTo>
                  <a:lnTo>
                    <a:pt x="211493" y="103479"/>
                  </a:lnTo>
                  <a:lnTo>
                    <a:pt x="211493" y="77597"/>
                  </a:lnTo>
                  <a:lnTo>
                    <a:pt x="158610" y="77597"/>
                  </a:lnTo>
                  <a:lnTo>
                    <a:pt x="158610" y="51714"/>
                  </a:lnTo>
                  <a:lnTo>
                    <a:pt x="105727" y="51714"/>
                  </a:lnTo>
                  <a:lnTo>
                    <a:pt x="105727" y="25869"/>
                  </a:lnTo>
                  <a:lnTo>
                    <a:pt x="52844" y="25869"/>
                  </a:lnTo>
                  <a:lnTo>
                    <a:pt x="52844" y="0"/>
                  </a:ln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32" name="object 231">
              <a:extLst>
                <a:ext uri="{FF2B5EF4-FFF2-40B4-BE49-F238E27FC236}">
                  <a16:creationId xmlns:a16="http://schemas.microsoft.com/office/drawing/2014/main" xmlns="" id="{4FDC7975-87DE-57F7-FE03-0DD66AE8FBB0}"/>
                </a:ext>
              </a:extLst>
            </p:cNvPr>
            <p:cNvSpPr/>
            <p:nvPr/>
          </p:nvSpPr>
          <p:spPr>
            <a:xfrm>
              <a:off x="4583343" y="6452862"/>
              <a:ext cx="415925" cy="200025"/>
            </a:xfrm>
            <a:custGeom>
              <a:avLst/>
              <a:gdLst/>
              <a:ahLst/>
              <a:cxnLst/>
              <a:rect l="l" t="t" r="r" b="b"/>
              <a:pathLst>
                <a:path w="415925" h="200025">
                  <a:moveTo>
                    <a:pt x="415772" y="199796"/>
                  </a:moveTo>
                  <a:lnTo>
                    <a:pt x="415772" y="181114"/>
                  </a:lnTo>
                  <a:lnTo>
                    <a:pt x="362915" y="181114"/>
                  </a:lnTo>
                  <a:lnTo>
                    <a:pt x="362915" y="155232"/>
                  </a:lnTo>
                  <a:lnTo>
                    <a:pt x="310032" y="155232"/>
                  </a:lnTo>
                  <a:lnTo>
                    <a:pt x="310032" y="129362"/>
                  </a:lnTo>
                  <a:lnTo>
                    <a:pt x="257149" y="129362"/>
                  </a:lnTo>
                  <a:lnTo>
                    <a:pt x="257149" y="103479"/>
                  </a:lnTo>
                  <a:lnTo>
                    <a:pt x="204266" y="103479"/>
                  </a:lnTo>
                  <a:lnTo>
                    <a:pt x="204266" y="77635"/>
                  </a:lnTo>
                  <a:lnTo>
                    <a:pt x="151422" y="77635"/>
                  </a:lnTo>
                  <a:lnTo>
                    <a:pt x="151422" y="51752"/>
                  </a:lnTo>
                  <a:lnTo>
                    <a:pt x="98539" y="51752"/>
                  </a:lnTo>
                  <a:lnTo>
                    <a:pt x="98539" y="25882"/>
                  </a:lnTo>
                  <a:lnTo>
                    <a:pt x="45656" y="25882"/>
                  </a:lnTo>
                  <a:lnTo>
                    <a:pt x="45656" y="0"/>
                  </a:ln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33" name="object 232">
              <a:extLst>
                <a:ext uri="{FF2B5EF4-FFF2-40B4-BE49-F238E27FC236}">
                  <a16:creationId xmlns:a16="http://schemas.microsoft.com/office/drawing/2014/main" xmlns="" id="{E32DEB9F-2A01-F923-4113-7E63799CDC98}"/>
                </a:ext>
              </a:extLst>
            </p:cNvPr>
            <p:cNvSpPr/>
            <p:nvPr/>
          </p:nvSpPr>
          <p:spPr>
            <a:xfrm>
              <a:off x="5006339" y="6652666"/>
              <a:ext cx="219710" cy="7620"/>
            </a:xfrm>
            <a:custGeom>
              <a:avLst/>
              <a:gdLst/>
              <a:ahLst/>
              <a:cxnLst/>
              <a:rect l="l" t="t" r="r" b="b"/>
              <a:pathLst>
                <a:path w="219710" h="7620">
                  <a:moveTo>
                    <a:pt x="219583" y="0"/>
                  </a:moveTo>
                  <a:lnTo>
                    <a:pt x="0" y="0"/>
                  </a:lnTo>
                  <a:lnTo>
                    <a:pt x="0" y="7188"/>
                  </a:lnTo>
                  <a:lnTo>
                    <a:pt x="219583" y="7188"/>
                  </a:lnTo>
                  <a:lnTo>
                    <a:pt x="21958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34" name="object 233">
              <a:extLst>
                <a:ext uri="{FF2B5EF4-FFF2-40B4-BE49-F238E27FC236}">
                  <a16:creationId xmlns:a16="http://schemas.microsoft.com/office/drawing/2014/main" xmlns="" id="{FA1CD8F5-B02A-E124-55BF-988EE07C62A2}"/>
                </a:ext>
              </a:extLst>
            </p:cNvPr>
            <p:cNvSpPr/>
            <p:nvPr/>
          </p:nvSpPr>
          <p:spPr>
            <a:xfrm>
              <a:off x="5006339" y="6652666"/>
              <a:ext cx="219710" cy="7620"/>
            </a:xfrm>
            <a:custGeom>
              <a:avLst/>
              <a:gdLst/>
              <a:ahLst/>
              <a:cxnLst/>
              <a:rect l="l" t="t" r="r" b="b"/>
              <a:pathLst>
                <a:path w="219710" h="7620">
                  <a:moveTo>
                    <a:pt x="0" y="7188"/>
                  </a:moveTo>
                  <a:lnTo>
                    <a:pt x="219583" y="7188"/>
                  </a:lnTo>
                  <a:lnTo>
                    <a:pt x="219583" y="0"/>
                  </a:lnTo>
                  <a:lnTo>
                    <a:pt x="0" y="0"/>
                  </a:lnTo>
                  <a:lnTo>
                    <a:pt x="0" y="7188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35" name="object 234">
              <a:extLst>
                <a:ext uri="{FF2B5EF4-FFF2-40B4-BE49-F238E27FC236}">
                  <a16:creationId xmlns:a16="http://schemas.microsoft.com/office/drawing/2014/main" xmlns="" id="{9153A3F8-1D40-4C98-A48D-C2AEFFC20656}"/>
                </a:ext>
              </a:extLst>
            </p:cNvPr>
            <p:cNvSpPr/>
            <p:nvPr/>
          </p:nvSpPr>
          <p:spPr>
            <a:xfrm>
              <a:off x="5006339" y="6238649"/>
              <a:ext cx="0" cy="45085"/>
            </a:xfrm>
            <a:custGeom>
              <a:avLst/>
              <a:gdLst/>
              <a:ahLst/>
              <a:cxnLst/>
              <a:rect l="l" t="t" r="r" b="b"/>
              <a:pathLst>
                <a:path h="45085">
                  <a:moveTo>
                    <a:pt x="0" y="0"/>
                  </a:moveTo>
                  <a:lnTo>
                    <a:pt x="0" y="45021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36" name="object 235">
              <a:extLst>
                <a:ext uri="{FF2B5EF4-FFF2-40B4-BE49-F238E27FC236}">
                  <a16:creationId xmlns:a16="http://schemas.microsoft.com/office/drawing/2014/main" xmlns="" id="{F55ACF9F-6FEB-FE27-7CF3-930BEC1BE15C}"/>
                </a:ext>
              </a:extLst>
            </p:cNvPr>
            <p:cNvSpPr/>
            <p:nvPr/>
          </p:nvSpPr>
          <p:spPr>
            <a:xfrm>
              <a:off x="4376318" y="6445669"/>
              <a:ext cx="214629" cy="7620"/>
            </a:xfrm>
            <a:custGeom>
              <a:avLst/>
              <a:gdLst/>
              <a:ahLst/>
              <a:cxnLst/>
              <a:rect l="l" t="t" r="r" b="b"/>
              <a:pathLst>
                <a:path w="214629" h="7620">
                  <a:moveTo>
                    <a:pt x="214210" y="0"/>
                  </a:moveTo>
                  <a:lnTo>
                    <a:pt x="0" y="0"/>
                  </a:lnTo>
                  <a:lnTo>
                    <a:pt x="0" y="7188"/>
                  </a:lnTo>
                  <a:lnTo>
                    <a:pt x="214210" y="7188"/>
                  </a:lnTo>
                  <a:lnTo>
                    <a:pt x="21421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37" name="object 236">
              <a:extLst>
                <a:ext uri="{FF2B5EF4-FFF2-40B4-BE49-F238E27FC236}">
                  <a16:creationId xmlns:a16="http://schemas.microsoft.com/office/drawing/2014/main" xmlns="" id="{227C4D24-5F44-97CF-40FA-64B084A88D51}"/>
                </a:ext>
              </a:extLst>
            </p:cNvPr>
            <p:cNvSpPr/>
            <p:nvPr/>
          </p:nvSpPr>
          <p:spPr>
            <a:xfrm>
              <a:off x="4376318" y="6445669"/>
              <a:ext cx="214629" cy="7620"/>
            </a:xfrm>
            <a:custGeom>
              <a:avLst/>
              <a:gdLst/>
              <a:ahLst/>
              <a:cxnLst/>
              <a:rect l="l" t="t" r="r" b="b"/>
              <a:pathLst>
                <a:path w="214629" h="7620">
                  <a:moveTo>
                    <a:pt x="0" y="7188"/>
                  </a:moveTo>
                  <a:lnTo>
                    <a:pt x="214210" y="7188"/>
                  </a:lnTo>
                  <a:lnTo>
                    <a:pt x="214210" y="0"/>
                  </a:lnTo>
                  <a:lnTo>
                    <a:pt x="0" y="0"/>
                  </a:lnTo>
                  <a:lnTo>
                    <a:pt x="0" y="7188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38" name="object 237">
              <a:extLst>
                <a:ext uri="{FF2B5EF4-FFF2-40B4-BE49-F238E27FC236}">
                  <a16:creationId xmlns:a16="http://schemas.microsoft.com/office/drawing/2014/main" xmlns="" id="{9E38FC5F-1FEB-297E-83CD-75F8574DE07C}"/>
                </a:ext>
              </a:extLst>
            </p:cNvPr>
            <p:cNvSpPr/>
            <p:nvPr/>
          </p:nvSpPr>
          <p:spPr>
            <a:xfrm>
              <a:off x="5780318" y="7480649"/>
              <a:ext cx="72390" cy="0"/>
            </a:xfrm>
            <a:custGeom>
              <a:avLst/>
              <a:gdLst/>
              <a:ahLst/>
              <a:cxnLst/>
              <a:rect l="l" t="t" r="r" b="b"/>
              <a:pathLst>
                <a:path w="72389">
                  <a:moveTo>
                    <a:pt x="0" y="0"/>
                  </a:moveTo>
                  <a:lnTo>
                    <a:pt x="71996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39" name="object 238">
              <a:extLst>
                <a:ext uri="{FF2B5EF4-FFF2-40B4-BE49-F238E27FC236}">
                  <a16:creationId xmlns:a16="http://schemas.microsoft.com/office/drawing/2014/main" xmlns="" id="{35DAFA82-9B29-4616-134E-487B9C69C64C}"/>
                </a:ext>
              </a:extLst>
            </p:cNvPr>
            <p:cNvSpPr/>
            <p:nvPr/>
          </p:nvSpPr>
          <p:spPr>
            <a:xfrm>
              <a:off x="5744321" y="7120648"/>
              <a:ext cx="0" cy="360045"/>
            </a:xfrm>
            <a:custGeom>
              <a:avLst/>
              <a:gdLst/>
              <a:ahLst/>
              <a:cxnLst/>
              <a:rect l="l" t="t" r="r" b="b"/>
              <a:pathLst>
                <a:path h="360045">
                  <a:moveTo>
                    <a:pt x="0" y="0"/>
                  </a:moveTo>
                  <a:lnTo>
                    <a:pt x="0" y="3599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40" name="object 239">
              <a:extLst>
                <a:ext uri="{FF2B5EF4-FFF2-40B4-BE49-F238E27FC236}">
                  <a16:creationId xmlns:a16="http://schemas.microsoft.com/office/drawing/2014/main" xmlns="" id="{9C1C6D66-37E5-2DAC-93AA-0EA7EE29BAD2}"/>
                </a:ext>
              </a:extLst>
            </p:cNvPr>
            <p:cNvSpPr/>
            <p:nvPr/>
          </p:nvSpPr>
          <p:spPr>
            <a:xfrm>
              <a:off x="5474329" y="7120655"/>
              <a:ext cx="162560" cy="360045"/>
            </a:xfrm>
            <a:custGeom>
              <a:avLst/>
              <a:gdLst/>
              <a:ahLst/>
              <a:cxnLst/>
              <a:rect l="l" t="t" r="r" b="b"/>
              <a:pathLst>
                <a:path w="162560" h="360045">
                  <a:moveTo>
                    <a:pt x="0" y="359994"/>
                  </a:moveTo>
                  <a:lnTo>
                    <a:pt x="0" y="0"/>
                  </a:lnTo>
                  <a:lnTo>
                    <a:pt x="162001" y="0"/>
                  </a:lnTo>
                  <a:lnTo>
                    <a:pt x="162001" y="3599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41" name="object 240">
              <a:extLst>
                <a:ext uri="{FF2B5EF4-FFF2-40B4-BE49-F238E27FC236}">
                  <a16:creationId xmlns:a16="http://schemas.microsoft.com/office/drawing/2014/main" xmlns="" id="{C8D3E659-2330-7E06-7BE9-7306428070A3}"/>
                </a:ext>
              </a:extLst>
            </p:cNvPr>
            <p:cNvSpPr/>
            <p:nvPr/>
          </p:nvSpPr>
          <p:spPr>
            <a:xfrm>
              <a:off x="3983918" y="6904667"/>
              <a:ext cx="0" cy="486409"/>
            </a:xfrm>
            <a:custGeom>
              <a:avLst/>
              <a:gdLst/>
              <a:ahLst/>
              <a:cxnLst/>
              <a:rect l="l" t="t" r="r" b="b"/>
              <a:pathLst>
                <a:path h="486409">
                  <a:moveTo>
                    <a:pt x="0" y="486003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42" name="object 241">
              <a:extLst>
                <a:ext uri="{FF2B5EF4-FFF2-40B4-BE49-F238E27FC236}">
                  <a16:creationId xmlns:a16="http://schemas.microsoft.com/office/drawing/2014/main" xmlns="" id="{CFC5EFA6-1AEE-CDE1-920A-EBB277972782}"/>
                </a:ext>
              </a:extLst>
            </p:cNvPr>
            <p:cNvSpPr/>
            <p:nvPr/>
          </p:nvSpPr>
          <p:spPr>
            <a:xfrm>
              <a:off x="5816315" y="6580665"/>
              <a:ext cx="99060" cy="900430"/>
            </a:xfrm>
            <a:custGeom>
              <a:avLst/>
              <a:gdLst/>
              <a:ahLst/>
              <a:cxnLst/>
              <a:rect l="l" t="t" r="r" b="b"/>
              <a:pathLst>
                <a:path w="99060" h="900429">
                  <a:moveTo>
                    <a:pt x="0" y="0"/>
                  </a:moveTo>
                  <a:lnTo>
                    <a:pt x="98996" y="0"/>
                  </a:lnTo>
                  <a:lnTo>
                    <a:pt x="98996" y="899998"/>
                  </a:lnTo>
                  <a:lnTo>
                    <a:pt x="0" y="899998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43" name="object 242">
              <a:extLst>
                <a:ext uri="{FF2B5EF4-FFF2-40B4-BE49-F238E27FC236}">
                  <a16:creationId xmlns:a16="http://schemas.microsoft.com/office/drawing/2014/main" xmlns="" id="{DD517883-5B5F-BCED-1CCC-CFC7B90B5CFC}"/>
                </a:ext>
              </a:extLst>
            </p:cNvPr>
            <p:cNvSpPr/>
            <p:nvPr/>
          </p:nvSpPr>
          <p:spPr>
            <a:xfrm>
              <a:off x="5816315" y="6580663"/>
              <a:ext cx="0" cy="900430"/>
            </a:xfrm>
            <a:custGeom>
              <a:avLst/>
              <a:gdLst/>
              <a:ahLst/>
              <a:cxnLst/>
              <a:rect l="l" t="t" r="r" b="b"/>
              <a:pathLst>
                <a:path h="900429">
                  <a:moveTo>
                    <a:pt x="0" y="89998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44" name="object 243">
              <a:extLst>
                <a:ext uri="{FF2B5EF4-FFF2-40B4-BE49-F238E27FC236}">
                  <a16:creationId xmlns:a16="http://schemas.microsoft.com/office/drawing/2014/main" xmlns="" id="{FA782A50-5924-A307-BEA1-5475A81E33FE}"/>
                </a:ext>
              </a:extLst>
            </p:cNvPr>
            <p:cNvSpPr/>
            <p:nvPr/>
          </p:nvSpPr>
          <p:spPr>
            <a:xfrm>
              <a:off x="5816315" y="6580665"/>
              <a:ext cx="99060" cy="0"/>
            </a:xfrm>
            <a:custGeom>
              <a:avLst/>
              <a:gdLst/>
              <a:ahLst/>
              <a:cxnLst/>
              <a:rect l="l" t="t" r="r" b="b"/>
              <a:pathLst>
                <a:path w="99060">
                  <a:moveTo>
                    <a:pt x="0" y="0"/>
                  </a:moveTo>
                  <a:lnTo>
                    <a:pt x="98996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45" name="object 244">
              <a:extLst>
                <a:ext uri="{FF2B5EF4-FFF2-40B4-BE49-F238E27FC236}">
                  <a16:creationId xmlns:a16="http://schemas.microsoft.com/office/drawing/2014/main" xmlns="" id="{DB8BB53B-22B3-E568-BB6B-BDF8AB4962FD}"/>
                </a:ext>
              </a:extLst>
            </p:cNvPr>
            <p:cNvSpPr/>
            <p:nvPr/>
          </p:nvSpPr>
          <p:spPr>
            <a:xfrm>
              <a:off x="5915314" y="6580665"/>
              <a:ext cx="0" cy="900430"/>
            </a:xfrm>
            <a:custGeom>
              <a:avLst/>
              <a:gdLst/>
              <a:ahLst/>
              <a:cxnLst/>
              <a:rect l="l" t="t" r="r" b="b"/>
              <a:pathLst>
                <a:path h="900429">
                  <a:moveTo>
                    <a:pt x="0" y="0"/>
                  </a:moveTo>
                  <a:lnTo>
                    <a:pt x="0" y="89998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46" name="object 245">
              <a:extLst>
                <a:ext uri="{FF2B5EF4-FFF2-40B4-BE49-F238E27FC236}">
                  <a16:creationId xmlns:a16="http://schemas.microsoft.com/office/drawing/2014/main" xmlns="" id="{3AFE04AC-4CDC-6606-5B64-AC538F9B79B6}"/>
                </a:ext>
              </a:extLst>
            </p:cNvPr>
            <p:cNvSpPr/>
            <p:nvPr/>
          </p:nvSpPr>
          <p:spPr>
            <a:xfrm>
              <a:off x="5829815" y="6418666"/>
              <a:ext cx="72390" cy="162560"/>
            </a:xfrm>
            <a:custGeom>
              <a:avLst/>
              <a:gdLst/>
              <a:ahLst/>
              <a:cxnLst/>
              <a:rect l="l" t="t" r="r" b="b"/>
              <a:pathLst>
                <a:path w="72389" h="162559">
                  <a:moveTo>
                    <a:pt x="54013" y="90004"/>
                  </a:moveTo>
                  <a:lnTo>
                    <a:pt x="54013" y="162001"/>
                  </a:lnTo>
                  <a:lnTo>
                    <a:pt x="18021" y="162001"/>
                  </a:lnTo>
                  <a:lnTo>
                    <a:pt x="18021" y="90004"/>
                  </a:lnTo>
                  <a:lnTo>
                    <a:pt x="0" y="90004"/>
                  </a:lnTo>
                  <a:lnTo>
                    <a:pt x="0" y="0"/>
                  </a:lnTo>
                  <a:lnTo>
                    <a:pt x="72021" y="0"/>
                  </a:lnTo>
                  <a:lnTo>
                    <a:pt x="72021" y="90004"/>
                  </a:lnTo>
                  <a:lnTo>
                    <a:pt x="54013" y="90004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47" name="object 246">
              <a:extLst>
                <a:ext uri="{FF2B5EF4-FFF2-40B4-BE49-F238E27FC236}">
                  <a16:creationId xmlns:a16="http://schemas.microsoft.com/office/drawing/2014/main" xmlns="" id="{75643092-75D8-8A46-B51F-11FC6FFC6595}"/>
                </a:ext>
              </a:extLst>
            </p:cNvPr>
            <p:cNvSpPr/>
            <p:nvPr/>
          </p:nvSpPr>
          <p:spPr>
            <a:xfrm>
              <a:off x="5829808" y="6419100"/>
              <a:ext cx="72390" cy="161290"/>
            </a:xfrm>
            <a:custGeom>
              <a:avLst/>
              <a:gdLst/>
              <a:ahLst/>
              <a:cxnLst/>
              <a:rect l="l" t="t" r="r" b="b"/>
              <a:pathLst>
                <a:path w="72389" h="161290">
                  <a:moveTo>
                    <a:pt x="72021" y="0"/>
                  </a:moveTo>
                  <a:lnTo>
                    <a:pt x="0" y="0"/>
                  </a:lnTo>
                  <a:lnTo>
                    <a:pt x="0" y="35560"/>
                  </a:lnTo>
                  <a:lnTo>
                    <a:pt x="18021" y="35560"/>
                  </a:lnTo>
                  <a:lnTo>
                    <a:pt x="18021" y="161290"/>
                  </a:lnTo>
                  <a:lnTo>
                    <a:pt x="54013" y="161290"/>
                  </a:lnTo>
                  <a:lnTo>
                    <a:pt x="54013" y="35560"/>
                  </a:lnTo>
                  <a:lnTo>
                    <a:pt x="72021" y="35560"/>
                  </a:lnTo>
                  <a:lnTo>
                    <a:pt x="7202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48" name="object 247">
              <a:extLst>
                <a:ext uri="{FF2B5EF4-FFF2-40B4-BE49-F238E27FC236}">
                  <a16:creationId xmlns:a16="http://schemas.microsoft.com/office/drawing/2014/main" xmlns="" id="{201E0F4A-2A24-BADE-A577-A8E22560B4E9}"/>
                </a:ext>
              </a:extLst>
            </p:cNvPr>
            <p:cNvSpPr/>
            <p:nvPr/>
          </p:nvSpPr>
          <p:spPr>
            <a:xfrm>
              <a:off x="5829815" y="6418668"/>
              <a:ext cx="72390" cy="162560"/>
            </a:xfrm>
            <a:custGeom>
              <a:avLst/>
              <a:gdLst/>
              <a:ahLst/>
              <a:cxnLst/>
              <a:rect l="l" t="t" r="r" b="b"/>
              <a:pathLst>
                <a:path w="72389" h="162559">
                  <a:moveTo>
                    <a:pt x="54013" y="35991"/>
                  </a:moveTo>
                  <a:lnTo>
                    <a:pt x="54013" y="162001"/>
                  </a:lnTo>
                  <a:lnTo>
                    <a:pt x="18021" y="162001"/>
                  </a:lnTo>
                  <a:lnTo>
                    <a:pt x="18021" y="35991"/>
                  </a:lnTo>
                  <a:lnTo>
                    <a:pt x="0" y="35991"/>
                  </a:lnTo>
                  <a:lnTo>
                    <a:pt x="0" y="0"/>
                  </a:lnTo>
                  <a:lnTo>
                    <a:pt x="72021" y="0"/>
                  </a:lnTo>
                  <a:lnTo>
                    <a:pt x="72021" y="35991"/>
                  </a:lnTo>
                  <a:lnTo>
                    <a:pt x="54013" y="35991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49" name="object 248">
              <a:extLst>
                <a:ext uri="{FF2B5EF4-FFF2-40B4-BE49-F238E27FC236}">
                  <a16:creationId xmlns:a16="http://schemas.microsoft.com/office/drawing/2014/main" xmlns="" id="{8BFAD61D-5562-B2BB-186A-986EBEF96EE1}"/>
                </a:ext>
              </a:extLst>
            </p:cNvPr>
            <p:cNvSpPr/>
            <p:nvPr/>
          </p:nvSpPr>
          <p:spPr>
            <a:xfrm>
              <a:off x="9065329" y="7120648"/>
              <a:ext cx="0" cy="360045"/>
            </a:xfrm>
            <a:custGeom>
              <a:avLst/>
              <a:gdLst/>
              <a:ahLst/>
              <a:cxnLst/>
              <a:rect l="l" t="t" r="r" b="b"/>
              <a:pathLst>
                <a:path h="360045">
                  <a:moveTo>
                    <a:pt x="0" y="0"/>
                  </a:moveTo>
                  <a:lnTo>
                    <a:pt x="0" y="3599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50" name="object 249">
              <a:extLst>
                <a:ext uri="{FF2B5EF4-FFF2-40B4-BE49-F238E27FC236}">
                  <a16:creationId xmlns:a16="http://schemas.microsoft.com/office/drawing/2014/main" xmlns="" id="{980679B7-D7BC-D4C6-EAE4-C81291944A02}"/>
                </a:ext>
              </a:extLst>
            </p:cNvPr>
            <p:cNvSpPr/>
            <p:nvPr/>
          </p:nvSpPr>
          <p:spPr>
            <a:xfrm>
              <a:off x="5899124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4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51" name="object 250">
              <a:extLst>
                <a:ext uri="{FF2B5EF4-FFF2-40B4-BE49-F238E27FC236}">
                  <a16:creationId xmlns:a16="http://schemas.microsoft.com/office/drawing/2014/main" xmlns="" id="{3026600B-79AF-8683-799D-8BB2FC2F9781}"/>
                </a:ext>
              </a:extLst>
            </p:cNvPr>
            <p:cNvSpPr/>
            <p:nvPr/>
          </p:nvSpPr>
          <p:spPr>
            <a:xfrm>
              <a:off x="5899129" y="6364653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4" h="27304">
                  <a:moveTo>
                    <a:pt x="0" y="0"/>
                  </a:moveTo>
                  <a:lnTo>
                    <a:pt x="5397" y="0"/>
                  </a:lnTo>
                  <a:lnTo>
                    <a:pt x="539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52" name="object 251">
              <a:extLst>
                <a:ext uri="{FF2B5EF4-FFF2-40B4-BE49-F238E27FC236}">
                  <a16:creationId xmlns:a16="http://schemas.microsoft.com/office/drawing/2014/main" xmlns="" id="{9632552D-0417-2682-3691-E5163E20C6FC}"/>
                </a:ext>
              </a:extLst>
            </p:cNvPr>
            <p:cNvSpPr/>
            <p:nvPr/>
          </p:nvSpPr>
          <p:spPr>
            <a:xfrm>
              <a:off x="6148882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4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53" name="object 252">
              <a:extLst>
                <a:ext uri="{FF2B5EF4-FFF2-40B4-BE49-F238E27FC236}">
                  <a16:creationId xmlns:a16="http://schemas.microsoft.com/office/drawing/2014/main" xmlns="" id="{53B288C2-1C42-7589-12FA-43AE436B3F57}"/>
                </a:ext>
              </a:extLst>
            </p:cNvPr>
            <p:cNvSpPr/>
            <p:nvPr/>
          </p:nvSpPr>
          <p:spPr>
            <a:xfrm>
              <a:off x="6148882" y="6364653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4" h="27304">
                  <a:moveTo>
                    <a:pt x="0" y="0"/>
                  </a:moveTo>
                  <a:lnTo>
                    <a:pt x="5397" y="0"/>
                  </a:lnTo>
                  <a:lnTo>
                    <a:pt x="539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54" name="object 253">
              <a:extLst>
                <a:ext uri="{FF2B5EF4-FFF2-40B4-BE49-F238E27FC236}">
                  <a16:creationId xmlns:a16="http://schemas.microsoft.com/office/drawing/2014/main" xmlns="" id="{4262550A-EC34-DC9F-8296-C7591DE9B20A}"/>
                </a:ext>
              </a:extLst>
            </p:cNvPr>
            <p:cNvSpPr/>
            <p:nvPr/>
          </p:nvSpPr>
          <p:spPr>
            <a:xfrm>
              <a:off x="6398641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4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55" name="object 254">
              <a:extLst>
                <a:ext uri="{FF2B5EF4-FFF2-40B4-BE49-F238E27FC236}">
                  <a16:creationId xmlns:a16="http://schemas.microsoft.com/office/drawing/2014/main" xmlns="" id="{EBE65752-0718-0E61-C4F1-C291BEB64AE7}"/>
                </a:ext>
              </a:extLst>
            </p:cNvPr>
            <p:cNvSpPr/>
            <p:nvPr/>
          </p:nvSpPr>
          <p:spPr>
            <a:xfrm>
              <a:off x="6398635" y="6364653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4" h="27304">
                  <a:moveTo>
                    <a:pt x="0" y="0"/>
                  </a:moveTo>
                  <a:lnTo>
                    <a:pt x="5397" y="0"/>
                  </a:lnTo>
                  <a:lnTo>
                    <a:pt x="539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56" name="object 255">
              <a:extLst>
                <a:ext uri="{FF2B5EF4-FFF2-40B4-BE49-F238E27FC236}">
                  <a16:creationId xmlns:a16="http://schemas.microsoft.com/office/drawing/2014/main" xmlns="" id="{2C00102F-BFCE-3122-7386-5D82B6572A0D}"/>
                </a:ext>
              </a:extLst>
            </p:cNvPr>
            <p:cNvSpPr/>
            <p:nvPr/>
          </p:nvSpPr>
          <p:spPr>
            <a:xfrm>
              <a:off x="6648386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57" name="object 256">
              <a:extLst>
                <a:ext uri="{FF2B5EF4-FFF2-40B4-BE49-F238E27FC236}">
                  <a16:creationId xmlns:a16="http://schemas.microsoft.com/office/drawing/2014/main" xmlns="" id="{53B17A77-5564-2556-16E5-9166E893BD57}"/>
                </a:ext>
              </a:extLst>
            </p:cNvPr>
            <p:cNvSpPr/>
            <p:nvPr/>
          </p:nvSpPr>
          <p:spPr>
            <a:xfrm>
              <a:off x="6651087" y="6364668"/>
              <a:ext cx="0" cy="30480"/>
            </a:xfrm>
            <a:custGeom>
              <a:avLst/>
              <a:gdLst/>
              <a:ahLst/>
              <a:cxnLst/>
              <a:rect l="l" t="t" r="r" b="b"/>
              <a:pathLst>
                <a:path h="30479">
                  <a:moveTo>
                    <a:pt x="0" y="0"/>
                  </a:moveTo>
                  <a:lnTo>
                    <a:pt x="0" y="30185"/>
                  </a:lnTo>
                </a:path>
              </a:pathLst>
            </a:custGeom>
            <a:ln w="1179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58" name="object 257">
              <a:extLst>
                <a:ext uri="{FF2B5EF4-FFF2-40B4-BE49-F238E27FC236}">
                  <a16:creationId xmlns:a16="http://schemas.microsoft.com/office/drawing/2014/main" xmlns="" id="{D3C61214-A5CF-E8A0-1AC6-89732219ACFB}"/>
                </a:ext>
              </a:extLst>
            </p:cNvPr>
            <p:cNvSpPr/>
            <p:nvPr/>
          </p:nvSpPr>
          <p:spPr>
            <a:xfrm>
              <a:off x="6898144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59" name="object 258">
              <a:extLst>
                <a:ext uri="{FF2B5EF4-FFF2-40B4-BE49-F238E27FC236}">
                  <a16:creationId xmlns:a16="http://schemas.microsoft.com/office/drawing/2014/main" xmlns="" id="{6093C289-6473-69EF-7454-F1ACE4E012BC}"/>
                </a:ext>
              </a:extLst>
            </p:cNvPr>
            <p:cNvSpPr/>
            <p:nvPr/>
          </p:nvSpPr>
          <p:spPr>
            <a:xfrm>
              <a:off x="6898141" y="6364653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0" y="0"/>
                  </a:moveTo>
                  <a:lnTo>
                    <a:pt x="5397" y="0"/>
                  </a:lnTo>
                  <a:lnTo>
                    <a:pt x="539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60" name="object 259">
              <a:extLst>
                <a:ext uri="{FF2B5EF4-FFF2-40B4-BE49-F238E27FC236}">
                  <a16:creationId xmlns:a16="http://schemas.microsoft.com/office/drawing/2014/main" xmlns="" id="{23A04DF1-6919-59B0-28E6-F7E05DFB8FA2}"/>
                </a:ext>
              </a:extLst>
            </p:cNvPr>
            <p:cNvSpPr/>
            <p:nvPr/>
          </p:nvSpPr>
          <p:spPr>
            <a:xfrm>
              <a:off x="7179386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61" name="object 260">
              <a:extLst>
                <a:ext uri="{FF2B5EF4-FFF2-40B4-BE49-F238E27FC236}">
                  <a16:creationId xmlns:a16="http://schemas.microsoft.com/office/drawing/2014/main" xmlns="" id="{DC131083-CB14-81F6-25B1-EADFC2E318F4}"/>
                </a:ext>
              </a:extLst>
            </p:cNvPr>
            <p:cNvSpPr/>
            <p:nvPr/>
          </p:nvSpPr>
          <p:spPr>
            <a:xfrm>
              <a:off x="7179380" y="6364653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0" y="0"/>
                  </a:moveTo>
                  <a:lnTo>
                    <a:pt x="5397" y="0"/>
                  </a:lnTo>
                  <a:lnTo>
                    <a:pt x="539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62" name="object 261">
              <a:extLst>
                <a:ext uri="{FF2B5EF4-FFF2-40B4-BE49-F238E27FC236}">
                  <a16:creationId xmlns:a16="http://schemas.microsoft.com/office/drawing/2014/main" xmlns="" id="{483990D3-8A80-15DA-C818-6AE6F0EED3A6}"/>
                </a:ext>
              </a:extLst>
            </p:cNvPr>
            <p:cNvSpPr/>
            <p:nvPr/>
          </p:nvSpPr>
          <p:spPr>
            <a:xfrm>
              <a:off x="7460614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63" name="object 262">
              <a:extLst>
                <a:ext uri="{FF2B5EF4-FFF2-40B4-BE49-F238E27FC236}">
                  <a16:creationId xmlns:a16="http://schemas.microsoft.com/office/drawing/2014/main" xmlns="" id="{64C1C1EC-058A-3212-0F22-1EF7E99FCC8E}"/>
                </a:ext>
              </a:extLst>
            </p:cNvPr>
            <p:cNvSpPr/>
            <p:nvPr/>
          </p:nvSpPr>
          <p:spPr>
            <a:xfrm>
              <a:off x="7460619" y="6364653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0" y="0"/>
                  </a:moveTo>
                  <a:lnTo>
                    <a:pt x="5397" y="0"/>
                  </a:lnTo>
                  <a:lnTo>
                    <a:pt x="539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64" name="object 263">
              <a:extLst>
                <a:ext uri="{FF2B5EF4-FFF2-40B4-BE49-F238E27FC236}">
                  <a16:creationId xmlns:a16="http://schemas.microsoft.com/office/drawing/2014/main" xmlns="" id="{ECBDE96B-3518-7CFB-E97B-6812AEFDD2B9}"/>
                </a:ext>
              </a:extLst>
            </p:cNvPr>
            <p:cNvSpPr/>
            <p:nvPr/>
          </p:nvSpPr>
          <p:spPr>
            <a:xfrm>
              <a:off x="7741894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65" name="object 264">
              <a:extLst>
                <a:ext uri="{FF2B5EF4-FFF2-40B4-BE49-F238E27FC236}">
                  <a16:creationId xmlns:a16="http://schemas.microsoft.com/office/drawing/2014/main" xmlns="" id="{9F9F3389-9A53-1218-2510-648D3B7BB4F6}"/>
                </a:ext>
              </a:extLst>
            </p:cNvPr>
            <p:cNvSpPr/>
            <p:nvPr/>
          </p:nvSpPr>
          <p:spPr>
            <a:xfrm>
              <a:off x="7744588" y="6364668"/>
              <a:ext cx="0" cy="30480"/>
            </a:xfrm>
            <a:custGeom>
              <a:avLst/>
              <a:gdLst/>
              <a:ahLst/>
              <a:cxnLst/>
              <a:rect l="l" t="t" r="r" b="b"/>
              <a:pathLst>
                <a:path h="30479">
                  <a:moveTo>
                    <a:pt x="0" y="0"/>
                  </a:moveTo>
                  <a:lnTo>
                    <a:pt x="0" y="30185"/>
                  </a:lnTo>
                </a:path>
              </a:pathLst>
            </a:custGeom>
            <a:ln w="1179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66" name="object 265">
              <a:extLst>
                <a:ext uri="{FF2B5EF4-FFF2-40B4-BE49-F238E27FC236}">
                  <a16:creationId xmlns:a16="http://schemas.microsoft.com/office/drawing/2014/main" xmlns="" id="{73A1D83D-D35D-295A-4472-725B80293A0E}"/>
                </a:ext>
              </a:extLst>
            </p:cNvPr>
            <p:cNvSpPr/>
            <p:nvPr/>
          </p:nvSpPr>
          <p:spPr>
            <a:xfrm>
              <a:off x="8023123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67" name="object 266">
              <a:extLst>
                <a:ext uri="{FF2B5EF4-FFF2-40B4-BE49-F238E27FC236}">
                  <a16:creationId xmlns:a16="http://schemas.microsoft.com/office/drawing/2014/main" xmlns="" id="{F0C35A03-5119-F0E3-971C-A211F5A89797}"/>
                </a:ext>
              </a:extLst>
            </p:cNvPr>
            <p:cNvSpPr/>
            <p:nvPr/>
          </p:nvSpPr>
          <p:spPr>
            <a:xfrm>
              <a:off x="8023128" y="6364653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0" y="0"/>
                  </a:moveTo>
                  <a:lnTo>
                    <a:pt x="5397" y="0"/>
                  </a:lnTo>
                  <a:lnTo>
                    <a:pt x="539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68" name="object 267">
              <a:extLst>
                <a:ext uri="{FF2B5EF4-FFF2-40B4-BE49-F238E27FC236}">
                  <a16:creationId xmlns:a16="http://schemas.microsoft.com/office/drawing/2014/main" xmlns="" id="{25F9C461-8BFC-B43A-4B7E-D77896DF4A68}"/>
                </a:ext>
              </a:extLst>
            </p:cNvPr>
            <p:cNvSpPr/>
            <p:nvPr/>
          </p:nvSpPr>
          <p:spPr>
            <a:xfrm>
              <a:off x="8288642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69" name="object 268">
              <a:extLst>
                <a:ext uri="{FF2B5EF4-FFF2-40B4-BE49-F238E27FC236}">
                  <a16:creationId xmlns:a16="http://schemas.microsoft.com/office/drawing/2014/main" xmlns="" id="{0A5CE8D5-2775-EE8C-2622-589874A8F6ED}"/>
                </a:ext>
              </a:extLst>
            </p:cNvPr>
            <p:cNvSpPr/>
            <p:nvPr/>
          </p:nvSpPr>
          <p:spPr>
            <a:xfrm>
              <a:off x="8288639" y="6364653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0" y="0"/>
                  </a:moveTo>
                  <a:lnTo>
                    <a:pt x="5397" y="0"/>
                  </a:lnTo>
                  <a:lnTo>
                    <a:pt x="539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70" name="object 269">
              <a:extLst>
                <a:ext uri="{FF2B5EF4-FFF2-40B4-BE49-F238E27FC236}">
                  <a16:creationId xmlns:a16="http://schemas.microsoft.com/office/drawing/2014/main" xmlns="" id="{64DB146B-449A-7C51-F13C-16AFB4D62607}"/>
                </a:ext>
              </a:extLst>
            </p:cNvPr>
            <p:cNvSpPr/>
            <p:nvPr/>
          </p:nvSpPr>
          <p:spPr>
            <a:xfrm>
              <a:off x="8554123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71" name="object 270">
              <a:extLst>
                <a:ext uri="{FF2B5EF4-FFF2-40B4-BE49-F238E27FC236}">
                  <a16:creationId xmlns:a16="http://schemas.microsoft.com/office/drawing/2014/main" xmlns="" id="{245E7260-3D5A-B456-5395-E1A26A30145B}"/>
                </a:ext>
              </a:extLst>
            </p:cNvPr>
            <p:cNvSpPr/>
            <p:nvPr/>
          </p:nvSpPr>
          <p:spPr>
            <a:xfrm>
              <a:off x="8554120" y="6364653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0" y="0"/>
                  </a:moveTo>
                  <a:lnTo>
                    <a:pt x="5397" y="0"/>
                  </a:lnTo>
                  <a:lnTo>
                    <a:pt x="539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72" name="object 271">
              <a:extLst>
                <a:ext uri="{FF2B5EF4-FFF2-40B4-BE49-F238E27FC236}">
                  <a16:creationId xmlns:a16="http://schemas.microsoft.com/office/drawing/2014/main" xmlns="" id="{84235E0C-3FB4-F2B7-C376-BAAA998EA3B6}"/>
                </a:ext>
              </a:extLst>
            </p:cNvPr>
            <p:cNvSpPr/>
            <p:nvPr/>
          </p:nvSpPr>
          <p:spPr>
            <a:xfrm>
              <a:off x="8819629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73" name="object 272">
              <a:extLst>
                <a:ext uri="{FF2B5EF4-FFF2-40B4-BE49-F238E27FC236}">
                  <a16:creationId xmlns:a16="http://schemas.microsoft.com/office/drawing/2014/main" xmlns="" id="{459E1DE9-4BD9-B539-736F-0F13FB9477A9}"/>
                </a:ext>
              </a:extLst>
            </p:cNvPr>
            <p:cNvSpPr/>
            <p:nvPr/>
          </p:nvSpPr>
          <p:spPr>
            <a:xfrm>
              <a:off x="8822330" y="6364668"/>
              <a:ext cx="0" cy="30480"/>
            </a:xfrm>
            <a:custGeom>
              <a:avLst/>
              <a:gdLst/>
              <a:ahLst/>
              <a:cxnLst/>
              <a:rect l="l" t="t" r="r" b="b"/>
              <a:pathLst>
                <a:path h="30479">
                  <a:moveTo>
                    <a:pt x="0" y="0"/>
                  </a:moveTo>
                  <a:lnTo>
                    <a:pt x="0" y="30185"/>
                  </a:lnTo>
                </a:path>
              </a:pathLst>
            </a:custGeom>
            <a:ln w="1179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74" name="object 273">
              <a:extLst>
                <a:ext uri="{FF2B5EF4-FFF2-40B4-BE49-F238E27FC236}">
                  <a16:creationId xmlns:a16="http://schemas.microsoft.com/office/drawing/2014/main" xmlns="" id="{7F1E1935-2A1E-C3D2-6B1E-4A3763A4D27D}"/>
                </a:ext>
              </a:extLst>
            </p:cNvPr>
            <p:cNvSpPr/>
            <p:nvPr/>
          </p:nvSpPr>
          <p:spPr>
            <a:xfrm>
              <a:off x="9085109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75" name="object 274">
              <a:extLst>
                <a:ext uri="{FF2B5EF4-FFF2-40B4-BE49-F238E27FC236}">
                  <a16:creationId xmlns:a16="http://schemas.microsoft.com/office/drawing/2014/main" xmlns="" id="{003642D1-1B5B-DA09-EE9F-F3CC12AF63BA}"/>
                </a:ext>
              </a:extLst>
            </p:cNvPr>
            <p:cNvSpPr/>
            <p:nvPr/>
          </p:nvSpPr>
          <p:spPr>
            <a:xfrm>
              <a:off x="9085112" y="6364653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0" y="0"/>
                  </a:moveTo>
                  <a:lnTo>
                    <a:pt x="5397" y="0"/>
                  </a:lnTo>
                  <a:lnTo>
                    <a:pt x="539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76" name="object 275">
              <a:extLst>
                <a:ext uri="{FF2B5EF4-FFF2-40B4-BE49-F238E27FC236}">
                  <a16:creationId xmlns:a16="http://schemas.microsoft.com/office/drawing/2014/main" xmlns="" id="{044B340E-2B97-77A1-E106-8E507C9DC2DB}"/>
                </a:ext>
              </a:extLst>
            </p:cNvPr>
            <p:cNvSpPr/>
            <p:nvPr/>
          </p:nvSpPr>
          <p:spPr>
            <a:xfrm>
              <a:off x="9340507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77" name="object 276">
              <a:extLst>
                <a:ext uri="{FF2B5EF4-FFF2-40B4-BE49-F238E27FC236}">
                  <a16:creationId xmlns:a16="http://schemas.microsoft.com/office/drawing/2014/main" xmlns="" id="{8214EC66-46ED-4E4D-9B35-2AE478B62641}"/>
                </a:ext>
              </a:extLst>
            </p:cNvPr>
            <p:cNvSpPr/>
            <p:nvPr/>
          </p:nvSpPr>
          <p:spPr>
            <a:xfrm>
              <a:off x="9340504" y="6364653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0" y="0"/>
                  </a:moveTo>
                  <a:lnTo>
                    <a:pt x="5397" y="0"/>
                  </a:lnTo>
                  <a:lnTo>
                    <a:pt x="539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78" name="object 277">
              <a:extLst>
                <a:ext uri="{FF2B5EF4-FFF2-40B4-BE49-F238E27FC236}">
                  <a16:creationId xmlns:a16="http://schemas.microsoft.com/office/drawing/2014/main" xmlns="" id="{1D92A64E-9E9D-C77C-0533-4209149B08E0}"/>
                </a:ext>
              </a:extLst>
            </p:cNvPr>
            <p:cNvSpPr/>
            <p:nvPr/>
          </p:nvSpPr>
          <p:spPr>
            <a:xfrm>
              <a:off x="9595866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79" name="object 278">
              <a:extLst>
                <a:ext uri="{FF2B5EF4-FFF2-40B4-BE49-F238E27FC236}">
                  <a16:creationId xmlns:a16="http://schemas.microsoft.com/office/drawing/2014/main" xmlns="" id="{BE1CEC15-44B3-5DD5-6ED2-2E11C2331673}"/>
                </a:ext>
              </a:extLst>
            </p:cNvPr>
            <p:cNvSpPr/>
            <p:nvPr/>
          </p:nvSpPr>
          <p:spPr>
            <a:xfrm>
              <a:off x="9595866" y="6364653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0" y="0"/>
                  </a:moveTo>
                  <a:lnTo>
                    <a:pt x="5397" y="0"/>
                  </a:lnTo>
                  <a:lnTo>
                    <a:pt x="539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80" name="object 279">
              <a:extLst>
                <a:ext uri="{FF2B5EF4-FFF2-40B4-BE49-F238E27FC236}">
                  <a16:creationId xmlns:a16="http://schemas.microsoft.com/office/drawing/2014/main" xmlns="" id="{8E67609D-D353-217F-7B18-E12C0F50F254}"/>
                </a:ext>
              </a:extLst>
            </p:cNvPr>
            <p:cNvSpPr/>
            <p:nvPr/>
          </p:nvSpPr>
          <p:spPr>
            <a:xfrm>
              <a:off x="9851263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81" name="object 280">
              <a:extLst>
                <a:ext uri="{FF2B5EF4-FFF2-40B4-BE49-F238E27FC236}">
                  <a16:creationId xmlns:a16="http://schemas.microsoft.com/office/drawing/2014/main" xmlns="" id="{60908BAC-35D2-8F8A-F9B4-6D616D002B85}"/>
                </a:ext>
              </a:extLst>
            </p:cNvPr>
            <p:cNvSpPr/>
            <p:nvPr/>
          </p:nvSpPr>
          <p:spPr>
            <a:xfrm>
              <a:off x="9853956" y="6364668"/>
              <a:ext cx="0" cy="30480"/>
            </a:xfrm>
            <a:custGeom>
              <a:avLst/>
              <a:gdLst/>
              <a:ahLst/>
              <a:cxnLst/>
              <a:rect l="l" t="t" r="r" b="b"/>
              <a:pathLst>
                <a:path h="30479">
                  <a:moveTo>
                    <a:pt x="0" y="0"/>
                  </a:moveTo>
                  <a:lnTo>
                    <a:pt x="0" y="30185"/>
                  </a:lnTo>
                </a:path>
              </a:pathLst>
            </a:custGeom>
            <a:ln w="1179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82" name="object 281">
              <a:extLst>
                <a:ext uri="{FF2B5EF4-FFF2-40B4-BE49-F238E27FC236}">
                  <a16:creationId xmlns:a16="http://schemas.microsoft.com/office/drawing/2014/main" xmlns="" id="{432E5B55-F2E8-6EFA-1426-461A7AF357E5}"/>
                </a:ext>
              </a:extLst>
            </p:cNvPr>
            <p:cNvSpPr/>
            <p:nvPr/>
          </p:nvSpPr>
          <p:spPr>
            <a:xfrm>
              <a:off x="10106622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83" name="object 282">
              <a:extLst>
                <a:ext uri="{FF2B5EF4-FFF2-40B4-BE49-F238E27FC236}">
                  <a16:creationId xmlns:a16="http://schemas.microsoft.com/office/drawing/2014/main" xmlns="" id="{D398747B-0520-EF44-E156-B585B99F9BAF}"/>
                </a:ext>
              </a:extLst>
            </p:cNvPr>
            <p:cNvSpPr/>
            <p:nvPr/>
          </p:nvSpPr>
          <p:spPr>
            <a:xfrm>
              <a:off x="10106618" y="6364653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0" y="0"/>
                  </a:moveTo>
                  <a:lnTo>
                    <a:pt x="5397" y="0"/>
                  </a:lnTo>
                  <a:lnTo>
                    <a:pt x="539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84" name="object 283">
              <a:extLst>
                <a:ext uri="{FF2B5EF4-FFF2-40B4-BE49-F238E27FC236}">
                  <a16:creationId xmlns:a16="http://schemas.microsoft.com/office/drawing/2014/main" xmlns="" id="{9EB65BAD-E692-477B-58D9-BCEB6ABCC9E4}"/>
                </a:ext>
              </a:extLst>
            </p:cNvPr>
            <p:cNvSpPr/>
            <p:nvPr/>
          </p:nvSpPr>
          <p:spPr>
            <a:xfrm>
              <a:off x="10379989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85" name="object 284">
              <a:extLst>
                <a:ext uri="{FF2B5EF4-FFF2-40B4-BE49-F238E27FC236}">
                  <a16:creationId xmlns:a16="http://schemas.microsoft.com/office/drawing/2014/main" xmlns="" id="{4B28C3DC-C6FD-1B1F-1C97-A744EBA44007}"/>
                </a:ext>
              </a:extLst>
            </p:cNvPr>
            <p:cNvSpPr/>
            <p:nvPr/>
          </p:nvSpPr>
          <p:spPr>
            <a:xfrm>
              <a:off x="10379994" y="6364653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0" y="0"/>
                  </a:moveTo>
                  <a:lnTo>
                    <a:pt x="5397" y="0"/>
                  </a:lnTo>
                  <a:lnTo>
                    <a:pt x="539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86" name="object 285">
              <a:extLst>
                <a:ext uri="{FF2B5EF4-FFF2-40B4-BE49-F238E27FC236}">
                  <a16:creationId xmlns:a16="http://schemas.microsoft.com/office/drawing/2014/main" xmlns="" id="{85A87579-2221-9363-B527-CACC5C779841}"/>
                </a:ext>
              </a:extLst>
            </p:cNvPr>
            <p:cNvSpPr/>
            <p:nvPr/>
          </p:nvSpPr>
          <p:spPr>
            <a:xfrm>
              <a:off x="10653369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87" name="object 286">
              <a:extLst>
                <a:ext uri="{FF2B5EF4-FFF2-40B4-BE49-F238E27FC236}">
                  <a16:creationId xmlns:a16="http://schemas.microsoft.com/office/drawing/2014/main" xmlns="" id="{124732EC-CEE2-785F-1A2F-11B0047AA826}"/>
                </a:ext>
              </a:extLst>
            </p:cNvPr>
            <p:cNvSpPr/>
            <p:nvPr/>
          </p:nvSpPr>
          <p:spPr>
            <a:xfrm>
              <a:off x="10653369" y="6364653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0" y="0"/>
                  </a:moveTo>
                  <a:lnTo>
                    <a:pt x="5397" y="0"/>
                  </a:lnTo>
                  <a:lnTo>
                    <a:pt x="539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88" name="object 287">
              <a:extLst>
                <a:ext uri="{FF2B5EF4-FFF2-40B4-BE49-F238E27FC236}">
                  <a16:creationId xmlns:a16="http://schemas.microsoft.com/office/drawing/2014/main" xmlns="" id="{67ED2B35-A6C3-B45F-85BE-553FC2919568}"/>
                </a:ext>
              </a:extLst>
            </p:cNvPr>
            <p:cNvSpPr/>
            <p:nvPr/>
          </p:nvSpPr>
          <p:spPr>
            <a:xfrm>
              <a:off x="10926749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89" name="object 288">
              <a:extLst>
                <a:ext uri="{FF2B5EF4-FFF2-40B4-BE49-F238E27FC236}">
                  <a16:creationId xmlns:a16="http://schemas.microsoft.com/office/drawing/2014/main" xmlns="" id="{1C63C00B-DD67-0461-9488-BB0E45CC6109}"/>
                </a:ext>
              </a:extLst>
            </p:cNvPr>
            <p:cNvSpPr/>
            <p:nvPr/>
          </p:nvSpPr>
          <p:spPr>
            <a:xfrm>
              <a:off x="10926743" y="6364653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0" y="0"/>
                  </a:moveTo>
                  <a:lnTo>
                    <a:pt x="5397" y="0"/>
                  </a:lnTo>
                  <a:lnTo>
                    <a:pt x="539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90" name="object 289">
              <a:extLst>
                <a:ext uri="{FF2B5EF4-FFF2-40B4-BE49-F238E27FC236}">
                  <a16:creationId xmlns:a16="http://schemas.microsoft.com/office/drawing/2014/main" xmlns="" id="{84C9292D-6540-8101-4561-A3E9B5266C8F}"/>
                </a:ext>
              </a:extLst>
            </p:cNvPr>
            <p:cNvSpPr/>
            <p:nvPr/>
          </p:nvSpPr>
          <p:spPr>
            <a:xfrm>
              <a:off x="11200117" y="6364655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539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5397" y="27000"/>
                  </a:lnTo>
                  <a:lnTo>
                    <a:pt x="53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91" name="object 290">
              <a:extLst>
                <a:ext uri="{FF2B5EF4-FFF2-40B4-BE49-F238E27FC236}">
                  <a16:creationId xmlns:a16="http://schemas.microsoft.com/office/drawing/2014/main" xmlns="" id="{B2CA6CD6-8811-5677-F5EE-2DD588A1D848}"/>
                </a:ext>
              </a:extLst>
            </p:cNvPr>
            <p:cNvSpPr/>
            <p:nvPr/>
          </p:nvSpPr>
          <p:spPr>
            <a:xfrm>
              <a:off x="11200119" y="6364653"/>
              <a:ext cx="5715" cy="27305"/>
            </a:xfrm>
            <a:custGeom>
              <a:avLst/>
              <a:gdLst/>
              <a:ahLst/>
              <a:cxnLst/>
              <a:rect l="l" t="t" r="r" b="b"/>
              <a:pathLst>
                <a:path w="5715" h="27304">
                  <a:moveTo>
                    <a:pt x="0" y="0"/>
                  </a:moveTo>
                  <a:lnTo>
                    <a:pt x="5397" y="0"/>
                  </a:lnTo>
                  <a:lnTo>
                    <a:pt x="539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92" name="object 291">
              <a:extLst>
                <a:ext uri="{FF2B5EF4-FFF2-40B4-BE49-F238E27FC236}">
                  <a16:creationId xmlns:a16="http://schemas.microsoft.com/office/drawing/2014/main" xmlns="" id="{03A9BC56-045F-972A-2F13-3AD60EC1090B}"/>
                </a:ext>
              </a:extLst>
            </p:cNvPr>
            <p:cNvSpPr/>
            <p:nvPr/>
          </p:nvSpPr>
          <p:spPr>
            <a:xfrm>
              <a:off x="12386322" y="6292659"/>
              <a:ext cx="0" cy="75565"/>
            </a:xfrm>
            <a:custGeom>
              <a:avLst/>
              <a:gdLst/>
              <a:ahLst/>
              <a:cxnLst/>
              <a:rect l="l" t="t" r="r" b="b"/>
              <a:pathLst>
                <a:path h="75564">
                  <a:moveTo>
                    <a:pt x="0" y="0"/>
                  </a:moveTo>
                  <a:lnTo>
                    <a:pt x="0" y="755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93" name="object 292">
              <a:extLst>
                <a:ext uri="{FF2B5EF4-FFF2-40B4-BE49-F238E27FC236}">
                  <a16:creationId xmlns:a16="http://schemas.microsoft.com/office/drawing/2014/main" xmlns="" id="{3FBD51FA-A3E2-A5B2-A0B0-5B32602A6189}"/>
                </a:ext>
              </a:extLst>
            </p:cNvPr>
            <p:cNvSpPr/>
            <p:nvPr/>
          </p:nvSpPr>
          <p:spPr>
            <a:xfrm>
              <a:off x="11966448" y="6423662"/>
              <a:ext cx="21590" cy="21590"/>
            </a:xfrm>
            <a:custGeom>
              <a:avLst/>
              <a:gdLst/>
              <a:ahLst/>
              <a:cxnLst/>
              <a:rect l="l" t="t" r="r" b="b"/>
              <a:pathLst>
                <a:path w="21590" h="21589">
                  <a:moveTo>
                    <a:pt x="0" y="21336"/>
                  </a:moveTo>
                  <a:lnTo>
                    <a:pt x="2133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94" name="object 293">
              <a:extLst>
                <a:ext uri="{FF2B5EF4-FFF2-40B4-BE49-F238E27FC236}">
                  <a16:creationId xmlns:a16="http://schemas.microsoft.com/office/drawing/2014/main" xmlns="" id="{FB24E9E6-0591-6453-4C7B-F4F3CF397ED4}"/>
                </a:ext>
              </a:extLst>
            </p:cNvPr>
            <p:cNvSpPr/>
            <p:nvPr/>
          </p:nvSpPr>
          <p:spPr>
            <a:xfrm>
              <a:off x="11968427" y="6400223"/>
              <a:ext cx="21590" cy="1270"/>
            </a:xfrm>
            <a:custGeom>
              <a:avLst/>
              <a:gdLst/>
              <a:ahLst/>
              <a:cxnLst/>
              <a:rect l="l" t="t" r="r" b="b"/>
              <a:pathLst>
                <a:path w="21590" h="1270">
                  <a:moveTo>
                    <a:pt x="0" y="0"/>
                  </a:moveTo>
                  <a:lnTo>
                    <a:pt x="21577" y="1130"/>
                  </a:lnTo>
                </a:path>
              </a:pathLst>
            </a:custGeom>
            <a:ln w="3175">
              <a:solidFill>
                <a:srgbClr val="FFBF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95" name="object 294">
              <a:extLst>
                <a:ext uri="{FF2B5EF4-FFF2-40B4-BE49-F238E27FC236}">
                  <a16:creationId xmlns:a16="http://schemas.microsoft.com/office/drawing/2014/main" xmlns="" id="{F92ACD38-D171-29AA-8E3B-012DD8F559DC}"/>
                </a:ext>
              </a:extLst>
            </p:cNvPr>
            <p:cNvSpPr/>
            <p:nvPr/>
          </p:nvSpPr>
          <p:spPr>
            <a:xfrm>
              <a:off x="11987177" y="6401351"/>
              <a:ext cx="3175" cy="54610"/>
            </a:xfrm>
            <a:custGeom>
              <a:avLst/>
              <a:gdLst/>
              <a:ahLst/>
              <a:cxnLst/>
              <a:rect l="l" t="t" r="r" b="b"/>
              <a:pathLst>
                <a:path w="3175" h="54610">
                  <a:moveTo>
                    <a:pt x="2832" y="0"/>
                  </a:moveTo>
                  <a:lnTo>
                    <a:pt x="0" y="54165"/>
                  </a:lnTo>
                </a:path>
              </a:pathLst>
            </a:custGeom>
            <a:ln w="3175">
              <a:solidFill>
                <a:srgbClr val="FFBF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96" name="object 295">
              <a:extLst>
                <a:ext uri="{FF2B5EF4-FFF2-40B4-BE49-F238E27FC236}">
                  <a16:creationId xmlns:a16="http://schemas.microsoft.com/office/drawing/2014/main" xmlns="" id="{778A1E53-E6BE-EC0E-28FB-9304D85CE7A2}"/>
                </a:ext>
              </a:extLst>
            </p:cNvPr>
            <p:cNvSpPr/>
            <p:nvPr/>
          </p:nvSpPr>
          <p:spPr>
            <a:xfrm>
              <a:off x="11965596" y="6454383"/>
              <a:ext cx="21590" cy="1270"/>
            </a:xfrm>
            <a:custGeom>
              <a:avLst/>
              <a:gdLst/>
              <a:ahLst/>
              <a:cxnLst/>
              <a:rect l="l" t="t" r="r" b="b"/>
              <a:pathLst>
                <a:path w="21590" h="1270">
                  <a:moveTo>
                    <a:pt x="21577" y="113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BF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297" name="object 296">
              <a:extLst>
                <a:ext uri="{FF2B5EF4-FFF2-40B4-BE49-F238E27FC236}">
                  <a16:creationId xmlns:a16="http://schemas.microsoft.com/office/drawing/2014/main" xmlns="" id="{C01A9143-C281-B58F-3ECF-24D84A678C72}"/>
                </a:ext>
              </a:extLst>
            </p:cNvPr>
            <p:cNvSpPr/>
            <p:nvPr/>
          </p:nvSpPr>
          <p:spPr>
            <a:xfrm>
              <a:off x="11965594" y="6400220"/>
              <a:ext cx="3175" cy="54610"/>
            </a:xfrm>
            <a:custGeom>
              <a:avLst/>
              <a:gdLst/>
              <a:ahLst/>
              <a:cxnLst/>
              <a:rect l="l" t="t" r="r" b="b"/>
              <a:pathLst>
                <a:path w="3175" h="54610">
                  <a:moveTo>
                    <a:pt x="0" y="54165"/>
                  </a:moveTo>
                  <a:lnTo>
                    <a:pt x="2832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298" name="object 297">
              <a:extLst>
                <a:ext uri="{FF2B5EF4-FFF2-40B4-BE49-F238E27FC236}">
                  <a16:creationId xmlns:a16="http://schemas.microsoft.com/office/drawing/2014/main" xmlns="" id="{63BC293D-BF7F-B11F-1A22-69075D466B1B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670322" y="6797987"/>
              <a:ext cx="198455" cy="229636"/>
            </a:xfrm>
            <a:prstGeom prst="rect">
              <a:avLst/>
            </a:prstGeom>
          </p:spPr>
        </p:pic>
        <p:sp>
          <p:nvSpPr>
            <p:cNvPr id="299" name="object 298">
              <a:extLst>
                <a:ext uri="{FF2B5EF4-FFF2-40B4-BE49-F238E27FC236}">
                  <a16:creationId xmlns:a16="http://schemas.microsoft.com/office/drawing/2014/main" xmlns="" id="{A5E41BB4-DFCB-E66A-82FD-0E7413EBC498}"/>
                </a:ext>
              </a:extLst>
            </p:cNvPr>
            <p:cNvSpPr/>
            <p:nvPr/>
          </p:nvSpPr>
          <p:spPr>
            <a:xfrm>
              <a:off x="7607564" y="6780461"/>
              <a:ext cx="324485" cy="18415"/>
            </a:xfrm>
            <a:custGeom>
              <a:avLst/>
              <a:gdLst/>
              <a:ahLst/>
              <a:cxnLst/>
              <a:rect l="l" t="t" r="r" b="b"/>
              <a:pathLst>
                <a:path w="324484" h="18415">
                  <a:moveTo>
                    <a:pt x="0" y="0"/>
                  </a:moveTo>
                  <a:lnTo>
                    <a:pt x="324002" y="0"/>
                  </a:lnTo>
                  <a:lnTo>
                    <a:pt x="324002" y="17995"/>
                  </a:lnTo>
                  <a:lnTo>
                    <a:pt x="0" y="17995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00" name="object 299">
              <a:extLst>
                <a:ext uri="{FF2B5EF4-FFF2-40B4-BE49-F238E27FC236}">
                  <a16:creationId xmlns:a16="http://schemas.microsoft.com/office/drawing/2014/main" xmlns="" id="{E2B88525-9EFA-CD90-EE63-2862915CD8AA}"/>
                </a:ext>
              </a:extLst>
            </p:cNvPr>
            <p:cNvSpPr/>
            <p:nvPr/>
          </p:nvSpPr>
          <p:spPr>
            <a:xfrm>
              <a:off x="9028175" y="6582158"/>
              <a:ext cx="45720" cy="40005"/>
            </a:xfrm>
            <a:custGeom>
              <a:avLst/>
              <a:gdLst/>
              <a:ahLst/>
              <a:cxnLst/>
              <a:rect l="l" t="t" r="r" b="b"/>
              <a:pathLst>
                <a:path w="45720" h="40004">
                  <a:moveTo>
                    <a:pt x="0" y="39623"/>
                  </a:moveTo>
                  <a:lnTo>
                    <a:pt x="4572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01" name="object 300">
              <a:extLst>
                <a:ext uri="{FF2B5EF4-FFF2-40B4-BE49-F238E27FC236}">
                  <a16:creationId xmlns:a16="http://schemas.microsoft.com/office/drawing/2014/main" xmlns="" id="{401482BA-33A9-3549-8F9D-E5C845777C6E}"/>
                </a:ext>
              </a:extLst>
            </p:cNvPr>
            <p:cNvSpPr/>
            <p:nvPr/>
          </p:nvSpPr>
          <p:spPr>
            <a:xfrm>
              <a:off x="9028175" y="6646166"/>
              <a:ext cx="45720" cy="43180"/>
            </a:xfrm>
            <a:custGeom>
              <a:avLst/>
              <a:gdLst/>
              <a:ahLst/>
              <a:cxnLst/>
              <a:rect l="l" t="t" r="r" b="b"/>
              <a:pathLst>
                <a:path w="45720" h="43179">
                  <a:moveTo>
                    <a:pt x="0" y="42672"/>
                  </a:moveTo>
                  <a:lnTo>
                    <a:pt x="4572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02" name="object 301">
              <a:extLst>
                <a:ext uri="{FF2B5EF4-FFF2-40B4-BE49-F238E27FC236}">
                  <a16:creationId xmlns:a16="http://schemas.microsoft.com/office/drawing/2014/main" xmlns="" id="{D28DDE3A-EAE2-CFC3-4A56-16F6EA213FC3}"/>
                </a:ext>
              </a:extLst>
            </p:cNvPr>
            <p:cNvSpPr/>
            <p:nvPr/>
          </p:nvSpPr>
          <p:spPr>
            <a:xfrm>
              <a:off x="9028175" y="6713222"/>
              <a:ext cx="45720" cy="43180"/>
            </a:xfrm>
            <a:custGeom>
              <a:avLst/>
              <a:gdLst/>
              <a:ahLst/>
              <a:cxnLst/>
              <a:rect l="l" t="t" r="r" b="b"/>
              <a:pathLst>
                <a:path w="45720" h="43179">
                  <a:moveTo>
                    <a:pt x="0" y="42672"/>
                  </a:moveTo>
                  <a:lnTo>
                    <a:pt x="4572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03" name="object 302">
              <a:extLst>
                <a:ext uri="{FF2B5EF4-FFF2-40B4-BE49-F238E27FC236}">
                  <a16:creationId xmlns:a16="http://schemas.microsoft.com/office/drawing/2014/main" xmlns="" id="{56578A3E-E2DB-3252-F246-05672B30FA54}"/>
                </a:ext>
              </a:extLst>
            </p:cNvPr>
            <p:cNvSpPr/>
            <p:nvPr/>
          </p:nvSpPr>
          <p:spPr>
            <a:xfrm>
              <a:off x="9028175" y="6780278"/>
              <a:ext cx="45720" cy="43180"/>
            </a:xfrm>
            <a:custGeom>
              <a:avLst/>
              <a:gdLst/>
              <a:ahLst/>
              <a:cxnLst/>
              <a:rect l="l" t="t" r="r" b="b"/>
              <a:pathLst>
                <a:path w="45720" h="43179">
                  <a:moveTo>
                    <a:pt x="0" y="42672"/>
                  </a:moveTo>
                  <a:lnTo>
                    <a:pt x="4572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04" name="object 303">
              <a:extLst>
                <a:ext uri="{FF2B5EF4-FFF2-40B4-BE49-F238E27FC236}">
                  <a16:creationId xmlns:a16="http://schemas.microsoft.com/office/drawing/2014/main" xmlns="" id="{40E5477A-33E6-9F46-FF85-673964C1EABD}"/>
                </a:ext>
              </a:extLst>
            </p:cNvPr>
            <p:cNvSpPr/>
            <p:nvPr/>
          </p:nvSpPr>
          <p:spPr>
            <a:xfrm>
              <a:off x="9028175" y="6847334"/>
              <a:ext cx="45720" cy="43180"/>
            </a:xfrm>
            <a:custGeom>
              <a:avLst/>
              <a:gdLst/>
              <a:ahLst/>
              <a:cxnLst/>
              <a:rect l="l" t="t" r="r" b="b"/>
              <a:pathLst>
                <a:path w="45720" h="43179">
                  <a:moveTo>
                    <a:pt x="0" y="42672"/>
                  </a:moveTo>
                  <a:lnTo>
                    <a:pt x="4572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05" name="object 304">
              <a:extLst>
                <a:ext uri="{FF2B5EF4-FFF2-40B4-BE49-F238E27FC236}">
                  <a16:creationId xmlns:a16="http://schemas.microsoft.com/office/drawing/2014/main" xmlns="" id="{3965A890-5164-23AF-504C-7F83895F0317}"/>
                </a:ext>
              </a:extLst>
            </p:cNvPr>
            <p:cNvSpPr/>
            <p:nvPr/>
          </p:nvSpPr>
          <p:spPr>
            <a:xfrm>
              <a:off x="9028175" y="6914390"/>
              <a:ext cx="45720" cy="43180"/>
            </a:xfrm>
            <a:custGeom>
              <a:avLst/>
              <a:gdLst/>
              <a:ahLst/>
              <a:cxnLst/>
              <a:rect l="l" t="t" r="r" b="b"/>
              <a:pathLst>
                <a:path w="45720" h="43179">
                  <a:moveTo>
                    <a:pt x="0" y="42672"/>
                  </a:moveTo>
                  <a:lnTo>
                    <a:pt x="4572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06" name="object 305">
              <a:extLst>
                <a:ext uri="{FF2B5EF4-FFF2-40B4-BE49-F238E27FC236}">
                  <a16:creationId xmlns:a16="http://schemas.microsoft.com/office/drawing/2014/main" xmlns="" id="{94CF11D5-069E-3AE1-3409-FC73D8C368FF}"/>
                </a:ext>
              </a:extLst>
            </p:cNvPr>
            <p:cNvSpPr/>
            <p:nvPr/>
          </p:nvSpPr>
          <p:spPr>
            <a:xfrm>
              <a:off x="9028175" y="6981446"/>
              <a:ext cx="45720" cy="43180"/>
            </a:xfrm>
            <a:custGeom>
              <a:avLst/>
              <a:gdLst/>
              <a:ahLst/>
              <a:cxnLst/>
              <a:rect l="l" t="t" r="r" b="b"/>
              <a:pathLst>
                <a:path w="45720" h="43179">
                  <a:moveTo>
                    <a:pt x="0" y="42672"/>
                  </a:moveTo>
                  <a:lnTo>
                    <a:pt x="4572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07" name="object 306">
              <a:extLst>
                <a:ext uri="{FF2B5EF4-FFF2-40B4-BE49-F238E27FC236}">
                  <a16:creationId xmlns:a16="http://schemas.microsoft.com/office/drawing/2014/main" xmlns="" id="{93B29158-17B5-09D0-4E28-D945E3ADA97A}"/>
                </a:ext>
              </a:extLst>
            </p:cNvPr>
            <p:cNvSpPr/>
            <p:nvPr/>
          </p:nvSpPr>
          <p:spPr>
            <a:xfrm>
              <a:off x="9028175" y="7048502"/>
              <a:ext cx="45720" cy="43180"/>
            </a:xfrm>
            <a:custGeom>
              <a:avLst/>
              <a:gdLst/>
              <a:ahLst/>
              <a:cxnLst/>
              <a:rect l="l" t="t" r="r" b="b"/>
              <a:pathLst>
                <a:path w="45720" h="43179">
                  <a:moveTo>
                    <a:pt x="0" y="42672"/>
                  </a:moveTo>
                  <a:lnTo>
                    <a:pt x="4572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08" name="object 307">
              <a:extLst>
                <a:ext uri="{FF2B5EF4-FFF2-40B4-BE49-F238E27FC236}">
                  <a16:creationId xmlns:a16="http://schemas.microsoft.com/office/drawing/2014/main" xmlns="" id="{F892A954-D6F4-22E7-C114-54E15F192534}"/>
                </a:ext>
              </a:extLst>
            </p:cNvPr>
            <p:cNvSpPr/>
            <p:nvPr/>
          </p:nvSpPr>
          <p:spPr>
            <a:xfrm>
              <a:off x="9067799" y="7115558"/>
              <a:ext cx="6350" cy="6350"/>
            </a:xfrm>
            <a:custGeom>
              <a:avLst/>
              <a:gdLst/>
              <a:ahLst/>
              <a:cxnLst/>
              <a:rect l="l" t="t" r="r" b="b"/>
              <a:pathLst>
                <a:path w="6350" h="6350">
                  <a:moveTo>
                    <a:pt x="0" y="6095"/>
                  </a:moveTo>
                  <a:lnTo>
                    <a:pt x="6096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09" name="object 308">
              <a:extLst>
                <a:ext uri="{FF2B5EF4-FFF2-40B4-BE49-F238E27FC236}">
                  <a16:creationId xmlns:a16="http://schemas.microsoft.com/office/drawing/2014/main" xmlns="" id="{0727FB31-0782-05A8-CCF0-43B6395F7986}"/>
                </a:ext>
              </a:extLst>
            </p:cNvPr>
            <p:cNvSpPr/>
            <p:nvPr/>
          </p:nvSpPr>
          <p:spPr>
            <a:xfrm>
              <a:off x="9029332" y="6580665"/>
              <a:ext cx="45085" cy="0"/>
            </a:xfrm>
            <a:custGeom>
              <a:avLst/>
              <a:gdLst/>
              <a:ahLst/>
              <a:cxnLst/>
              <a:rect l="l" t="t" r="r" b="b"/>
              <a:pathLst>
                <a:path w="45084">
                  <a:moveTo>
                    <a:pt x="0" y="0"/>
                  </a:moveTo>
                  <a:lnTo>
                    <a:pt x="44983" y="0"/>
                  </a:lnTo>
                </a:path>
              </a:pathLst>
            </a:custGeom>
            <a:ln w="3175">
              <a:solidFill>
                <a:srgbClr val="FFBF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10" name="object 309">
              <a:extLst>
                <a:ext uri="{FF2B5EF4-FFF2-40B4-BE49-F238E27FC236}">
                  <a16:creationId xmlns:a16="http://schemas.microsoft.com/office/drawing/2014/main" xmlns="" id="{A7E51ABC-A66B-63CB-57FD-0D8A525FF833}"/>
                </a:ext>
              </a:extLst>
            </p:cNvPr>
            <p:cNvSpPr/>
            <p:nvPr/>
          </p:nvSpPr>
          <p:spPr>
            <a:xfrm>
              <a:off x="9074321" y="6580665"/>
              <a:ext cx="0" cy="540385"/>
            </a:xfrm>
            <a:custGeom>
              <a:avLst/>
              <a:gdLst/>
              <a:ahLst/>
              <a:cxnLst/>
              <a:rect l="l" t="t" r="r" b="b"/>
              <a:pathLst>
                <a:path h="540384">
                  <a:moveTo>
                    <a:pt x="0" y="0"/>
                  </a:moveTo>
                  <a:lnTo>
                    <a:pt x="0" y="539978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11" name="object 310">
              <a:extLst>
                <a:ext uri="{FF2B5EF4-FFF2-40B4-BE49-F238E27FC236}">
                  <a16:creationId xmlns:a16="http://schemas.microsoft.com/office/drawing/2014/main" xmlns="" id="{C89A8B57-237E-777B-3F2F-FDC253097C87}"/>
                </a:ext>
              </a:extLst>
            </p:cNvPr>
            <p:cNvSpPr/>
            <p:nvPr/>
          </p:nvSpPr>
          <p:spPr>
            <a:xfrm>
              <a:off x="9029338" y="7120648"/>
              <a:ext cx="45085" cy="0"/>
            </a:xfrm>
            <a:custGeom>
              <a:avLst/>
              <a:gdLst/>
              <a:ahLst/>
              <a:cxnLst/>
              <a:rect l="l" t="t" r="r" b="b"/>
              <a:pathLst>
                <a:path w="45084">
                  <a:moveTo>
                    <a:pt x="44983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BF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12" name="object 311">
              <a:extLst>
                <a:ext uri="{FF2B5EF4-FFF2-40B4-BE49-F238E27FC236}">
                  <a16:creationId xmlns:a16="http://schemas.microsoft.com/office/drawing/2014/main" xmlns="" id="{F7264EDD-6657-B974-F428-DDBC47DB282C}"/>
                </a:ext>
              </a:extLst>
            </p:cNvPr>
            <p:cNvSpPr/>
            <p:nvPr/>
          </p:nvSpPr>
          <p:spPr>
            <a:xfrm>
              <a:off x="9029332" y="6580670"/>
              <a:ext cx="0" cy="540385"/>
            </a:xfrm>
            <a:custGeom>
              <a:avLst/>
              <a:gdLst/>
              <a:ahLst/>
              <a:cxnLst/>
              <a:rect l="l" t="t" r="r" b="b"/>
              <a:pathLst>
                <a:path h="540384">
                  <a:moveTo>
                    <a:pt x="0" y="53997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13" name="object 312">
              <a:extLst>
                <a:ext uri="{FF2B5EF4-FFF2-40B4-BE49-F238E27FC236}">
                  <a16:creationId xmlns:a16="http://schemas.microsoft.com/office/drawing/2014/main" xmlns="" id="{E069E270-C4DC-8B10-FD47-F431F2B3C499}"/>
                </a:ext>
              </a:extLst>
            </p:cNvPr>
            <p:cNvSpPr/>
            <p:nvPr/>
          </p:nvSpPr>
          <p:spPr>
            <a:xfrm>
              <a:off x="9996830" y="6690454"/>
              <a:ext cx="0" cy="790575"/>
            </a:xfrm>
            <a:custGeom>
              <a:avLst/>
              <a:gdLst/>
              <a:ahLst/>
              <a:cxnLst/>
              <a:rect l="l" t="t" r="r" b="b"/>
              <a:pathLst>
                <a:path h="790575">
                  <a:moveTo>
                    <a:pt x="0" y="0"/>
                  </a:moveTo>
                  <a:lnTo>
                    <a:pt x="0" y="79019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14" name="object 313">
              <a:extLst>
                <a:ext uri="{FF2B5EF4-FFF2-40B4-BE49-F238E27FC236}">
                  <a16:creationId xmlns:a16="http://schemas.microsoft.com/office/drawing/2014/main" xmlns="" id="{A61ABC0A-249F-C862-7C5C-288FF2FF09AF}"/>
                </a:ext>
              </a:extLst>
            </p:cNvPr>
            <p:cNvSpPr/>
            <p:nvPr/>
          </p:nvSpPr>
          <p:spPr>
            <a:xfrm>
              <a:off x="3170326" y="5428640"/>
              <a:ext cx="387350" cy="27305"/>
            </a:xfrm>
            <a:custGeom>
              <a:avLst/>
              <a:gdLst/>
              <a:ahLst/>
              <a:cxnLst/>
              <a:rect l="l" t="t" r="r" b="b"/>
              <a:pathLst>
                <a:path w="387350" h="27304">
                  <a:moveTo>
                    <a:pt x="387007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387007" y="27000"/>
                  </a:lnTo>
                  <a:lnTo>
                    <a:pt x="387007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15" name="object 314">
              <a:extLst>
                <a:ext uri="{FF2B5EF4-FFF2-40B4-BE49-F238E27FC236}">
                  <a16:creationId xmlns:a16="http://schemas.microsoft.com/office/drawing/2014/main" xmlns="" id="{07FF6BC5-9096-35FC-EBA5-AB14AAFDACAD}"/>
                </a:ext>
              </a:extLst>
            </p:cNvPr>
            <p:cNvSpPr/>
            <p:nvPr/>
          </p:nvSpPr>
          <p:spPr>
            <a:xfrm>
              <a:off x="3170327" y="5428643"/>
              <a:ext cx="387350" cy="27305"/>
            </a:xfrm>
            <a:custGeom>
              <a:avLst/>
              <a:gdLst/>
              <a:ahLst/>
              <a:cxnLst/>
              <a:rect l="l" t="t" r="r" b="b"/>
              <a:pathLst>
                <a:path w="387350" h="27304">
                  <a:moveTo>
                    <a:pt x="0" y="0"/>
                  </a:moveTo>
                  <a:lnTo>
                    <a:pt x="387007" y="0"/>
                  </a:lnTo>
                  <a:lnTo>
                    <a:pt x="38700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16" name="object 315">
              <a:extLst>
                <a:ext uri="{FF2B5EF4-FFF2-40B4-BE49-F238E27FC236}">
                  <a16:creationId xmlns:a16="http://schemas.microsoft.com/office/drawing/2014/main" xmlns="" id="{DEED35DF-8E96-EA9E-C42E-A1852140FE3B}"/>
                </a:ext>
              </a:extLst>
            </p:cNvPr>
            <p:cNvSpPr/>
            <p:nvPr/>
          </p:nvSpPr>
          <p:spPr>
            <a:xfrm>
              <a:off x="5816315" y="6319664"/>
              <a:ext cx="5400040" cy="36195"/>
            </a:xfrm>
            <a:custGeom>
              <a:avLst/>
              <a:gdLst/>
              <a:ahLst/>
              <a:cxnLst/>
              <a:rect l="l" t="t" r="r" b="b"/>
              <a:pathLst>
                <a:path w="5400040" h="36195">
                  <a:moveTo>
                    <a:pt x="0" y="0"/>
                  </a:moveTo>
                  <a:lnTo>
                    <a:pt x="5400014" y="0"/>
                  </a:lnTo>
                  <a:lnTo>
                    <a:pt x="5400014" y="36004"/>
                  </a:lnTo>
                  <a:lnTo>
                    <a:pt x="0" y="36004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317" name="object 316">
              <a:extLst>
                <a:ext uri="{FF2B5EF4-FFF2-40B4-BE49-F238E27FC236}">
                  <a16:creationId xmlns:a16="http://schemas.microsoft.com/office/drawing/2014/main" xmlns="" id="{0B72D800-A3A6-F9DD-B4B0-79741E66C90D}"/>
                </a:ext>
              </a:extLst>
            </p:cNvPr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744321" y="5859325"/>
              <a:ext cx="71996" cy="378866"/>
            </a:xfrm>
            <a:prstGeom prst="rect">
              <a:avLst/>
            </a:prstGeom>
          </p:spPr>
        </p:pic>
        <p:sp>
          <p:nvSpPr>
            <p:cNvPr id="318" name="object 317">
              <a:extLst>
                <a:ext uri="{FF2B5EF4-FFF2-40B4-BE49-F238E27FC236}">
                  <a16:creationId xmlns:a16="http://schemas.microsoft.com/office/drawing/2014/main" xmlns="" id="{75C4E95C-E88B-E166-BD02-BDD6637672E9}"/>
                </a:ext>
              </a:extLst>
            </p:cNvPr>
            <p:cNvSpPr/>
            <p:nvPr/>
          </p:nvSpPr>
          <p:spPr>
            <a:xfrm>
              <a:off x="5816315" y="5860666"/>
              <a:ext cx="0" cy="378460"/>
            </a:xfrm>
            <a:custGeom>
              <a:avLst/>
              <a:gdLst/>
              <a:ahLst/>
              <a:cxnLst/>
              <a:rect l="l" t="t" r="r" b="b"/>
              <a:pathLst>
                <a:path h="378460">
                  <a:moveTo>
                    <a:pt x="0" y="0"/>
                  </a:moveTo>
                  <a:lnTo>
                    <a:pt x="0" y="377977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19" name="object 318">
              <a:extLst>
                <a:ext uri="{FF2B5EF4-FFF2-40B4-BE49-F238E27FC236}">
                  <a16:creationId xmlns:a16="http://schemas.microsoft.com/office/drawing/2014/main" xmlns="" id="{82B8DF47-A3C3-014E-319B-29A024FF8468}"/>
                </a:ext>
              </a:extLst>
            </p:cNvPr>
            <p:cNvSpPr/>
            <p:nvPr/>
          </p:nvSpPr>
          <p:spPr>
            <a:xfrm>
              <a:off x="5744319" y="6238649"/>
              <a:ext cx="72390" cy="0"/>
            </a:xfrm>
            <a:custGeom>
              <a:avLst/>
              <a:gdLst/>
              <a:ahLst/>
              <a:cxnLst/>
              <a:rect l="l" t="t" r="r" b="b"/>
              <a:pathLst>
                <a:path w="72389">
                  <a:moveTo>
                    <a:pt x="71996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20" name="object 319">
              <a:extLst>
                <a:ext uri="{FF2B5EF4-FFF2-40B4-BE49-F238E27FC236}">
                  <a16:creationId xmlns:a16="http://schemas.microsoft.com/office/drawing/2014/main" xmlns="" id="{FD79483F-4F76-64B4-5E95-9AFBBA9BC53D}"/>
                </a:ext>
              </a:extLst>
            </p:cNvPr>
            <p:cNvSpPr/>
            <p:nvPr/>
          </p:nvSpPr>
          <p:spPr>
            <a:xfrm>
              <a:off x="5744321" y="5860671"/>
              <a:ext cx="0" cy="378460"/>
            </a:xfrm>
            <a:custGeom>
              <a:avLst/>
              <a:gdLst/>
              <a:ahLst/>
              <a:cxnLst/>
              <a:rect l="l" t="t" r="r" b="b"/>
              <a:pathLst>
                <a:path h="378460">
                  <a:moveTo>
                    <a:pt x="0" y="37797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21" name="object 320">
              <a:extLst>
                <a:ext uri="{FF2B5EF4-FFF2-40B4-BE49-F238E27FC236}">
                  <a16:creationId xmlns:a16="http://schemas.microsoft.com/office/drawing/2014/main" xmlns="" id="{FAEAC265-9C5F-2780-E616-ABAA92683C84}"/>
                </a:ext>
              </a:extLst>
            </p:cNvPr>
            <p:cNvSpPr/>
            <p:nvPr/>
          </p:nvSpPr>
          <p:spPr>
            <a:xfrm>
              <a:off x="5744321" y="5806656"/>
              <a:ext cx="72390" cy="54610"/>
            </a:xfrm>
            <a:custGeom>
              <a:avLst/>
              <a:gdLst/>
              <a:ahLst/>
              <a:cxnLst/>
              <a:rect l="l" t="t" r="r" b="b"/>
              <a:pathLst>
                <a:path w="72389" h="54610">
                  <a:moveTo>
                    <a:pt x="0" y="0"/>
                  </a:moveTo>
                  <a:lnTo>
                    <a:pt x="71996" y="0"/>
                  </a:lnTo>
                  <a:lnTo>
                    <a:pt x="71996" y="54000"/>
                  </a:lnTo>
                  <a:lnTo>
                    <a:pt x="0" y="54000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22" name="object 321">
              <a:extLst>
                <a:ext uri="{FF2B5EF4-FFF2-40B4-BE49-F238E27FC236}">
                  <a16:creationId xmlns:a16="http://schemas.microsoft.com/office/drawing/2014/main" xmlns="" id="{A2A85C25-7ADC-2D9D-DA7E-565F86E46BE9}"/>
                </a:ext>
              </a:extLst>
            </p:cNvPr>
            <p:cNvSpPr/>
            <p:nvPr/>
          </p:nvSpPr>
          <p:spPr>
            <a:xfrm>
              <a:off x="11289225" y="6310642"/>
              <a:ext cx="0" cy="54610"/>
            </a:xfrm>
            <a:custGeom>
              <a:avLst/>
              <a:gdLst/>
              <a:ahLst/>
              <a:cxnLst/>
              <a:rect l="l" t="t" r="r" b="b"/>
              <a:pathLst>
                <a:path h="54610">
                  <a:moveTo>
                    <a:pt x="0" y="0"/>
                  </a:moveTo>
                  <a:lnTo>
                    <a:pt x="0" y="5400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323" name="object 322">
              <a:extLst>
                <a:ext uri="{FF2B5EF4-FFF2-40B4-BE49-F238E27FC236}">
                  <a16:creationId xmlns:a16="http://schemas.microsoft.com/office/drawing/2014/main" xmlns="" id="{916F1470-C6F3-7D06-D2B8-FF4C140A3B4E}"/>
                </a:ext>
              </a:extLst>
            </p:cNvPr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583990" y="7102238"/>
              <a:ext cx="74066" cy="379536"/>
            </a:xfrm>
            <a:prstGeom prst="rect">
              <a:avLst/>
            </a:prstGeom>
          </p:spPr>
        </p:pic>
        <p:sp>
          <p:nvSpPr>
            <p:cNvPr id="324" name="object 323">
              <a:extLst>
                <a:ext uri="{FF2B5EF4-FFF2-40B4-BE49-F238E27FC236}">
                  <a16:creationId xmlns:a16="http://schemas.microsoft.com/office/drawing/2014/main" xmlns="" id="{B58A00EC-53D3-41FA-959A-F6FC1154C02B}"/>
                </a:ext>
              </a:extLst>
            </p:cNvPr>
            <p:cNvSpPr/>
            <p:nvPr/>
          </p:nvSpPr>
          <p:spPr>
            <a:xfrm>
              <a:off x="3656319" y="7103153"/>
              <a:ext cx="0" cy="378460"/>
            </a:xfrm>
            <a:custGeom>
              <a:avLst/>
              <a:gdLst/>
              <a:ahLst/>
              <a:cxnLst/>
              <a:rect l="l" t="t" r="r" b="b"/>
              <a:pathLst>
                <a:path h="378459">
                  <a:moveTo>
                    <a:pt x="0" y="0"/>
                  </a:moveTo>
                  <a:lnTo>
                    <a:pt x="0" y="378015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25" name="object 324">
              <a:extLst>
                <a:ext uri="{FF2B5EF4-FFF2-40B4-BE49-F238E27FC236}">
                  <a16:creationId xmlns:a16="http://schemas.microsoft.com/office/drawing/2014/main" xmlns="" id="{C2DA5629-3EBC-D7A2-3752-E6577203A3B4}"/>
                </a:ext>
              </a:extLst>
            </p:cNvPr>
            <p:cNvSpPr/>
            <p:nvPr/>
          </p:nvSpPr>
          <p:spPr>
            <a:xfrm>
              <a:off x="3584323" y="7480439"/>
              <a:ext cx="72390" cy="0"/>
            </a:xfrm>
            <a:custGeom>
              <a:avLst/>
              <a:gdLst/>
              <a:ahLst/>
              <a:cxnLst/>
              <a:rect l="l" t="t" r="r" b="b"/>
              <a:pathLst>
                <a:path w="72389">
                  <a:moveTo>
                    <a:pt x="0" y="0"/>
                  </a:moveTo>
                  <a:lnTo>
                    <a:pt x="71996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26" name="object 325">
              <a:extLst>
                <a:ext uri="{FF2B5EF4-FFF2-40B4-BE49-F238E27FC236}">
                  <a16:creationId xmlns:a16="http://schemas.microsoft.com/office/drawing/2014/main" xmlns="" id="{66182743-A7C1-B491-7B55-D0CD65BEA80D}"/>
                </a:ext>
              </a:extLst>
            </p:cNvPr>
            <p:cNvSpPr/>
            <p:nvPr/>
          </p:nvSpPr>
          <p:spPr>
            <a:xfrm>
              <a:off x="3584326" y="7103150"/>
              <a:ext cx="0" cy="378460"/>
            </a:xfrm>
            <a:custGeom>
              <a:avLst/>
              <a:gdLst/>
              <a:ahLst/>
              <a:cxnLst/>
              <a:rect l="l" t="t" r="r" b="b"/>
              <a:pathLst>
                <a:path h="378459">
                  <a:moveTo>
                    <a:pt x="0" y="3780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327" name="object 326">
              <a:extLst>
                <a:ext uri="{FF2B5EF4-FFF2-40B4-BE49-F238E27FC236}">
                  <a16:creationId xmlns:a16="http://schemas.microsoft.com/office/drawing/2014/main" xmlns="" id="{AA5A7644-01C8-963C-0FC3-ECC69A850F93}"/>
                </a:ext>
              </a:extLst>
            </p:cNvPr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583990" y="6481117"/>
              <a:ext cx="74066" cy="378866"/>
            </a:xfrm>
            <a:prstGeom prst="rect">
              <a:avLst/>
            </a:prstGeom>
          </p:spPr>
        </p:pic>
        <p:sp>
          <p:nvSpPr>
            <p:cNvPr id="328" name="object 327">
              <a:extLst>
                <a:ext uri="{FF2B5EF4-FFF2-40B4-BE49-F238E27FC236}">
                  <a16:creationId xmlns:a16="http://schemas.microsoft.com/office/drawing/2014/main" xmlns="" id="{4AD2E8D9-A2A5-A18E-E53D-A17398F7182C}"/>
                </a:ext>
              </a:extLst>
            </p:cNvPr>
            <p:cNvSpPr/>
            <p:nvPr/>
          </p:nvSpPr>
          <p:spPr>
            <a:xfrm>
              <a:off x="3656319" y="6482153"/>
              <a:ext cx="0" cy="378460"/>
            </a:xfrm>
            <a:custGeom>
              <a:avLst/>
              <a:gdLst/>
              <a:ahLst/>
              <a:cxnLst/>
              <a:rect l="l" t="t" r="r" b="b"/>
              <a:pathLst>
                <a:path h="378459">
                  <a:moveTo>
                    <a:pt x="0" y="0"/>
                  </a:moveTo>
                  <a:lnTo>
                    <a:pt x="0" y="378015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29" name="object 328">
              <a:extLst>
                <a:ext uri="{FF2B5EF4-FFF2-40B4-BE49-F238E27FC236}">
                  <a16:creationId xmlns:a16="http://schemas.microsoft.com/office/drawing/2014/main" xmlns="" id="{4421C845-BA49-0F04-91D7-EAF1B230A92A}"/>
                </a:ext>
              </a:extLst>
            </p:cNvPr>
            <p:cNvSpPr/>
            <p:nvPr/>
          </p:nvSpPr>
          <p:spPr>
            <a:xfrm>
              <a:off x="3584323" y="6860166"/>
              <a:ext cx="72390" cy="0"/>
            </a:xfrm>
            <a:custGeom>
              <a:avLst/>
              <a:gdLst/>
              <a:ahLst/>
              <a:cxnLst/>
              <a:rect l="l" t="t" r="r" b="b"/>
              <a:pathLst>
                <a:path w="72389">
                  <a:moveTo>
                    <a:pt x="71996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30" name="object 329">
              <a:extLst>
                <a:ext uri="{FF2B5EF4-FFF2-40B4-BE49-F238E27FC236}">
                  <a16:creationId xmlns:a16="http://schemas.microsoft.com/office/drawing/2014/main" xmlns="" id="{D6BDCEDC-01FD-DDD6-D639-95ACFCD848EB}"/>
                </a:ext>
              </a:extLst>
            </p:cNvPr>
            <p:cNvSpPr/>
            <p:nvPr/>
          </p:nvSpPr>
          <p:spPr>
            <a:xfrm>
              <a:off x="3584326" y="6482151"/>
              <a:ext cx="0" cy="378460"/>
            </a:xfrm>
            <a:custGeom>
              <a:avLst/>
              <a:gdLst/>
              <a:ahLst/>
              <a:cxnLst/>
              <a:rect l="l" t="t" r="r" b="b"/>
              <a:pathLst>
                <a:path h="378459">
                  <a:moveTo>
                    <a:pt x="0" y="3780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331" name="object 330">
              <a:extLst>
                <a:ext uri="{FF2B5EF4-FFF2-40B4-BE49-F238E27FC236}">
                  <a16:creationId xmlns:a16="http://schemas.microsoft.com/office/drawing/2014/main" xmlns="" id="{5FA84CB1-E259-CEE1-46B6-DC7AF9D5A15F}"/>
                </a:ext>
              </a:extLst>
            </p:cNvPr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583990" y="5859325"/>
              <a:ext cx="74066" cy="378866"/>
            </a:xfrm>
            <a:prstGeom prst="rect">
              <a:avLst/>
            </a:prstGeom>
          </p:spPr>
        </p:pic>
        <p:sp>
          <p:nvSpPr>
            <p:cNvPr id="332" name="object 331">
              <a:extLst>
                <a:ext uri="{FF2B5EF4-FFF2-40B4-BE49-F238E27FC236}">
                  <a16:creationId xmlns:a16="http://schemas.microsoft.com/office/drawing/2014/main" xmlns="" id="{DAF79601-7C1E-0DDC-DD79-DFD5564D71F1}"/>
                </a:ext>
              </a:extLst>
            </p:cNvPr>
            <p:cNvSpPr/>
            <p:nvPr/>
          </p:nvSpPr>
          <p:spPr>
            <a:xfrm>
              <a:off x="3656319" y="5861154"/>
              <a:ext cx="0" cy="378460"/>
            </a:xfrm>
            <a:custGeom>
              <a:avLst/>
              <a:gdLst/>
              <a:ahLst/>
              <a:cxnLst/>
              <a:rect l="l" t="t" r="r" b="b"/>
              <a:pathLst>
                <a:path h="378460">
                  <a:moveTo>
                    <a:pt x="0" y="0"/>
                  </a:moveTo>
                  <a:lnTo>
                    <a:pt x="0" y="378015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33" name="object 332">
              <a:extLst>
                <a:ext uri="{FF2B5EF4-FFF2-40B4-BE49-F238E27FC236}">
                  <a16:creationId xmlns:a16="http://schemas.microsoft.com/office/drawing/2014/main" xmlns="" id="{BA9784D7-7E54-FC7C-673F-CEE44D9A0C05}"/>
                </a:ext>
              </a:extLst>
            </p:cNvPr>
            <p:cNvSpPr/>
            <p:nvPr/>
          </p:nvSpPr>
          <p:spPr>
            <a:xfrm>
              <a:off x="3584323" y="6239167"/>
              <a:ext cx="72390" cy="0"/>
            </a:xfrm>
            <a:custGeom>
              <a:avLst/>
              <a:gdLst/>
              <a:ahLst/>
              <a:cxnLst/>
              <a:rect l="l" t="t" r="r" b="b"/>
              <a:pathLst>
                <a:path w="72389">
                  <a:moveTo>
                    <a:pt x="71996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34" name="object 333">
              <a:extLst>
                <a:ext uri="{FF2B5EF4-FFF2-40B4-BE49-F238E27FC236}">
                  <a16:creationId xmlns:a16="http://schemas.microsoft.com/office/drawing/2014/main" xmlns="" id="{301D29B3-3B93-3F49-6DCC-F9D913237993}"/>
                </a:ext>
              </a:extLst>
            </p:cNvPr>
            <p:cNvSpPr/>
            <p:nvPr/>
          </p:nvSpPr>
          <p:spPr>
            <a:xfrm>
              <a:off x="3584326" y="5861151"/>
              <a:ext cx="0" cy="378460"/>
            </a:xfrm>
            <a:custGeom>
              <a:avLst/>
              <a:gdLst/>
              <a:ahLst/>
              <a:cxnLst/>
              <a:rect l="l" t="t" r="r" b="b"/>
              <a:pathLst>
                <a:path h="378460">
                  <a:moveTo>
                    <a:pt x="0" y="37801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35" name="object 334">
              <a:extLst>
                <a:ext uri="{FF2B5EF4-FFF2-40B4-BE49-F238E27FC236}">
                  <a16:creationId xmlns:a16="http://schemas.microsoft.com/office/drawing/2014/main" xmlns="" id="{5FD7C84F-6C3B-7D93-7CA9-B6C7C135A319}"/>
                </a:ext>
              </a:extLst>
            </p:cNvPr>
            <p:cNvSpPr/>
            <p:nvPr/>
          </p:nvSpPr>
          <p:spPr>
            <a:xfrm>
              <a:off x="11090363" y="6976656"/>
              <a:ext cx="1224280" cy="36195"/>
            </a:xfrm>
            <a:custGeom>
              <a:avLst/>
              <a:gdLst/>
              <a:ahLst/>
              <a:cxnLst/>
              <a:rect l="l" t="t" r="r" b="b"/>
              <a:pathLst>
                <a:path w="1224279" h="36195">
                  <a:moveTo>
                    <a:pt x="1224000" y="0"/>
                  </a:moveTo>
                  <a:lnTo>
                    <a:pt x="0" y="0"/>
                  </a:lnTo>
                  <a:lnTo>
                    <a:pt x="0" y="36004"/>
                  </a:lnTo>
                  <a:lnTo>
                    <a:pt x="1224000" y="36004"/>
                  </a:lnTo>
                  <a:lnTo>
                    <a:pt x="12240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36" name="object 335">
              <a:extLst>
                <a:ext uri="{FF2B5EF4-FFF2-40B4-BE49-F238E27FC236}">
                  <a16:creationId xmlns:a16="http://schemas.microsoft.com/office/drawing/2014/main" xmlns="" id="{515EAC14-0158-D848-B6DE-FFF2EC4AEC8F}"/>
                </a:ext>
              </a:extLst>
            </p:cNvPr>
            <p:cNvSpPr/>
            <p:nvPr/>
          </p:nvSpPr>
          <p:spPr>
            <a:xfrm>
              <a:off x="11090361" y="6976661"/>
              <a:ext cx="1224280" cy="36195"/>
            </a:xfrm>
            <a:custGeom>
              <a:avLst/>
              <a:gdLst/>
              <a:ahLst/>
              <a:cxnLst/>
              <a:rect l="l" t="t" r="r" b="b"/>
              <a:pathLst>
                <a:path w="1224279" h="36195">
                  <a:moveTo>
                    <a:pt x="0" y="0"/>
                  </a:moveTo>
                  <a:lnTo>
                    <a:pt x="1224000" y="0"/>
                  </a:lnTo>
                  <a:lnTo>
                    <a:pt x="1224000" y="36004"/>
                  </a:lnTo>
                  <a:lnTo>
                    <a:pt x="0" y="36004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37" name="object 336">
              <a:extLst>
                <a:ext uri="{FF2B5EF4-FFF2-40B4-BE49-F238E27FC236}">
                  <a16:creationId xmlns:a16="http://schemas.microsoft.com/office/drawing/2014/main" xmlns="" id="{714F0F4E-A033-E335-4A91-E238346A526D}"/>
                </a:ext>
              </a:extLst>
            </p:cNvPr>
            <p:cNvSpPr/>
            <p:nvPr/>
          </p:nvSpPr>
          <p:spPr>
            <a:xfrm>
              <a:off x="10122865" y="6976661"/>
              <a:ext cx="734060" cy="36195"/>
            </a:xfrm>
            <a:custGeom>
              <a:avLst/>
              <a:gdLst/>
              <a:ahLst/>
              <a:cxnLst/>
              <a:rect l="l" t="t" r="r" b="b"/>
              <a:pathLst>
                <a:path w="734059" h="36195">
                  <a:moveTo>
                    <a:pt x="0" y="0"/>
                  </a:moveTo>
                  <a:lnTo>
                    <a:pt x="733501" y="0"/>
                  </a:lnTo>
                  <a:lnTo>
                    <a:pt x="733501" y="36004"/>
                  </a:lnTo>
                  <a:lnTo>
                    <a:pt x="0" y="36004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38" name="object 337">
              <a:extLst>
                <a:ext uri="{FF2B5EF4-FFF2-40B4-BE49-F238E27FC236}">
                  <a16:creationId xmlns:a16="http://schemas.microsoft.com/office/drawing/2014/main" xmlns="" id="{212B3A9A-60BF-EA3B-D337-143DCF217639}"/>
                </a:ext>
              </a:extLst>
            </p:cNvPr>
            <p:cNvSpPr/>
            <p:nvPr/>
          </p:nvSpPr>
          <p:spPr>
            <a:xfrm>
              <a:off x="11090363" y="6958647"/>
              <a:ext cx="1224280" cy="18415"/>
            </a:xfrm>
            <a:custGeom>
              <a:avLst/>
              <a:gdLst/>
              <a:ahLst/>
              <a:cxnLst/>
              <a:rect l="l" t="t" r="r" b="b"/>
              <a:pathLst>
                <a:path w="1224279" h="18415">
                  <a:moveTo>
                    <a:pt x="1224000" y="0"/>
                  </a:moveTo>
                  <a:lnTo>
                    <a:pt x="0" y="0"/>
                  </a:lnTo>
                  <a:lnTo>
                    <a:pt x="0" y="17995"/>
                  </a:lnTo>
                  <a:lnTo>
                    <a:pt x="1224000" y="17995"/>
                  </a:lnTo>
                  <a:lnTo>
                    <a:pt x="1224000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39" name="object 338">
              <a:extLst>
                <a:ext uri="{FF2B5EF4-FFF2-40B4-BE49-F238E27FC236}">
                  <a16:creationId xmlns:a16="http://schemas.microsoft.com/office/drawing/2014/main" xmlns="" id="{F72C6392-8AF0-0953-EB36-799DBB0518B8}"/>
                </a:ext>
              </a:extLst>
            </p:cNvPr>
            <p:cNvSpPr/>
            <p:nvPr/>
          </p:nvSpPr>
          <p:spPr>
            <a:xfrm>
              <a:off x="11090361" y="6958647"/>
              <a:ext cx="1224280" cy="18415"/>
            </a:xfrm>
            <a:custGeom>
              <a:avLst/>
              <a:gdLst/>
              <a:ahLst/>
              <a:cxnLst/>
              <a:rect l="l" t="t" r="r" b="b"/>
              <a:pathLst>
                <a:path w="1224279" h="18415">
                  <a:moveTo>
                    <a:pt x="0" y="0"/>
                  </a:moveTo>
                  <a:lnTo>
                    <a:pt x="1224000" y="0"/>
                  </a:lnTo>
                  <a:lnTo>
                    <a:pt x="1224000" y="17995"/>
                  </a:lnTo>
                  <a:lnTo>
                    <a:pt x="0" y="17995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40" name="object 339">
              <a:extLst>
                <a:ext uri="{FF2B5EF4-FFF2-40B4-BE49-F238E27FC236}">
                  <a16:creationId xmlns:a16="http://schemas.microsoft.com/office/drawing/2014/main" xmlns="" id="{8AA66DE9-1286-DA30-218E-7FCE42F90C19}"/>
                </a:ext>
              </a:extLst>
            </p:cNvPr>
            <p:cNvSpPr/>
            <p:nvPr/>
          </p:nvSpPr>
          <p:spPr>
            <a:xfrm>
              <a:off x="10122865" y="6958647"/>
              <a:ext cx="734060" cy="18415"/>
            </a:xfrm>
            <a:custGeom>
              <a:avLst/>
              <a:gdLst/>
              <a:ahLst/>
              <a:cxnLst/>
              <a:rect l="l" t="t" r="r" b="b"/>
              <a:pathLst>
                <a:path w="734059" h="18415">
                  <a:moveTo>
                    <a:pt x="733501" y="0"/>
                  </a:moveTo>
                  <a:lnTo>
                    <a:pt x="0" y="0"/>
                  </a:lnTo>
                  <a:lnTo>
                    <a:pt x="0" y="17995"/>
                  </a:lnTo>
                  <a:lnTo>
                    <a:pt x="733501" y="17995"/>
                  </a:lnTo>
                  <a:lnTo>
                    <a:pt x="733501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41" name="object 340">
              <a:extLst>
                <a:ext uri="{FF2B5EF4-FFF2-40B4-BE49-F238E27FC236}">
                  <a16:creationId xmlns:a16="http://schemas.microsoft.com/office/drawing/2014/main" xmlns="" id="{1E92E035-1BB2-C974-C097-927924A9CBB7}"/>
                </a:ext>
              </a:extLst>
            </p:cNvPr>
            <p:cNvSpPr/>
            <p:nvPr/>
          </p:nvSpPr>
          <p:spPr>
            <a:xfrm>
              <a:off x="10122865" y="6958647"/>
              <a:ext cx="734060" cy="18415"/>
            </a:xfrm>
            <a:custGeom>
              <a:avLst/>
              <a:gdLst/>
              <a:ahLst/>
              <a:cxnLst/>
              <a:rect l="l" t="t" r="r" b="b"/>
              <a:pathLst>
                <a:path w="734059" h="18415">
                  <a:moveTo>
                    <a:pt x="0" y="0"/>
                  </a:moveTo>
                  <a:lnTo>
                    <a:pt x="733501" y="0"/>
                  </a:lnTo>
                  <a:lnTo>
                    <a:pt x="733501" y="17995"/>
                  </a:lnTo>
                  <a:lnTo>
                    <a:pt x="0" y="17995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42" name="object 341">
              <a:extLst>
                <a:ext uri="{FF2B5EF4-FFF2-40B4-BE49-F238E27FC236}">
                  <a16:creationId xmlns:a16="http://schemas.microsoft.com/office/drawing/2014/main" xmlns="" id="{41E8078C-90AF-5115-46C8-7E074AAEB1B3}"/>
                </a:ext>
              </a:extLst>
            </p:cNvPr>
            <p:cNvSpPr/>
            <p:nvPr/>
          </p:nvSpPr>
          <p:spPr>
            <a:xfrm>
              <a:off x="12314313" y="6157658"/>
              <a:ext cx="72390" cy="264795"/>
            </a:xfrm>
            <a:custGeom>
              <a:avLst/>
              <a:gdLst/>
              <a:ahLst/>
              <a:cxnLst/>
              <a:rect l="l" t="t" r="r" b="b"/>
              <a:pathLst>
                <a:path w="72390" h="264795">
                  <a:moveTo>
                    <a:pt x="71996" y="0"/>
                  </a:moveTo>
                  <a:lnTo>
                    <a:pt x="0" y="0"/>
                  </a:lnTo>
                  <a:lnTo>
                    <a:pt x="0" y="264540"/>
                  </a:lnTo>
                  <a:lnTo>
                    <a:pt x="71996" y="264540"/>
                  </a:lnTo>
                  <a:lnTo>
                    <a:pt x="71996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43" name="object 342">
              <a:extLst>
                <a:ext uri="{FF2B5EF4-FFF2-40B4-BE49-F238E27FC236}">
                  <a16:creationId xmlns:a16="http://schemas.microsoft.com/office/drawing/2014/main" xmlns="" id="{9D4D8FD4-60BB-1B17-974A-978C9716E007}"/>
                </a:ext>
              </a:extLst>
            </p:cNvPr>
            <p:cNvSpPr/>
            <p:nvPr/>
          </p:nvSpPr>
          <p:spPr>
            <a:xfrm>
              <a:off x="12314315" y="6157663"/>
              <a:ext cx="72390" cy="264795"/>
            </a:xfrm>
            <a:custGeom>
              <a:avLst/>
              <a:gdLst/>
              <a:ahLst/>
              <a:cxnLst/>
              <a:rect l="l" t="t" r="r" b="b"/>
              <a:pathLst>
                <a:path w="72390" h="264795">
                  <a:moveTo>
                    <a:pt x="0" y="0"/>
                  </a:moveTo>
                  <a:lnTo>
                    <a:pt x="71996" y="0"/>
                  </a:lnTo>
                  <a:lnTo>
                    <a:pt x="71996" y="264541"/>
                  </a:lnTo>
                  <a:lnTo>
                    <a:pt x="0" y="264541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44" name="object 343">
              <a:extLst>
                <a:ext uri="{FF2B5EF4-FFF2-40B4-BE49-F238E27FC236}">
                  <a16:creationId xmlns:a16="http://schemas.microsoft.com/office/drawing/2014/main" xmlns="" id="{C59F9E45-0443-8978-374B-9B5E21C4911E}"/>
                </a:ext>
              </a:extLst>
            </p:cNvPr>
            <p:cNvSpPr/>
            <p:nvPr/>
          </p:nvSpPr>
          <p:spPr>
            <a:xfrm>
              <a:off x="11216296" y="6157658"/>
              <a:ext cx="72390" cy="225425"/>
            </a:xfrm>
            <a:custGeom>
              <a:avLst/>
              <a:gdLst/>
              <a:ahLst/>
              <a:cxnLst/>
              <a:rect l="l" t="t" r="r" b="b"/>
              <a:pathLst>
                <a:path w="72390" h="225425">
                  <a:moveTo>
                    <a:pt x="71996" y="0"/>
                  </a:moveTo>
                  <a:lnTo>
                    <a:pt x="0" y="0"/>
                  </a:lnTo>
                  <a:lnTo>
                    <a:pt x="0" y="225005"/>
                  </a:lnTo>
                  <a:lnTo>
                    <a:pt x="71996" y="225005"/>
                  </a:lnTo>
                  <a:lnTo>
                    <a:pt x="71996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45" name="object 344">
              <a:extLst>
                <a:ext uri="{FF2B5EF4-FFF2-40B4-BE49-F238E27FC236}">
                  <a16:creationId xmlns:a16="http://schemas.microsoft.com/office/drawing/2014/main" xmlns="" id="{E87D5A03-004C-2D43-66E9-B8376F13AA0F}"/>
                </a:ext>
              </a:extLst>
            </p:cNvPr>
            <p:cNvSpPr/>
            <p:nvPr/>
          </p:nvSpPr>
          <p:spPr>
            <a:xfrm>
              <a:off x="11216296" y="6157658"/>
              <a:ext cx="72390" cy="225425"/>
            </a:xfrm>
            <a:custGeom>
              <a:avLst/>
              <a:gdLst/>
              <a:ahLst/>
              <a:cxnLst/>
              <a:rect l="l" t="t" r="r" b="b"/>
              <a:pathLst>
                <a:path w="72390" h="225425">
                  <a:moveTo>
                    <a:pt x="71996" y="0"/>
                  </a:moveTo>
                  <a:lnTo>
                    <a:pt x="0" y="0"/>
                  </a:lnTo>
                  <a:lnTo>
                    <a:pt x="0" y="225005"/>
                  </a:lnTo>
                  <a:lnTo>
                    <a:pt x="71996" y="225005"/>
                  </a:lnTo>
                  <a:lnTo>
                    <a:pt x="71996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46" name="object 345">
              <a:extLst>
                <a:ext uri="{FF2B5EF4-FFF2-40B4-BE49-F238E27FC236}">
                  <a16:creationId xmlns:a16="http://schemas.microsoft.com/office/drawing/2014/main" xmlns="" id="{9292FD52-03A0-F657-ED67-6388596061E5}"/>
                </a:ext>
              </a:extLst>
            </p:cNvPr>
            <p:cNvSpPr/>
            <p:nvPr/>
          </p:nvSpPr>
          <p:spPr>
            <a:xfrm>
              <a:off x="3224326" y="5455648"/>
              <a:ext cx="0" cy="144145"/>
            </a:xfrm>
            <a:custGeom>
              <a:avLst/>
              <a:gdLst/>
              <a:ahLst/>
              <a:cxnLst/>
              <a:rect l="l" t="t" r="r" b="b"/>
              <a:pathLst>
                <a:path h="144145">
                  <a:moveTo>
                    <a:pt x="0" y="0"/>
                  </a:moveTo>
                  <a:lnTo>
                    <a:pt x="0" y="14401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47" name="object 346">
              <a:extLst>
                <a:ext uri="{FF2B5EF4-FFF2-40B4-BE49-F238E27FC236}">
                  <a16:creationId xmlns:a16="http://schemas.microsoft.com/office/drawing/2014/main" xmlns="" id="{36E2BD8C-BAF0-D46E-B1FA-ED5087AEB23C}"/>
                </a:ext>
              </a:extLst>
            </p:cNvPr>
            <p:cNvSpPr/>
            <p:nvPr/>
          </p:nvSpPr>
          <p:spPr>
            <a:xfrm>
              <a:off x="3254593" y="5455648"/>
              <a:ext cx="0" cy="144145"/>
            </a:xfrm>
            <a:custGeom>
              <a:avLst/>
              <a:gdLst/>
              <a:ahLst/>
              <a:cxnLst/>
              <a:rect l="l" t="t" r="r" b="b"/>
              <a:pathLst>
                <a:path h="144145">
                  <a:moveTo>
                    <a:pt x="0" y="0"/>
                  </a:moveTo>
                  <a:lnTo>
                    <a:pt x="0" y="14401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48" name="object 347">
              <a:extLst>
                <a:ext uri="{FF2B5EF4-FFF2-40B4-BE49-F238E27FC236}">
                  <a16:creationId xmlns:a16="http://schemas.microsoft.com/office/drawing/2014/main" xmlns="" id="{54E2EBA4-07B2-7219-0DEB-14419561667D}"/>
                </a:ext>
              </a:extLst>
            </p:cNvPr>
            <p:cNvSpPr/>
            <p:nvPr/>
          </p:nvSpPr>
          <p:spPr>
            <a:xfrm>
              <a:off x="3284860" y="5455648"/>
              <a:ext cx="0" cy="144145"/>
            </a:xfrm>
            <a:custGeom>
              <a:avLst/>
              <a:gdLst/>
              <a:ahLst/>
              <a:cxnLst/>
              <a:rect l="l" t="t" r="r" b="b"/>
              <a:pathLst>
                <a:path h="144145">
                  <a:moveTo>
                    <a:pt x="0" y="0"/>
                  </a:moveTo>
                  <a:lnTo>
                    <a:pt x="0" y="14401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49" name="object 348">
              <a:extLst>
                <a:ext uri="{FF2B5EF4-FFF2-40B4-BE49-F238E27FC236}">
                  <a16:creationId xmlns:a16="http://schemas.microsoft.com/office/drawing/2014/main" xmlns="" id="{B01F2D2C-211E-ECDF-32BF-8A06346C77F9}"/>
                </a:ext>
              </a:extLst>
            </p:cNvPr>
            <p:cNvSpPr/>
            <p:nvPr/>
          </p:nvSpPr>
          <p:spPr>
            <a:xfrm>
              <a:off x="3345423" y="5455648"/>
              <a:ext cx="0" cy="144145"/>
            </a:xfrm>
            <a:custGeom>
              <a:avLst/>
              <a:gdLst/>
              <a:ahLst/>
              <a:cxnLst/>
              <a:rect l="l" t="t" r="r" b="b"/>
              <a:pathLst>
                <a:path h="144145">
                  <a:moveTo>
                    <a:pt x="0" y="0"/>
                  </a:moveTo>
                  <a:lnTo>
                    <a:pt x="0" y="14401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50" name="object 349">
              <a:extLst>
                <a:ext uri="{FF2B5EF4-FFF2-40B4-BE49-F238E27FC236}">
                  <a16:creationId xmlns:a16="http://schemas.microsoft.com/office/drawing/2014/main" xmlns="" id="{31E47434-6227-1FED-72E6-8047CC8CDB35}"/>
                </a:ext>
              </a:extLst>
            </p:cNvPr>
            <p:cNvSpPr/>
            <p:nvPr/>
          </p:nvSpPr>
          <p:spPr>
            <a:xfrm>
              <a:off x="3315157" y="5455648"/>
              <a:ext cx="0" cy="144145"/>
            </a:xfrm>
            <a:custGeom>
              <a:avLst/>
              <a:gdLst/>
              <a:ahLst/>
              <a:cxnLst/>
              <a:rect l="l" t="t" r="r" b="b"/>
              <a:pathLst>
                <a:path h="144145">
                  <a:moveTo>
                    <a:pt x="0" y="0"/>
                  </a:moveTo>
                  <a:lnTo>
                    <a:pt x="0" y="14401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51" name="object 350">
              <a:extLst>
                <a:ext uri="{FF2B5EF4-FFF2-40B4-BE49-F238E27FC236}">
                  <a16:creationId xmlns:a16="http://schemas.microsoft.com/office/drawing/2014/main" xmlns="" id="{431FE5BE-F7DC-7952-E4CF-5C6A03024270}"/>
                </a:ext>
              </a:extLst>
            </p:cNvPr>
            <p:cNvSpPr/>
            <p:nvPr/>
          </p:nvSpPr>
          <p:spPr>
            <a:xfrm>
              <a:off x="3466520" y="5455648"/>
              <a:ext cx="0" cy="144145"/>
            </a:xfrm>
            <a:custGeom>
              <a:avLst/>
              <a:gdLst/>
              <a:ahLst/>
              <a:cxnLst/>
              <a:rect l="l" t="t" r="r" b="b"/>
              <a:pathLst>
                <a:path h="144145">
                  <a:moveTo>
                    <a:pt x="0" y="0"/>
                  </a:moveTo>
                  <a:lnTo>
                    <a:pt x="0" y="14401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52" name="object 351">
              <a:extLst>
                <a:ext uri="{FF2B5EF4-FFF2-40B4-BE49-F238E27FC236}">
                  <a16:creationId xmlns:a16="http://schemas.microsoft.com/office/drawing/2014/main" xmlns="" id="{D21C01D3-485D-99BA-E643-E2722D161F9C}"/>
                </a:ext>
              </a:extLst>
            </p:cNvPr>
            <p:cNvSpPr/>
            <p:nvPr/>
          </p:nvSpPr>
          <p:spPr>
            <a:xfrm>
              <a:off x="3436223" y="5455648"/>
              <a:ext cx="0" cy="144145"/>
            </a:xfrm>
            <a:custGeom>
              <a:avLst/>
              <a:gdLst/>
              <a:ahLst/>
              <a:cxnLst/>
              <a:rect l="l" t="t" r="r" b="b"/>
              <a:pathLst>
                <a:path h="144145">
                  <a:moveTo>
                    <a:pt x="0" y="0"/>
                  </a:moveTo>
                  <a:lnTo>
                    <a:pt x="0" y="14401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53" name="object 352">
              <a:extLst>
                <a:ext uri="{FF2B5EF4-FFF2-40B4-BE49-F238E27FC236}">
                  <a16:creationId xmlns:a16="http://schemas.microsoft.com/office/drawing/2014/main" xmlns="" id="{C599F961-40AB-99EA-DFB3-31419A5BB6F7}"/>
                </a:ext>
              </a:extLst>
            </p:cNvPr>
            <p:cNvSpPr/>
            <p:nvPr/>
          </p:nvSpPr>
          <p:spPr>
            <a:xfrm>
              <a:off x="3405957" y="5455648"/>
              <a:ext cx="0" cy="144145"/>
            </a:xfrm>
            <a:custGeom>
              <a:avLst/>
              <a:gdLst/>
              <a:ahLst/>
              <a:cxnLst/>
              <a:rect l="l" t="t" r="r" b="b"/>
              <a:pathLst>
                <a:path h="144145">
                  <a:moveTo>
                    <a:pt x="0" y="0"/>
                  </a:moveTo>
                  <a:lnTo>
                    <a:pt x="0" y="14401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54" name="object 353">
              <a:extLst>
                <a:ext uri="{FF2B5EF4-FFF2-40B4-BE49-F238E27FC236}">
                  <a16:creationId xmlns:a16="http://schemas.microsoft.com/office/drawing/2014/main" xmlns="" id="{22A21CB1-9E5B-0FAA-92BD-399F2FB69F87}"/>
                </a:ext>
              </a:extLst>
            </p:cNvPr>
            <p:cNvSpPr/>
            <p:nvPr/>
          </p:nvSpPr>
          <p:spPr>
            <a:xfrm>
              <a:off x="3375690" y="5455648"/>
              <a:ext cx="0" cy="144145"/>
            </a:xfrm>
            <a:custGeom>
              <a:avLst/>
              <a:gdLst/>
              <a:ahLst/>
              <a:cxnLst/>
              <a:rect l="l" t="t" r="r" b="b"/>
              <a:pathLst>
                <a:path h="144145">
                  <a:moveTo>
                    <a:pt x="0" y="0"/>
                  </a:moveTo>
                  <a:lnTo>
                    <a:pt x="0" y="14401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55" name="object 354">
              <a:extLst>
                <a:ext uri="{FF2B5EF4-FFF2-40B4-BE49-F238E27FC236}">
                  <a16:creationId xmlns:a16="http://schemas.microsoft.com/office/drawing/2014/main" xmlns="" id="{894D7829-F48D-5163-38D9-0217D89B8CD0}"/>
                </a:ext>
              </a:extLst>
            </p:cNvPr>
            <p:cNvSpPr/>
            <p:nvPr/>
          </p:nvSpPr>
          <p:spPr>
            <a:xfrm>
              <a:off x="3496787" y="5455648"/>
              <a:ext cx="0" cy="144145"/>
            </a:xfrm>
            <a:custGeom>
              <a:avLst/>
              <a:gdLst/>
              <a:ahLst/>
              <a:cxnLst/>
              <a:rect l="l" t="t" r="r" b="b"/>
              <a:pathLst>
                <a:path h="144145">
                  <a:moveTo>
                    <a:pt x="0" y="0"/>
                  </a:moveTo>
                  <a:lnTo>
                    <a:pt x="0" y="14401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56" name="object 355">
              <a:extLst>
                <a:ext uri="{FF2B5EF4-FFF2-40B4-BE49-F238E27FC236}">
                  <a16:creationId xmlns:a16="http://schemas.microsoft.com/office/drawing/2014/main" xmlns="" id="{A3D99F83-9395-F03D-84CC-098C44A0FC21}"/>
                </a:ext>
              </a:extLst>
            </p:cNvPr>
            <p:cNvSpPr/>
            <p:nvPr/>
          </p:nvSpPr>
          <p:spPr>
            <a:xfrm>
              <a:off x="3527054" y="5455648"/>
              <a:ext cx="0" cy="144145"/>
            </a:xfrm>
            <a:custGeom>
              <a:avLst/>
              <a:gdLst/>
              <a:ahLst/>
              <a:cxnLst/>
              <a:rect l="l" t="t" r="r" b="b"/>
              <a:pathLst>
                <a:path h="144145">
                  <a:moveTo>
                    <a:pt x="0" y="0"/>
                  </a:moveTo>
                  <a:lnTo>
                    <a:pt x="0" y="14401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57" name="object 356">
              <a:extLst>
                <a:ext uri="{FF2B5EF4-FFF2-40B4-BE49-F238E27FC236}">
                  <a16:creationId xmlns:a16="http://schemas.microsoft.com/office/drawing/2014/main" xmlns="" id="{51F02708-371D-1BDD-F080-CC58617FE745}"/>
                </a:ext>
              </a:extLst>
            </p:cNvPr>
            <p:cNvSpPr/>
            <p:nvPr/>
          </p:nvSpPr>
          <p:spPr>
            <a:xfrm>
              <a:off x="3557320" y="5455648"/>
              <a:ext cx="0" cy="144145"/>
            </a:xfrm>
            <a:custGeom>
              <a:avLst/>
              <a:gdLst/>
              <a:ahLst/>
              <a:cxnLst/>
              <a:rect l="l" t="t" r="r" b="b"/>
              <a:pathLst>
                <a:path h="144145">
                  <a:moveTo>
                    <a:pt x="0" y="0"/>
                  </a:moveTo>
                  <a:lnTo>
                    <a:pt x="0" y="14401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58" name="object 357">
              <a:extLst>
                <a:ext uri="{FF2B5EF4-FFF2-40B4-BE49-F238E27FC236}">
                  <a16:creationId xmlns:a16="http://schemas.microsoft.com/office/drawing/2014/main" xmlns="" id="{2954E597-0777-C183-3EC6-C625FEC97A15}"/>
                </a:ext>
              </a:extLst>
            </p:cNvPr>
            <p:cNvSpPr/>
            <p:nvPr/>
          </p:nvSpPr>
          <p:spPr>
            <a:xfrm>
              <a:off x="3143326" y="5181600"/>
              <a:ext cx="27305" cy="2299970"/>
            </a:xfrm>
            <a:custGeom>
              <a:avLst/>
              <a:gdLst/>
              <a:ahLst/>
              <a:cxnLst/>
              <a:rect l="l" t="t" r="r" b="b"/>
              <a:pathLst>
                <a:path w="27305" h="2299970">
                  <a:moveTo>
                    <a:pt x="27000" y="0"/>
                  </a:moveTo>
                  <a:lnTo>
                    <a:pt x="0" y="0"/>
                  </a:lnTo>
                  <a:lnTo>
                    <a:pt x="0" y="2299550"/>
                  </a:lnTo>
                  <a:lnTo>
                    <a:pt x="27000" y="2299550"/>
                  </a:lnTo>
                  <a:lnTo>
                    <a:pt x="27000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59" name="object 358">
              <a:extLst>
                <a:ext uri="{FF2B5EF4-FFF2-40B4-BE49-F238E27FC236}">
                  <a16:creationId xmlns:a16="http://schemas.microsoft.com/office/drawing/2014/main" xmlns="" id="{F8629E05-E4B0-03C2-6DDA-36D7D5F0C9F2}"/>
                </a:ext>
              </a:extLst>
            </p:cNvPr>
            <p:cNvSpPr/>
            <p:nvPr/>
          </p:nvSpPr>
          <p:spPr>
            <a:xfrm>
              <a:off x="3143326" y="5181602"/>
              <a:ext cx="27305" cy="2299970"/>
            </a:xfrm>
            <a:custGeom>
              <a:avLst/>
              <a:gdLst/>
              <a:ahLst/>
              <a:cxnLst/>
              <a:rect l="l" t="t" r="r" b="b"/>
              <a:pathLst>
                <a:path w="27305" h="2299970">
                  <a:moveTo>
                    <a:pt x="0" y="0"/>
                  </a:moveTo>
                  <a:lnTo>
                    <a:pt x="27000" y="0"/>
                  </a:lnTo>
                  <a:lnTo>
                    <a:pt x="27000" y="2299550"/>
                  </a:lnTo>
                  <a:lnTo>
                    <a:pt x="0" y="2299550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60" name="object 359">
              <a:extLst>
                <a:ext uri="{FF2B5EF4-FFF2-40B4-BE49-F238E27FC236}">
                  <a16:creationId xmlns:a16="http://schemas.microsoft.com/office/drawing/2014/main" xmlns="" id="{F5B1F1C8-135C-B959-018A-A97CE9A7BD2A}"/>
                </a:ext>
              </a:extLst>
            </p:cNvPr>
            <p:cNvSpPr/>
            <p:nvPr/>
          </p:nvSpPr>
          <p:spPr>
            <a:xfrm>
              <a:off x="3557320" y="5374665"/>
              <a:ext cx="27305" cy="2106930"/>
            </a:xfrm>
            <a:custGeom>
              <a:avLst/>
              <a:gdLst/>
              <a:ahLst/>
              <a:cxnLst/>
              <a:rect l="l" t="t" r="r" b="b"/>
              <a:pathLst>
                <a:path w="27304" h="2106929">
                  <a:moveTo>
                    <a:pt x="27000" y="0"/>
                  </a:moveTo>
                  <a:lnTo>
                    <a:pt x="0" y="0"/>
                  </a:lnTo>
                  <a:lnTo>
                    <a:pt x="0" y="2106498"/>
                  </a:lnTo>
                  <a:lnTo>
                    <a:pt x="27000" y="2106498"/>
                  </a:lnTo>
                  <a:lnTo>
                    <a:pt x="27000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61" name="object 360">
              <a:extLst>
                <a:ext uri="{FF2B5EF4-FFF2-40B4-BE49-F238E27FC236}">
                  <a16:creationId xmlns:a16="http://schemas.microsoft.com/office/drawing/2014/main" xmlns="" id="{EEA9B151-61D7-A4B8-3AD5-330F91A77FBE}"/>
                </a:ext>
              </a:extLst>
            </p:cNvPr>
            <p:cNvSpPr/>
            <p:nvPr/>
          </p:nvSpPr>
          <p:spPr>
            <a:xfrm>
              <a:off x="3557320" y="5374665"/>
              <a:ext cx="27305" cy="2106930"/>
            </a:xfrm>
            <a:custGeom>
              <a:avLst/>
              <a:gdLst/>
              <a:ahLst/>
              <a:cxnLst/>
              <a:rect l="l" t="t" r="r" b="b"/>
              <a:pathLst>
                <a:path w="27304" h="2106929">
                  <a:moveTo>
                    <a:pt x="0" y="0"/>
                  </a:moveTo>
                  <a:lnTo>
                    <a:pt x="27000" y="0"/>
                  </a:lnTo>
                  <a:lnTo>
                    <a:pt x="27000" y="2106498"/>
                  </a:lnTo>
                  <a:lnTo>
                    <a:pt x="0" y="2106498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62" name="object 361">
              <a:extLst>
                <a:ext uri="{FF2B5EF4-FFF2-40B4-BE49-F238E27FC236}">
                  <a16:creationId xmlns:a16="http://schemas.microsoft.com/office/drawing/2014/main" xmlns="" id="{2A3D6164-40ED-DFA2-4E3E-BA44A38900F5}"/>
                </a:ext>
              </a:extLst>
            </p:cNvPr>
            <p:cNvSpPr/>
            <p:nvPr/>
          </p:nvSpPr>
          <p:spPr>
            <a:xfrm>
              <a:off x="3259315" y="7013143"/>
              <a:ext cx="252095" cy="468630"/>
            </a:xfrm>
            <a:custGeom>
              <a:avLst/>
              <a:gdLst/>
              <a:ahLst/>
              <a:cxnLst/>
              <a:rect l="l" t="t" r="r" b="b"/>
              <a:pathLst>
                <a:path w="252095" h="468629">
                  <a:moveTo>
                    <a:pt x="0" y="0"/>
                  </a:moveTo>
                  <a:lnTo>
                    <a:pt x="251980" y="0"/>
                  </a:lnTo>
                  <a:lnTo>
                    <a:pt x="251980" y="468020"/>
                  </a:lnTo>
                  <a:lnTo>
                    <a:pt x="0" y="468020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63" name="object 362">
              <a:extLst>
                <a:ext uri="{FF2B5EF4-FFF2-40B4-BE49-F238E27FC236}">
                  <a16:creationId xmlns:a16="http://schemas.microsoft.com/office/drawing/2014/main" xmlns="" id="{674ACD9C-51DC-B526-BD4F-AB3DCF4F3E4A}"/>
                </a:ext>
              </a:extLst>
            </p:cNvPr>
            <p:cNvSpPr/>
            <p:nvPr/>
          </p:nvSpPr>
          <p:spPr>
            <a:xfrm>
              <a:off x="9040581" y="6580665"/>
              <a:ext cx="22860" cy="900430"/>
            </a:xfrm>
            <a:custGeom>
              <a:avLst/>
              <a:gdLst/>
              <a:ahLst/>
              <a:cxnLst/>
              <a:rect l="l" t="t" r="r" b="b"/>
              <a:pathLst>
                <a:path w="22859" h="900429">
                  <a:moveTo>
                    <a:pt x="0" y="0"/>
                  </a:moveTo>
                  <a:lnTo>
                    <a:pt x="22504" y="0"/>
                  </a:lnTo>
                  <a:lnTo>
                    <a:pt x="22504" y="899998"/>
                  </a:lnTo>
                  <a:lnTo>
                    <a:pt x="0" y="899998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64" name="object 363">
              <a:extLst>
                <a:ext uri="{FF2B5EF4-FFF2-40B4-BE49-F238E27FC236}">
                  <a16:creationId xmlns:a16="http://schemas.microsoft.com/office/drawing/2014/main" xmlns="" id="{7892D9BA-4983-F6B5-7861-D5C5E2B2DE15}"/>
                </a:ext>
              </a:extLst>
            </p:cNvPr>
            <p:cNvSpPr/>
            <p:nvPr/>
          </p:nvSpPr>
          <p:spPr>
            <a:xfrm>
              <a:off x="4970309" y="6238646"/>
              <a:ext cx="255904" cy="45085"/>
            </a:xfrm>
            <a:custGeom>
              <a:avLst/>
              <a:gdLst/>
              <a:ahLst/>
              <a:cxnLst/>
              <a:rect l="l" t="t" r="r" b="b"/>
              <a:pathLst>
                <a:path w="255904" h="45085">
                  <a:moveTo>
                    <a:pt x="255600" y="0"/>
                  </a:moveTo>
                  <a:lnTo>
                    <a:pt x="0" y="0"/>
                  </a:lnTo>
                  <a:lnTo>
                    <a:pt x="0" y="44996"/>
                  </a:lnTo>
                  <a:lnTo>
                    <a:pt x="255600" y="44996"/>
                  </a:lnTo>
                  <a:lnTo>
                    <a:pt x="2556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65" name="object 364">
              <a:extLst>
                <a:ext uri="{FF2B5EF4-FFF2-40B4-BE49-F238E27FC236}">
                  <a16:creationId xmlns:a16="http://schemas.microsoft.com/office/drawing/2014/main" xmlns="" id="{6CCADA8F-0431-9C3D-B0F2-C33F2BB06ED3}"/>
                </a:ext>
              </a:extLst>
            </p:cNvPr>
            <p:cNvSpPr/>
            <p:nvPr/>
          </p:nvSpPr>
          <p:spPr>
            <a:xfrm>
              <a:off x="4970312" y="6238649"/>
              <a:ext cx="255904" cy="45085"/>
            </a:xfrm>
            <a:custGeom>
              <a:avLst/>
              <a:gdLst/>
              <a:ahLst/>
              <a:cxnLst/>
              <a:rect l="l" t="t" r="r" b="b"/>
              <a:pathLst>
                <a:path w="255904" h="45085">
                  <a:moveTo>
                    <a:pt x="0" y="0"/>
                  </a:moveTo>
                  <a:lnTo>
                    <a:pt x="255600" y="0"/>
                  </a:lnTo>
                  <a:lnTo>
                    <a:pt x="255600" y="44996"/>
                  </a:lnTo>
                  <a:lnTo>
                    <a:pt x="0" y="44996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66" name="object 365">
              <a:extLst>
                <a:ext uri="{FF2B5EF4-FFF2-40B4-BE49-F238E27FC236}">
                  <a16:creationId xmlns:a16="http://schemas.microsoft.com/office/drawing/2014/main" xmlns="" id="{8CBF7CCC-C8E0-828D-EA70-A15696D4D247}"/>
                </a:ext>
              </a:extLst>
            </p:cNvPr>
            <p:cNvSpPr/>
            <p:nvPr/>
          </p:nvSpPr>
          <p:spPr>
            <a:xfrm>
              <a:off x="4340314" y="5608700"/>
              <a:ext cx="8046084" cy="2439670"/>
            </a:xfrm>
            <a:custGeom>
              <a:avLst/>
              <a:gdLst/>
              <a:ahLst/>
              <a:cxnLst/>
              <a:rect l="l" t="t" r="r" b="b"/>
              <a:pathLst>
                <a:path w="8046084" h="2439670">
                  <a:moveTo>
                    <a:pt x="1475994" y="1295971"/>
                  </a:moveTo>
                  <a:lnTo>
                    <a:pt x="1403997" y="1295971"/>
                  </a:lnTo>
                  <a:lnTo>
                    <a:pt x="1403997" y="1511947"/>
                  </a:lnTo>
                  <a:lnTo>
                    <a:pt x="1475994" y="1511947"/>
                  </a:lnTo>
                  <a:lnTo>
                    <a:pt x="1475994" y="1295971"/>
                  </a:lnTo>
                  <a:close/>
                </a:path>
                <a:path w="8046084" h="2439670">
                  <a:moveTo>
                    <a:pt x="8046021" y="814070"/>
                  </a:moveTo>
                  <a:lnTo>
                    <a:pt x="7974000" y="814070"/>
                  </a:lnTo>
                  <a:lnTo>
                    <a:pt x="7974000" y="1871980"/>
                  </a:lnTo>
                  <a:lnTo>
                    <a:pt x="921588" y="1871980"/>
                  </a:lnTo>
                  <a:lnTo>
                    <a:pt x="921588" y="1295400"/>
                  </a:lnTo>
                  <a:lnTo>
                    <a:pt x="1475994" y="1295400"/>
                  </a:lnTo>
                  <a:lnTo>
                    <a:pt x="1475994" y="1250950"/>
                  </a:lnTo>
                  <a:lnTo>
                    <a:pt x="1475994" y="674966"/>
                  </a:lnTo>
                  <a:lnTo>
                    <a:pt x="1403997" y="674966"/>
                  </a:lnTo>
                  <a:lnTo>
                    <a:pt x="1403997" y="1250950"/>
                  </a:lnTo>
                  <a:lnTo>
                    <a:pt x="921588" y="1250950"/>
                  </a:lnTo>
                  <a:lnTo>
                    <a:pt x="921588" y="674370"/>
                  </a:lnTo>
                  <a:lnTo>
                    <a:pt x="1475994" y="674370"/>
                  </a:lnTo>
                  <a:lnTo>
                    <a:pt x="1475994" y="629920"/>
                  </a:lnTo>
                  <a:lnTo>
                    <a:pt x="921588" y="629920"/>
                  </a:lnTo>
                  <a:lnTo>
                    <a:pt x="921588" y="107950"/>
                  </a:lnTo>
                  <a:lnTo>
                    <a:pt x="1403997" y="107950"/>
                  </a:lnTo>
                  <a:lnTo>
                    <a:pt x="1403997" y="251460"/>
                  </a:lnTo>
                  <a:lnTo>
                    <a:pt x="1475994" y="251460"/>
                  </a:lnTo>
                  <a:lnTo>
                    <a:pt x="1475994" y="107950"/>
                  </a:lnTo>
                  <a:lnTo>
                    <a:pt x="1475994" y="63500"/>
                  </a:lnTo>
                  <a:lnTo>
                    <a:pt x="1475994" y="0"/>
                  </a:lnTo>
                  <a:lnTo>
                    <a:pt x="1403997" y="0"/>
                  </a:lnTo>
                  <a:lnTo>
                    <a:pt x="1403997" y="63500"/>
                  </a:lnTo>
                  <a:lnTo>
                    <a:pt x="0" y="63500"/>
                  </a:lnTo>
                  <a:lnTo>
                    <a:pt x="0" y="107950"/>
                  </a:lnTo>
                  <a:lnTo>
                    <a:pt x="885596" y="107950"/>
                  </a:lnTo>
                  <a:lnTo>
                    <a:pt x="885596" y="629920"/>
                  </a:lnTo>
                  <a:lnTo>
                    <a:pt x="885596" y="674370"/>
                  </a:lnTo>
                  <a:lnTo>
                    <a:pt x="885596" y="1250950"/>
                  </a:lnTo>
                  <a:lnTo>
                    <a:pt x="885596" y="1295400"/>
                  </a:lnTo>
                  <a:lnTo>
                    <a:pt x="885596" y="1871980"/>
                  </a:lnTo>
                  <a:lnTo>
                    <a:pt x="568121" y="1871980"/>
                  </a:lnTo>
                  <a:lnTo>
                    <a:pt x="568121" y="1926590"/>
                  </a:lnTo>
                  <a:lnTo>
                    <a:pt x="828014" y="1926590"/>
                  </a:lnTo>
                  <a:lnTo>
                    <a:pt x="828014" y="2393950"/>
                  </a:lnTo>
                  <a:lnTo>
                    <a:pt x="0" y="2393950"/>
                  </a:lnTo>
                  <a:lnTo>
                    <a:pt x="0" y="2438400"/>
                  </a:lnTo>
                  <a:lnTo>
                    <a:pt x="383997" y="2438400"/>
                  </a:lnTo>
                  <a:lnTo>
                    <a:pt x="383997" y="2439670"/>
                  </a:lnTo>
                  <a:lnTo>
                    <a:pt x="921588" y="2439670"/>
                  </a:lnTo>
                  <a:lnTo>
                    <a:pt x="921588" y="2438400"/>
                  </a:lnTo>
                  <a:lnTo>
                    <a:pt x="921588" y="2393950"/>
                  </a:lnTo>
                  <a:lnTo>
                    <a:pt x="921588" y="1926590"/>
                  </a:lnTo>
                  <a:lnTo>
                    <a:pt x="8046021" y="1926590"/>
                  </a:lnTo>
                  <a:lnTo>
                    <a:pt x="8046021" y="1871980"/>
                  </a:lnTo>
                  <a:lnTo>
                    <a:pt x="8046021" y="81407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67" name="object 366">
              <a:extLst>
                <a:ext uri="{FF2B5EF4-FFF2-40B4-BE49-F238E27FC236}">
                  <a16:creationId xmlns:a16="http://schemas.microsoft.com/office/drawing/2014/main" xmlns="" id="{AD41AEA1-9C2B-C6FA-3EAA-6D24B444F355}"/>
                </a:ext>
              </a:extLst>
            </p:cNvPr>
            <p:cNvSpPr/>
            <p:nvPr/>
          </p:nvSpPr>
          <p:spPr>
            <a:xfrm>
              <a:off x="4340321" y="5608660"/>
              <a:ext cx="8046084" cy="2439670"/>
            </a:xfrm>
            <a:custGeom>
              <a:avLst/>
              <a:gdLst/>
              <a:ahLst/>
              <a:cxnLst/>
              <a:rect l="l" t="t" r="r" b="b"/>
              <a:pathLst>
                <a:path w="8046084" h="2439670">
                  <a:moveTo>
                    <a:pt x="885596" y="107988"/>
                  </a:moveTo>
                  <a:lnTo>
                    <a:pt x="885596" y="1871992"/>
                  </a:lnTo>
                  <a:lnTo>
                    <a:pt x="568121" y="1871992"/>
                  </a:lnTo>
                  <a:lnTo>
                    <a:pt x="568121" y="1925993"/>
                  </a:lnTo>
                  <a:lnTo>
                    <a:pt x="828014" y="1925993"/>
                  </a:lnTo>
                  <a:lnTo>
                    <a:pt x="828014" y="2393988"/>
                  </a:lnTo>
                  <a:lnTo>
                    <a:pt x="0" y="2393988"/>
                  </a:lnTo>
                  <a:lnTo>
                    <a:pt x="0" y="2439009"/>
                  </a:lnTo>
                  <a:lnTo>
                    <a:pt x="921588" y="2439161"/>
                  </a:lnTo>
                  <a:lnTo>
                    <a:pt x="921588" y="1926183"/>
                  </a:lnTo>
                  <a:lnTo>
                    <a:pt x="8046021" y="1925993"/>
                  </a:lnTo>
                  <a:lnTo>
                    <a:pt x="8046021" y="813536"/>
                  </a:lnTo>
                  <a:lnTo>
                    <a:pt x="7973999" y="813536"/>
                  </a:lnTo>
                  <a:lnTo>
                    <a:pt x="7973999" y="1871992"/>
                  </a:lnTo>
                  <a:lnTo>
                    <a:pt x="921588" y="1871992"/>
                  </a:lnTo>
                  <a:lnTo>
                    <a:pt x="921588" y="1296009"/>
                  </a:lnTo>
                  <a:lnTo>
                    <a:pt x="1403997" y="1296009"/>
                  </a:lnTo>
                  <a:lnTo>
                    <a:pt x="1403997" y="1511985"/>
                  </a:lnTo>
                  <a:lnTo>
                    <a:pt x="1475993" y="1511985"/>
                  </a:lnTo>
                  <a:lnTo>
                    <a:pt x="1475993" y="629983"/>
                  </a:lnTo>
                  <a:lnTo>
                    <a:pt x="921588" y="629983"/>
                  </a:lnTo>
                  <a:lnTo>
                    <a:pt x="921588" y="107988"/>
                  </a:lnTo>
                  <a:lnTo>
                    <a:pt x="1403997" y="107988"/>
                  </a:lnTo>
                  <a:lnTo>
                    <a:pt x="1403997" y="252006"/>
                  </a:lnTo>
                  <a:lnTo>
                    <a:pt x="1475993" y="252006"/>
                  </a:lnTo>
                  <a:lnTo>
                    <a:pt x="1475993" y="0"/>
                  </a:lnTo>
                  <a:lnTo>
                    <a:pt x="1403997" y="0"/>
                  </a:lnTo>
                  <a:lnTo>
                    <a:pt x="1403997" y="63004"/>
                  </a:lnTo>
                  <a:lnTo>
                    <a:pt x="0" y="63004"/>
                  </a:lnTo>
                  <a:lnTo>
                    <a:pt x="0" y="107988"/>
                  </a:lnTo>
                  <a:lnTo>
                    <a:pt x="828014" y="107988"/>
                  </a:lnTo>
                  <a:lnTo>
                    <a:pt x="885596" y="107988"/>
                  </a:lnTo>
                </a:path>
                <a:path w="8046084" h="2439670">
                  <a:moveTo>
                    <a:pt x="1403997" y="1250988"/>
                  </a:moveTo>
                  <a:lnTo>
                    <a:pt x="921588" y="1250988"/>
                  </a:lnTo>
                  <a:lnTo>
                    <a:pt x="921588" y="675004"/>
                  </a:lnTo>
                  <a:lnTo>
                    <a:pt x="1403997" y="675004"/>
                  </a:lnTo>
                  <a:lnTo>
                    <a:pt x="1403997" y="1250988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68" name="object 367">
              <a:extLst>
                <a:ext uri="{FF2B5EF4-FFF2-40B4-BE49-F238E27FC236}">
                  <a16:creationId xmlns:a16="http://schemas.microsoft.com/office/drawing/2014/main" xmlns="" id="{CFA54F52-D7D9-B573-CEEB-35D286D10C90}"/>
                </a:ext>
              </a:extLst>
            </p:cNvPr>
            <p:cNvSpPr/>
            <p:nvPr/>
          </p:nvSpPr>
          <p:spPr>
            <a:xfrm>
              <a:off x="3584321" y="5608650"/>
              <a:ext cx="792480" cy="2439670"/>
            </a:xfrm>
            <a:custGeom>
              <a:avLst/>
              <a:gdLst/>
              <a:ahLst/>
              <a:cxnLst/>
              <a:rect l="l" t="t" r="r" b="b"/>
              <a:pathLst>
                <a:path w="792479" h="2439670">
                  <a:moveTo>
                    <a:pt x="791997" y="63500"/>
                  </a:moveTo>
                  <a:lnTo>
                    <a:pt x="71996" y="63500"/>
                  </a:lnTo>
                  <a:lnTo>
                    <a:pt x="71996" y="0"/>
                  </a:lnTo>
                  <a:lnTo>
                    <a:pt x="0" y="0"/>
                  </a:lnTo>
                  <a:lnTo>
                    <a:pt x="0" y="63500"/>
                  </a:lnTo>
                  <a:lnTo>
                    <a:pt x="0" y="107950"/>
                  </a:lnTo>
                  <a:lnTo>
                    <a:pt x="0" y="252730"/>
                  </a:lnTo>
                  <a:lnTo>
                    <a:pt x="71996" y="252730"/>
                  </a:lnTo>
                  <a:lnTo>
                    <a:pt x="71996" y="107950"/>
                  </a:lnTo>
                  <a:lnTo>
                    <a:pt x="720001" y="107950"/>
                  </a:lnTo>
                  <a:lnTo>
                    <a:pt x="720001" y="252730"/>
                  </a:lnTo>
                  <a:lnTo>
                    <a:pt x="720001" y="629920"/>
                  </a:lnTo>
                  <a:lnTo>
                    <a:pt x="0" y="629920"/>
                  </a:lnTo>
                  <a:lnTo>
                    <a:pt x="0" y="675640"/>
                  </a:lnTo>
                  <a:lnTo>
                    <a:pt x="0" y="873760"/>
                  </a:lnTo>
                  <a:lnTo>
                    <a:pt x="71996" y="873760"/>
                  </a:lnTo>
                  <a:lnTo>
                    <a:pt x="71996" y="675640"/>
                  </a:lnTo>
                  <a:lnTo>
                    <a:pt x="720001" y="675640"/>
                  </a:lnTo>
                  <a:lnTo>
                    <a:pt x="720001" y="873760"/>
                  </a:lnTo>
                  <a:lnTo>
                    <a:pt x="720001" y="1250950"/>
                  </a:lnTo>
                  <a:lnTo>
                    <a:pt x="0" y="1250950"/>
                  </a:lnTo>
                  <a:lnTo>
                    <a:pt x="0" y="1296670"/>
                  </a:lnTo>
                  <a:lnTo>
                    <a:pt x="0" y="1494790"/>
                  </a:lnTo>
                  <a:lnTo>
                    <a:pt x="71996" y="1494790"/>
                  </a:lnTo>
                  <a:lnTo>
                    <a:pt x="71996" y="1296670"/>
                  </a:lnTo>
                  <a:lnTo>
                    <a:pt x="720001" y="1296670"/>
                  </a:lnTo>
                  <a:lnTo>
                    <a:pt x="720001" y="1494790"/>
                  </a:lnTo>
                  <a:lnTo>
                    <a:pt x="720001" y="1871980"/>
                  </a:lnTo>
                  <a:lnTo>
                    <a:pt x="0" y="1871980"/>
                  </a:lnTo>
                  <a:lnTo>
                    <a:pt x="0" y="1926590"/>
                  </a:lnTo>
                  <a:lnTo>
                    <a:pt x="720001" y="1926590"/>
                  </a:lnTo>
                  <a:lnTo>
                    <a:pt x="720001" y="2439670"/>
                  </a:lnTo>
                  <a:lnTo>
                    <a:pt x="791997" y="2439670"/>
                  </a:lnTo>
                  <a:lnTo>
                    <a:pt x="791997" y="1926590"/>
                  </a:lnTo>
                  <a:lnTo>
                    <a:pt x="791997" y="1871980"/>
                  </a:lnTo>
                  <a:lnTo>
                    <a:pt x="791997" y="107950"/>
                  </a:lnTo>
                  <a:lnTo>
                    <a:pt x="791997" y="635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69" name="object 368">
              <a:extLst>
                <a:ext uri="{FF2B5EF4-FFF2-40B4-BE49-F238E27FC236}">
                  <a16:creationId xmlns:a16="http://schemas.microsoft.com/office/drawing/2014/main" xmlns="" id="{04BFEE5F-3992-2C7F-5B14-2C86EF1711FF}"/>
                </a:ext>
              </a:extLst>
            </p:cNvPr>
            <p:cNvSpPr/>
            <p:nvPr/>
          </p:nvSpPr>
          <p:spPr>
            <a:xfrm>
              <a:off x="3584320" y="5609143"/>
              <a:ext cx="792480" cy="2439035"/>
            </a:xfrm>
            <a:custGeom>
              <a:avLst/>
              <a:gdLst/>
              <a:ahLst/>
              <a:cxnLst/>
              <a:rect l="l" t="t" r="r" b="b"/>
              <a:pathLst>
                <a:path w="792479" h="2439034">
                  <a:moveTo>
                    <a:pt x="791997" y="63004"/>
                  </a:moveTo>
                  <a:lnTo>
                    <a:pt x="71996" y="63004"/>
                  </a:lnTo>
                  <a:lnTo>
                    <a:pt x="71996" y="0"/>
                  </a:lnTo>
                  <a:lnTo>
                    <a:pt x="0" y="0"/>
                  </a:lnTo>
                  <a:lnTo>
                    <a:pt x="0" y="252006"/>
                  </a:lnTo>
                  <a:lnTo>
                    <a:pt x="71996" y="252006"/>
                  </a:lnTo>
                  <a:lnTo>
                    <a:pt x="71996" y="108026"/>
                  </a:lnTo>
                  <a:lnTo>
                    <a:pt x="720001" y="108026"/>
                  </a:lnTo>
                  <a:lnTo>
                    <a:pt x="720001" y="630021"/>
                  </a:lnTo>
                  <a:lnTo>
                    <a:pt x="0" y="630021"/>
                  </a:lnTo>
                  <a:lnTo>
                    <a:pt x="0" y="873010"/>
                  </a:lnTo>
                  <a:lnTo>
                    <a:pt x="71996" y="873010"/>
                  </a:lnTo>
                  <a:lnTo>
                    <a:pt x="71996" y="675017"/>
                  </a:lnTo>
                  <a:lnTo>
                    <a:pt x="720001" y="675017"/>
                  </a:lnTo>
                  <a:lnTo>
                    <a:pt x="720001" y="1251026"/>
                  </a:lnTo>
                  <a:lnTo>
                    <a:pt x="0" y="1251026"/>
                  </a:lnTo>
                  <a:lnTo>
                    <a:pt x="0" y="1494015"/>
                  </a:lnTo>
                  <a:lnTo>
                    <a:pt x="71996" y="1494015"/>
                  </a:lnTo>
                  <a:lnTo>
                    <a:pt x="71996" y="1296009"/>
                  </a:lnTo>
                  <a:lnTo>
                    <a:pt x="720001" y="1296009"/>
                  </a:lnTo>
                  <a:lnTo>
                    <a:pt x="720001" y="1872018"/>
                  </a:lnTo>
                  <a:lnTo>
                    <a:pt x="0" y="1872018"/>
                  </a:lnTo>
                  <a:lnTo>
                    <a:pt x="0" y="1926005"/>
                  </a:lnTo>
                  <a:lnTo>
                    <a:pt x="720001" y="1926005"/>
                  </a:lnTo>
                  <a:lnTo>
                    <a:pt x="720001" y="2439009"/>
                  </a:lnTo>
                  <a:lnTo>
                    <a:pt x="791997" y="2439009"/>
                  </a:lnTo>
                  <a:lnTo>
                    <a:pt x="791997" y="63004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70" name="object 369">
              <a:extLst>
                <a:ext uri="{FF2B5EF4-FFF2-40B4-BE49-F238E27FC236}">
                  <a16:creationId xmlns:a16="http://schemas.microsoft.com/office/drawing/2014/main" xmlns="" id="{0DE08F1E-F52A-4F12-4673-5CD36A988424}"/>
                </a:ext>
              </a:extLst>
            </p:cNvPr>
            <p:cNvSpPr/>
            <p:nvPr/>
          </p:nvSpPr>
          <p:spPr>
            <a:xfrm>
              <a:off x="4340326" y="6859651"/>
              <a:ext cx="243204" cy="45085"/>
            </a:xfrm>
            <a:custGeom>
              <a:avLst/>
              <a:gdLst/>
              <a:ahLst/>
              <a:cxnLst/>
              <a:rect l="l" t="t" r="r" b="b"/>
              <a:pathLst>
                <a:path w="243204" h="45084">
                  <a:moveTo>
                    <a:pt x="243001" y="0"/>
                  </a:moveTo>
                  <a:lnTo>
                    <a:pt x="0" y="0"/>
                  </a:lnTo>
                  <a:lnTo>
                    <a:pt x="0" y="44996"/>
                  </a:lnTo>
                  <a:lnTo>
                    <a:pt x="243001" y="44996"/>
                  </a:lnTo>
                  <a:lnTo>
                    <a:pt x="24300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71" name="object 370">
              <a:extLst>
                <a:ext uri="{FF2B5EF4-FFF2-40B4-BE49-F238E27FC236}">
                  <a16:creationId xmlns:a16="http://schemas.microsoft.com/office/drawing/2014/main" xmlns="" id="{B1B2B8F0-2E88-845C-12DC-B64F1DD23A00}"/>
                </a:ext>
              </a:extLst>
            </p:cNvPr>
            <p:cNvSpPr/>
            <p:nvPr/>
          </p:nvSpPr>
          <p:spPr>
            <a:xfrm>
              <a:off x="4340321" y="6859648"/>
              <a:ext cx="243204" cy="45085"/>
            </a:xfrm>
            <a:custGeom>
              <a:avLst/>
              <a:gdLst/>
              <a:ahLst/>
              <a:cxnLst/>
              <a:rect l="l" t="t" r="r" b="b"/>
              <a:pathLst>
                <a:path w="243204" h="45084">
                  <a:moveTo>
                    <a:pt x="0" y="0"/>
                  </a:moveTo>
                  <a:lnTo>
                    <a:pt x="243001" y="0"/>
                  </a:lnTo>
                  <a:lnTo>
                    <a:pt x="243001" y="44996"/>
                  </a:lnTo>
                  <a:lnTo>
                    <a:pt x="0" y="44996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72" name="object 371">
              <a:extLst>
                <a:ext uri="{FF2B5EF4-FFF2-40B4-BE49-F238E27FC236}">
                  <a16:creationId xmlns:a16="http://schemas.microsoft.com/office/drawing/2014/main" xmlns="" id="{EA92791D-16D5-3E3C-79B0-43C000EDE1BD}"/>
                </a:ext>
              </a:extLst>
            </p:cNvPr>
            <p:cNvSpPr/>
            <p:nvPr/>
          </p:nvSpPr>
          <p:spPr>
            <a:xfrm>
              <a:off x="12287345" y="6976666"/>
              <a:ext cx="27305" cy="36195"/>
            </a:xfrm>
            <a:custGeom>
              <a:avLst/>
              <a:gdLst/>
              <a:ahLst/>
              <a:cxnLst/>
              <a:rect l="l" t="t" r="r" b="b"/>
              <a:pathLst>
                <a:path w="27304" h="36195">
                  <a:moveTo>
                    <a:pt x="27000" y="0"/>
                  </a:moveTo>
                  <a:lnTo>
                    <a:pt x="0" y="0"/>
                  </a:lnTo>
                  <a:lnTo>
                    <a:pt x="0" y="5270"/>
                  </a:lnTo>
                  <a:lnTo>
                    <a:pt x="10820" y="5270"/>
                  </a:lnTo>
                  <a:lnTo>
                    <a:pt x="10820" y="30721"/>
                  </a:lnTo>
                  <a:lnTo>
                    <a:pt x="0" y="30721"/>
                  </a:lnTo>
                  <a:lnTo>
                    <a:pt x="0" y="35991"/>
                  </a:lnTo>
                  <a:lnTo>
                    <a:pt x="27000" y="35991"/>
                  </a:lnTo>
                  <a:lnTo>
                    <a:pt x="27000" y="30721"/>
                  </a:lnTo>
                  <a:lnTo>
                    <a:pt x="16205" y="30721"/>
                  </a:lnTo>
                  <a:lnTo>
                    <a:pt x="16205" y="5270"/>
                  </a:lnTo>
                  <a:lnTo>
                    <a:pt x="27000" y="5270"/>
                  </a:lnTo>
                  <a:lnTo>
                    <a:pt x="27000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73" name="object 372">
              <a:extLst>
                <a:ext uri="{FF2B5EF4-FFF2-40B4-BE49-F238E27FC236}">
                  <a16:creationId xmlns:a16="http://schemas.microsoft.com/office/drawing/2014/main" xmlns="" id="{FB704A6E-491A-4E03-0C48-1EB220F20FD0}"/>
                </a:ext>
              </a:extLst>
            </p:cNvPr>
            <p:cNvSpPr/>
            <p:nvPr/>
          </p:nvSpPr>
          <p:spPr>
            <a:xfrm>
              <a:off x="12287345" y="6976666"/>
              <a:ext cx="27305" cy="36195"/>
            </a:xfrm>
            <a:custGeom>
              <a:avLst/>
              <a:gdLst/>
              <a:ahLst/>
              <a:cxnLst/>
              <a:rect l="l" t="t" r="r" b="b"/>
              <a:pathLst>
                <a:path w="27304" h="36195">
                  <a:moveTo>
                    <a:pt x="27000" y="35991"/>
                  </a:moveTo>
                  <a:lnTo>
                    <a:pt x="0" y="35991"/>
                  </a:lnTo>
                  <a:lnTo>
                    <a:pt x="0" y="30721"/>
                  </a:lnTo>
                  <a:lnTo>
                    <a:pt x="10820" y="30721"/>
                  </a:lnTo>
                  <a:lnTo>
                    <a:pt x="10820" y="5270"/>
                  </a:lnTo>
                  <a:lnTo>
                    <a:pt x="0" y="5270"/>
                  </a:lnTo>
                  <a:lnTo>
                    <a:pt x="0" y="0"/>
                  </a:lnTo>
                  <a:lnTo>
                    <a:pt x="27000" y="0"/>
                  </a:lnTo>
                  <a:lnTo>
                    <a:pt x="27000" y="5270"/>
                  </a:lnTo>
                  <a:lnTo>
                    <a:pt x="16205" y="5270"/>
                  </a:lnTo>
                  <a:lnTo>
                    <a:pt x="16205" y="30721"/>
                  </a:lnTo>
                  <a:lnTo>
                    <a:pt x="27000" y="30721"/>
                  </a:lnTo>
                  <a:lnTo>
                    <a:pt x="27000" y="35991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74" name="object 373">
              <a:extLst>
                <a:ext uri="{FF2B5EF4-FFF2-40B4-BE49-F238E27FC236}">
                  <a16:creationId xmlns:a16="http://schemas.microsoft.com/office/drawing/2014/main" xmlns="" id="{C611DE0B-6276-981F-BE9A-431D732E613B}"/>
                </a:ext>
              </a:extLst>
            </p:cNvPr>
            <p:cNvSpPr/>
            <p:nvPr/>
          </p:nvSpPr>
          <p:spPr>
            <a:xfrm>
              <a:off x="10149840" y="7007385"/>
              <a:ext cx="706755" cy="0"/>
            </a:xfrm>
            <a:custGeom>
              <a:avLst/>
              <a:gdLst/>
              <a:ahLst/>
              <a:cxnLst/>
              <a:rect l="l" t="t" r="r" b="b"/>
              <a:pathLst>
                <a:path w="706754">
                  <a:moveTo>
                    <a:pt x="0" y="0"/>
                  </a:moveTo>
                  <a:lnTo>
                    <a:pt x="706526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75" name="object 374">
              <a:extLst>
                <a:ext uri="{FF2B5EF4-FFF2-40B4-BE49-F238E27FC236}">
                  <a16:creationId xmlns:a16="http://schemas.microsoft.com/office/drawing/2014/main" xmlns="" id="{B6C197C0-5818-9177-4B11-B473A946CC52}"/>
                </a:ext>
              </a:extLst>
            </p:cNvPr>
            <p:cNvSpPr/>
            <p:nvPr/>
          </p:nvSpPr>
          <p:spPr>
            <a:xfrm>
              <a:off x="11090361" y="7007385"/>
              <a:ext cx="1196975" cy="0"/>
            </a:xfrm>
            <a:custGeom>
              <a:avLst/>
              <a:gdLst/>
              <a:ahLst/>
              <a:cxnLst/>
              <a:rect l="l" t="t" r="r" b="b"/>
              <a:pathLst>
                <a:path w="1196975">
                  <a:moveTo>
                    <a:pt x="0" y="0"/>
                  </a:moveTo>
                  <a:lnTo>
                    <a:pt x="1196975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76" name="object 375">
              <a:extLst>
                <a:ext uri="{FF2B5EF4-FFF2-40B4-BE49-F238E27FC236}">
                  <a16:creationId xmlns:a16="http://schemas.microsoft.com/office/drawing/2014/main" xmlns="" id="{98B5DC08-078B-803F-D46C-5EAF2EC5EA17}"/>
                </a:ext>
              </a:extLst>
            </p:cNvPr>
            <p:cNvSpPr/>
            <p:nvPr/>
          </p:nvSpPr>
          <p:spPr>
            <a:xfrm>
              <a:off x="11090366" y="6981934"/>
              <a:ext cx="1196975" cy="0"/>
            </a:xfrm>
            <a:custGeom>
              <a:avLst/>
              <a:gdLst/>
              <a:ahLst/>
              <a:cxnLst/>
              <a:rect l="l" t="t" r="r" b="b"/>
              <a:pathLst>
                <a:path w="1196975">
                  <a:moveTo>
                    <a:pt x="1196975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77" name="object 376">
              <a:extLst>
                <a:ext uri="{FF2B5EF4-FFF2-40B4-BE49-F238E27FC236}">
                  <a16:creationId xmlns:a16="http://schemas.microsoft.com/office/drawing/2014/main" xmlns="" id="{4FFE7805-BD53-7EBB-C953-15A9665A56BF}"/>
                </a:ext>
              </a:extLst>
            </p:cNvPr>
            <p:cNvSpPr/>
            <p:nvPr/>
          </p:nvSpPr>
          <p:spPr>
            <a:xfrm>
              <a:off x="10149865" y="6981934"/>
              <a:ext cx="706755" cy="0"/>
            </a:xfrm>
            <a:custGeom>
              <a:avLst/>
              <a:gdLst/>
              <a:ahLst/>
              <a:cxnLst/>
              <a:rect l="l" t="t" r="r" b="b"/>
              <a:pathLst>
                <a:path w="706754">
                  <a:moveTo>
                    <a:pt x="706501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78" name="object 377">
              <a:extLst>
                <a:ext uri="{FF2B5EF4-FFF2-40B4-BE49-F238E27FC236}">
                  <a16:creationId xmlns:a16="http://schemas.microsoft.com/office/drawing/2014/main" xmlns="" id="{A664DBD7-39D9-EC3B-474B-96BF311FE015}"/>
                </a:ext>
              </a:extLst>
            </p:cNvPr>
            <p:cNvSpPr/>
            <p:nvPr/>
          </p:nvSpPr>
          <p:spPr>
            <a:xfrm>
              <a:off x="11732329" y="6319664"/>
              <a:ext cx="9525" cy="63500"/>
            </a:xfrm>
            <a:custGeom>
              <a:avLst/>
              <a:gdLst/>
              <a:ahLst/>
              <a:cxnLst/>
              <a:rect l="l" t="t" r="r" b="b"/>
              <a:pathLst>
                <a:path w="9525" h="63500">
                  <a:moveTo>
                    <a:pt x="0" y="0"/>
                  </a:moveTo>
                  <a:lnTo>
                    <a:pt x="9004" y="0"/>
                  </a:lnTo>
                  <a:lnTo>
                    <a:pt x="9004" y="63004"/>
                  </a:lnTo>
                  <a:lnTo>
                    <a:pt x="0" y="63004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79" name="object 378">
              <a:extLst>
                <a:ext uri="{FF2B5EF4-FFF2-40B4-BE49-F238E27FC236}">
                  <a16:creationId xmlns:a16="http://schemas.microsoft.com/office/drawing/2014/main" xmlns="" id="{BBB3A076-F006-9BC3-08B7-61DD002F1FF5}"/>
                </a:ext>
              </a:extLst>
            </p:cNvPr>
            <p:cNvSpPr/>
            <p:nvPr/>
          </p:nvSpPr>
          <p:spPr>
            <a:xfrm>
              <a:off x="11337249" y="6319664"/>
              <a:ext cx="9525" cy="63500"/>
            </a:xfrm>
            <a:custGeom>
              <a:avLst/>
              <a:gdLst/>
              <a:ahLst/>
              <a:cxnLst/>
              <a:rect l="l" t="t" r="r" b="b"/>
              <a:pathLst>
                <a:path w="9525" h="63500">
                  <a:moveTo>
                    <a:pt x="0" y="0"/>
                  </a:moveTo>
                  <a:lnTo>
                    <a:pt x="9004" y="0"/>
                  </a:lnTo>
                  <a:lnTo>
                    <a:pt x="9004" y="63004"/>
                  </a:lnTo>
                  <a:lnTo>
                    <a:pt x="0" y="63004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80" name="object 379">
              <a:extLst>
                <a:ext uri="{FF2B5EF4-FFF2-40B4-BE49-F238E27FC236}">
                  <a16:creationId xmlns:a16="http://schemas.microsoft.com/office/drawing/2014/main" xmlns="" id="{6542CF68-675A-9A5B-FFBF-47A6F87EEB7C}"/>
                </a:ext>
              </a:extLst>
            </p:cNvPr>
            <p:cNvSpPr/>
            <p:nvPr/>
          </p:nvSpPr>
          <p:spPr>
            <a:xfrm>
              <a:off x="8084334" y="6798443"/>
              <a:ext cx="810895" cy="682625"/>
            </a:xfrm>
            <a:custGeom>
              <a:avLst/>
              <a:gdLst/>
              <a:ahLst/>
              <a:cxnLst/>
              <a:rect l="l" t="t" r="r" b="b"/>
              <a:pathLst>
                <a:path w="810895" h="682625">
                  <a:moveTo>
                    <a:pt x="546138" y="682205"/>
                  </a:moveTo>
                  <a:lnTo>
                    <a:pt x="529501" y="682205"/>
                  </a:lnTo>
                  <a:lnTo>
                    <a:pt x="529501" y="14414"/>
                  </a:lnTo>
                  <a:lnTo>
                    <a:pt x="281393" y="14414"/>
                  </a:lnTo>
                  <a:lnTo>
                    <a:pt x="281393" y="682205"/>
                  </a:lnTo>
                  <a:lnTo>
                    <a:pt x="264744" y="682205"/>
                  </a:lnTo>
                  <a:lnTo>
                    <a:pt x="264744" y="14414"/>
                  </a:lnTo>
                  <a:lnTo>
                    <a:pt x="16637" y="14414"/>
                  </a:lnTo>
                  <a:lnTo>
                    <a:pt x="16637" y="682205"/>
                  </a:lnTo>
                  <a:lnTo>
                    <a:pt x="0" y="682205"/>
                  </a:lnTo>
                  <a:lnTo>
                    <a:pt x="0" y="0"/>
                  </a:lnTo>
                  <a:lnTo>
                    <a:pt x="810882" y="0"/>
                  </a:lnTo>
                  <a:lnTo>
                    <a:pt x="810882" y="682205"/>
                  </a:lnTo>
                  <a:lnTo>
                    <a:pt x="794245" y="682205"/>
                  </a:lnTo>
                  <a:lnTo>
                    <a:pt x="794245" y="14414"/>
                  </a:lnTo>
                  <a:lnTo>
                    <a:pt x="546138" y="14414"/>
                  </a:lnTo>
                  <a:lnTo>
                    <a:pt x="546138" y="682205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81" name="object 380">
              <a:extLst>
                <a:ext uri="{FF2B5EF4-FFF2-40B4-BE49-F238E27FC236}">
                  <a16:creationId xmlns:a16="http://schemas.microsoft.com/office/drawing/2014/main" xmlns="" id="{BAE7B7BD-ED78-6F6A-89E7-47E9A003C824}"/>
                </a:ext>
              </a:extLst>
            </p:cNvPr>
            <p:cNvSpPr/>
            <p:nvPr/>
          </p:nvSpPr>
          <p:spPr>
            <a:xfrm>
              <a:off x="8100974" y="6812851"/>
              <a:ext cx="777875" cy="668020"/>
            </a:xfrm>
            <a:custGeom>
              <a:avLst/>
              <a:gdLst/>
              <a:ahLst/>
              <a:cxnLst/>
              <a:rect l="l" t="t" r="r" b="b"/>
              <a:pathLst>
                <a:path w="777875" h="668020">
                  <a:moveTo>
                    <a:pt x="529501" y="667791"/>
                  </a:moveTo>
                  <a:lnTo>
                    <a:pt x="777608" y="667791"/>
                  </a:lnTo>
                  <a:lnTo>
                    <a:pt x="777608" y="0"/>
                  </a:lnTo>
                  <a:lnTo>
                    <a:pt x="529501" y="0"/>
                  </a:lnTo>
                  <a:lnTo>
                    <a:pt x="529501" y="667791"/>
                  </a:lnTo>
                  <a:close/>
                </a:path>
                <a:path w="777875" h="668020">
                  <a:moveTo>
                    <a:pt x="765136" y="657009"/>
                  </a:moveTo>
                  <a:lnTo>
                    <a:pt x="541959" y="657009"/>
                  </a:lnTo>
                  <a:lnTo>
                    <a:pt x="541959" y="10807"/>
                  </a:lnTo>
                  <a:lnTo>
                    <a:pt x="765136" y="10807"/>
                  </a:lnTo>
                  <a:lnTo>
                    <a:pt x="765136" y="657009"/>
                  </a:lnTo>
                  <a:close/>
                </a:path>
                <a:path w="777875" h="668020">
                  <a:moveTo>
                    <a:pt x="264744" y="667791"/>
                  </a:moveTo>
                  <a:lnTo>
                    <a:pt x="512851" y="667791"/>
                  </a:lnTo>
                  <a:lnTo>
                    <a:pt x="512851" y="0"/>
                  </a:lnTo>
                  <a:lnTo>
                    <a:pt x="264744" y="0"/>
                  </a:lnTo>
                  <a:lnTo>
                    <a:pt x="264744" y="667791"/>
                  </a:lnTo>
                  <a:close/>
                </a:path>
                <a:path w="777875" h="668020">
                  <a:moveTo>
                    <a:pt x="500392" y="657009"/>
                  </a:moveTo>
                  <a:lnTo>
                    <a:pt x="277215" y="657009"/>
                  </a:lnTo>
                  <a:lnTo>
                    <a:pt x="277215" y="10807"/>
                  </a:lnTo>
                  <a:lnTo>
                    <a:pt x="500392" y="10807"/>
                  </a:lnTo>
                  <a:lnTo>
                    <a:pt x="500392" y="657009"/>
                  </a:lnTo>
                  <a:close/>
                </a:path>
                <a:path w="777875" h="668020">
                  <a:moveTo>
                    <a:pt x="0" y="667791"/>
                  </a:moveTo>
                  <a:lnTo>
                    <a:pt x="248107" y="667791"/>
                  </a:lnTo>
                  <a:lnTo>
                    <a:pt x="248107" y="0"/>
                  </a:lnTo>
                  <a:lnTo>
                    <a:pt x="0" y="0"/>
                  </a:lnTo>
                  <a:lnTo>
                    <a:pt x="0" y="667791"/>
                  </a:lnTo>
                  <a:close/>
                </a:path>
                <a:path w="777875" h="668020">
                  <a:moveTo>
                    <a:pt x="235635" y="657009"/>
                  </a:moveTo>
                  <a:lnTo>
                    <a:pt x="12458" y="657009"/>
                  </a:lnTo>
                  <a:lnTo>
                    <a:pt x="12458" y="10807"/>
                  </a:lnTo>
                  <a:lnTo>
                    <a:pt x="235635" y="10807"/>
                  </a:lnTo>
                  <a:lnTo>
                    <a:pt x="235635" y="65700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82" name="object 381">
              <a:extLst>
                <a:ext uri="{FF2B5EF4-FFF2-40B4-BE49-F238E27FC236}">
                  <a16:creationId xmlns:a16="http://schemas.microsoft.com/office/drawing/2014/main" xmlns="" id="{AFE654FB-39AB-CD0B-CF6C-2AF266651CC8}"/>
                </a:ext>
              </a:extLst>
            </p:cNvPr>
            <p:cNvSpPr/>
            <p:nvPr/>
          </p:nvSpPr>
          <p:spPr>
            <a:xfrm>
              <a:off x="5532551" y="5460161"/>
              <a:ext cx="144145" cy="180340"/>
            </a:xfrm>
            <a:custGeom>
              <a:avLst/>
              <a:gdLst/>
              <a:ahLst/>
              <a:cxnLst/>
              <a:rect l="l" t="t" r="r" b="b"/>
              <a:pathLst>
                <a:path w="144145" h="180339">
                  <a:moveTo>
                    <a:pt x="144005" y="0"/>
                  </a:moveTo>
                  <a:lnTo>
                    <a:pt x="0" y="0"/>
                  </a:lnTo>
                  <a:lnTo>
                    <a:pt x="0" y="179997"/>
                  </a:lnTo>
                  <a:lnTo>
                    <a:pt x="144005" y="179997"/>
                  </a:lnTo>
                  <a:lnTo>
                    <a:pt x="14400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83" name="object 382">
              <a:extLst>
                <a:ext uri="{FF2B5EF4-FFF2-40B4-BE49-F238E27FC236}">
                  <a16:creationId xmlns:a16="http://schemas.microsoft.com/office/drawing/2014/main" xmlns="" id="{EA158664-BE6A-3478-A7B1-9F38A3C00769}"/>
                </a:ext>
              </a:extLst>
            </p:cNvPr>
            <p:cNvSpPr/>
            <p:nvPr/>
          </p:nvSpPr>
          <p:spPr>
            <a:xfrm>
              <a:off x="5532546" y="5460159"/>
              <a:ext cx="144145" cy="180340"/>
            </a:xfrm>
            <a:custGeom>
              <a:avLst/>
              <a:gdLst/>
              <a:ahLst/>
              <a:cxnLst/>
              <a:rect l="l" t="t" r="r" b="b"/>
              <a:pathLst>
                <a:path w="144145" h="180339">
                  <a:moveTo>
                    <a:pt x="0" y="0"/>
                  </a:moveTo>
                  <a:lnTo>
                    <a:pt x="144005" y="0"/>
                  </a:lnTo>
                  <a:lnTo>
                    <a:pt x="144005" y="179997"/>
                  </a:lnTo>
                  <a:lnTo>
                    <a:pt x="0" y="179997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84" name="object 383">
              <a:extLst>
                <a:ext uri="{FF2B5EF4-FFF2-40B4-BE49-F238E27FC236}">
                  <a16:creationId xmlns:a16="http://schemas.microsoft.com/office/drawing/2014/main" xmlns="" id="{6BE14B34-854E-E24F-C72B-8C7DF7EC8C4F}"/>
                </a:ext>
              </a:extLst>
            </p:cNvPr>
            <p:cNvSpPr/>
            <p:nvPr/>
          </p:nvSpPr>
          <p:spPr>
            <a:xfrm>
              <a:off x="5744324" y="5374665"/>
              <a:ext cx="72390" cy="234315"/>
            </a:xfrm>
            <a:custGeom>
              <a:avLst/>
              <a:gdLst/>
              <a:ahLst/>
              <a:cxnLst/>
              <a:rect l="l" t="t" r="r" b="b"/>
              <a:pathLst>
                <a:path w="72389" h="234314">
                  <a:moveTo>
                    <a:pt x="71996" y="0"/>
                  </a:moveTo>
                  <a:lnTo>
                    <a:pt x="0" y="0"/>
                  </a:lnTo>
                  <a:lnTo>
                    <a:pt x="0" y="233997"/>
                  </a:lnTo>
                  <a:lnTo>
                    <a:pt x="71996" y="233997"/>
                  </a:lnTo>
                  <a:lnTo>
                    <a:pt x="71996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85" name="object 384">
              <a:extLst>
                <a:ext uri="{FF2B5EF4-FFF2-40B4-BE49-F238E27FC236}">
                  <a16:creationId xmlns:a16="http://schemas.microsoft.com/office/drawing/2014/main" xmlns="" id="{911F3D9F-E21D-BA2A-3B18-62C3D9EDE36A}"/>
                </a:ext>
              </a:extLst>
            </p:cNvPr>
            <p:cNvSpPr/>
            <p:nvPr/>
          </p:nvSpPr>
          <p:spPr>
            <a:xfrm>
              <a:off x="5744321" y="5374662"/>
              <a:ext cx="72390" cy="234315"/>
            </a:xfrm>
            <a:custGeom>
              <a:avLst/>
              <a:gdLst/>
              <a:ahLst/>
              <a:cxnLst/>
              <a:rect l="l" t="t" r="r" b="b"/>
              <a:pathLst>
                <a:path w="72389" h="234314">
                  <a:moveTo>
                    <a:pt x="0" y="0"/>
                  </a:moveTo>
                  <a:lnTo>
                    <a:pt x="71996" y="0"/>
                  </a:lnTo>
                  <a:lnTo>
                    <a:pt x="71996" y="233997"/>
                  </a:lnTo>
                  <a:lnTo>
                    <a:pt x="0" y="233997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86" name="object 385">
              <a:extLst>
                <a:ext uri="{FF2B5EF4-FFF2-40B4-BE49-F238E27FC236}">
                  <a16:creationId xmlns:a16="http://schemas.microsoft.com/office/drawing/2014/main" xmlns="" id="{2D5D20F3-C3AB-296A-F600-DCEECBFA6115}"/>
                </a:ext>
              </a:extLst>
            </p:cNvPr>
            <p:cNvSpPr/>
            <p:nvPr/>
          </p:nvSpPr>
          <p:spPr>
            <a:xfrm>
              <a:off x="3584320" y="5374665"/>
              <a:ext cx="72390" cy="234315"/>
            </a:xfrm>
            <a:custGeom>
              <a:avLst/>
              <a:gdLst/>
              <a:ahLst/>
              <a:cxnLst/>
              <a:rect l="l" t="t" r="r" b="b"/>
              <a:pathLst>
                <a:path w="72389" h="234314">
                  <a:moveTo>
                    <a:pt x="71996" y="0"/>
                  </a:moveTo>
                  <a:lnTo>
                    <a:pt x="0" y="0"/>
                  </a:lnTo>
                  <a:lnTo>
                    <a:pt x="0" y="233997"/>
                  </a:lnTo>
                  <a:lnTo>
                    <a:pt x="71996" y="233997"/>
                  </a:lnTo>
                  <a:lnTo>
                    <a:pt x="71996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87" name="object 386">
              <a:extLst>
                <a:ext uri="{FF2B5EF4-FFF2-40B4-BE49-F238E27FC236}">
                  <a16:creationId xmlns:a16="http://schemas.microsoft.com/office/drawing/2014/main" xmlns="" id="{706DF176-463E-E953-2E86-2A43C962C394}"/>
                </a:ext>
              </a:extLst>
            </p:cNvPr>
            <p:cNvSpPr/>
            <p:nvPr/>
          </p:nvSpPr>
          <p:spPr>
            <a:xfrm>
              <a:off x="3584326" y="5374662"/>
              <a:ext cx="72390" cy="234315"/>
            </a:xfrm>
            <a:custGeom>
              <a:avLst/>
              <a:gdLst/>
              <a:ahLst/>
              <a:cxnLst/>
              <a:rect l="l" t="t" r="r" b="b"/>
              <a:pathLst>
                <a:path w="72389" h="234314">
                  <a:moveTo>
                    <a:pt x="0" y="0"/>
                  </a:moveTo>
                  <a:lnTo>
                    <a:pt x="71996" y="0"/>
                  </a:lnTo>
                  <a:lnTo>
                    <a:pt x="71996" y="233997"/>
                  </a:lnTo>
                  <a:lnTo>
                    <a:pt x="0" y="233997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88" name="object 387">
              <a:extLst>
                <a:ext uri="{FF2B5EF4-FFF2-40B4-BE49-F238E27FC236}">
                  <a16:creationId xmlns:a16="http://schemas.microsoft.com/office/drawing/2014/main" xmlns="" id="{73A31CE8-CE9F-6FFE-E061-FFA25712EAD5}"/>
                </a:ext>
              </a:extLst>
            </p:cNvPr>
            <p:cNvSpPr/>
            <p:nvPr/>
          </p:nvSpPr>
          <p:spPr>
            <a:xfrm>
              <a:off x="3656317" y="5640146"/>
              <a:ext cx="2088514" cy="32384"/>
            </a:xfrm>
            <a:custGeom>
              <a:avLst/>
              <a:gdLst/>
              <a:ahLst/>
              <a:cxnLst/>
              <a:rect l="l" t="t" r="r" b="b"/>
              <a:pathLst>
                <a:path w="2088514" h="32385">
                  <a:moveTo>
                    <a:pt x="2087994" y="0"/>
                  </a:moveTo>
                  <a:lnTo>
                    <a:pt x="0" y="0"/>
                  </a:lnTo>
                  <a:lnTo>
                    <a:pt x="0" y="31991"/>
                  </a:lnTo>
                  <a:lnTo>
                    <a:pt x="2087994" y="31991"/>
                  </a:lnTo>
                  <a:lnTo>
                    <a:pt x="208799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89" name="object 388">
              <a:extLst>
                <a:ext uri="{FF2B5EF4-FFF2-40B4-BE49-F238E27FC236}">
                  <a16:creationId xmlns:a16="http://schemas.microsoft.com/office/drawing/2014/main" xmlns="" id="{1304161A-FB14-7C10-669A-B093F5CBE404}"/>
                </a:ext>
              </a:extLst>
            </p:cNvPr>
            <p:cNvSpPr/>
            <p:nvPr/>
          </p:nvSpPr>
          <p:spPr>
            <a:xfrm>
              <a:off x="3656319" y="5640143"/>
              <a:ext cx="2088514" cy="32384"/>
            </a:xfrm>
            <a:custGeom>
              <a:avLst/>
              <a:gdLst/>
              <a:ahLst/>
              <a:cxnLst/>
              <a:rect l="l" t="t" r="r" b="b"/>
              <a:pathLst>
                <a:path w="2088514" h="32385">
                  <a:moveTo>
                    <a:pt x="0" y="0"/>
                  </a:moveTo>
                  <a:lnTo>
                    <a:pt x="2087994" y="0"/>
                  </a:lnTo>
                  <a:lnTo>
                    <a:pt x="2087994" y="31991"/>
                  </a:lnTo>
                  <a:lnTo>
                    <a:pt x="0" y="31991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390" name="object 389">
              <a:extLst>
                <a:ext uri="{FF2B5EF4-FFF2-40B4-BE49-F238E27FC236}">
                  <a16:creationId xmlns:a16="http://schemas.microsoft.com/office/drawing/2014/main" xmlns="" id="{DC4B2414-E029-C655-150C-EC5674328EB0}"/>
                </a:ext>
              </a:extLst>
            </p:cNvPr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561416" y="5507012"/>
              <a:ext cx="86283" cy="86283"/>
            </a:xfrm>
            <a:prstGeom prst="rect">
              <a:avLst/>
            </a:prstGeom>
          </p:spPr>
        </p:pic>
        <p:sp>
          <p:nvSpPr>
            <p:cNvPr id="391" name="object 390">
              <a:extLst>
                <a:ext uri="{FF2B5EF4-FFF2-40B4-BE49-F238E27FC236}">
                  <a16:creationId xmlns:a16="http://schemas.microsoft.com/office/drawing/2014/main" xmlns="" id="{E2F52255-4332-077E-AD9E-F8BB66DBDB9B}"/>
                </a:ext>
              </a:extLst>
            </p:cNvPr>
            <p:cNvSpPr/>
            <p:nvPr/>
          </p:nvSpPr>
          <p:spPr>
            <a:xfrm>
              <a:off x="5465097" y="5587535"/>
              <a:ext cx="67945" cy="52705"/>
            </a:xfrm>
            <a:custGeom>
              <a:avLst/>
              <a:gdLst/>
              <a:ahLst/>
              <a:cxnLst/>
              <a:rect l="l" t="t" r="r" b="b"/>
              <a:pathLst>
                <a:path w="67945" h="52704">
                  <a:moveTo>
                    <a:pt x="67449" y="0"/>
                  </a:moveTo>
                  <a:lnTo>
                    <a:pt x="723" y="0"/>
                  </a:lnTo>
                  <a:lnTo>
                    <a:pt x="0" y="52603"/>
                  </a:lnTo>
                  <a:lnTo>
                    <a:pt x="18199" y="38430"/>
                  </a:lnTo>
                  <a:lnTo>
                    <a:pt x="18465" y="17983"/>
                  </a:lnTo>
                  <a:lnTo>
                    <a:pt x="44373" y="17983"/>
                  </a:lnTo>
                  <a:lnTo>
                    <a:pt x="6744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92" name="object 391">
              <a:extLst>
                <a:ext uri="{FF2B5EF4-FFF2-40B4-BE49-F238E27FC236}">
                  <a16:creationId xmlns:a16="http://schemas.microsoft.com/office/drawing/2014/main" xmlns="" id="{B3822A81-F3C9-61C3-64BC-BFE2A6F9D738}"/>
                </a:ext>
              </a:extLst>
            </p:cNvPr>
            <p:cNvSpPr/>
            <p:nvPr/>
          </p:nvSpPr>
          <p:spPr>
            <a:xfrm>
              <a:off x="5465097" y="5587535"/>
              <a:ext cx="67945" cy="52705"/>
            </a:xfrm>
            <a:custGeom>
              <a:avLst/>
              <a:gdLst/>
              <a:ahLst/>
              <a:cxnLst/>
              <a:rect l="l" t="t" r="r" b="b"/>
              <a:pathLst>
                <a:path w="67945" h="52704">
                  <a:moveTo>
                    <a:pt x="67449" y="0"/>
                  </a:moveTo>
                  <a:lnTo>
                    <a:pt x="723" y="0"/>
                  </a:lnTo>
                  <a:lnTo>
                    <a:pt x="0" y="52603"/>
                  </a:lnTo>
                </a:path>
                <a:path w="67945" h="52704">
                  <a:moveTo>
                    <a:pt x="18199" y="38430"/>
                  </a:moveTo>
                  <a:lnTo>
                    <a:pt x="18465" y="17983"/>
                  </a:lnTo>
                  <a:lnTo>
                    <a:pt x="44373" y="1798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93" name="object 392">
              <a:extLst>
                <a:ext uri="{FF2B5EF4-FFF2-40B4-BE49-F238E27FC236}">
                  <a16:creationId xmlns:a16="http://schemas.microsoft.com/office/drawing/2014/main" xmlns="" id="{FA06268E-87A6-B6A8-B04E-251B96FEE07D}"/>
                </a:ext>
              </a:extLst>
            </p:cNvPr>
            <p:cNvSpPr/>
            <p:nvPr/>
          </p:nvSpPr>
          <p:spPr>
            <a:xfrm>
              <a:off x="5465099" y="5587535"/>
              <a:ext cx="67945" cy="53340"/>
            </a:xfrm>
            <a:custGeom>
              <a:avLst/>
              <a:gdLst/>
              <a:ahLst/>
              <a:cxnLst/>
              <a:rect l="l" t="t" r="r" b="b"/>
              <a:pathLst>
                <a:path w="67945" h="53339">
                  <a:moveTo>
                    <a:pt x="67690" y="0"/>
                  </a:moveTo>
                  <a:lnTo>
                    <a:pt x="0" y="52882"/>
                  </a:lnTo>
                  <a:lnTo>
                    <a:pt x="18008" y="52882"/>
                  </a:lnTo>
                  <a:lnTo>
                    <a:pt x="18465" y="17983"/>
                  </a:lnTo>
                  <a:lnTo>
                    <a:pt x="67449" y="17983"/>
                  </a:lnTo>
                  <a:lnTo>
                    <a:pt x="6769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94" name="object 393">
              <a:extLst>
                <a:ext uri="{FF2B5EF4-FFF2-40B4-BE49-F238E27FC236}">
                  <a16:creationId xmlns:a16="http://schemas.microsoft.com/office/drawing/2014/main" xmlns="" id="{E88B5AE1-52A2-442A-6952-C4B92040E58A}"/>
                </a:ext>
              </a:extLst>
            </p:cNvPr>
            <p:cNvSpPr/>
            <p:nvPr/>
          </p:nvSpPr>
          <p:spPr>
            <a:xfrm>
              <a:off x="5465099" y="5587535"/>
              <a:ext cx="67945" cy="53340"/>
            </a:xfrm>
            <a:custGeom>
              <a:avLst/>
              <a:gdLst/>
              <a:ahLst/>
              <a:cxnLst/>
              <a:rect l="l" t="t" r="r" b="b"/>
              <a:pathLst>
                <a:path w="67945" h="53339">
                  <a:moveTo>
                    <a:pt x="67690" y="0"/>
                  </a:moveTo>
                  <a:lnTo>
                    <a:pt x="67449" y="17983"/>
                  </a:lnTo>
                  <a:lnTo>
                    <a:pt x="18465" y="17983"/>
                  </a:lnTo>
                  <a:lnTo>
                    <a:pt x="18008" y="52882"/>
                  </a:lnTo>
                  <a:lnTo>
                    <a:pt x="0" y="528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95" name="object 394">
              <a:extLst>
                <a:ext uri="{FF2B5EF4-FFF2-40B4-BE49-F238E27FC236}">
                  <a16:creationId xmlns:a16="http://schemas.microsoft.com/office/drawing/2014/main" xmlns="" id="{4CCF12BE-A595-B0A4-E576-2E6FF00BDE17}"/>
                </a:ext>
              </a:extLst>
            </p:cNvPr>
            <p:cNvSpPr/>
            <p:nvPr/>
          </p:nvSpPr>
          <p:spPr>
            <a:xfrm>
              <a:off x="4845131" y="5405567"/>
              <a:ext cx="297815" cy="153670"/>
            </a:xfrm>
            <a:custGeom>
              <a:avLst/>
              <a:gdLst/>
              <a:ahLst/>
              <a:cxnLst/>
              <a:rect l="l" t="t" r="r" b="b"/>
              <a:pathLst>
                <a:path w="297814" h="153670">
                  <a:moveTo>
                    <a:pt x="0" y="139052"/>
                  </a:moveTo>
                  <a:lnTo>
                    <a:pt x="0" y="153593"/>
                  </a:lnTo>
                  <a:lnTo>
                    <a:pt x="297205" y="11861"/>
                  </a:lnTo>
                  <a:lnTo>
                    <a:pt x="291566" y="0"/>
                  </a:lnTo>
                  <a:lnTo>
                    <a:pt x="0" y="139052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96" name="object 395">
              <a:extLst>
                <a:ext uri="{FF2B5EF4-FFF2-40B4-BE49-F238E27FC236}">
                  <a16:creationId xmlns:a16="http://schemas.microsoft.com/office/drawing/2014/main" xmlns="" id="{FAF12D24-37C5-C2AF-A1A0-A686257BDF4F}"/>
                </a:ext>
              </a:extLst>
            </p:cNvPr>
            <p:cNvSpPr/>
            <p:nvPr/>
          </p:nvSpPr>
          <p:spPr>
            <a:xfrm>
              <a:off x="4845131" y="5559158"/>
              <a:ext cx="297815" cy="14604"/>
            </a:xfrm>
            <a:custGeom>
              <a:avLst/>
              <a:gdLst/>
              <a:ahLst/>
              <a:cxnLst/>
              <a:rect l="l" t="t" r="r" b="b"/>
              <a:pathLst>
                <a:path w="297814" h="14604">
                  <a:moveTo>
                    <a:pt x="0" y="0"/>
                  </a:moveTo>
                  <a:lnTo>
                    <a:pt x="297205" y="0"/>
                  </a:lnTo>
                  <a:lnTo>
                    <a:pt x="297205" y="14147"/>
                  </a:lnTo>
                  <a:lnTo>
                    <a:pt x="0" y="14147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397" name="object 396">
              <a:extLst>
                <a:ext uri="{FF2B5EF4-FFF2-40B4-BE49-F238E27FC236}">
                  <a16:creationId xmlns:a16="http://schemas.microsoft.com/office/drawing/2014/main" xmlns="" id="{09FAF377-2861-1AA7-6902-4EB1500ED9EE}"/>
                </a:ext>
              </a:extLst>
            </p:cNvPr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053639" y="5454675"/>
              <a:ext cx="66967" cy="185935"/>
            </a:xfrm>
            <a:prstGeom prst="rect">
              <a:avLst/>
            </a:prstGeom>
          </p:spPr>
        </p:pic>
        <p:sp>
          <p:nvSpPr>
            <p:cNvPr id="398" name="object 397">
              <a:extLst>
                <a:ext uri="{FF2B5EF4-FFF2-40B4-BE49-F238E27FC236}">
                  <a16:creationId xmlns:a16="http://schemas.microsoft.com/office/drawing/2014/main" xmlns="" id="{60B523A6-03FB-4346-F923-C6F0B52E3740}"/>
                </a:ext>
              </a:extLst>
            </p:cNvPr>
            <p:cNvSpPr/>
            <p:nvPr/>
          </p:nvSpPr>
          <p:spPr>
            <a:xfrm>
              <a:off x="4867325" y="5573306"/>
              <a:ext cx="17145" cy="67310"/>
            </a:xfrm>
            <a:custGeom>
              <a:avLst/>
              <a:gdLst/>
              <a:ahLst/>
              <a:cxnLst/>
              <a:rect l="l" t="t" r="r" b="b"/>
              <a:pathLst>
                <a:path w="17145" h="67310">
                  <a:moveTo>
                    <a:pt x="17005" y="0"/>
                  </a:moveTo>
                  <a:lnTo>
                    <a:pt x="0" y="0"/>
                  </a:lnTo>
                  <a:lnTo>
                    <a:pt x="0" y="66852"/>
                  </a:lnTo>
                  <a:lnTo>
                    <a:pt x="17005" y="66852"/>
                  </a:lnTo>
                  <a:lnTo>
                    <a:pt x="1700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399" name="object 398">
              <a:extLst>
                <a:ext uri="{FF2B5EF4-FFF2-40B4-BE49-F238E27FC236}">
                  <a16:creationId xmlns:a16="http://schemas.microsoft.com/office/drawing/2014/main" xmlns="" id="{4FF36ED6-831C-DFD0-74E9-FD5014386B54}"/>
                </a:ext>
              </a:extLst>
            </p:cNvPr>
            <p:cNvSpPr/>
            <p:nvPr/>
          </p:nvSpPr>
          <p:spPr>
            <a:xfrm>
              <a:off x="4867320" y="5573301"/>
              <a:ext cx="17145" cy="67310"/>
            </a:xfrm>
            <a:custGeom>
              <a:avLst/>
              <a:gdLst/>
              <a:ahLst/>
              <a:cxnLst/>
              <a:rect l="l" t="t" r="r" b="b"/>
              <a:pathLst>
                <a:path w="17145" h="67310">
                  <a:moveTo>
                    <a:pt x="0" y="0"/>
                  </a:moveTo>
                  <a:lnTo>
                    <a:pt x="17005" y="0"/>
                  </a:lnTo>
                  <a:lnTo>
                    <a:pt x="17005" y="66852"/>
                  </a:lnTo>
                  <a:lnTo>
                    <a:pt x="0" y="66852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00" name="object 399">
              <a:extLst>
                <a:ext uri="{FF2B5EF4-FFF2-40B4-BE49-F238E27FC236}">
                  <a16:creationId xmlns:a16="http://schemas.microsoft.com/office/drawing/2014/main" xmlns="" id="{95C49214-8A5D-4D57-A4DF-8C42C8044903}"/>
                </a:ext>
              </a:extLst>
            </p:cNvPr>
            <p:cNvSpPr/>
            <p:nvPr/>
          </p:nvSpPr>
          <p:spPr>
            <a:xfrm>
              <a:off x="4547920" y="5405567"/>
              <a:ext cx="297815" cy="153670"/>
            </a:xfrm>
            <a:custGeom>
              <a:avLst/>
              <a:gdLst/>
              <a:ahLst/>
              <a:cxnLst/>
              <a:rect l="l" t="t" r="r" b="b"/>
              <a:pathLst>
                <a:path w="297814" h="153670">
                  <a:moveTo>
                    <a:pt x="0" y="139052"/>
                  </a:moveTo>
                  <a:lnTo>
                    <a:pt x="0" y="153593"/>
                  </a:lnTo>
                  <a:lnTo>
                    <a:pt x="297205" y="11861"/>
                  </a:lnTo>
                  <a:lnTo>
                    <a:pt x="291566" y="0"/>
                  </a:lnTo>
                  <a:lnTo>
                    <a:pt x="0" y="139052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01" name="object 400">
              <a:extLst>
                <a:ext uri="{FF2B5EF4-FFF2-40B4-BE49-F238E27FC236}">
                  <a16:creationId xmlns:a16="http://schemas.microsoft.com/office/drawing/2014/main" xmlns="" id="{B00D1BC4-83E0-3536-838D-AF8AF8A443B0}"/>
                </a:ext>
              </a:extLst>
            </p:cNvPr>
            <p:cNvSpPr/>
            <p:nvPr/>
          </p:nvSpPr>
          <p:spPr>
            <a:xfrm>
              <a:off x="4547920" y="5559158"/>
              <a:ext cx="297815" cy="14604"/>
            </a:xfrm>
            <a:custGeom>
              <a:avLst/>
              <a:gdLst/>
              <a:ahLst/>
              <a:cxnLst/>
              <a:rect l="l" t="t" r="r" b="b"/>
              <a:pathLst>
                <a:path w="297814" h="14604">
                  <a:moveTo>
                    <a:pt x="0" y="0"/>
                  </a:moveTo>
                  <a:lnTo>
                    <a:pt x="297205" y="0"/>
                  </a:lnTo>
                  <a:lnTo>
                    <a:pt x="297205" y="14147"/>
                  </a:lnTo>
                  <a:lnTo>
                    <a:pt x="0" y="14147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402" name="object 401">
              <a:extLst>
                <a:ext uri="{FF2B5EF4-FFF2-40B4-BE49-F238E27FC236}">
                  <a16:creationId xmlns:a16="http://schemas.microsoft.com/office/drawing/2014/main" xmlns="" id="{0DD9A390-5CCF-058C-64A2-88F66A962CFC}"/>
                </a:ext>
              </a:extLst>
            </p:cNvPr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756429" y="5454675"/>
              <a:ext cx="66967" cy="185935"/>
            </a:xfrm>
            <a:prstGeom prst="rect">
              <a:avLst/>
            </a:prstGeom>
          </p:spPr>
        </p:pic>
        <p:sp>
          <p:nvSpPr>
            <p:cNvPr id="403" name="object 402">
              <a:extLst>
                <a:ext uri="{FF2B5EF4-FFF2-40B4-BE49-F238E27FC236}">
                  <a16:creationId xmlns:a16="http://schemas.microsoft.com/office/drawing/2014/main" xmlns="" id="{590873DE-4E07-8E8B-2387-965FE03B92B0}"/>
                </a:ext>
              </a:extLst>
            </p:cNvPr>
            <p:cNvSpPr/>
            <p:nvPr/>
          </p:nvSpPr>
          <p:spPr>
            <a:xfrm>
              <a:off x="4570145" y="5573306"/>
              <a:ext cx="17145" cy="67310"/>
            </a:xfrm>
            <a:custGeom>
              <a:avLst/>
              <a:gdLst/>
              <a:ahLst/>
              <a:cxnLst/>
              <a:rect l="l" t="t" r="r" b="b"/>
              <a:pathLst>
                <a:path w="17145" h="67310">
                  <a:moveTo>
                    <a:pt x="17005" y="0"/>
                  </a:moveTo>
                  <a:lnTo>
                    <a:pt x="0" y="0"/>
                  </a:lnTo>
                  <a:lnTo>
                    <a:pt x="0" y="66852"/>
                  </a:lnTo>
                  <a:lnTo>
                    <a:pt x="17005" y="66852"/>
                  </a:lnTo>
                  <a:lnTo>
                    <a:pt x="1700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04" name="object 403">
              <a:extLst>
                <a:ext uri="{FF2B5EF4-FFF2-40B4-BE49-F238E27FC236}">
                  <a16:creationId xmlns:a16="http://schemas.microsoft.com/office/drawing/2014/main" xmlns="" id="{3F2C2C6F-B439-55BF-E593-139D64C2DDC4}"/>
                </a:ext>
              </a:extLst>
            </p:cNvPr>
            <p:cNvSpPr/>
            <p:nvPr/>
          </p:nvSpPr>
          <p:spPr>
            <a:xfrm>
              <a:off x="4570140" y="5573301"/>
              <a:ext cx="17145" cy="67310"/>
            </a:xfrm>
            <a:custGeom>
              <a:avLst/>
              <a:gdLst/>
              <a:ahLst/>
              <a:cxnLst/>
              <a:rect l="l" t="t" r="r" b="b"/>
              <a:pathLst>
                <a:path w="17145" h="67310">
                  <a:moveTo>
                    <a:pt x="0" y="0"/>
                  </a:moveTo>
                  <a:lnTo>
                    <a:pt x="17005" y="0"/>
                  </a:lnTo>
                  <a:lnTo>
                    <a:pt x="17005" y="66852"/>
                  </a:lnTo>
                  <a:lnTo>
                    <a:pt x="0" y="66852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05" name="object 404">
              <a:extLst>
                <a:ext uri="{FF2B5EF4-FFF2-40B4-BE49-F238E27FC236}">
                  <a16:creationId xmlns:a16="http://schemas.microsoft.com/office/drawing/2014/main" xmlns="" id="{8EFB2A21-ABA4-E676-93C4-7A1BB7BFDA5E}"/>
                </a:ext>
              </a:extLst>
            </p:cNvPr>
            <p:cNvSpPr/>
            <p:nvPr/>
          </p:nvSpPr>
          <p:spPr>
            <a:xfrm>
              <a:off x="4250740" y="5405567"/>
              <a:ext cx="297180" cy="153670"/>
            </a:xfrm>
            <a:custGeom>
              <a:avLst/>
              <a:gdLst/>
              <a:ahLst/>
              <a:cxnLst/>
              <a:rect l="l" t="t" r="r" b="b"/>
              <a:pathLst>
                <a:path w="297179" h="153670">
                  <a:moveTo>
                    <a:pt x="0" y="139052"/>
                  </a:moveTo>
                  <a:lnTo>
                    <a:pt x="0" y="153593"/>
                  </a:lnTo>
                  <a:lnTo>
                    <a:pt x="297180" y="11861"/>
                  </a:lnTo>
                  <a:lnTo>
                    <a:pt x="291541" y="0"/>
                  </a:lnTo>
                  <a:lnTo>
                    <a:pt x="0" y="139052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06" name="object 405">
              <a:extLst>
                <a:ext uri="{FF2B5EF4-FFF2-40B4-BE49-F238E27FC236}">
                  <a16:creationId xmlns:a16="http://schemas.microsoft.com/office/drawing/2014/main" xmlns="" id="{F0F6D026-0780-CFC6-ADEA-6E890064CABD}"/>
                </a:ext>
              </a:extLst>
            </p:cNvPr>
            <p:cNvSpPr/>
            <p:nvPr/>
          </p:nvSpPr>
          <p:spPr>
            <a:xfrm>
              <a:off x="4250740" y="5559158"/>
              <a:ext cx="297815" cy="14604"/>
            </a:xfrm>
            <a:custGeom>
              <a:avLst/>
              <a:gdLst/>
              <a:ahLst/>
              <a:cxnLst/>
              <a:rect l="l" t="t" r="r" b="b"/>
              <a:pathLst>
                <a:path w="297814" h="14604">
                  <a:moveTo>
                    <a:pt x="0" y="0"/>
                  </a:moveTo>
                  <a:lnTo>
                    <a:pt x="297205" y="0"/>
                  </a:lnTo>
                  <a:lnTo>
                    <a:pt x="297205" y="14147"/>
                  </a:lnTo>
                  <a:lnTo>
                    <a:pt x="0" y="14147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407" name="object 406">
              <a:extLst>
                <a:ext uri="{FF2B5EF4-FFF2-40B4-BE49-F238E27FC236}">
                  <a16:creationId xmlns:a16="http://schemas.microsoft.com/office/drawing/2014/main" xmlns="" id="{11F06095-9963-8E8A-03D6-40B0D4F1510D}"/>
                </a:ext>
              </a:extLst>
            </p:cNvPr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59223" y="5454675"/>
              <a:ext cx="66962" cy="185935"/>
            </a:xfrm>
            <a:prstGeom prst="rect">
              <a:avLst/>
            </a:prstGeom>
          </p:spPr>
        </p:pic>
        <p:sp>
          <p:nvSpPr>
            <p:cNvPr id="408" name="object 407">
              <a:extLst>
                <a:ext uri="{FF2B5EF4-FFF2-40B4-BE49-F238E27FC236}">
                  <a16:creationId xmlns:a16="http://schemas.microsoft.com/office/drawing/2014/main" xmlns="" id="{A7BB6565-7DF6-F6F3-0450-448A9F63795C}"/>
                </a:ext>
              </a:extLst>
            </p:cNvPr>
            <p:cNvSpPr/>
            <p:nvPr/>
          </p:nvSpPr>
          <p:spPr>
            <a:xfrm>
              <a:off x="4272927" y="5573306"/>
              <a:ext cx="17145" cy="67310"/>
            </a:xfrm>
            <a:custGeom>
              <a:avLst/>
              <a:gdLst/>
              <a:ahLst/>
              <a:cxnLst/>
              <a:rect l="l" t="t" r="r" b="b"/>
              <a:pathLst>
                <a:path w="17145" h="67310">
                  <a:moveTo>
                    <a:pt x="17005" y="0"/>
                  </a:moveTo>
                  <a:lnTo>
                    <a:pt x="0" y="0"/>
                  </a:lnTo>
                  <a:lnTo>
                    <a:pt x="0" y="66852"/>
                  </a:lnTo>
                  <a:lnTo>
                    <a:pt x="17005" y="66852"/>
                  </a:lnTo>
                  <a:lnTo>
                    <a:pt x="1700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09" name="object 408">
              <a:extLst>
                <a:ext uri="{FF2B5EF4-FFF2-40B4-BE49-F238E27FC236}">
                  <a16:creationId xmlns:a16="http://schemas.microsoft.com/office/drawing/2014/main" xmlns="" id="{53F133F9-9D5A-1E98-43D1-9AEB88057EED}"/>
                </a:ext>
              </a:extLst>
            </p:cNvPr>
            <p:cNvSpPr/>
            <p:nvPr/>
          </p:nvSpPr>
          <p:spPr>
            <a:xfrm>
              <a:off x="4272930" y="5573301"/>
              <a:ext cx="17145" cy="67310"/>
            </a:xfrm>
            <a:custGeom>
              <a:avLst/>
              <a:gdLst/>
              <a:ahLst/>
              <a:cxnLst/>
              <a:rect l="l" t="t" r="r" b="b"/>
              <a:pathLst>
                <a:path w="17145" h="67310">
                  <a:moveTo>
                    <a:pt x="0" y="0"/>
                  </a:moveTo>
                  <a:lnTo>
                    <a:pt x="17005" y="0"/>
                  </a:lnTo>
                  <a:lnTo>
                    <a:pt x="17005" y="66852"/>
                  </a:lnTo>
                  <a:lnTo>
                    <a:pt x="0" y="66852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10" name="object 409">
              <a:extLst>
                <a:ext uri="{FF2B5EF4-FFF2-40B4-BE49-F238E27FC236}">
                  <a16:creationId xmlns:a16="http://schemas.microsoft.com/office/drawing/2014/main" xmlns="" id="{2E1C7B9A-7BF8-CB58-331F-793A93758374}"/>
                </a:ext>
              </a:extLst>
            </p:cNvPr>
            <p:cNvSpPr/>
            <p:nvPr/>
          </p:nvSpPr>
          <p:spPr>
            <a:xfrm>
              <a:off x="3953530" y="5405567"/>
              <a:ext cx="297815" cy="153670"/>
            </a:xfrm>
            <a:custGeom>
              <a:avLst/>
              <a:gdLst/>
              <a:ahLst/>
              <a:cxnLst/>
              <a:rect l="l" t="t" r="r" b="b"/>
              <a:pathLst>
                <a:path w="297814" h="153670">
                  <a:moveTo>
                    <a:pt x="0" y="139052"/>
                  </a:moveTo>
                  <a:lnTo>
                    <a:pt x="0" y="153593"/>
                  </a:lnTo>
                  <a:lnTo>
                    <a:pt x="297205" y="11861"/>
                  </a:lnTo>
                  <a:lnTo>
                    <a:pt x="291541" y="0"/>
                  </a:lnTo>
                  <a:lnTo>
                    <a:pt x="0" y="139052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11" name="object 410">
              <a:extLst>
                <a:ext uri="{FF2B5EF4-FFF2-40B4-BE49-F238E27FC236}">
                  <a16:creationId xmlns:a16="http://schemas.microsoft.com/office/drawing/2014/main" xmlns="" id="{03CD0C53-7450-7590-9FBA-9A0312F2F75C}"/>
                </a:ext>
              </a:extLst>
            </p:cNvPr>
            <p:cNvSpPr/>
            <p:nvPr/>
          </p:nvSpPr>
          <p:spPr>
            <a:xfrm>
              <a:off x="3953530" y="5559158"/>
              <a:ext cx="297815" cy="14604"/>
            </a:xfrm>
            <a:custGeom>
              <a:avLst/>
              <a:gdLst/>
              <a:ahLst/>
              <a:cxnLst/>
              <a:rect l="l" t="t" r="r" b="b"/>
              <a:pathLst>
                <a:path w="297814" h="14604">
                  <a:moveTo>
                    <a:pt x="0" y="0"/>
                  </a:moveTo>
                  <a:lnTo>
                    <a:pt x="297205" y="0"/>
                  </a:lnTo>
                  <a:lnTo>
                    <a:pt x="297205" y="14147"/>
                  </a:lnTo>
                  <a:lnTo>
                    <a:pt x="0" y="14147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412" name="object 411">
              <a:extLst>
                <a:ext uri="{FF2B5EF4-FFF2-40B4-BE49-F238E27FC236}">
                  <a16:creationId xmlns:a16="http://schemas.microsoft.com/office/drawing/2014/main" xmlns="" id="{E9357A1A-E396-73B9-2A69-51DA7D751C01}"/>
                </a:ext>
              </a:extLst>
            </p:cNvPr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162038" y="5454675"/>
              <a:ext cx="66936" cy="185935"/>
            </a:xfrm>
            <a:prstGeom prst="rect">
              <a:avLst/>
            </a:prstGeom>
          </p:spPr>
        </p:pic>
        <p:sp>
          <p:nvSpPr>
            <p:cNvPr id="413" name="object 412">
              <a:extLst>
                <a:ext uri="{FF2B5EF4-FFF2-40B4-BE49-F238E27FC236}">
                  <a16:creationId xmlns:a16="http://schemas.microsoft.com/office/drawing/2014/main" xmlns="" id="{15B2545C-5ED2-DAF3-7989-9F5C83D61EF8}"/>
                </a:ext>
              </a:extLst>
            </p:cNvPr>
            <p:cNvSpPr/>
            <p:nvPr/>
          </p:nvSpPr>
          <p:spPr>
            <a:xfrm>
              <a:off x="3975722" y="5573306"/>
              <a:ext cx="17145" cy="67310"/>
            </a:xfrm>
            <a:custGeom>
              <a:avLst/>
              <a:gdLst/>
              <a:ahLst/>
              <a:cxnLst/>
              <a:rect l="l" t="t" r="r" b="b"/>
              <a:pathLst>
                <a:path w="17145" h="67310">
                  <a:moveTo>
                    <a:pt x="17005" y="0"/>
                  </a:moveTo>
                  <a:lnTo>
                    <a:pt x="0" y="0"/>
                  </a:lnTo>
                  <a:lnTo>
                    <a:pt x="0" y="66852"/>
                  </a:lnTo>
                  <a:lnTo>
                    <a:pt x="17005" y="66852"/>
                  </a:lnTo>
                  <a:lnTo>
                    <a:pt x="1700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14" name="object 413">
              <a:extLst>
                <a:ext uri="{FF2B5EF4-FFF2-40B4-BE49-F238E27FC236}">
                  <a16:creationId xmlns:a16="http://schemas.microsoft.com/office/drawing/2014/main" xmlns="" id="{5A600FEA-F79B-7A01-8CC2-68FC563813DA}"/>
                </a:ext>
              </a:extLst>
            </p:cNvPr>
            <p:cNvSpPr/>
            <p:nvPr/>
          </p:nvSpPr>
          <p:spPr>
            <a:xfrm>
              <a:off x="3975719" y="5573301"/>
              <a:ext cx="17145" cy="67310"/>
            </a:xfrm>
            <a:custGeom>
              <a:avLst/>
              <a:gdLst/>
              <a:ahLst/>
              <a:cxnLst/>
              <a:rect l="l" t="t" r="r" b="b"/>
              <a:pathLst>
                <a:path w="17145" h="67310">
                  <a:moveTo>
                    <a:pt x="0" y="0"/>
                  </a:moveTo>
                  <a:lnTo>
                    <a:pt x="17005" y="0"/>
                  </a:lnTo>
                  <a:lnTo>
                    <a:pt x="17005" y="66852"/>
                  </a:lnTo>
                  <a:lnTo>
                    <a:pt x="0" y="66852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15" name="object 414">
              <a:extLst>
                <a:ext uri="{FF2B5EF4-FFF2-40B4-BE49-F238E27FC236}">
                  <a16:creationId xmlns:a16="http://schemas.microsoft.com/office/drawing/2014/main" xmlns="" id="{A08BB8D0-93E8-3A26-251A-D862A72A29CE}"/>
                </a:ext>
              </a:extLst>
            </p:cNvPr>
            <p:cNvSpPr/>
            <p:nvPr/>
          </p:nvSpPr>
          <p:spPr>
            <a:xfrm>
              <a:off x="3656319" y="5405567"/>
              <a:ext cx="297815" cy="153670"/>
            </a:xfrm>
            <a:custGeom>
              <a:avLst/>
              <a:gdLst/>
              <a:ahLst/>
              <a:cxnLst/>
              <a:rect l="l" t="t" r="r" b="b"/>
              <a:pathLst>
                <a:path w="297814" h="153670">
                  <a:moveTo>
                    <a:pt x="0" y="139052"/>
                  </a:moveTo>
                  <a:lnTo>
                    <a:pt x="0" y="153593"/>
                  </a:lnTo>
                  <a:lnTo>
                    <a:pt x="297205" y="11861"/>
                  </a:lnTo>
                  <a:lnTo>
                    <a:pt x="291566" y="0"/>
                  </a:lnTo>
                  <a:lnTo>
                    <a:pt x="0" y="139052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16" name="object 415">
              <a:extLst>
                <a:ext uri="{FF2B5EF4-FFF2-40B4-BE49-F238E27FC236}">
                  <a16:creationId xmlns:a16="http://schemas.microsoft.com/office/drawing/2014/main" xmlns="" id="{647E02E5-3A0B-604F-58F2-225219DDA995}"/>
                </a:ext>
              </a:extLst>
            </p:cNvPr>
            <p:cNvSpPr/>
            <p:nvPr/>
          </p:nvSpPr>
          <p:spPr>
            <a:xfrm>
              <a:off x="3656319" y="5559158"/>
              <a:ext cx="297815" cy="14604"/>
            </a:xfrm>
            <a:custGeom>
              <a:avLst/>
              <a:gdLst/>
              <a:ahLst/>
              <a:cxnLst/>
              <a:rect l="l" t="t" r="r" b="b"/>
              <a:pathLst>
                <a:path w="297814" h="14604">
                  <a:moveTo>
                    <a:pt x="0" y="0"/>
                  </a:moveTo>
                  <a:lnTo>
                    <a:pt x="297205" y="0"/>
                  </a:lnTo>
                  <a:lnTo>
                    <a:pt x="297205" y="14147"/>
                  </a:lnTo>
                  <a:lnTo>
                    <a:pt x="0" y="14147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417" name="object 416">
              <a:extLst>
                <a:ext uri="{FF2B5EF4-FFF2-40B4-BE49-F238E27FC236}">
                  <a16:creationId xmlns:a16="http://schemas.microsoft.com/office/drawing/2014/main" xmlns="" id="{3947DE1A-A4ED-2410-F676-24D548B75D4D}"/>
                </a:ext>
              </a:extLst>
            </p:cNvPr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864828" y="5454675"/>
              <a:ext cx="66967" cy="185935"/>
            </a:xfrm>
            <a:prstGeom prst="rect">
              <a:avLst/>
            </a:prstGeom>
          </p:spPr>
        </p:pic>
        <p:sp>
          <p:nvSpPr>
            <p:cNvPr id="418" name="object 417">
              <a:extLst>
                <a:ext uri="{FF2B5EF4-FFF2-40B4-BE49-F238E27FC236}">
                  <a16:creationId xmlns:a16="http://schemas.microsoft.com/office/drawing/2014/main" xmlns="" id="{3F840019-08F7-518D-D9F8-A635FDCF486E}"/>
                </a:ext>
              </a:extLst>
            </p:cNvPr>
            <p:cNvSpPr/>
            <p:nvPr/>
          </p:nvSpPr>
          <p:spPr>
            <a:xfrm>
              <a:off x="3678542" y="5573306"/>
              <a:ext cx="17145" cy="67310"/>
            </a:xfrm>
            <a:custGeom>
              <a:avLst/>
              <a:gdLst/>
              <a:ahLst/>
              <a:cxnLst/>
              <a:rect l="l" t="t" r="r" b="b"/>
              <a:pathLst>
                <a:path w="17145" h="67310">
                  <a:moveTo>
                    <a:pt x="17005" y="0"/>
                  </a:moveTo>
                  <a:lnTo>
                    <a:pt x="0" y="0"/>
                  </a:lnTo>
                  <a:lnTo>
                    <a:pt x="0" y="66852"/>
                  </a:lnTo>
                  <a:lnTo>
                    <a:pt x="17005" y="66852"/>
                  </a:lnTo>
                  <a:lnTo>
                    <a:pt x="1700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19" name="object 418">
              <a:extLst>
                <a:ext uri="{FF2B5EF4-FFF2-40B4-BE49-F238E27FC236}">
                  <a16:creationId xmlns:a16="http://schemas.microsoft.com/office/drawing/2014/main" xmlns="" id="{FCB80089-01CA-5D88-E14F-9DF15BA33EA0}"/>
                </a:ext>
              </a:extLst>
            </p:cNvPr>
            <p:cNvSpPr/>
            <p:nvPr/>
          </p:nvSpPr>
          <p:spPr>
            <a:xfrm>
              <a:off x="3678539" y="5573301"/>
              <a:ext cx="17145" cy="67310"/>
            </a:xfrm>
            <a:custGeom>
              <a:avLst/>
              <a:gdLst/>
              <a:ahLst/>
              <a:cxnLst/>
              <a:rect l="l" t="t" r="r" b="b"/>
              <a:pathLst>
                <a:path w="17145" h="67310">
                  <a:moveTo>
                    <a:pt x="0" y="0"/>
                  </a:moveTo>
                  <a:lnTo>
                    <a:pt x="17005" y="0"/>
                  </a:lnTo>
                  <a:lnTo>
                    <a:pt x="17005" y="66852"/>
                  </a:lnTo>
                  <a:lnTo>
                    <a:pt x="0" y="66852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20" name="object 419">
              <a:extLst>
                <a:ext uri="{FF2B5EF4-FFF2-40B4-BE49-F238E27FC236}">
                  <a16:creationId xmlns:a16="http://schemas.microsoft.com/office/drawing/2014/main" xmlns="" id="{73CB612A-27CA-B43A-96B2-634188366814}"/>
                </a:ext>
              </a:extLst>
            </p:cNvPr>
            <p:cNvSpPr/>
            <p:nvPr/>
          </p:nvSpPr>
          <p:spPr>
            <a:xfrm>
              <a:off x="5142341" y="5405567"/>
              <a:ext cx="297815" cy="153670"/>
            </a:xfrm>
            <a:custGeom>
              <a:avLst/>
              <a:gdLst/>
              <a:ahLst/>
              <a:cxnLst/>
              <a:rect l="l" t="t" r="r" b="b"/>
              <a:pathLst>
                <a:path w="297814" h="153670">
                  <a:moveTo>
                    <a:pt x="0" y="139052"/>
                  </a:moveTo>
                  <a:lnTo>
                    <a:pt x="0" y="153593"/>
                  </a:lnTo>
                  <a:lnTo>
                    <a:pt x="297205" y="11861"/>
                  </a:lnTo>
                  <a:lnTo>
                    <a:pt x="291541" y="0"/>
                  </a:lnTo>
                  <a:lnTo>
                    <a:pt x="0" y="139052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21" name="object 420">
              <a:extLst>
                <a:ext uri="{FF2B5EF4-FFF2-40B4-BE49-F238E27FC236}">
                  <a16:creationId xmlns:a16="http://schemas.microsoft.com/office/drawing/2014/main" xmlns="" id="{1E36834C-92E4-98AD-6B8B-DB8CEAFF3297}"/>
                </a:ext>
              </a:extLst>
            </p:cNvPr>
            <p:cNvSpPr/>
            <p:nvPr/>
          </p:nvSpPr>
          <p:spPr>
            <a:xfrm>
              <a:off x="5142341" y="5559158"/>
              <a:ext cx="297815" cy="14604"/>
            </a:xfrm>
            <a:custGeom>
              <a:avLst/>
              <a:gdLst/>
              <a:ahLst/>
              <a:cxnLst/>
              <a:rect l="l" t="t" r="r" b="b"/>
              <a:pathLst>
                <a:path w="297814" h="14604">
                  <a:moveTo>
                    <a:pt x="0" y="0"/>
                  </a:moveTo>
                  <a:lnTo>
                    <a:pt x="297205" y="0"/>
                  </a:lnTo>
                  <a:lnTo>
                    <a:pt x="297205" y="14147"/>
                  </a:lnTo>
                  <a:lnTo>
                    <a:pt x="0" y="14147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422" name="object 421">
              <a:extLst>
                <a:ext uri="{FF2B5EF4-FFF2-40B4-BE49-F238E27FC236}">
                  <a16:creationId xmlns:a16="http://schemas.microsoft.com/office/drawing/2014/main" xmlns="" id="{30CE938D-56D5-106F-D56B-E1DB94541343}"/>
                </a:ext>
              </a:extLst>
            </p:cNvPr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5350850" y="5454675"/>
              <a:ext cx="66936" cy="185935"/>
            </a:xfrm>
            <a:prstGeom prst="rect">
              <a:avLst/>
            </a:prstGeom>
          </p:spPr>
        </p:pic>
        <p:sp>
          <p:nvSpPr>
            <p:cNvPr id="423" name="object 422">
              <a:extLst>
                <a:ext uri="{FF2B5EF4-FFF2-40B4-BE49-F238E27FC236}">
                  <a16:creationId xmlns:a16="http://schemas.microsoft.com/office/drawing/2014/main" xmlns="" id="{C834CE19-AB9F-6E6E-1836-CBC109D55E4E}"/>
                </a:ext>
              </a:extLst>
            </p:cNvPr>
            <p:cNvSpPr/>
            <p:nvPr/>
          </p:nvSpPr>
          <p:spPr>
            <a:xfrm>
              <a:off x="5164531" y="5573306"/>
              <a:ext cx="17145" cy="67310"/>
            </a:xfrm>
            <a:custGeom>
              <a:avLst/>
              <a:gdLst/>
              <a:ahLst/>
              <a:cxnLst/>
              <a:rect l="l" t="t" r="r" b="b"/>
              <a:pathLst>
                <a:path w="17145" h="67310">
                  <a:moveTo>
                    <a:pt x="17005" y="0"/>
                  </a:moveTo>
                  <a:lnTo>
                    <a:pt x="0" y="0"/>
                  </a:lnTo>
                  <a:lnTo>
                    <a:pt x="0" y="66852"/>
                  </a:lnTo>
                  <a:lnTo>
                    <a:pt x="17005" y="66852"/>
                  </a:lnTo>
                  <a:lnTo>
                    <a:pt x="1700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24" name="object 423">
              <a:extLst>
                <a:ext uri="{FF2B5EF4-FFF2-40B4-BE49-F238E27FC236}">
                  <a16:creationId xmlns:a16="http://schemas.microsoft.com/office/drawing/2014/main" xmlns="" id="{FAFB1712-DD85-C394-339F-71815FF4CE22}"/>
                </a:ext>
              </a:extLst>
            </p:cNvPr>
            <p:cNvSpPr/>
            <p:nvPr/>
          </p:nvSpPr>
          <p:spPr>
            <a:xfrm>
              <a:off x="5164531" y="5573301"/>
              <a:ext cx="17145" cy="67310"/>
            </a:xfrm>
            <a:custGeom>
              <a:avLst/>
              <a:gdLst/>
              <a:ahLst/>
              <a:cxnLst/>
              <a:rect l="l" t="t" r="r" b="b"/>
              <a:pathLst>
                <a:path w="17145" h="67310">
                  <a:moveTo>
                    <a:pt x="0" y="0"/>
                  </a:moveTo>
                  <a:lnTo>
                    <a:pt x="17005" y="0"/>
                  </a:lnTo>
                  <a:lnTo>
                    <a:pt x="17005" y="66852"/>
                  </a:lnTo>
                  <a:lnTo>
                    <a:pt x="0" y="66852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25" name="object 424">
              <a:extLst>
                <a:ext uri="{FF2B5EF4-FFF2-40B4-BE49-F238E27FC236}">
                  <a16:creationId xmlns:a16="http://schemas.microsoft.com/office/drawing/2014/main" xmlns="" id="{D207FC26-1A0B-7E64-889D-DB11DA339DEC}"/>
                </a:ext>
              </a:extLst>
            </p:cNvPr>
            <p:cNvSpPr/>
            <p:nvPr/>
          </p:nvSpPr>
          <p:spPr>
            <a:xfrm>
              <a:off x="3170327" y="5401668"/>
              <a:ext cx="387350" cy="27305"/>
            </a:xfrm>
            <a:custGeom>
              <a:avLst/>
              <a:gdLst/>
              <a:ahLst/>
              <a:cxnLst/>
              <a:rect l="l" t="t" r="r" b="b"/>
              <a:pathLst>
                <a:path w="387350" h="27304">
                  <a:moveTo>
                    <a:pt x="0" y="0"/>
                  </a:moveTo>
                  <a:lnTo>
                    <a:pt x="387007" y="0"/>
                  </a:lnTo>
                  <a:lnTo>
                    <a:pt x="38700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26" name="object 425">
              <a:extLst>
                <a:ext uri="{FF2B5EF4-FFF2-40B4-BE49-F238E27FC236}">
                  <a16:creationId xmlns:a16="http://schemas.microsoft.com/office/drawing/2014/main" xmlns="" id="{858CF999-F07A-8738-9966-5445DA8AEC8A}"/>
                </a:ext>
              </a:extLst>
            </p:cNvPr>
            <p:cNvSpPr/>
            <p:nvPr/>
          </p:nvSpPr>
          <p:spPr>
            <a:xfrm>
              <a:off x="3125327" y="5169014"/>
              <a:ext cx="18415" cy="2312035"/>
            </a:xfrm>
            <a:custGeom>
              <a:avLst/>
              <a:gdLst/>
              <a:ahLst/>
              <a:cxnLst/>
              <a:rect l="l" t="t" r="r" b="b"/>
              <a:pathLst>
                <a:path w="18414" h="2312034">
                  <a:moveTo>
                    <a:pt x="0" y="0"/>
                  </a:moveTo>
                  <a:lnTo>
                    <a:pt x="17995" y="0"/>
                  </a:lnTo>
                  <a:lnTo>
                    <a:pt x="17995" y="2311641"/>
                  </a:lnTo>
                  <a:lnTo>
                    <a:pt x="0" y="2311641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27" name="object 426">
              <a:extLst>
                <a:ext uri="{FF2B5EF4-FFF2-40B4-BE49-F238E27FC236}">
                  <a16:creationId xmlns:a16="http://schemas.microsoft.com/office/drawing/2014/main" xmlns="" id="{81983161-8F23-DDA0-AEFF-02A60533DA8F}"/>
                </a:ext>
              </a:extLst>
            </p:cNvPr>
            <p:cNvSpPr/>
            <p:nvPr/>
          </p:nvSpPr>
          <p:spPr>
            <a:xfrm>
              <a:off x="12386335" y="6157658"/>
              <a:ext cx="27305" cy="1323340"/>
            </a:xfrm>
            <a:custGeom>
              <a:avLst/>
              <a:gdLst/>
              <a:ahLst/>
              <a:cxnLst/>
              <a:rect l="l" t="t" r="r" b="b"/>
              <a:pathLst>
                <a:path w="27304" h="1323340">
                  <a:moveTo>
                    <a:pt x="27000" y="0"/>
                  </a:moveTo>
                  <a:lnTo>
                    <a:pt x="0" y="0"/>
                  </a:lnTo>
                  <a:lnTo>
                    <a:pt x="0" y="1322997"/>
                  </a:lnTo>
                  <a:lnTo>
                    <a:pt x="27000" y="1322997"/>
                  </a:lnTo>
                  <a:lnTo>
                    <a:pt x="270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28" name="object 427">
              <a:extLst>
                <a:ext uri="{FF2B5EF4-FFF2-40B4-BE49-F238E27FC236}">
                  <a16:creationId xmlns:a16="http://schemas.microsoft.com/office/drawing/2014/main" xmlns="" id="{1A3A3841-4ABB-E462-E400-9F595D695F1B}"/>
                </a:ext>
              </a:extLst>
            </p:cNvPr>
            <p:cNvSpPr/>
            <p:nvPr/>
          </p:nvSpPr>
          <p:spPr>
            <a:xfrm>
              <a:off x="12386340" y="6157663"/>
              <a:ext cx="27305" cy="1323340"/>
            </a:xfrm>
            <a:custGeom>
              <a:avLst/>
              <a:gdLst/>
              <a:ahLst/>
              <a:cxnLst/>
              <a:rect l="l" t="t" r="r" b="b"/>
              <a:pathLst>
                <a:path w="27304" h="1323340">
                  <a:moveTo>
                    <a:pt x="0" y="0"/>
                  </a:moveTo>
                  <a:lnTo>
                    <a:pt x="27000" y="0"/>
                  </a:lnTo>
                  <a:lnTo>
                    <a:pt x="27000" y="1322997"/>
                  </a:lnTo>
                  <a:lnTo>
                    <a:pt x="0" y="1322997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29" name="object 428">
              <a:extLst>
                <a:ext uri="{FF2B5EF4-FFF2-40B4-BE49-F238E27FC236}">
                  <a16:creationId xmlns:a16="http://schemas.microsoft.com/office/drawing/2014/main" xmlns="" id="{008131CF-03AB-2840-5B2F-95FA4D503213}"/>
                </a:ext>
              </a:extLst>
            </p:cNvPr>
            <p:cNvSpPr/>
            <p:nvPr/>
          </p:nvSpPr>
          <p:spPr>
            <a:xfrm>
              <a:off x="5816320" y="5374665"/>
              <a:ext cx="27305" cy="486409"/>
            </a:xfrm>
            <a:custGeom>
              <a:avLst/>
              <a:gdLst/>
              <a:ahLst/>
              <a:cxnLst/>
              <a:rect l="l" t="t" r="r" b="b"/>
              <a:pathLst>
                <a:path w="27304" h="486410">
                  <a:moveTo>
                    <a:pt x="27000" y="0"/>
                  </a:moveTo>
                  <a:lnTo>
                    <a:pt x="0" y="0"/>
                  </a:lnTo>
                  <a:lnTo>
                    <a:pt x="0" y="486181"/>
                  </a:lnTo>
                  <a:lnTo>
                    <a:pt x="27000" y="486181"/>
                  </a:lnTo>
                  <a:lnTo>
                    <a:pt x="270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30" name="object 429">
              <a:extLst>
                <a:ext uri="{FF2B5EF4-FFF2-40B4-BE49-F238E27FC236}">
                  <a16:creationId xmlns:a16="http://schemas.microsoft.com/office/drawing/2014/main" xmlns="" id="{8BF26931-422B-8B9F-A40F-A06E88E8B186}"/>
                </a:ext>
              </a:extLst>
            </p:cNvPr>
            <p:cNvSpPr/>
            <p:nvPr/>
          </p:nvSpPr>
          <p:spPr>
            <a:xfrm>
              <a:off x="5816315" y="5374662"/>
              <a:ext cx="27305" cy="486409"/>
            </a:xfrm>
            <a:custGeom>
              <a:avLst/>
              <a:gdLst/>
              <a:ahLst/>
              <a:cxnLst/>
              <a:rect l="l" t="t" r="r" b="b"/>
              <a:pathLst>
                <a:path w="27304" h="486410">
                  <a:moveTo>
                    <a:pt x="0" y="0"/>
                  </a:moveTo>
                  <a:lnTo>
                    <a:pt x="27000" y="0"/>
                  </a:lnTo>
                  <a:lnTo>
                    <a:pt x="27000" y="486181"/>
                  </a:lnTo>
                  <a:lnTo>
                    <a:pt x="0" y="486181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431" name="object 430">
              <a:extLst>
                <a:ext uri="{FF2B5EF4-FFF2-40B4-BE49-F238E27FC236}">
                  <a16:creationId xmlns:a16="http://schemas.microsoft.com/office/drawing/2014/main" xmlns="" id="{94C44619-015E-946A-3ADE-879F7C6F891F}"/>
                </a:ext>
              </a:extLst>
            </p:cNvPr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6436182" y="6209814"/>
              <a:ext cx="419872" cy="156654"/>
            </a:xfrm>
            <a:prstGeom prst="rect">
              <a:avLst/>
            </a:prstGeom>
          </p:spPr>
        </p:pic>
        <p:pic>
          <p:nvPicPr>
            <p:cNvPr id="432" name="object 431">
              <a:extLst>
                <a:ext uri="{FF2B5EF4-FFF2-40B4-BE49-F238E27FC236}">
                  <a16:creationId xmlns:a16="http://schemas.microsoft.com/office/drawing/2014/main" xmlns="" id="{05EBF380-A949-EA70-DC43-AA0229705317}"/>
                </a:ext>
              </a:extLst>
            </p:cNvPr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7516218" y="6209814"/>
              <a:ext cx="419834" cy="156654"/>
            </a:xfrm>
            <a:prstGeom prst="rect">
              <a:avLst/>
            </a:prstGeom>
          </p:spPr>
        </p:pic>
        <p:pic>
          <p:nvPicPr>
            <p:cNvPr id="433" name="object 432">
              <a:extLst>
                <a:ext uri="{FF2B5EF4-FFF2-40B4-BE49-F238E27FC236}">
                  <a16:creationId xmlns:a16="http://schemas.microsoft.com/office/drawing/2014/main" xmlns="" id="{2D273443-74A7-F9D2-6A33-8715164B8267}"/>
                </a:ext>
              </a:extLst>
            </p:cNvPr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8578194" y="6209814"/>
              <a:ext cx="419872" cy="156654"/>
            </a:xfrm>
            <a:prstGeom prst="rect">
              <a:avLst/>
            </a:prstGeom>
          </p:spPr>
        </p:pic>
        <p:pic>
          <p:nvPicPr>
            <p:cNvPr id="434" name="object 433">
              <a:extLst>
                <a:ext uri="{FF2B5EF4-FFF2-40B4-BE49-F238E27FC236}">
                  <a16:creationId xmlns:a16="http://schemas.microsoft.com/office/drawing/2014/main" xmlns="" id="{80AADF79-FEEB-FF89-2D6E-CCF44B82BA0D}"/>
                </a:ext>
              </a:extLst>
            </p:cNvPr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9640217" y="6209814"/>
              <a:ext cx="419834" cy="156654"/>
            </a:xfrm>
            <a:prstGeom prst="rect">
              <a:avLst/>
            </a:prstGeom>
          </p:spPr>
        </p:pic>
        <p:sp>
          <p:nvSpPr>
            <p:cNvPr id="435" name="object 434">
              <a:extLst>
                <a:ext uri="{FF2B5EF4-FFF2-40B4-BE49-F238E27FC236}">
                  <a16:creationId xmlns:a16="http://schemas.microsoft.com/office/drawing/2014/main" xmlns="" id="{B2054A5D-744A-4BAB-03BF-30DE99051283}"/>
                </a:ext>
              </a:extLst>
            </p:cNvPr>
            <p:cNvSpPr/>
            <p:nvPr/>
          </p:nvSpPr>
          <p:spPr>
            <a:xfrm>
              <a:off x="3656314" y="5374662"/>
              <a:ext cx="2088514" cy="0"/>
            </a:xfrm>
            <a:custGeom>
              <a:avLst/>
              <a:gdLst/>
              <a:ahLst/>
              <a:cxnLst/>
              <a:rect l="l" t="t" r="r" b="b"/>
              <a:pathLst>
                <a:path w="2088514">
                  <a:moveTo>
                    <a:pt x="2088006" y="0"/>
                  </a:moveTo>
                  <a:lnTo>
                    <a:pt x="0" y="0"/>
                  </a:lnTo>
                </a:path>
              </a:pathLst>
            </a:custGeom>
            <a:ln w="45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436" name="object 435">
              <a:extLst>
                <a:ext uri="{FF2B5EF4-FFF2-40B4-BE49-F238E27FC236}">
                  <a16:creationId xmlns:a16="http://schemas.microsoft.com/office/drawing/2014/main" xmlns="" id="{69E0E845-2B40-76BA-9A12-76F122076452}"/>
                </a:ext>
              </a:extLst>
            </p:cNvPr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7103878" y="6634132"/>
              <a:ext cx="116622" cy="110365"/>
            </a:xfrm>
            <a:prstGeom prst="rect">
              <a:avLst/>
            </a:prstGeom>
          </p:spPr>
        </p:pic>
        <p:sp>
          <p:nvSpPr>
            <p:cNvPr id="437" name="object 436">
              <a:extLst>
                <a:ext uri="{FF2B5EF4-FFF2-40B4-BE49-F238E27FC236}">
                  <a16:creationId xmlns:a16="http://schemas.microsoft.com/office/drawing/2014/main" xmlns="" id="{FFFC7ACC-49CF-F7BB-D068-C6D1D683CBB2}"/>
                </a:ext>
              </a:extLst>
            </p:cNvPr>
            <p:cNvSpPr/>
            <p:nvPr/>
          </p:nvSpPr>
          <p:spPr>
            <a:xfrm>
              <a:off x="7175571" y="6364650"/>
              <a:ext cx="3810" cy="276225"/>
            </a:xfrm>
            <a:custGeom>
              <a:avLst/>
              <a:gdLst/>
              <a:ahLst/>
              <a:cxnLst/>
              <a:rect l="l" t="t" r="r" b="b"/>
              <a:pathLst>
                <a:path w="3809" h="276225">
                  <a:moveTo>
                    <a:pt x="0" y="276059"/>
                  </a:moveTo>
                  <a:lnTo>
                    <a:pt x="381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438" name="object 437">
              <a:extLst>
                <a:ext uri="{FF2B5EF4-FFF2-40B4-BE49-F238E27FC236}">
                  <a16:creationId xmlns:a16="http://schemas.microsoft.com/office/drawing/2014/main" xmlns="" id="{3189E78B-F14C-EAC7-17EA-A0862368FB17}"/>
                </a:ext>
              </a:extLst>
            </p:cNvPr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6577060" y="6632731"/>
              <a:ext cx="114063" cy="113442"/>
            </a:xfrm>
            <a:prstGeom prst="rect">
              <a:avLst/>
            </a:prstGeom>
          </p:spPr>
        </p:pic>
        <p:sp>
          <p:nvSpPr>
            <p:cNvPr id="439" name="object 438">
              <a:extLst>
                <a:ext uri="{FF2B5EF4-FFF2-40B4-BE49-F238E27FC236}">
                  <a16:creationId xmlns:a16="http://schemas.microsoft.com/office/drawing/2014/main" xmlns="" id="{D176F92B-6F38-78B2-4A98-C5A4D8951709}"/>
                </a:ext>
              </a:extLst>
            </p:cNvPr>
            <p:cNvSpPr/>
            <p:nvPr/>
          </p:nvSpPr>
          <p:spPr>
            <a:xfrm>
              <a:off x="6644579" y="6364650"/>
              <a:ext cx="3810" cy="276225"/>
            </a:xfrm>
            <a:custGeom>
              <a:avLst/>
              <a:gdLst/>
              <a:ahLst/>
              <a:cxnLst/>
              <a:rect l="l" t="t" r="r" b="b"/>
              <a:pathLst>
                <a:path w="3809" h="276225">
                  <a:moveTo>
                    <a:pt x="0" y="276059"/>
                  </a:moveTo>
                  <a:lnTo>
                    <a:pt x="381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440" name="object 439">
              <a:extLst>
                <a:ext uri="{FF2B5EF4-FFF2-40B4-BE49-F238E27FC236}">
                  <a16:creationId xmlns:a16="http://schemas.microsoft.com/office/drawing/2014/main" xmlns="" id="{71D943D1-EF1D-CE41-EC81-3A9296780727}"/>
                </a:ext>
              </a:extLst>
            </p:cNvPr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7662735" y="6635557"/>
              <a:ext cx="118315" cy="106494"/>
            </a:xfrm>
            <a:prstGeom prst="rect">
              <a:avLst/>
            </a:prstGeom>
          </p:spPr>
        </p:pic>
        <p:sp>
          <p:nvSpPr>
            <p:cNvPr id="441" name="object 440">
              <a:extLst>
                <a:ext uri="{FF2B5EF4-FFF2-40B4-BE49-F238E27FC236}">
                  <a16:creationId xmlns:a16="http://schemas.microsoft.com/office/drawing/2014/main" xmlns="" id="{92819180-C508-BB46-2818-165BE028AFC2}"/>
                </a:ext>
              </a:extLst>
            </p:cNvPr>
            <p:cNvSpPr/>
            <p:nvPr/>
          </p:nvSpPr>
          <p:spPr>
            <a:xfrm>
              <a:off x="7738079" y="6364650"/>
              <a:ext cx="3810" cy="276225"/>
            </a:xfrm>
            <a:custGeom>
              <a:avLst/>
              <a:gdLst/>
              <a:ahLst/>
              <a:cxnLst/>
              <a:rect l="l" t="t" r="r" b="b"/>
              <a:pathLst>
                <a:path w="3809" h="276225">
                  <a:moveTo>
                    <a:pt x="0" y="276059"/>
                  </a:moveTo>
                  <a:lnTo>
                    <a:pt x="381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442" name="object 441">
              <a:extLst>
                <a:ext uri="{FF2B5EF4-FFF2-40B4-BE49-F238E27FC236}">
                  <a16:creationId xmlns:a16="http://schemas.microsoft.com/office/drawing/2014/main" xmlns="" id="{5C792E8B-14A0-DEF5-71D4-0277F162350A}"/>
                </a:ext>
              </a:extLst>
            </p:cNvPr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8206432" y="6644276"/>
              <a:ext cx="119367" cy="102110"/>
            </a:xfrm>
            <a:prstGeom prst="rect">
              <a:avLst/>
            </a:prstGeom>
          </p:spPr>
        </p:pic>
        <p:sp>
          <p:nvSpPr>
            <p:cNvPr id="443" name="object 442">
              <a:extLst>
                <a:ext uri="{FF2B5EF4-FFF2-40B4-BE49-F238E27FC236}">
                  <a16:creationId xmlns:a16="http://schemas.microsoft.com/office/drawing/2014/main" xmlns="" id="{CB63BE49-2108-0A37-058B-34D47F94B3FA}"/>
                </a:ext>
              </a:extLst>
            </p:cNvPr>
            <p:cNvSpPr/>
            <p:nvPr/>
          </p:nvSpPr>
          <p:spPr>
            <a:xfrm>
              <a:off x="8284829" y="6372179"/>
              <a:ext cx="3810" cy="276225"/>
            </a:xfrm>
            <a:custGeom>
              <a:avLst/>
              <a:gdLst/>
              <a:ahLst/>
              <a:cxnLst/>
              <a:rect l="l" t="t" r="r" b="b"/>
              <a:pathLst>
                <a:path w="3809" h="276225">
                  <a:moveTo>
                    <a:pt x="0" y="276059"/>
                  </a:moveTo>
                  <a:lnTo>
                    <a:pt x="381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444" name="object 443">
              <a:extLst>
                <a:ext uri="{FF2B5EF4-FFF2-40B4-BE49-F238E27FC236}">
                  <a16:creationId xmlns:a16="http://schemas.microsoft.com/office/drawing/2014/main" xmlns="" id="{CE9457F3-DE87-D336-173C-06CF673DE81B}"/>
                </a:ext>
              </a:extLst>
            </p:cNvPr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6815810" y="7296124"/>
              <a:ext cx="115737" cy="185412"/>
            </a:xfrm>
            <a:prstGeom prst="rect">
              <a:avLst/>
            </a:prstGeom>
          </p:spPr>
        </p:pic>
        <p:pic>
          <p:nvPicPr>
            <p:cNvPr id="445" name="object 444">
              <a:extLst>
                <a:ext uri="{FF2B5EF4-FFF2-40B4-BE49-F238E27FC236}">
                  <a16:creationId xmlns:a16="http://schemas.microsoft.com/office/drawing/2014/main" xmlns="" id="{692EFA25-2E0A-AE48-2E8D-6AA0632C9EAD}"/>
                </a:ext>
              </a:extLst>
            </p:cNvPr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6977506" y="7296124"/>
              <a:ext cx="115737" cy="185412"/>
            </a:xfrm>
            <a:prstGeom prst="rect">
              <a:avLst/>
            </a:prstGeom>
          </p:spPr>
        </p:pic>
        <p:pic>
          <p:nvPicPr>
            <p:cNvPr id="446" name="object 445">
              <a:extLst>
                <a:ext uri="{FF2B5EF4-FFF2-40B4-BE49-F238E27FC236}">
                  <a16:creationId xmlns:a16="http://schemas.microsoft.com/office/drawing/2014/main" xmlns="" id="{A6E93EAB-6CD8-15E1-9C9E-B1DCA819C738}"/>
                </a:ext>
              </a:extLst>
            </p:cNvPr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7139203" y="7296124"/>
              <a:ext cx="115737" cy="185412"/>
            </a:xfrm>
            <a:prstGeom prst="rect">
              <a:avLst/>
            </a:prstGeom>
          </p:spPr>
        </p:pic>
        <p:pic>
          <p:nvPicPr>
            <p:cNvPr id="447" name="object 446">
              <a:extLst>
                <a:ext uri="{FF2B5EF4-FFF2-40B4-BE49-F238E27FC236}">
                  <a16:creationId xmlns:a16="http://schemas.microsoft.com/office/drawing/2014/main" xmlns="" id="{AC2E45D9-F891-0D88-C85C-5AC8B75F8DB1}"/>
                </a:ext>
              </a:extLst>
            </p:cNvPr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300899" y="7296124"/>
              <a:ext cx="115737" cy="185412"/>
            </a:xfrm>
            <a:prstGeom prst="rect">
              <a:avLst/>
            </a:prstGeom>
          </p:spPr>
        </p:pic>
        <p:pic>
          <p:nvPicPr>
            <p:cNvPr id="448" name="object 447">
              <a:extLst>
                <a:ext uri="{FF2B5EF4-FFF2-40B4-BE49-F238E27FC236}">
                  <a16:creationId xmlns:a16="http://schemas.microsoft.com/office/drawing/2014/main" xmlns="" id="{A3BE4365-1AAC-E135-4CC6-2373EE96AF37}"/>
                </a:ext>
              </a:extLst>
            </p:cNvPr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462634" y="7296124"/>
              <a:ext cx="115699" cy="185412"/>
            </a:xfrm>
            <a:prstGeom prst="rect">
              <a:avLst/>
            </a:prstGeom>
          </p:spPr>
        </p:pic>
        <p:pic>
          <p:nvPicPr>
            <p:cNvPr id="449" name="object 448">
              <a:extLst>
                <a:ext uri="{FF2B5EF4-FFF2-40B4-BE49-F238E27FC236}">
                  <a16:creationId xmlns:a16="http://schemas.microsoft.com/office/drawing/2014/main" xmlns="" id="{A1FA5DBE-BD64-3FD7-75DC-485FF92F8607}"/>
                </a:ext>
              </a:extLst>
            </p:cNvPr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7624330" y="7296124"/>
              <a:ext cx="115699" cy="185412"/>
            </a:xfrm>
            <a:prstGeom prst="rect">
              <a:avLst/>
            </a:prstGeom>
          </p:spPr>
        </p:pic>
        <p:pic>
          <p:nvPicPr>
            <p:cNvPr id="450" name="object 449">
              <a:extLst>
                <a:ext uri="{FF2B5EF4-FFF2-40B4-BE49-F238E27FC236}">
                  <a16:creationId xmlns:a16="http://schemas.microsoft.com/office/drawing/2014/main" xmlns="" id="{147626AE-4364-478C-1DDB-9FA4AEB56EB2}"/>
                </a:ext>
              </a:extLst>
            </p:cNvPr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7786026" y="7296124"/>
              <a:ext cx="115699" cy="185412"/>
            </a:xfrm>
            <a:prstGeom prst="rect">
              <a:avLst/>
            </a:prstGeom>
          </p:spPr>
        </p:pic>
        <p:pic>
          <p:nvPicPr>
            <p:cNvPr id="451" name="object 450">
              <a:extLst>
                <a:ext uri="{FF2B5EF4-FFF2-40B4-BE49-F238E27FC236}">
                  <a16:creationId xmlns:a16="http://schemas.microsoft.com/office/drawing/2014/main" xmlns="" id="{2CA5379F-5889-06D1-65A5-C8C4BFD82891}"/>
                </a:ext>
              </a:extLst>
            </p:cNvPr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7947723" y="7296124"/>
              <a:ext cx="115699" cy="185412"/>
            </a:xfrm>
            <a:prstGeom prst="rect">
              <a:avLst/>
            </a:prstGeom>
          </p:spPr>
        </p:pic>
        <p:pic>
          <p:nvPicPr>
            <p:cNvPr id="452" name="object 451">
              <a:extLst>
                <a:ext uri="{FF2B5EF4-FFF2-40B4-BE49-F238E27FC236}">
                  <a16:creationId xmlns:a16="http://schemas.microsoft.com/office/drawing/2014/main" xmlns="" id="{C63D9650-5AA6-6D79-6D99-24F353EB2EC5}"/>
                </a:ext>
              </a:extLst>
            </p:cNvPr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8109419" y="7296124"/>
              <a:ext cx="115698" cy="185412"/>
            </a:xfrm>
            <a:prstGeom prst="rect">
              <a:avLst/>
            </a:prstGeom>
          </p:spPr>
        </p:pic>
        <p:pic>
          <p:nvPicPr>
            <p:cNvPr id="453" name="object 452">
              <a:extLst>
                <a:ext uri="{FF2B5EF4-FFF2-40B4-BE49-F238E27FC236}">
                  <a16:creationId xmlns:a16="http://schemas.microsoft.com/office/drawing/2014/main" xmlns="" id="{3045E0CB-9235-C2F4-B7C2-037BDFA03CF3}"/>
                </a:ext>
              </a:extLst>
            </p:cNvPr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8271116" y="7296124"/>
              <a:ext cx="115730" cy="185412"/>
            </a:xfrm>
            <a:prstGeom prst="rect">
              <a:avLst/>
            </a:prstGeom>
          </p:spPr>
        </p:pic>
        <p:pic>
          <p:nvPicPr>
            <p:cNvPr id="454" name="object 453">
              <a:extLst>
                <a:ext uri="{FF2B5EF4-FFF2-40B4-BE49-F238E27FC236}">
                  <a16:creationId xmlns:a16="http://schemas.microsoft.com/office/drawing/2014/main" xmlns="" id="{ADF877F6-3094-F699-18DB-8EC2972F9FB5}"/>
                </a:ext>
              </a:extLst>
            </p:cNvPr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8432812" y="7296124"/>
              <a:ext cx="115730" cy="185412"/>
            </a:xfrm>
            <a:prstGeom prst="rect">
              <a:avLst/>
            </a:prstGeom>
          </p:spPr>
        </p:pic>
        <p:pic>
          <p:nvPicPr>
            <p:cNvPr id="455" name="object 454">
              <a:extLst>
                <a:ext uri="{FF2B5EF4-FFF2-40B4-BE49-F238E27FC236}">
                  <a16:creationId xmlns:a16="http://schemas.microsoft.com/office/drawing/2014/main" xmlns="" id="{4DE5D0B8-1939-AB50-3829-2AB256839890}"/>
                </a:ext>
              </a:extLst>
            </p:cNvPr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8594508" y="7296124"/>
              <a:ext cx="115730" cy="185412"/>
            </a:xfrm>
            <a:prstGeom prst="rect">
              <a:avLst/>
            </a:prstGeom>
          </p:spPr>
        </p:pic>
        <p:pic>
          <p:nvPicPr>
            <p:cNvPr id="456" name="object 455">
              <a:extLst>
                <a:ext uri="{FF2B5EF4-FFF2-40B4-BE49-F238E27FC236}">
                  <a16:creationId xmlns:a16="http://schemas.microsoft.com/office/drawing/2014/main" xmlns="" id="{F2D09442-912A-7DDE-842A-0E96F6B7A232}"/>
                </a:ext>
              </a:extLst>
            </p:cNvPr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8756205" y="7296124"/>
              <a:ext cx="115730" cy="185412"/>
            </a:xfrm>
            <a:prstGeom prst="rect">
              <a:avLst/>
            </a:prstGeom>
          </p:spPr>
        </p:pic>
        <p:pic>
          <p:nvPicPr>
            <p:cNvPr id="457" name="object 456">
              <a:extLst>
                <a:ext uri="{FF2B5EF4-FFF2-40B4-BE49-F238E27FC236}">
                  <a16:creationId xmlns:a16="http://schemas.microsoft.com/office/drawing/2014/main" xmlns="" id="{37AE9C3E-73ED-BFD5-0E63-DC2D67552568}"/>
                </a:ext>
              </a:extLst>
            </p:cNvPr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8737423" y="6644276"/>
              <a:ext cx="119359" cy="102110"/>
            </a:xfrm>
            <a:prstGeom prst="rect">
              <a:avLst/>
            </a:prstGeom>
          </p:spPr>
        </p:pic>
        <p:sp>
          <p:nvSpPr>
            <p:cNvPr id="458" name="object 457">
              <a:extLst>
                <a:ext uri="{FF2B5EF4-FFF2-40B4-BE49-F238E27FC236}">
                  <a16:creationId xmlns:a16="http://schemas.microsoft.com/office/drawing/2014/main" xmlns="" id="{06312AFD-6472-A898-7822-89FE1A85CDF8}"/>
                </a:ext>
              </a:extLst>
            </p:cNvPr>
            <p:cNvSpPr/>
            <p:nvPr/>
          </p:nvSpPr>
          <p:spPr>
            <a:xfrm>
              <a:off x="8815821" y="6372179"/>
              <a:ext cx="3810" cy="276225"/>
            </a:xfrm>
            <a:custGeom>
              <a:avLst/>
              <a:gdLst/>
              <a:ahLst/>
              <a:cxnLst/>
              <a:rect l="l" t="t" r="r" b="b"/>
              <a:pathLst>
                <a:path w="3809" h="276225">
                  <a:moveTo>
                    <a:pt x="0" y="276059"/>
                  </a:moveTo>
                  <a:lnTo>
                    <a:pt x="381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</p:grpSp>
      <p:pic>
        <p:nvPicPr>
          <p:cNvPr id="481" name="object 480">
            <a:extLst>
              <a:ext uri="{FF2B5EF4-FFF2-40B4-BE49-F238E27FC236}">
                <a16:creationId xmlns:a16="http://schemas.microsoft.com/office/drawing/2014/main" xmlns="" id="{6B40E337-BDDE-503E-F3D7-C17875F5D2C1}"/>
              </a:ext>
            </a:extLst>
          </p:cNvPr>
          <p:cNvPicPr/>
          <p:nvPr/>
        </p:nvPicPr>
        <p:blipFill>
          <a:blip r:embed="rId34" cstate="print"/>
          <a:stretch>
            <a:fillRect/>
          </a:stretch>
        </p:blipFill>
        <p:spPr>
          <a:xfrm>
            <a:off x="6898291" y="2820526"/>
            <a:ext cx="446494" cy="369210"/>
          </a:xfrm>
          <a:prstGeom prst="rect">
            <a:avLst/>
          </a:prstGeom>
        </p:spPr>
      </p:pic>
      <p:sp>
        <p:nvSpPr>
          <p:cNvPr id="483" name="object 482">
            <a:extLst>
              <a:ext uri="{FF2B5EF4-FFF2-40B4-BE49-F238E27FC236}">
                <a16:creationId xmlns:a16="http://schemas.microsoft.com/office/drawing/2014/main" xmlns="" id="{794E337D-5C48-C8D8-0A44-7487027985CC}"/>
              </a:ext>
            </a:extLst>
          </p:cNvPr>
          <p:cNvSpPr txBox="1"/>
          <p:nvPr/>
        </p:nvSpPr>
        <p:spPr>
          <a:xfrm>
            <a:off x="5686280" y="2682090"/>
            <a:ext cx="277481" cy="81396"/>
          </a:xfrm>
          <a:prstGeom prst="rect">
            <a:avLst/>
          </a:prstGeom>
        </p:spPr>
        <p:txBody>
          <a:bodyPr vert="horz" wrap="square" lIns="0" tIns="7330" rIns="0" bIns="0" rtlCol="0">
            <a:spAutoFit/>
          </a:bodyPr>
          <a:lstStyle/>
          <a:p>
            <a:pPr marL="8145">
              <a:spcBef>
                <a:spcPts val="58"/>
              </a:spcBef>
            </a:pPr>
            <a:r>
              <a:rPr lang="uk-UA" sz="481" b="1" spc="-26" dirty="0">
                <a:latin typeface="Verdana"/>
                <a:cs typeface="Verdana"/>
              </a:rPr>
              <a:t>Ліфт</a:t>
            </a:r>
            <a:endParaRPr sz="481" b="1" dirty="0">
              <a:latin typeface="Verdana"/>
              <a:cs typeface="Verdana"/>
            </a:endParaRPr>
          </a:p>
        </p:txBody>
      </p:sp>
      <p:pic>
        <p:nvPicPr>
          <p:cNvPr id="485" name="object 484">
            <a:extLst>
              <a:ext uri="{FF2B5EF4-FFF2-40B4-BE49-F238E27FC236}">
                <a16:creationId xmlns:a16="http://schemas.microsoft.com/office/drawing/2014/main" xmlns="" id="{FB763B95-EDA4-6AF7-A7F6-168E93904017}"/>
              </a:ext>
            </a:extLst>
          </p:cNvPr>
          <p:cNvPicPr/>
          <p:nvPr/>
        </p:nvPicPr>
        <p:blipFill>
          <a:blip r:embed="rId35" cstate="print"/>
          <a:stretch>
            <a:fillRect/>
          </a:stretch>
        </p:blipFill>
        <p:spPr>
          <a:xfrm>
            <a:off x="10494317" y="2040301"/>
            <a:ext cx="244520" cy="109021"/>
          </a:xfrm>
          <a:prstGeom prst="rect">
            <a:avLst/>
          </a:prstGeom>
        </p:spPr>
      </p:pic>
      <p:grpSp>
        <p:nvGrpSpPr>
          <p:cNvPr id="488" name="object 487">
            <a:extLst>
              <a:ext uri="{FF2B5EF4-FFF2-40B4-BE49-F238E27FC236}">
                <a16:creationId xmlns:a16="http://schemas.microsoft.com/office/drawing/2014/main" xmlns="" id="{81CD04F0-0106-9E16-C975-D5395409372E}"/>
              </a:ext>
            </a:extLst>
          </p:cNvPr>
          <p:cNvGrpSpPr/>
          <p:nvPr/>
        </p:nvGrpSpPr>
        <p:grpSpPr>
          <a:xfrm>
            <a:off x="6964509" y="1973793"/>
            <a:ext cx="4191314" cy="729610"/>
            <a:chOff x="6064735" y="6076182"/>
            <a:chExt cx="5668645" cy="938530"/>
          </a:xfrm>
        </p:grpSpPr>
        <p:sp>
          <p:nvSpPr>
            <p:cNvPr id="489" name="object 488">
              <a:extLst>
                <a:ext uri="{FF2B5EF4-FFF2-40B4-BE49-F238E27FC236}">
                  <a16:creationId xmlns:a16="http://schemas.microsoft.com/office/drawing/2014/main" xmlns="" id="{F4466A43-0415-9D2B-7E73-147294360519}"/>
                </a:ext>
              </a:extLst>
            </p:cNvPr>
            <p:cNvSpPr/>
            <p:nvPr/>
          </p:nvSpPr>
          <p:spPr>
            <a:xfrm>
              <a:off x="6065370" y="6614890"/>
              <a:ext cx="245110" cy="281305"/>
            </a:xfrm>
            <a:custGeom>
              <a:avLst/>
              <a:gdLst/>
              <a:ahLst/>
              <a:cxnLst/>
              <a:rect l="l" t="t" r="r" b="b"/>
              <a:pathLst>
                <a:path w="245110" h="281304">
                  <a:moveTo>
                    <a:pt x="244995" y="235005"/>
                  </a:moveTo>
                  <a:lnTo>
                    <a:pt x="233583" y="237671"/>
                  </a:lnTo>
                  <a:lnTo>
                    <a:pt x="221994" y="239225"/>
                  </a:lnTo>
                  <a:lnTo>
                    <a:pt x="175718" y="234270"/>
                  </a:lnTo>
                  <a:lnTo>
                    <a:pt x="134670" y="212342"/>
                  </a:lnTo>
                  <a:lnTo>
                    <a:pt x="104830" y="176610"/>
                  </a:lnTo>
                  <a:lnTo>
                    <a:pt x="90541" y="132318"/>
                  </a:lnTo>
                  <a:lnTo>
                    <a:pt x="89707" y="120663"/>
                  </a:lnTo>
                  <a:lnTo>
                    <a:pt x="90004" y="108945"/>
                  </a:lnTo>
                  <a:lnTo>
                    <a:pt x="102133" y="64012"/>
                  </a:lnTo>
                  <a:lnTo>
                    <a:pt x="130238" y="26916"/>
                  </a:lnTo>
                  <a:lnTo>
                    <a:pt x="170192" y="3052"/>
                  </a:lnTo>
                  <a:lnTo>
                    <a:pt x="158087" y="997"/>
                  </a:lnTo>
                  <a:lnTo>
                    <a:pt x="145864" y="0"/>
                  </a:lnTo>
                  <a:lnTo>
                    <a:pt x="133600" y="72"/>
                  </a:lnTo>
                  <a:lnTo>
                    <a:pt x="121373" y="1223"/>
                  </a:lnTo>
                  <a:lnTo>
                    <a:pt x="74853" y="16222"/>
                  </a:lnTo>
                  <a:lnTo>
                    <a:pt x="36271" y="46207"/>
                  </a:lnTo>
                  <a:lnTo>
                    <a:pt x="10274" y="87609"/>
                  </a:lnTo>
                  <a:lnTo>
                    <a:pt x="0" y="135399"/>
                  </a:lnTo>
                  <a:lnTo>
                    <a:pt x="83" y="147680"/>
                  </a:lnTo>
                  <a:lnTo>
                    <a:pt x="10978" y="195321"/>
                  </a:lnTo>
                  <a:lnTo>
                    <a:pt x="37496" y="236366"/>
                  </a:lnTo>
                  <a:lnTo>
                    <a:pt x="76480" y="265857"/>
                  </a:lnTo>
                  <a:lnTo>
                    <a:pt x="123174" y="280248"/>
                  </a:lnTo>
                  <a:lnTo>
                    <a:pt x="135401" y="281236"/>
                  </a:lnTo>
                  <a:lnTo>
                    <a:pt x="147666" y="281162"/>
                  </a:lnTo>
                  <a:lnTo>
                    <a:pt x="195309" y="270279"/>
                  </a:lnTo>
                  <a:lnTo>
                    <a:pt x="236366" y="243759"/>
                  </a:lnTo>
                  <a:lnTo>
                    <a:pt x="244995" y="23500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90" name="object 489">
              <a:extLst>
                <a:ext uri="{FF2B5EF4-FFF2-40B4-BE49-F238E27FC236}">
                  <a16:creationId xmlns:a16="http://schemas.microsoft.com/office/drawing/2014/main" xmlns="" id="{984EDFD6-6300-76FB-9BE3-83B1F88FD1FD}"/>
                </a:ext>
              </a:extLst>
            </p:cNvPr>
            <p:cNvSpPr/>
            <p:nvPr/>
          </p:nvSpPr>
          <p:spPr>
            <a:xfrm>
              <a:off x="6176010" y="6365024"/>
              <a:ext cx="3810" cy="253365"/>
            </a:xfrm>
            <a:custGeom>
              <a:avLst/>
              <a:gdLst/>
              <a:ahLst/>
              <a:cxnLst/>
              <a:rect l="l" t="t" r="r" b="b"/>
              <a:pathLst>
                <a:path w="3810" h="253365">
                  <a:moveTo>
                    <a:pt x="0" y="253009"/>
                  </a:moveTo>
                  <a:lnTo>
                    <a:pt x="347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91" name="object 490">
              <a:extLst>
                <a:ext uri="{FF2B5EF4-FFF2-40B4-BE49-F238E27FC236}">
                  <a16:creationId xmlns:a16="http://schemas.microsoft.com/office/drawing/2014/main" xmlns="" id="{0B4A3EAE-E8B8-616D-E0AA-4EE51A298C8D}"/>
                </a:ext>
              </a:extLst>
            </p:cNvPr>
            <p:cNvSpPr/>
            <p:nvPr/>
          </p:nvSpPr>
          <p:spPr>
            <a:xfrm>
              <a:off x="11557280" y="6077140"/>
              <a:ext cx="166370" cy="883919"/>
            </a:xfrm>
            <a:custGeom>
              <a:avLst/>
              <a:gdLst/>
              <a:ahLst/>
              <a:cxnLst/>
              <a:rect l="l" t="t" r="r" b="b"/>
              <a:pathLst>
                <a:path w="166370" h="883920">
                  <a:moveTo>
                    <a:pt x="166052" y="766965"/>
                  </a:moveTo>
                  <a:lnTo>
                    <a:pt x="2679" y="766965"/>
                  </a:lnTo>
                  <a:lnTo>
                    <a:pt x="2679" y="0"/>
                  </a:lnTo>
                  <a:lnTo>
                    <a:pt x="127" y="0"/>
                  </a:lnTo>
                  <a:lnTo>
                    <a:pt x="127" y="766965"/>
                  </a:lnTo>
                  <a:lnTo>
                    <a:pt x="0" y="766965"/>
                  </a:lnTo>
                  <a:lnTo>
                    <a:pt x="0" y="775335"/>
                  </a:lnTo>
                  <a:lnTo>
                    <a:pt x="127" y="775335"/>
                  </a:lnTo>
                  <a:lnTo>
                    <a:pt x="127" y="796137"/>
                  </a:lnTo>
                  <a:lnTo>
                    <a:pt x="38" y="804506"/>
                  </a:lnTo>
                  <a:lnTo>
                    <a:pt x="127" y="883627"/>
                  </a:lnTo>
                  <a:lnTo>
                    <a:pt x="2679" y="883627"/>
                  </a:lnTo>
                  <a:lnTo>
                    <a:pt x="2679" y="804506"/>
                  </a:lnTo>
                  <a:lnTo>
                    <a:pt x="152044" y="804506"/>
                  </a:lnTo>
                  <a:lnTo>
                    <a:pt x="152044" y="796137"/>
                  </a:lnTo>
                  <a:lnTo>
                    <a:pt x="2679" y="796137"/>
                  </a:lnTo>
                  <a:lnTo>
                    <a:pt x="2679" y="775335"/>
                  </a:lnTo>
                  <a:lnTo>
                    <a:pt x="166052" y="775335"/>
                  </a:lnTo>
                  <a:lnTo>
                    <a:pt x="166052" y="76696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492" name="object 491">
              <a:extLst>
                <a:ext uri="{FF2B5EF4-FFF2-40B4-BE49-F238E27FC236}">
                  <a16:creationId xmlns:a16="http://schemas.microsoft.com/office/drawing/2014/main" xmlns="" id="{0203B1B0-1888-C503-9B81-49ED034EEF57}"/>
                </a:ext>
              </a:extLst>
            </p:cNvPr>
            <p:cNvPicPr/>
            <p:nvPr/>
          </p:nvPicPr>
          <p:blipFill>
            <a:blip r:embed="rId36" cstate="print"/>
            <a:stretch>
              <a:fillRect/>
            </a:stretch>
          </p:blipFill>
          <p:spPr>
            <a:xfrm>
              <a:off x="11361292" y="6334201"/>
              <a:ext cx="159994" cy="218300"/>
            </a:xfrm>
            <a:prstGeom prst="rect">
              <a:avLst/>
            </a:prstGeom>
          </p:spPr>
        </p:pic>
        <p:sp>
          <p:nvSpPr>
            <p:cNvPr id="493" name="object 492">
              <a:extLst>
                <a:ext uri="{FF2B5EF4-FFF2-40B4-BE49-F238E27FC236}">
                  <a16:creationId xmlns:a16="http://schemas.microsoft.com/office/drawing/2014/main" xmlns="" id="{AB458F41-9196-F877-493C-15B9123CA689}"/>
                </a:ext>
              </a:extLst>
            </p:cNvPr>
            <p:cNvSpPr/>
            <p:nvPr/>
          </p:nvSpPr>
          <p:spPr>
            <a:xfrm>
              <a:off x="11355223" y="6093447"/>
              <a:ext cx="368300" cy="759460"/>
            </a:xfrm>
            <a:custGeom>
              <a:avLst/>
              <a:gdLst/>
              <a:ahLst/>
              <a:cxnLst/>
              <a:rect l="l" t="t" r="r" b="b"/>
              <a:pathLst>
                <a:path w="368300" h="759459">
                  <a:moveTo>
                    <a:pt x="368109" y="583234"/>
                  </a:moveTo>
                  <a:lnTo>
                    <a:pt x="346278" y="546760"/>
                  </a:lnTo>
                  <a:lnTo>
                    <a:pt x="312331" y="523062"/>
                  </a:lnTo>
                  <a:lnTo>
                    <a:pt x="254203" y="495731"/>
                  </a:lnTo>
                  <a:lnTo>
                    <a:pt x="113753" y="437388"/>
                  </a:lnTo>
                  <a:lnTo>
                    <a:pt x="81673" y="423252"/>
                  </a:lnTo>
                  <a:lnTo>
                    <a:pt x="35674" y="397725"/>
                  </a:lnTo>
                  <a:lnTo>
                    <a:pt x="5448" y="366268"/>
                  </a:lnTo>
                  <a:lnTo>
                    <a:pt x="0" y="349859"/>
                  </a:lnTo>
                  <a:lnTo>
                    <a:pt x="0" y="525665"/>
                  </a:lnTo>
                  <a:lnTo>
                    <a:pt x="21767" y="562152"/>
                  </a:lnTo>
                  <a:lnTo>
                    <a:pt x="55638" y="585838"/>
                  </a:lnTo>
                  <a:lnTo>
                    <a:pt x="113753" y="613206"/>
                  </a:lnTo>
                  <a:lnTo>
                    <a:pt x="254203" y="671537"/>
                  </a:lnTo>
                  <a:lnTo>
                    <a:pt x="286296" y="685660"/>
                  </a:lnTo>
                  <a:lnTo>
                    <a:pt x="332333" y="711174"/>
                  </a:lnTo>
                  <a:lnTo>
                    <a:pt x="362648" y="742632"/>
                  </a:lnTo>
                  <a:lnTo>
                    <a:pt x="368109" y="759053"/>
                  </a:lnTo>
                  <a:lnTo>
                    <a:pt x="368109" y="583234"/>
                  </a:lnTo>
                  <a:close/>
                </a:path>
                <a:path w="368300" h="759459">
                  <a:moveTo>
                    <a:pt x="368109" y="116649"/>
                  </a:moveTo>
                  <a:lnTo>
                    <a:pt x="346163" y="80187"/>
                  </a:lnTo>
                  <a:lnTo>
                    <a:pt x="296341" y="47383"/>
                  </a:lnTo>
                  <a:lnTo>
                    <a:pt x="184073" y="0"/>
                  </a:lnTo>
                  <a:lnTo>
                    <a:pt x="184073" y="175806"/>
                  </a:lnTo>
                  <a:lnTo>
                    <a:pt x="247205" y="201777"/>
                  </a:lnTo>
                  <a:lnTo>
                    <a:pt x="272224" y="212255"/>
                  </a:lnTo>
                  <a:lnTo>
                    <a:pt x="316699" y="234124"/>
                  </a:lnTo>
                  <a:lnTo>
                    <a:pt x="355765" y="266471"/>
                  </a:lnTo>
                  <a:lnTo>
                    <a:pt x="368109" y="292455"/>
                  </a:lnTo>
                  <a:lnTo>
                    <a:pt x="368109" y="11664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94" name="object 493">
              <a:extLst>
                <a:ext uri="{FF2B5EF4-FFF2-40B4-BE49-F238E27FC236}">
                  <a16:creationId xmlns:a16="http://schemas.microsoft.com/office/drawing/2014/main" xmlns="" id="{FBC199EE-4186-393E-1EA5-4FE7B7A468EB}"/>
                </a:ext>
              </a:extLst>
            </p:cNvPr>
            <p:cNvSpPr/>
            <p:nvPr/>
          </p:nvSpPr>
          <p:spPr>
            <a:xfrm>
              <a:off x="11539303" y="6269248"/>
              <a:ext cx="184150" cy="116839"/>
            </a:xfrm>
            <a:custGeom>
              <a:avLst/>
              <a:gdLst/>
              <a:ahLst/>
              <a:cxnLst/>
              <a:rect l="l" t="t" r="r" b="b"/>
              <a:pathLst>
                <a:path w="184150" h="116839">
                  <a:moveTo>
                    <a:pt x="184035" y="116649"/>
                  </a:moveTo>
                  <a:lnTo>
                    <a:pt x="162090" y="80200"/>
                  </a:lnTo>
                  <a:lnTo>
                    <a:pt x="112262" y="47387"/>
                  </a:lnTo>
                  <a:lnTo>
                    <a:pt x="63125" y="25971"/>
                  </a:lnTo>
                  <a:lnTo>
                    <a:pt x="19052" y="7747"/>
                  </a:ln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95" name="object 494">
              <a:extLst>
                <a:ext uri="{FF2B5EF4-FFF2-40B4-BE49-F238E27FC236}">
                  <a16:creationId xmlns:a16="http://schemas.microsoft.com/office/drawing/2014/main" xmlns="" id="{10E9F0B8-412F-6EFA-A261-8D8EFC0CA4AF}"/>
                </a:ext>
              </a:extLst>
            </p:cNvPr>
            <p:cNvSpPr/>
            <p:nvPr/>
          </p:nvSpPr>
          <p:spPr>
            <a:xfrm>
              <a:off x="11472972" y="6531714"/>
              <a:ext cx="48895" cy="0"/>
            </a:xfrm>
            <a:custGeom>
              <a:avLst/>
              <a:gdLst/>
              <a:ahLst/>
              <a:cxnLst/>
              <a:rect l="l" t="t" r="r" b="b"/>
              <a:pathLst>
                <a:path w="48895">
                  <a:moveTo>
                    <a:pt x="48374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96" name="object 495">
              <a:extLst>
                <a:ext uri="{FF2B5EF4-FFF2-40B4-BE49-F238E27FC236}">
                  <a16:creationId xmlns:a16="http://schemas.microsoft.com/office/drawing/2014/main" xmlns="" id="{D561A142-1499-926A-32F5-2769DD5BFBAC}"/>
                </a:ext>
              </a:extLst>
            </p:cNvPr>
            <p:cNvSpPr/>
            <p:nvPr/>
          </p:nvSpPr>
          <p:spPr>
            <a:xfrm>
              <a:off x="11454841" y="6523332"/>
              <a:ext cx="66675" cy="0"/>
            </a:xfrm>
            <a:custGeom>
              <a:avLst/>
              <a:gdLst/>
              <a:ahLst/>
              <a:cxnLst/>
              <a:rect l="l" t="t" r="r" b="b"/>
              <a:pathLst>
                <a:path w="66675">
                  <a:moveTo>
                    <a:pt x="66446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97" name="object 496">
              <a:extLst>
                <a:ext uri="{FF2B5EF4-FFF2-40B4-BE49-F238E27FC236}">
                  <a16:creationId xmlns:a16="http://schemas.microsoft.com/office/drawing/2014/main" xmlns="" id="{037EF95F-F2E1-9E03-71A6-F30ECDD78194}"/>
                </a:ext>
              </a:extLst>
            </p:cNvPr>
            <p:cNvSpPr/>
            <p:nvPr/>
          </p:nvSpPr>
          <p:spPr>
            <a:xfrm>
              <a:off x="11374828" y="6333990"/>
              <a:ext cx="147320" cy="80645"/>
            </a:xfrm>
            <a:custGeom>
              <a:avLst/>
              <a:gdLst/>
              <a:ahLst/>
              <a:cxnLst/>
              <a:rect l="l" t="t" r="r" b="b"/>
              <a:pathLst>
                <a:path w="147320" h="80645">
                  <a:moveTo>
                    <a:pt x="146977" y="0"/>
                  </a:moveTo>
                  <a:lnTo>
                    <a:pt x="101012" y="20072"/>
                  </a:lnTo>
                  <a:lnTo>
                    <a:pt x="58762" y="40144"/>
                  </a:lnTo>
                  <a:lnTo>
                    <a:pt x="23885" y="60188"/>
                  </a:lnTo>
                  <a:lnTo>
                    <a:pt x="10567" y="70219"/>
                  </a:lnTo>
                  <a:lnTo>
                    <a:pt x="0" y="8025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98" name="object 497">
              <a:extLst>
                <a:ext uri="{FF2B5EF4-FFF2-40B4-BE49-F238E27FC236}">
                  <a16:creationId xmlns:a16="http://schemas.microsoft.com/office/drawing/2014/main" xmlns="" id="{8FF0D5FA-97B2-BF31-857F-AA34ACA06739}"/>
                </a:ext>
              </a:extLst>
            </p:cNvPr>
            <p:cNvSpPr/>
            <p:nvPr/>
          </p:nvSpPr>
          <p:spPr>
            <a:xfrm>
              <a:off x="11361291" y="6414244"/>
              <a:ext cx="13970" cy="29209"/>
            </a:xfrm>
            <a:custGeom>
              <a:avLst/>
              <a:gdLst/>
              <a:ahLst/>
              <a:cxnLst/>
              <a:rect l="l" t="t" r="r" b="b"/>
              <a:pathLst>
                <a:path w="13970" h="29210">
                  <a:moveTo>
                    <a:pt x="13538" y="0"/>
                  </a:moveTo>
                  <a:lnTo>
                    <a:pt x="9029" y="4851"/>
                  </a:lnTo>
                  <a:lnTo>
                    <a:pt x="5638" y="9690"/>
                  </a:lnTo>
                  <a:lnTo>
                    <a:pt x="3390" y="14541"/>
                  </a:lnTo>
                  <a:lnTo>
                    <a:pt x="1130" y="19380"/>
                  </a:lnTo>
                  <a:lnTo>
                    <a:pt x="0" y="24231"/>
                  </a:lnTo>
                  <a:lnTo>
                    <a:pt x="0" y="290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499" name="object 498">
              <a:extLst>
                <a:ext uri="{FF2B5EF4-FFF2-40B4-BE49-F238E27FC236}">
                  <a16:creationId xmlns:a16="http://schemas.microsoft.com/office/drawing/2014/main" xmlns="" id="{86A147DB-BDEF-A6EE-4506-CC5F5AA7D29D}"/>
                </a:ext>
              </a:extLst>
            </p:cNvPr>
            <p:cNvSpPr/>
            <p:nvPr/>
          </p:nvSpPr>
          <p:spPr>
            <a:xfrm>
              <a:off x="11361297" y="6443291"/>
              <a:ext cx="175260" cy="116205"/>
            </a:xfrm>
            <a:custGeom>
              <a:avLst/>
              <a:gdLst/>
              <a:ahLst/>
              <a:cxnLst/>
              <a:rect l="l" t="t" r="r" b="b"/>
              <a:pathLst>
                <a:path w="175259" h="116204">
                  <a:moveTo>
                    <a:pt x="0" y="0"/>
                  </a:moveTo>
                  <a:lnTo>
                    <a:pt x="20751" y="36118"/>
                  </a:lnTo>
                  <a:lnTo>
                    <a:pt x="68027" y="68626"/>
                  </a:lnTo>
                  <a:lnTo>
                    <a:pt x="114807" y="89843"/>
                  </a:lnTo>
                  <a:lnTo>
                    <a:pt x="156869" y="107903"/>
                  </a:lnTo>
                  <a:lnTo>
                    <a:pt x="175107" y="1155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00" name="object 499">
              <a:extLst>
                <a:ext uri="{FF2B5EF4-FFF2-40B4-BE49-F238E27FC236}">
                  <a16:creationId xmlns:a16="http://schemas.microsoft.com/office/drawing/2014/main" xmlns="" id="{61A78E89-8AFD-D94E-4AB8-B7959628AAE9}"/>
                </a:ext>
              </a:extLst>
            </p:cNvPr>
            <p:cNvSpPr/>
            <p:nvPr/>
          </p:nvSpPr>
          <p:spPr>
            <a:xfrm>
              <a:off x="11557284" y="6377515"/>
              <a:ext cx="165100" cy="0"/>
            </a:xfrm>
            <a:custGeom>
              <a:avLst/>
              <a:gdLst/>
              <a:ahLst/>
              <a:cxnLst/>
              <a:rect l="l" t="t" r="r" b="b"/>
              <a:pathLst>
                <a:path w="165100">
                  <a:moveTo>
                    <a:pt x="164896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01" name="object 500">
              <a:extLst>
                <a:ext uri="{FF2B5EF4-FFF2-40B4-BE49-F238E27FC236}">
                  <a16:creationId xmlns:a16="http://schemas.microsoft.com/office/drawing/2014/main" xmlns="" id="{FB2BBEB0-775B-B474-7540-803C81B519FC}"/>
                </a:ext>
              </a:extLst>
            </p:cNvPr>
            <p:cNvSpPr/>
            <p:nvPr/>
          </p:nvSpPr>
          <p:spPr>
            <a:xfrm>
              <a:off x="11557373" y="6931581"/>
              <a:ext cx="52705" cy="0"/>
            </a:xfrm>
            <a:custGeom>
              <a:avLst/>
              <a:gdLst/>
              <a:ahLst/>
              <a:cxnLst/>
              <a:rect l="l" t="t" r="r" b="b"/>
              <a:pathLst>
                <a:path w="52704">
                  <a:moveTo>
                    <a:pt x="52336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02" name="object 501">
              <a:extLst>
                <a:ext uri="{FF2B5EF4-FFF2-40B4-BE49-F238E27FC236}">
                  <a16:creationId xmlns:a16="http://schemas.microsoft.com/office/drawing/2014/main" xmlns="" id="{6559F8B0-C9C7-5C8F-4DAF-7383D21D08FF}"/>
                </a:ext>
              </a:extLst>
            </p:cNvPr>
            <p:cNvSpPr/>
            <p:nvPr/>
          </p:nvSpPr>
          <p:spPr>
            <a:xfrm>
              <a:off x="11557284" y="6764977"/>
              <a:ext cx="0" cy="20955"/>
            </a:xfrm>
            <a:custGeom>
              <a:avLst/>
              <a:gdLst/>
              <a:ahLst/>
              <a:cxnLst/>
              <a:rect l="l" t="t" r="r" b="b"/>
              <a:pathLst>
                <a:path h="20954">
                  <a:moveTo>
                    <a:pt x="0" y="0"/>
                  </a:moveTo>
                  <a:lnTo>
                    <a:pt x="0" y="2081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03" name="object 502">
              <a:extLst>
                <a:ext uri="{FF2B5EF4-FFF2-40B4-BE49-F238E27FC236}">
                  <a16:creationId xmlns:a16="http://schemas.microsoft.com/office/drawing/2014/main" xmlns="" id="{309493A0-FB02-3E52-3F9C-FF2FC4DBC147}"/>
                </a:ext>
              </a:extLst>
            </p:cNvPr>
            <p:cNvSpPr/>
            <p:nvPr/>
          </p:nvSpPr>
          <p:spPr>
            <a:xfrm>
              <a:off x="11488430" y="6509794"/>
              <a:ext cx="33020" cy="13970"/>
            </a:xfrm>
            <a:custGeom>
              <a:avLst/>
              <a:gdLst/>
              <a:ahLst/>
              <a:cxnLst/>
              <a:rect l="l" t="t" r="r" b="b"/>
              <a:pathLst>
                <a:path w="33020" h="13970">
                  <a:moveTo>
                    <a:pt x="0" y="13538"/>
                  </a:moveTo>
                  <a:lnTo>
                    <a:pt x="5359" y="11277"/>
                  </a:lnTo>
                  <a:lnTo>
                    <a:pt x="10820" y="9029"/>
                  </a:lnTo>
                  <a:lnTo>
                    <a:pt x="16306" y="6769"/>
                  </a:lnTo>
                  <a:lnTo>
                    <a:pt x="21793" y="4521"/>
                  </a:lnTo>
                  <a:lnTo>
                    <a:pt x="27343" y="2260"/>
                  </a:lnTo>
                  <a:lnTo>
                    <a:pt x="3289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04" name="object 503">
              <a:extLst>
                <a:ext uri="{FF2B5EF4-FFF2-40B4-BE49-F238E27FC236}">
                  <a16:creationId xmlns:a16="http://schemas.microsoft.com/office/drawing/2014/main" xmlns="" id="{4574E63F-EB73-AE0E-5E5F-DAA600AF1DEB}"/>
                </a:ext>
              </a:extLst>
            </p:cNvPr>
            <p:cNvSpPr/>
            <p:nvPr/>
          </p:nvSpPr>
          <p:spPr>
            <a:xfrm>
              <a:off x="11557284" y="6794116"/>
              <a:ext cx="0" cy="20955"/>
            </a:xfrm>
            <a:custGeom>
              <a:avLst/>
              <a:gdLst/>
              <a:ahLst/>
              <a:cxnLst/>
              <a:rect l="l" t="t" r="r" b="b"/>
              <a:pathLst>
                <a:path h="20954">
                  <a:moveTo>
                    <a:pt x="0" y="0"/>
                  </a:moveTo>
                  <a:lnTo>
                    <a:pt x="0" y="2081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05" name="object 504">
              <a:extLst>
                <a:ext uri="{FF2B5EF4-FFF2-40B4-BE49-F238E27FC236}">
                  <a16:creationId xmlns:a16="http://schemas.microsoft.com/office/drawing/2014/main" xmlns="" id="{8587ADF2-919D-E39C-017E-728B7F70E22B}"/>
                </a:ext>
              </a:extLst>
            </p:cNvPr>
            <p:cNvSpPr/>
            <p:nvPr/>
          </p:nvSpPr>
          <p:spPr>
            <a:xfrm>
              <a:off x="11557284" y="6743094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0"/>
                  </a:moveTo>
                  <a:lnTo>
                    <a:pt x="0" y="1353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06" name="object 505">
              <a:extLst>
                <a:ext uri="{FF2B5EF4-FFF2-40B4-BE49-F238E27FC236}">
                  <a16:creationId xmlns:a16="http://schemas.microsoft.com/office/drawing/2014/main" xmlns="" id="{D3D45C5D-6F21-1027-AD8A-45FF95287203}"/>
                </a:ext>
              </a:extLst>
            </p:cNvPr>
            <p:cNvSpPr/>
            <p:nvPr/>
          </p:nvSpPr>
          <p:spPr>
            <a:xfrm>
              <a:off x="11557986" y="6297963"/>
              <a:ext cx="51435" cy="21590"/>
            </a:xfrm>
            <a:custGeom>
              <a:avLst/>
              <a:gdLst/>
              <a:ahLst/>
              <a:cxnLst/>
              <a:rect l="l" t="t" r="r" b="b"/>
              <a:pathLst>
                <a:path w="51434" h="21589">
                  <a:moveTo>
                    <a:pt x="50838" y="0"/>
                  </a:moveTo>
                  <a:lnTo>
                    <a:pt x="13001" y="15911"/>
                  </a:lnTo>
                  <a:lnTo>
                    <a:pt x="6517" y="18560"/>
                  </a:lnTo>
                  <a:lnTo>
                    <a:pt x="0" y="2120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07" name="object 506">
              <a:extLst>
                <a:ext uri="{FF2B5EF4-FFF2-40B4-BE49-F238E27FC236}">
                  <a16:creationId xmlns:a16="http://schemas.microsoft.com/office/drawing/2014/main" xmlns="" id="{0B07FE56-90EA-3DE1-70D7-A46A629099BE}"/>
                </a:ext>
              </a:extLst>
            </p:cNvPr>
            <p:cNvSpPr/>
            <p:nvPr/>
          </p:nvSpPr>
          <p:spPr>
            <a:xfrm>
              <a:off x="11557289" y="6844103"/>
              <a:ext cx="165100" cy="0"/>
            </a:xfrm>
            <a:custGeom>
              <a:avLst/>
              <a:gdLst/>
              <a:ahLst/>
              <a:cxnLst/>
              <a:rect l="l" t="t" r="r" b="b"/>
              <a:pathLst>
                <a:path w="165100">
                  <a:moveTo>
                    <a:pt x="164922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08" name="object 507">
              <a:extLst>
                <a:ext uri="{FF2B5EF4-FFF2-40B4-BE49-F238E27FC236}">
                  <a16:creationId xmlns:a16="http://schemas.microsoft.com/office/drawing/2014/main" xmlns="" id="{4FC2E5C7-7B32-8E8D-C22B-87542252ACF5}"/>
                </a:ext>
              </a:extLst>
            </p:cNvPr>
            <p:cNvSpPr/>
            <p:nvPr/>
          </p:nvSpPr>
          <p:spPr>
            <a:xfrm>
              <a:off x="11552016" y="6321585"/>
              <a:ext cx="635" cy="0"/>
            </a:xfrm>
            <a:custGeom>
              <a:avLst/>
              <a:gdLst/>
              <a:ahLst/>
              <a:cxnLst/>
              <a:rect l="l" t="t" r="r" b="b"/>
              <a:pathLst>
                <a:path w="634">
                  <a:moveTo>
                    <a:pt x="25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09" name="object 508">
              <a:extLst>
                <a:ext uri="{FF2B5EF4-FFF2-40B4-BE49-F238E27FC236}">
                  <a16:creationId xmlns:a16="http://schemas.microsoft.com/office/drawing/2014/main" xmlns="" id="{E60926BA-5452-2A28-68D3-110E18D8A726}"/>
                </a:ext>
              </a:extLst>
            </p:cNvPr>
            <p:cNvSpPr/>
            <p:nvPr/>
          </p:nvSpPr>
          <p:spPr>
            <a:xfrm>
              <a:off x="11557284" y="6276505"/>
              <a:ext cx="0" cy="13970"/>
            </a:xfrm>
            <a:custGeom>
              <a:avLst/>
              <a:gdLst/>
              <a:ahLst/>
              <a:cxnLst/>
              <a:rect l="l" t="t" r="r" b="b"/>
              <a:pathLst>
                <a:path h="13970">
                  <a:moveTo>
                    <a:pt x="0" y="0"/>
                  </a:moveTo>
                  <a:lnTo>
                    <a:pt x="0" y="1353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10" name="object 509">
              <a:extLst>
                <a:ext uri="{FF2B5EF4-FFF2-40B4-BE49-F238E27FC236}">
                  <a16:creationId xmlns:a16="http://schemas.microsoft.com/office/drawing/2014/main" xmlns="" id="{DEBE0D3B-3704-D10F-D674-C92399965BE1}"/>
                </a:ext>
              </a:extLst>
            </p:cNvPr>
            <p:cNvSpPr/>
            <p:nvPr/>
          </p:nvSpPr>
          <p:spPr>
            <a:xfrm>
              <a:off x="11557284" y="6298389"/>
              <a:ext cx="0" cy="20955"/>
            </a:xfrm>
            <a:custGeom>
              <a:avLst/>
              <a:gdLst/>
              <a:ahLst/>
              <a:cxnLst/>
              <a:rect l="l" t="t" r="r" b="b"/>
              <a:pathLst>
                <a:path h="20954">
                  <a:moveTo>
                    <a:pt x="0" y="0"/>
                  </a:moveTo>
                  <a:lnTo>
                    <a:pt x="0" y="2081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11" name="object 510">
              <a:extLst>
                <a:ext uri="{FF2B5EF4-FFF2-40B4-BE49-F238E27FC236}">
                  <a16:creationId xmlns:a16="http://schemas.microsoft.com/office/drawing/2014/main" xmlns="" id="{A6F9E674-FF79-FF54-02F1-7AAF236E7378}"/>
                </a:ext>
              </a:extLst>
            </p:cNvPr>
            <p:cNvSpPr/>
            <p:nvPr/>
          </p:nvSpPr>
          <p:spPr>
            <a:xfrm>
              <a:off x="11557284" y="6327559"/>
              <a:ext cx="0" cy="20955"/>
            </a:xfrm>
            <a:custGeom>
              <a:avLst/>
              <a:gdLst/>
              <a:ahLst/>
              <a:cxnLst/>
              <a:rect l="l" t="t" r="r" b="b"/>
              <a:pathLst>
                <a:path h="20954">
                  <a:moveTo>
                    <a:pt x="0" y="0"/>
                  </a:moveTo>
                  <a:lnTo>
                    <a:pt x="0" y="2078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12" name="object 511">
              <a:extLst>
                <a:ext uri="{FF2B5EF4-FFF2-40B4-BE49-F238E27FC236}">
                  <a16:creationId xmlns:a16="http://schemas.microsoft.com/office/drawing/2014/main" xmlns="" id="{54E41635-842D-E135-F03D-1A7502326083}"/>
                </a:ext>
              </a:extLst>
            </p:cNvPr>
            <p:cNvSpPr/>
            <p:nvPr/>
          </p:nvSpPr>
          <p:spPr>
            <a:xfrm>
              <a:off x="11557345" y="6385895"/>
              <a:ext cx="166370" cy="109855"/>
            </a:xfrm>
            <a:custGeom>
              <a:avLst/>
              <a:gdLst/>
              <a:ahLst/>
              <a:cxnLst/>
              <a:rect l="l" t="t" r="r" b="b"/>
              <a:pathLst>
                <a:path w="166370" h="109854">
                  <a:moveTo>
                    <a:pt x="0" y="109334"/>
                  </a:moveTo>
                  <a:lnTo>
                    <a:pt x="37022" y="93962"/>
                  </a:lnTo>
                  <a:lnTo>
                    <a:pt x="80645" y="75171"/>
                  </a:lnTo>
                  <a:lnTo>
                    <a:pt x="120632" y="54668"/>
                  </a:lnTo>
                  <a:lnTo>
                    <a:pt x="155176" y="24342"/>
                  </a:lnTo>
                  <a:lnTo>
                    <a:pt x="164788" y="7261"/>
                  </a:lnTo>
                  <a:lnTo>
                    <a:pt x="16598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13" name="object 512">
              <a:extLst>
                <a:ext uri="{FF2B5EF4-FFF2-40B4-BE49-F238E27FC236}">
                  <a16:creationId xmlns:a16="http://schemas.microsoft.com/office/drawing/2014/main" xmlns="" id="{75E36D59-9CA4-BD87-AB7D-A4B4E598AFEE}"/>
                </a:ext>
              </a:extLst>
            </p:cNvPr>
            <p:cNvSpPr/>
            <p:nvPr/>
          </p:nvSpPr>
          <p:spPr>
            <a:xfrm>
              <a:off x="11539301" y="6093444"/>
              <a:ext cx="0" cy="175895"/>
            </a:xfrm>
            <a:custGeom>
              <a:avLst/>
              <a:gdLst/>
              <a:ahLst/>
              <a:cxnLst/>
              <a:rect l="l" t="t" r="r" b="b"/>
              <a:pathLst>
                <a:path h="175895">
                  <a:moveTo>
                    <a:pt x="0" y="17580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14" name="object 513">
              <a:extLst>
                <a:ext uri="{FF2B5EF4-FFF2-40B4-BE49-F238E27FC236}">
                  <a16:creationId xmlns:a16="http://schemas.microsoft.com/office/drawing/2014/main" xmlns="" id="{61F05163-11ED-2F40-7C4A-99A7B239C790}"/>
                </a:ext>
              </a:extLst>
            </p:cNvPr>
            <p:cNvSpPr/>
            <p:nvPr/>
          </p:nvSpPr>
          <p:spPr>
            <a:xfrm>
              <a:off x="11539301" y="6093442"/>
              <a:ext cx="184150" cy="116839"/>
            </a:xfrm>
            <a:custGeom>
              <a:avLst/>
              <a:gdLst/>
              <a:ahLst/>
              <a:cxnLst/>
              <a:rect l="l" t="t" r="r" b="b"/>
              <a:pathLst>
                <a:path w="184150" h="116839">
                  <a:moveTo>
                    <a:pt x="0" y="0"/>
                  </a:moveTo>
                  <a:lnTo>
                    <a:pt x="40098" y="16400"/>
                  </a:lnTo>
                  <a:lnTo>
                    <a:pt x="88150" y="36449"/>
                  </a:lnTo>
                  <a:lnTo>
                    <a:pt x="132630" y="58313"/>
                  </a:lnTo>
                  <a:lnTo>
                    <a:pt x="171691" y="90667"/>
                  </a:lnTo>
                  <a:lnTo>
                    <a:pt x="182664" y="108898"/>
                  </a:lnTo>
                  <a:lnTo>
                    <a:pt x="184035" y="11664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15" name="object 514">
              <a:extLst>
                <a:ext uri="{FF2B5EF4-FFF2-40B4-BE49-F238E27FC236}">
                  <a16:creationId xmlns:a16="http://schemas.microsoft.com/office/drawing/2014/main" xmlns="" id="{2FF26944-3496-B58F-692B-DCEA347E8492}"/>
                </a:ext>
              </a:extLst>
            </p:cNvPr>
            <p:cNvSpPr/>
            <p:nvPr/>
          </p:nvSpPr>
          <p:spPr>
            <a:xfrm>
              <a:off x="11557287" y="6210089"/>
              <a:ext cx="166370" cy="175895"/>
            </a:xfrm>
            <a:custGeom>
              <a:avLst/>
              <a:gdLst/>
              <a:ahLst/>
              <a:cxnLst/>
              <a:rect l="l" t="t" r="r" b="b"/>
              <a:pathLst>
                <a:path w="166370" h="175895">
                  <a:moveTo>
                    <a:pt x="166052" y="0"/>
                  </a:moveTo>
                  <a:lnTo>
                    <a:pt x="166052" y="167424"/>
                  </a:lnTo>
                  <a:lnTo>
                    <a:pt x="166052" y="175806"/>
                  </a:lnTo>
                  <a:lnTo>
                    <a:pt x="0" y="17580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16" name="object 515">
              <a:extLst>
                <a:ext uri="{FF2B5EF4-FFF2-40B4-BE49-F238E27FC236}">
                  <a16:creationId xmlns:a16="http://schemas.microsoft.com/office/drawing/2014/main" xmlns="" id="{79DADE2C-419E-BB57-CBB6-F7A713A3EA01}"/>
                </a:ext>
              </a:extLst>
            </p:cNvPr>
            <p:cNvSpPr/>
            <p:nvPr/>
          </p:nvSpPr>
          <p:spPr>
            <a:xfrm>
              <a:off x="11557284" y="6823316"/>
              <a:ext cx="0" cy="137795"/>
            </a:xfrm>
            <a:custGeom>
              <a:avLst/>
              <a:gdLst/>
              <a:ahLst/>
              <a:cxnLst/>
              <a:rect l="l" t="t" r="r" b="b"/>
              <a:pathLst>
                <a:path h="137795">
                  <a:moveTo>
                    <a:pt x="0" y="0"/>
                  </a:moveTo>
                  <a:lnTo>
                    <a:pt x="0" y="20789"/>
                  </a:lnTo>
                  <a:lnTo>
                    <a:pt x="0" y="29197"/>
                  </a:lnTo>
                  <a:lnTo>
                    <a:pt x="0" y="13743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17" name="object 516">
              <a:extLst>
                <a:ext uri="{FF2B5EF4-FFF2-40B4-BE49-F238E27FC236}">
                  <a16:creationId xmlns:a16="http://schemas.microsoft.com/office/drawing/2014/main" xmlns="" id="{AC3F9A10-718A-7B09-7FE2-CE43948BED4E}"/>
                </a:ext>
              </a:extLst>
            </p:cNvPr>
            <p:cNvSpPr/>
            <p:nvPr/>
          </p:nvSpPr>
          <p:spPr>
            <a:xfrm>
              <a:off x="11557284" y="6356728"/>
              <a:ext cx="0" cy="210820"/>
            </a:xfrm>
            <a:custGeom>
              <a:avLst/>
              <a:gdLst/>
              <a:ahLst/>
              <a:cxnLst/>
              <a:rect l="l" t="t" r="r" b="b"/>
              <a:pathLst>
                <a:path h="210820">
                  <a:moveTo>
                    <a:pt x="0" y="0"/>
                  </a:moveTo>
                  <a:lnTo>
                    <a:pt x="0" y="20789"/>
                  </a:lnTo>
                  <a:lnTo>
                    <a:pt x="0" y="29171"/>
                  </a:lnTo>
                  <a:lnTo>
                    <a:pt x="0" y="21055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18" name="object 517">
              <a:extLst>
                <a:ext uri="{FF2B5EF4-FFF2-40B4-BE49-F238E27FC236}">
                  <a16:creationId xmlns:a16="http://schemas.microsoft.com/office/drawing/2014/main" xmlns="" id="{1F1DA85A-A2EE-29DC-64B8-93371C5B55C6}"/>
                </a:ext>
              </a:extLst>
            </p:cNvPr>
            <p:cNvSpPr/>
            <p:nvPr/>
          </p:nvSpPr>
          <p:spPr>
            <a:xfrm>
              <a:off x="11546192" y="6290038"/>
              <a:ext cx="64135" cy="8890"/>
            </a:xfrm>
            <a:custGeom>
              <a:avLst/>
              <a:gdLst/>
              <a:ahLst/>
              <a:cxnLst/>
              <a:rect l="l" t="t" r="r" b="b"/>
              <a:pathLst>
                <a:path w="64134" h="8889">
                  <a:moveTo>
                    <a:pt x="43980" y="0"/>
                  </a:moveTo>
                  <a:lnTo>
                    <a:pt x="0" y="0"/>
                  </a:lnTo>
                  <a:lnTo>
                    <a:pt x="0" y="8356"/>
                  </a:lnTo>
                  <a:lnTo>
                    <a:pt x="63512" y="83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19" name="object 518">
              <a:extLst>
                <a:ext uri="{FF2B5EF4-FFF2-40B4-BE49-F238E27FC236}">
                  <a16:creationId xmlns:a16="http://schemas.microsoft.com/office/drawing/2014/main" xmlns="" id="{5790E6F8-D9A2-31E3-540F-81AD0A55C392}"/>
                </a:ext>
              </a:extLst>
            </p:cNvPr>
            <p:cNvSpPr/>
            <p:nvPr/>
          </p:nvSpPr>
          <p:spPr>
            <a:xfrm>
              <a:off x="11555915" y="6348346"/>
              <a:ext cx="153670" cy="8890"/>
            </a:xfrm>
            <a:custGeom>
              <a:avLst/>
              <a:gdLst/>
              <a:ahLst/>
              <a:cxnLst/>
              <a:rect l="l" t="t" r="r" b="b"/>
              <a:pathLst>
                <a:path w="153670" h="8889">
                  <a:moveTo>
                    <a:pt x="144411" y="0"/>
                  </a:moveTo>
                  <a:lnTo>
                    <a:pt x="0" y="0"/>
                  </a:lnTo>
                  <a:lnTo>
                    <a:pt x="0" y="8382"/>
                  </a:lnTo>
                  <a:lnTo>
                    <a:pt x="153403" y="83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20" name="object 519">
              <a:extLst>
                <a:ext uri="{FF2B5EF4-FFF2-40B4-BE49-F238E27FC236}">
                  <a16:creationId xmlns:a16="http://schemas.microsoft.com/office/drawing/2014/main" xmlns="" id="{3A7506A5-FC72-FF2E-EC1E-1D91710B2F92}"/>
                </a:ext>
              </a:extLst>
            </p:cNvPr>
            <p:cNvSpPr/>
            <p:nvPr/>
          </p:nvSpPr>
          <p:spPr>
            <a:xfrm>
              <a:off x="11552016" y="6785795"/>
              <a:ext cx="117475" cy="8890"/>
            </a:xfrm>
            <a:custGeom>
              <a:avLst/>
              <a:gdLst/>
              <a:ahLst/>
              <a:cxnLst/>
              <a:rect l="l" t="t" r="r" b="b"/>
              <a:pathLst>
                <a:path w="117475" h="8890">
                  <a:moveTo>
                    <a:pt x="101980" y="0"/>
                  </a:moveTo>
                  <a:lnTo>
                    <a:pt x="0" y="0"/>
                  </a:lnTo>
                  <a:lnTo>
                    <a:pt x="0" y="8356"/>
                  </a:lnTo>
                  <a:lnTo>
                    <a:pt x="117398" y="83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21" name="object 520">
              <a:extLst>
                <a:ext uri="{FF2B5EF4-FFF2-40B4-BE49-F238E27FC236}">
                  <a16:creationId xmlns:a16="http://schemas.microsoft.com/office/drawing/2014/main" xmlns="" id="{0014C300-9DE2-53BC-E273-1F44429FFFE0}"/>
                </a:ext>
              </a:extLst>
            </p:cNvPr>
            <p:cNvSpPr/>
            <p:nvPr/>
          </p:nvSpPr>
          <p:spPr>
            <a:xfrm>
              <a:off x="11557284" y="6406685"/>
              <a:ext cx="152400" cy="8890"/>
            </a:xfrm>
            <a:custGeom>
              <a:avLst/>
              <a:gdLst/>
              <a:ahLst/>
              <a:cxnLst/>
              <a:rect l="l" t="t" r="r" b="b"/>
              <a:pathLst>
                <a:path w="152400" h="8889">
                  <a:moveTo>
                    <a:pt x="0" y="0"/>
                  </a:moveTo>
                  <a:lnTo>
                    <a:pt x="152031" y="0"/>
                  </a:lnTo>
                  <a:lnTo>
                    <a:pt x="152031" y="8356"/>
                  </a:lnTo>
                  <a:lnTo>
                    <a:pt x="25" y="83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22" name="object 521">
              <a:extLst>
                <a:ext uri="{FF2B5EF4-FFF2-40B4-BE49-F238E27FC236}">
                  <a16:creationId xmlns:a16="http://schemas.microsoft.com/office/drawing/2014/main" xmlns="" id="{AD94CAA8-A4DC-961C-1424-68631513A30C}"/>
                </a:ext>
              </a:extLst>
            </p:cNvPr>
            <p:cNvSpPr/>
            <p:nvPr/>
          </p:nvSpPr>
          <p:spPr>
            <a:xfrm>
              <a:off x="11468861" y="6494162"/>
              <a:ext cx="52705" cy="8890"/>
            </a:xfrm>
            <a:custGeom>
              <a:avLst/>
              <a:gdLst/>
              <a:ahLst/>
              <a:cxnLst/>
              <a:rect l="l" t="t" r="r" b="b"/>
              <a:pathLst>
                <a:path w="52704" h="8890">
                  <a:moveTo>
                    <a:pt x="52425" y="0"/>
                  </a:moveTo>
                  <a:lnTo>
                    <a:pt x="0" y="0"/>
                  </a:lnTo>
                  <a:lnTo>
                    <a:pt x="0" y="8382"/>
                  </a:lnTo>
                  <a:lnTo>
                    <a:pt x="52489" y="83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23" name="object 522">
              <a:extLst>
                <a:ext uri="{FF2B5EF4-FFF2-40B4-BE49-F238E27FC236}">
                  <a16:creationId xmlns:a16="http://schemas.microsoft.com/office/drawing/2014/main" xmlns="" id="{202B84CE-3131-E577-8C50-D5AB718B4A00}"/>
                </a:ext>
              </a:extLst>
            </p:cNvPr>
            <p:cNvSpPr/>
            <p:nvPr/>
          </p:nvSpPr>
          <p:spPr>
            <a:xfrm>
              <a:off x="11557320" y="6435854"/>
              <a:ext cx="112395" cy="8890"/>
            </a:xfrm>
            <a:custGeom>
              <a:avLst/>
              <a:gdLst/>
              <a:ahLst/>
              <a:cxnLst/>
              <a:rect l="l" t="t" r="r" b="b"/>
              <a:pathLst>
                <a:path w="112395" h="8889">
                  <a:moveTo>
                    <a:pt x="25" y="0"/>
                  </a:moveTo>
                  <a:lnTo>
                    <a:pt x="112102" y="0"/>
                  </a:lnTo>
                  <a:lnTo>
                    <a:pt x="112102" y="8356"/>
                  </a:lnTo>
                  <a:lnTo>
                    <a:pt x="0" y="83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24" name="object 523">
              <a:extLst>
                <a:ext uri="{FF2B5EF4-FFF2-40B4-BE49-F238E27FC236}">
                  <a16:creationId xmlns:a16="http://schemas.microsoft.com/office/drawing/2014/main" xmlns="" id="{634A9212-D520-8AEC-E28D-122C08C52F14}"/>
                </a:ext>
              </a:extLst>
            </p:cNvPr>
            <p:cNvSpPr/>
            <p:nvPr/>
          </p:nvSpPr>
          <p:spPr>
            <a:xfrm>
              <a:off x="11557282" y="6464993"/>
              <a:ext cx="52705" cy="8890"/>
            </a:xfrm>
            <a:custGeom>
              <a:avLst/>
              <a:gdLst/>
              <a:ahLst/>
              <a:cxnLst/>
              <a:rect l="l" t="t" r="r" b="b"/>
              <a:pathLst>
                <a:path w="52704" h="8889">
                  <a:moveTo>
                    <a:pt x="63" y="0"/>
                  </a:moveTo>
                  <a:lnTo>
                    <a:pt x="52425" y="0"/>
                  </a:lnTo>
                  <a:lnTo>
                    <a:pt x="52425" y="8382"/>
                  </a:lnTo>
                  <a:lnTo>
                    <a:pt x="0" y="83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25" name="object 524">
              <a:extLst>
                <a:ext uri="{FF2B5EF4-FFF2-40B4-BE49-F238E27FC236}">
                  <a16:creationId xmlns:a16="http://schemas.microsoft.com/office/drawing/2014/main" xmlns="" id="{7EA3E6FB-1FA9-1970-034E-8C23C1E69B4C}"/>
                </a:ext>
              </a:extLst>
            </p:cNvPr>
            <p:cNvSpPr/>
            <p:nvPr/>
          </p:nvSpPr>
          <p:spPr>
            <a:xfrm>
              <a:off x="11557350" y="6902442"/>
              <a:ext cx="112395" cy="8890"/>
            </a:xfrm>
            <a:custGeom>
              <a:avLst/>
              <a:gdLst/>
              <a:ahLst/>
              <a:cxnLst/>
              <a:rect l="l" t="t" r="r" b="b"/>
              <a:pathLst>
                <a:path w="112395" h="8890">
                  <a:moveTo>
                    <a:pt x="25" y="0"/>
                  </a:moveTo>
                  <a:lnTo>
                    <a:pt x="112064" y="0"/>
                  </a:lnTo>
                  <a:lnTo>
                    <a:pt x="112064" y="8356"/>
                  </a:lnTo>
                  <a:lnTo>
                    <a:pt x="0" y="83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26" name="object 525">
              <a:extLst>
                <a:ext uri="{FF2B5EF4-FFF2-40B4-BE49-F238E27FC236}">
                  <a16:creationId xmlns:a16="http://schemas.microsoft.com/office/drawing/2014/main" xmlns="" id="{D195085E-FEF9-2A06-9776-6C2213B23152}"/>
                </a:ext>
              </a:extLst>
            </p:cNvPr>
            <p:cNvSpPr/>
            <p:nvPr/>
          </p:nvSpPr>
          <p:spPr>
            <a:xfrm>
              <a:off x="11557284" y="6873273"/>
              <a:ext cx="152400" cy="8890"/>
            </a:xfrm>
            <a:custGeom>
              <a:avLst/>
              <a:gdLst/>
              <a:ahLst/>
              <a:cxnLst/>
              <a:rect l="l" t="t" r="r" b="b"/>
              <a:pathLst>
                <a:path w="152400" h="8890">
                  <a:moveTo>
                    <a:pt x="0" y="0"/>
                  </a:moveTo>
                  <a:lnTo>
                    <a:pt x="152031" y="0"/>
                  </a:lnTo>
                  <a:lnTo>
                    <a:pt x="152031" y="8382"/>
                  </a:lnTo>
                  <a:lnTo>
                    <a:pt x="25" y="83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27" name="object 526">
              <a:extLst>
                <a:ext uri="{FF2B5EF4-FFF2-40B4-BE49-F238E27FC236}">
                  <a16:creationId xmlns:a16="http://schemas.microsoft.com/office/drawing/2014/main" xmlns="" id="{504A429B-1EA7-3CE3-8FE7-AF6D93D50CDB}"/>
                </a:ext>
              </a:extLst>
            </p:cNvPr>
            <p:cNvSpPr/>
            <p:nvPr/>
          </p:nvSpPr>
          <p:spPr>
            <a:xfrm>
              <a:off x="11555911" y="6814935"/>
              <a:ext cx="153670" cy="8890"/>
            </a:xfrm>
            <a:custGeom>
              <a:avLst/>
              <a:gdLst/>
              <a:ahLst/>
              <a:cxnLst/>
              <a:rect l="l" t="t" r="r" b="b"/>
              <a:pathLst>
                <a:path w="153670" h="8890">
                  <a:moveTo>
                    <a:pt x="144475" y="0"/>
                  </a:moveTo>
                  <a:lnTo>
                    <a:pt x="0" y="0"/>
                  </a:lnTo>
                  <a:lnTo>
                    <a:pt x="0" y="8382"/>
                  </a:lnTo>
                  <a:lnTo>
                    <a:pt x="153403" y="83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28" name="object 527">
              <a:extLst>
                <a:ext uri="{FF2B5EF4-FFF2-40B4-BE49-F238E27FC236}">
                  <a16:creationId xmlns:a16="http://schemas.microsoft.com/office/drawing/2014/main" xmlns="" id="{4ABAACE4-74EE-3ABA-5CBC-CDEB727CE1A2}"/>
                </a:ext>
              </a:extLst>
            </p:cNvPr>
            <p:cNvSpPr/>
            <p:nvPr/>
          </p:nvSpPr>
          <p:spPr>
            <a:xfrm>
              <a:off x="11552016" y="6319207"/>
              <a:ext cx="117475" cy="8890"/>
            </a:xfrm>
            <a:custGeom>
              <a:avLst/>
              <a:gdLst/>
              <a:ahLst/>
              <a:cxnLst/>
              <a:rect l="l" t="t" r="r" b="b"/>
              <a:pathLst>
                <a:path w="117475" h="8889">
                  <a:moveTo>
                    <a:pt x="101980" y="0"/>
                  </a:moveTo>
                  <a:lnTo>
                    <a:pt x="0" y="0"/>
                  </a:lnTo>
                  <a:lnTo>
                    <a:pt x="0" y="8356"/>
                  </a:lnTo>
                  <a:lnTo>
                    <a:pt x="117398" y="835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29" name="object 528">
              <a:extLst>
                <a:ext uri="{FF2B5EF4-FFF2-40B4-BE49-F238E27FC236}">
                  <a16:creationId xmlns:a16="http://schemas.microsoft.com/office/drawing/2014/main" xmlns="" id="{134E45F5-3718-F451-F44A-DDA0EDA01FDB}"/>
                </a:ext>
              </a:extLst>
            </p:cNvPr>
            <p:cNvSpPr/>
            <p:nvPr/>
          </p:nvSpPr>
          <p:spPr>
            <a:xfrm>
              <a:off x="11520647" y="6077140"/>
              <a:ext cx="635" cy="475615"/>
            </a:xfrm>
            <a:custGeom>
              <a:avLst/>
              <a:gdLst/>
              <a:ahLst/>
              <a:cxnLst/>
              <a:rect l="l" t="t" r="r" b="b"/>
              <a:pathLst>
                <a:path w="634" h="475615">
                  <a:moveTo>
                    <a:pt x="0" y="475361"/>
                  </a:moveTo>
                  <a:lnTo>
                    <a:pt x="635" y="475488"/>
                  </a:lnTo>
                  <a:lnTo>
                    <a:pt x="63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30" name="object 529">
              <a:extLst>
                <a:ext uri="{FF2B5EF4-FFF2-40B4-BE49-F238E27FC236}">
                  <a16:creationId xmlns:a16="http://schemas.microsoft.com/office/drawing/2014/main" xmlns="" id="{4D7BA27C-897F-0CA9-4395-58757297439D}"/>
                </a:ext>
              </a:extLst>
            </p:cNvPr>
            <p:cNvSpPr/>
            <p:nvPr/>
          </p:nvSpPr>
          <p:spPr>
            <a:xfrm>
              <a:off x="11521287" y="6077135"/>
              <a:ext cx="36195" cy="0"/>
            </a:xfrm>
            <a:custGeom>
              <a:avLst/>
              <a:gdLst/>
              <a:ahLst/>
              <a:cxnLst/>
              <a:rect l="l" t="t" r="r" b="b"/>
              <a:pathLst>
                <a:path w="36195">
                  <a:moveTo>
                    <a:pt x="0" y="0"/>
                  </a:moveTo>
                  <a:lnTo>
                    <a:pt x="35991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31" name="object 530">
              <a:extLst>
                <a:ext uri="{FF2B5EF4-FFF2-40B4-BE49-F238E27FC236}">
                  <a16:creationId xmlns:a16="http://schemas.microsoft.com/office/drawing/2014/main" xmlns="" id="{81B8F59D-8046-3676-F68A-E397BAE93296}"/>
                </a:ext>
              </a:extLst>
            </p:cNvPr>
            <p:cNvSpPr/>
            <p:nvPr/>
          </p:nvSpPr>
          <p:spPr>
            <a:xfrm>
              <a:off x="11557284" y="6077135"/>
              <a:ext cx="0" cy="24130"/>
            </a:xfrm>
            <a:custGeom>
              <a:avLst/>
              <a:gdLst/>
              <a:ahLst/>
              <a:cxnLst/>
              <a:rect l="l" t="t" r="r" b="b"/>
              <a:pathLst>
                <a:path h="24129">
                  <a:moveTo>
                    <a:pt x="0" y="0"/>
                  </a:moveTo>
                  <a:lnTo>
                    <a:pt x="0" y="235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32" name="object 531">
              <a:extLst>
                <a:ext uri="{FF2B5EF4-FFF2-40B4-BE49-F238E27FC236}">
                  <a16:creationId xmlns:a16="http://schemas.microsoft.com/office/drawing/2014/main" xmlns="" id="{59C7B9C9-FB78-1C32-02B4-5193A7CDDC31}"/>
                </a:ext>
              </a:extLst>
            </p:cNvPr>
            <p:cNvSpPr/>
            <p:nvPr/>
          </p:nvSpPr>
          <p:spPr>
            <a:xfrm>
              <a:off x="11557284" y="6931581"/>
              <a:ext cx="52705" cy="8890"/>
            </a:xfrm>
            <a:custGeom>
              <a:avLst/>
              <a:gdLst/>
              <a:ahLst/>
              <a:cxnLst/>
              <a:rect l="l" t="t" r="r" b="b"/>
              <a:pathLst>
                <a:path w="52704" h="8890">
                  <a:moveTo>
                    <a:pt x="52425" y="0"/>
                  </a:moveTo>
                  <a:lnTo>
                    <a:pt x="52425" y="8381"/>
                  </a:lnTo>
                  <a:lnTo>
                    <a:pt x="0" y="83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33" name="object 532">
              <a:extLst>
                <a:ext uri="{FF2B5EF4-FFF2-40B4-BE49-F238E27FC236}">
                  <a16:creationId xmlns:a16="http://schemas.microsoft.com/office/drawing/2014/main" xmlns="" id="{FBCF8FD7-48F7-EE76-E03E-FF40E50065BB}"/>
                </a:ext>
              </a:extLst>
            </p:cNvPr>
            <p:cNvSpPr/>
            <p:nvPr/>
          </p:nvSpPr>
          <p:spPr>
            <a:xfrm>
              <a:off x="11608795" y="6793232"/>
              <a:ext cx="1905" cy="1905"/>
            </a:xfrm>
            <a:custGeom>
              <a:avLst/>
              <a:gdLst/>
              <a:ahLst/>
              <a:cxnLst/>
              <a:rect l="l" t="t" r="r" b="b"/>
              <a:pathLst>
                <a:path w="1904" h="1904">
                  <a:moveTo>
                    <a:pt x="0" y="914"/>
                  </a:moveTo>
                  <a:lnTo>
                    <a:pt x="267" y="267"/>
                  </a:lnTo>
                  <a:lnTo>
                    <a:pt x="914" y="0"/>
                  </a:lnTo>
                  <a:lnTo>
                    <a:pt x="1560" y="267"/>
                  </a:lnTo>
                  <a:lnTo>
                    <a:pt x="1828" y="914"/>
                  </a:lnTo>
                  <a:lnTo>
                    <a:pt x="1560" y="1560"/>
                  </a:lnTo>
                  <a:lnTo>
                    <a:pt x="914" y="1828"/>
                  </a:lnTo>
                  <a:lnTo>
                    <a:pt x="267" y="1560"/>
                  </a:lnTo>
                  <a:lnTo>
                    <a:pt x="0" y="91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34" name="object 533">
              <a:extLst>
                <a:ext uri="{FF2B5EF4-FFF2-40B4-BE49-F238E27FC236}">
                  <a16:creationId xmlns:a16="http://schemas.microsoft.com/office/drawing/2014/main" xmlns="" id="{D0264104-D4C6-EDC8-681B-8DE6A5BCF82B}"/>
                </a:ext>
              </a:extLst>
            </p:cNvPr>
            <p:cNvSpPr/>
            <p:nvPr/>
          </p:nvSpPr>
          <p:spPr>
            <a:xfrm>
              <a:off x="11546187" y="6756626"/>
              <a:ext cx="64135" cy="8890"/>
            </a:xfrm>
            <a:custGeom>
              <a:avLst/>
              <a:gdLst/>
              <a:ahLst/>
              <a:cxnLst/>
              <a:rect l="l" t="t" r="r" b="b"/>
              <a:pathLst>
                <a:path w="64134" h="8890">
                  <a:moveTo>
                    <a:pt x="43954" y="0"/>
                  </a:moveTo>
                  <a:lnTo>
                    <a:pt x="0" y="0"/>
                  </a:lnTo>
                  <a:lnTo>
                    <a:pt x="0" y="8382"/>
                  </a:lnTo>
                  <a:lnTo>
                    <a:pt x="63525" y="83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35" name="object 534">
              <a:extLst>
                <a:ext uri="{FF2B5EF4-FFF2-40B4-BE49-F238E27FC236}">
                  <a16:creationId xmlns:a16="http://schemas.microsoft.com/office/drawing/2014/main" xmlns="" id="{DD79C8B1-EA7E-A849-1CFF-AE023693F486}"/>
                </a:ext>
              </a:extLst>
            </p:cNvPr>
            <p:cNvSpPr/>
            <p:nvPr/>
          </p:nvSpPr>
          <p:spPr>
            <a:xfrm>
              <a:off x="11559935" y="6852483"/>
              <a:ext cx="163830" cy="108585"/>
            </a:xfrm>
            <a:custGeom>
              <a:avLst/>
              <a:gdLst/>
              <a:ahLst/>
              <a:cxnLst/>
              <a:rect l="l" t="t" r="r" b="b"/>
              <a:pathLst>
                <a:path w="163829" h="108584">
                  <a:moveTo>
                    <a:pt x="0" y="108267"/>
                  </a:moveTo>
                  <a:lnTo>
                    <a:pt x="36626" y="93046"/>
                  </a:lnTo>
                  <a:lnTo>
                    <a:pt x="79578" y="74434"/>
                  </a:lnTo>
                  <a:lnTo>
                    <a:pt x="118895" y="54133"/>
                  </a:lnTo>
                  <a:lnTo>
                    <a:pt x="152805" y="24110"/>
                  </a:lnTo>
                  <a:lnTo>
                    <a:pt x="162221" y="7193"/>
                  </a:lnTo>
                  <a:lnTo>
                    <a:pt x="163398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36" name="object 535">
              <a:extLst>
                <a:ext uri="{FF2B5EF4-FFF2-40B4-BE49-F238E27FC236}">
                  <a16:creationId xmlns:a16="http://schemas.microsoft.com/office/drawing/2014/main" xmlns="" id="{F8C19A43-311F-448E-D369-A5ECCEDF8F67}"/>
                </a:ext>
              </a:extLst>
            </p:cNvPr>
            <p:cNvSpPr/>
            <p:nvPr/>
          </p:nvSpPr>
          <p:spPr>
            <a:xfrm>
              <a:off x="11355230" y="6619097"/>
              <a:ext cx="368300" cy="233679"/>
            </a:xfrm>
            <a:custGeom>
              <a:avLst/>
              <a:gdLst/>
              <a:ahLst/>
              <a:cxnLst/>
              <a:rect l="l" t="t" r="r" b="b"/>
              <a:pathLst>
                <a:path w="368300" h="233679">
                  <a:moveTo>
                    <a:pt x="368109" y="233387"/>
                  </a:moveTo>
                  <a:lnTo>
                    <a:pt x="346290" y="196900"/>
                  </a:lnTo>
                  <a:lnTo>
                    <a:pt x="312339" y="173221"/>
                  </a:lnTo>
                  <a:lnTo>
                    <a:pt x="254203" y="145884"/>
                  </a:lnTo>
                  <a:lnTo>
                    <a:pt x="183969" y="116708"/>
                  </a:lnTo>
                  <a:lnTo>
                    <a:pt x="148854" y="102124"/>
                  </a:lnTo>
                  <a:lnTo>
                    <a:pt x="113753" y="87541"/>
                  </a:lnTo>
                  <a:lnTo>
                    <a:pt x="55645" y="60171"/>
                  </a:lnTo>
                  <a:lnTo>
                    <a:pt x="21767" y="36487"/>
                  </a:lnTo>
                  <a:lnTo>
                    <a:pt x="1359" y="7751"/>
                  </a:ln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537" name="object 536">
              <a:extLst>
                <a:ext uri="{FF2B5EF4-FFF2-40B4-BE49-F238E27FC236}">
                  <a16:creationId xmlns:a16="http://schemas.microsoft.com/office/drawing/2014/main" xmlns="" id="{74566074-415A-EE67-1CA0-03789F66A967}"/>
                </a:ext>
              </a:extLst>
            </p:cNvPr>
            <p:cNvPicPr/>
            <p:nvPr/>
          </p:nvPicPr>
          <p:blipFill>
            <a:blip r:embed="rId37" cstate="print"/>
            <a:stretch>
              <a:fillRect/>
            </a:stretch>
          </p:blipFill>
          <p:spPr>
            <a:xfrm>
              <a:off x="11354313" y="6333076"/>
              <a:ext cx="167888" cy="286025"/>
            </a:xfrm>
            <a:prstGeom prst="rect">
              <a:avLst/>
            </a:prstGeom>
          </p:spPr>
        </p:pic>
        <p:sp>
          <p:nvSpPr>
            <p:cNvPr id="538" name="object 537">
              <a:extLst>
                <a:ext uri="{FF2B5EF4-FFF2-40B4-BE49-F238E27FC236}">
                  <a16:creationId xmlns:a16="http://schemas.microsoft.com/office/drawing/2014/main" xmlns="" id="{977002A9-6C4B-5388-D2F5-9EE550DDB3EF}"/>
                </a:ext>
              </a:extLst>
            </p:cNvPr>
            <p:cNvSpPr/>
            <p:nvPr/>
          </p:nvSpPr>
          <p:spPr>
            <a:xfrm>
              <a:off x="11355232" y="6443291"/>
              <a:ext cx="368300" cy="233679"/>
            </a:xfrm>
            <a:custGeom>
              <a:avLst/>
              <a:gdLst/>
              <a:ahLst/>
              <a:cxnLst/>
              <a:rect l="l" t="t" r="r" b="b"/>
              <a:pathLst>
                <a:path w="368300" h="233679">
                  <a:moveTo>
                    <a:pt x="0" y="0"/>
                  </a:moveTo>
                  <a:lnTo>
                    <a:pt x="21767" y="36487"/>
                  </a:lnTo>
                  <a:lnTo>
                    <a:pt x="55640" y="60185"/>
                  </a:lnTo>
                  <a:lnTo>
                    <a:pt x="113753" y="87541"/>
                  </a:lnTo>
                  <a:lnTo>
                    <a:pt x="183969" y="116706"/>
                  </a:lnTo>
                  <a:lnTo>
                    <a:pt x="219088" y="131289"/>
                  </a:lnTo>
                  <a:lnTo>
                    <a:pt x="254203" y="145872"/>
                  </a:lnTo>
                  <a:lnTo>
                    <a:pt x="312332" y="173220"/>
                  </a:lnTo>
                  <a:lnTo>
                    <a:pt x="346278" y="196900"/>
                  </a:lnTo>
                  <a:lnTo>
                    <a:pt x="366743" y="225636"/>
                  </a:lnTo>
                  <a:lnTo>
                    <a:pt x="368109" y="23338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39" name="object 538">
              <a:extLst>
                <a:ext uri="{FF2B5EF4-FFF2-40B4-BE49-F238E27FC236}">
                  <a16:creationId xmlns:a16="http://schemas.microsoft.com/office/drawing/2014/main" xmlns="" id="{EB2EB641-6480-F80E-7F7E-D49EFE306640}"/>
                </a:ext>
              </a:extLst>
            </p:cNvPr>
            <p:cNvSpPr/>
            <p:nvPr/>
          </p:nvSpPr>
          <p:spPr>
            <a:xfrm>
              <a:off x="11557287" y="6676677"/>
              <a:ext cx="166370" cy="175895"/>
            </a:xfrm>
            <a:custGeom>
              <a:avLst/>
              <a:gdLst/>
              <a:ahLst/>
              <a:cxnLst/>
              <a:rect l="l" t="t" r="r" b="b"/>
              <a:pathLst>
                <a:path w="166370" h="175895">
                  <a:moveTo>
                    <a:pt x="166052" y="0"/>
                  </a:moveTo>
                  <a:lnTo>
                    <a:pt x="166052" y="167424"/>
                  </a:lnTo>
                  <a:lnTo>
                    <a:pt x="166052" y="174777"/>
                  </a:lnTo>
                  <a:lnTo>
                    <a:pt x="166052" y="175806"/>
                  </a:lnTo>
                  <a:lnTo>
                    <a:pt x="0" y="17580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40" name="object 539">
              <a:extLst>
                <a:ext uri="{FF2B5EF4-FFF2-40B4-BE49-F238E27FC236}">
                  <a16:creationId xmlns:a16="http://schemas.microsoft.com/office/drawing/2014/main" xmlns="" id="{464E2ECC-F6E9-7B83-FB08-158AAC74703A}"/>
                </a:ext>
              </a:extLst>
            </p:cNvPr>
            <p:cNvSpPr/>
            <p:nvPr/>
          </p:nvSpPr>
          <p:spPr>
            <a:xfrm>
              <a:off x="11346241" y="6319481"/>
              <a:ext cx="175260" cy="0"/>
            </a:xfrm>
            <a:custGeom>
              <a:avLst/>
              <a:gdLst/>
              <a:ahLst/>
              <a:cxnLst/>
              <a:rect l="l" t="t" r="r" b="b"/>
              <a:pathLst>
                <a:path w="175259">
                  <a:moveTo>
                    <a:pt x="0" y="0"/>
                  </a:moveTo>
                  <a:lnTo>
                    <a:pt x="17504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41" name="object 540">
              <a:extLst>
                <a:ext uri="{FF2B5EF4-FFF2-40B4-BE49-F238E27FC236}">
                  <a16:creationId xmlns:a16="http://schemas.microsoft.com/office/drawing/2014/main" xmlns="" id="{C259B2B8-1C02-1BDF-F83E-2750E76E0E73}"/>
                </a:ext>
              </a:extLst>
            </p:cNvPr>
            <p:cNvSpPr/>
            <p:nvPr/>
          </p:nvSpPr>
          <p:spPr>
            <a:xfrm>
              <a:off x="11723339" y="6319481"/>
              <a:ext cx="9525" cy="0"/>
            </a:xfrm>
            <a:custGeom>
              <a:avLst/>
              <a:gdLst/>
              <a:ahLst/>
              <a:cxnLst/>
              <a:rect l="l" t="t" r="r" b="b"/>
              <a:pathLst>
                <a:path w="9525">
                  <a:moveTo>
                    <a:pt x="0" y="0"/>
                  </a:moveTo>
                  <a:lnTo>
                    <a:pt x="8991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42" name="object 541">
              <a:extLst>
                <a:ext uri="{FF2B5EF4-FFF2-40B4-BE49-F238E27FC236}">
                  <a16:creationId xmlns:a16="http://schemas.microsoft.com/office/drawing/2014/main" xmlns="" id="{D1652EE0-AAC6-9C31-5733-B047DD4A2D7B}"/>
                </a:ext>
              </a:extLst>
            </p:cNvPr>
            <p:cNvSpPr/>
            <p:nvPr/>
          </p:nvSpPr>
          <p:spPr>
            <a:xfrm>
              <a:off x="11521347" y="6531714"/>
              <a:ext cx="0" cy="20955"/>
            </a:xfrm>
            <a:custGeom>
              <a:avLst/>
              <a:gdLst/>
              <a:ahLst/>
              <a:cxnLst/>
              <a:rect l="l" t="t" r="r" b="b"/>
              <a:pathLst>
                <a:path h="20954">
                  <a:moveTo>
                    <a:pt x="0" y="0"/>
                  </a:moveTo>
                  <a:lnTo>
                    <a:pt x="0" y="2087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43" name="object 542">
              <a:extLst>
                <a:ext uri="{FF2B5EF4-FFF2-40B4-BE49-F238E27FC236}">
                  <a16:creationId xmlns:a16="http://schemas.microsoft.com/office/drawing/2014/main" xmlns="" id="{390E794D-0C2F-DD84-5A0A-A13061B2C4DB}"/>
                </a:ext>
              </a:extLst>
            </p:cNvPr>
            <p:cNvSpPr/>
            <p:nvPr/>
          </p:nvSpPr>
          <p:spPr>
            <a:xfrm>
              <a:off x="11521347" y="6728401"/>
              <a:ext cx="0" cy="219710"/>
            </a:xfrm>
            <a:custGeom>
              <a:avLst/>
              <a:gdLst/>
              <a:ahLst/>
              <a:cxnLst/>
              <a:rect l="l" t="t" r="r" b="b"/>
              <a:pathLst>
                <a:path h="219709">
                  <a:moveTo>
                    <a:pt x="0" y="0"/>
                  </a:moveTo>
                  <a:lnTo>
                    <a:pt x="0" y="21908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44" name="object 543">
              <a:extLst>
                <a:ext uri="{FF2B5EF4-FFF2-40B4-BE49-F238E27FC236}">
                  <a16:creationId xmlns:a16="http://schemas.microsoft.com/office/drawing/2014/main" xmlns="" id="{2EBA9943-1BF0-E41F-1412-30B7267C7309}"/>
                </a:ext>
              </a:extLst>
            </p:cNvPr>
            <p:cNvSpPr/>
            <p:nvPr/>
          </p:nvSpPr>
          <p:spPr>
            <a:xfrm>
              <a:off x="11288293" y="6319659"/>
              <a:ext cx="49530" cy="18415"/>
            </a:xfrm>
            <a:custGeom>
              <a:avLst/>
              <a:gdLst/>
              <a:ahLst/>
              <a:cxnLst/>
              <a:rect l="l" t="t" r="r" b="b"/>
              <a:pathLst>
                <a:path w="49529" h="18414">
                  <a:moveTo>
                    <a:pt x="48933" y="0"/>
                  </a:moveTo>
                  <a:lnTo>
                    <a:pt x="0" y="0"/>
                  </a:lnTo>
                  <a:lnTo>
                    <a:pt x="0" y="17995"/>
                  </a:lnTo>
                  <a:lnTo>
                    <a:pt x="48933" y="17995"/>
                  </a:lnTo>
                  <a:lnTo>
                    <a:pt x="4893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45" name="object 544">
              <a:extLst>
                <a:ext uri="{FF2B5EF4-FFF2-40B4-BE49-F238E27FC236}">
                  <a16:creationId xmlns:a16="http://schemas.microsoft.com/office/drawing/2014/main" xmlns="" id="{6DC2E85F-A9B6-88EB-FA40-E5D7032AC63C}"/>
                </a:ext>
              </a:extLst>
            </p:cNvPr>
            <p:cNvSpPr/>
            <p:nvPr/>
          </p:nvSpPr>
          <p:spPr>
            <a:xfrm>
              <a:off x="11288298" y="6319664"/>
              <a:ext cx="49530" cy="18415"/>
            </a:xfrm>
            <a:custGeom>
              <a:avLst/>
              <a:gdLst/>
              <a:ahLst/>
              <a:cxnLst/>
              <a:rect l="l" t="t" r="r" b="b"/>
              <a:pathLst>
                <a:path w="49529" h="18414">
                  <a:moveTo>
                    <a:pt x="0" y="0"/>
                  </a:moveTo>
                  <a:lnTo>
                    <a:pt x="48933" y="0"/>
                  </a:lnTo>
                  <a:lnTo>
                    <a:pt x="48933" y="17995"/>
                  </a:lnTo>
                  <a:lnTo>
                    <a:pt x="0" y="17995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46" name="object 545">
              <a:extLst>
                <a:ext uri="{FF2B5EF4-FFF2-40B4-BE49-F238E27FC236}">
                  <a16:creationId xmlns:a16="http://schemas.microsoft.com/office/drawing/2014/main" xmlns="" id="{D93BC60D-BF6C-0F70-8C95-F833D5424BF6}"/>
                </a:ext>
              </a:extLst>
            </p:cNvPr>
            <p:cNvSpPr/>
            <p:nvPr/>
          </p:nvSpPr>
          <p:spPr>
            <a:xfrm>
              <a:off x="11090366" y="6976666"/>
              <a:ext cx="27305" cy="36195"/>
            </a:xfrm>
            <a:custGeom>
              <a:avLst/>
              <a:gdLst/>
              <a:ahLst/>
              <a:cxnLst/>
              <a:rect l="l" t="t" r="r" b="b"/>
              <a:pathLst>
                <a:path w="27304" h="36195">
                  <a:moveTo>
                    <a:pt x="27000" y="0"/>
                  </a:moveTo>
                  <a:lnTo>
                    <a:pt x="0" y="0"/>
                  </a:lnTo>
                  <a:lnTo>
                    <a:pt x="0" y="5270"/>
                  </a:lnTo>
                  <a:lnTo>
                    <a:pt x="10782" y="5270"/>
                  </a:lnTo>
                  <a:lnTo>
                    <a:pt x="10782" y="30721"/>
                  </a:lnTo>
                  <a:lnTo>
                    <a:pt x="0" y="30721"/>
                  </a:lnTo>
                  <a:lnTo>
                    <a:pt x="0" y="35991"/>
                  </a:lnTo>
                  <a:lnTo>
                    <a:pt x="27000" y="35991"/>
                  </a:lnTo>
                  <a:lnTo>
                    <a:pt x="27000" y="30721"/>
                  </a:lnTo>
                  <a:lnTo>
                    <a:pt x="16179" y="30721"/>
                  </a:lnTo>
                  <a:lnTo>
                    <a:pt x="16179" y="5270"/>
                  </a:lnTo>
                  <a:lnTo>
                    <a:pt x="27000" y="5270"/>
                  </a:lnTo>
                  <a:lnTo>
                    <a:pt x="27000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47" name="object 546">
              <a:extLst>
                <a:ext uri="{FF2B5EF4-FFF2-40B4-BE49-F238E27FC236}">
                  <a16:creationId xmlns:a16="http://schemas.microsoft.com/office/drawing/2014/main" xmlns="" id="{33093D5F-C4A6-459D-5B72-0055EDFBE044}"/>
                </a:ext>
              </a:extLst>
            </p:cNvPr>
            <p:cNvSpPr/>
            <p:nvPr/>
          </p:nvSpPr>
          <p:spPr>
            <a:xfrm>
              <a:off x="11090366" y="6976666"/>
              <a:ext cx="27305" cy="36195"/>
            </a:xfrm>
            <a:custGeom>
              <a:avLst/>
              <a:gdLst/>
              <a:ahLst/>
              <a:cxnLst/>
              <a:rect l="l" t="t" r="r" b="b"/>
              <a:pathLst>
                <a:path w="27304" h="36195">
                  <a:moveTo>
                    <a:pt x="27000" y="35991"/>
                  </a:moveTo>
                  <a:lnTo>
                    <a:pt x="0" y="35991"/>
                  </a:lnTo>
                  <a:lnTo>
                    <a:pt x="0" y="30721"/>
                  </a:lnTo>
                  <a:lnTo>
                    <a:pt x="10782" y="30721"/>
                  </a:lnTo>
                  <a:lnTo>
                    <a:pt x="10782" y="5270"/>
                  </a:lnTo>
                  <a:lnTo>
                    <a:pt x="0" y="5270"/>
                  </a:lnTo>
                  <a:lnTo>
                    <a:pt x="0" y="0"/>
                  </a:lnTo>
                  <a:lnTo>
                    <a:pt x="27000" y="0"/>
                  </a:lnTo>
                  <a:lnTo>
                    <a:pt x="27000" y="5270"/>
                  </a:lnTo>
                  <a:lnTo>
                    <a:pt x="16179" y="5270"/>
                  </a:lnTo>
                  <a:lnTo>
                    <a:pt x="16179" y="30721"/>
                  </a:lnTo>
                  <a:lnTo>
                    <a:pt x="27000" y="30721"/>
                  </a:lnTo>
                  <a:lnTo>
                    <a:pt x="27000" y="35991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48" name="object 547">
              <a:extLst>
                <a:ext uri="{FF2B5EF4-FFF2-40B4-BE49-F238E27FC236}">
                  <a16:creationId xmlns:a16="http://schemas.microsoft.com/office/drawing/2014/main" xmlns="" id="{618B41ED-0559-876E-2266-E8DDF3A9C90C}"/>
                </a:ext>
              </a:extLst>
            </p:cNvPr>
            <p:cNvSpPr/>
            <p:nvPr/>
          </p:nvSpPr>
          <p:spPr>
            <a:xfrm>
              <a:off x="11090366" y="6976666"/>
              <a:ext cx="27305" cy="36195"/>
            </a:xfrm>
            <a:custGeom>
              <a:avLst/>
              <a:gdLst/>
              <a:ahLst/>
              <a:cxnLst/>
              <a:rect l="l" t="t" r="r" b="b"/>
              <a:pathLst>
                <a:path w="27304" h="36195">
                  <a:moveTo>
                    <a:pt x="27000" y="0"/>
                  </a:moveTo>
                  <a:lnTo>
                    <a:pt x="0" y="0"/>
                  </a:lnTo>
                  <a:lnTo>
                    <a:pt x="0" y="5270"/>
                  </a:lnTo>
                  <a:lnTo>
                    <a:pt x="10782" y="5270"/>
                  </a:lnTo>
                  <a:lnTo>
                    <a:pt x="10782" y="30721"/>
                  </a:lnTo>
                  <a:lnTo>
                    <a:pt x="0" y="30721"/>
                  </a:lnTo>
                  <a:lnTo>
                    <a:pt x="0" y="35991"/>
                  </a:lnTo>
                  <a:lnTo>
                    <a:pt x="27000" y="35991"/>
                  </a:lnTo>
                  <a:lnTo>
                    <a:pt x="27000" y="30721"/>
                  </a:lnTo>
                  <a:lnTo>
                    <a:pt x="16179" y="30721"/>
                  </a:lnTo>
                  <a:lnTo>
                    <a:pt x="16179" y="5270"/>
                  </a:lnTo>
                  <a:lnTo>
                    <a:pt x="27000" y="5270"/>
                  </a:lnTo>
                  <a:lnTo>
                    <a:pt x="27000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549" name="object 548">
              <a:extLst>
                <a:ext uri="{FF2B5EF4-FFF2-40B4-BE49-F238E27FC236}">
                  <a16:creationId xmlns:a16="http://schemas.microsoft.com/office/drawing/2014/main" xmlns="" id="{BD4528A3-A7DB-1F9E-7AE1-244D5338CD7B}"/>
                </a:ext>
              </a:extLst>
            </p:cNvPr>
            <p:cNvPicPr/>
            <p:nvPr/>
          </p:nvPicPr>
          <p:blipFill>
            <a:blip r:embed="rId38" cstate="print"/>
            <a:stretch>
              <a:fillRect/>
            </a:stretch>
          </p:blipFill>
          <p:spPr>
            <a:xfrm>
              <a:off x="10121036" y="6794543"/>
              <a:ext cx="148468" cy="219943"/>
            </a:xfrm>
            <a:prstGeom prst="rect">
              <a:avLst/>
            </a:prstGeom>
          </p:spPr>
        </p:pic>
        <p:sp>
          <p:nvSpPr>
            <p:cNvPr id="550" name="object 549">
              <a:extLst>
                <a:ext uri="{FF2B5EF4-FFF2-40B4-BE49-F238E27FC236}">
                  <a16:creationId xmlns:a16="http://schemas.microsoft.com/office/drawing/2014/main" xmlns="" id="{032DF738-FC02-661C-7D4E-1A653F46FBC7}"/>
                </a:ext>
              </a:extLst>
            </p:cNvPr>
            <p:cNvSpPr/>
            <p:nvPr/>
          </p:nvSpPr>
          <p:spPr>
            <a:xfrm>
              <a:off x="11090366" y="6976666"/>
              <a:ext cx="27305" cy="36195"/>
            </a:xfrm>
            <a:custGeom>
              <a:avLst/>
              <a:gdLst/>
              <a:ahLst/>
              <a:cxnLst/>
              <a:rect l="l" t="t" r="r" b="b"/>
              <a:pathLst>
                <a:path w="27304" h="36195">
                  <a:moveTo>
                    <a:pt x="27000" y="35991"/>
                  </a:moveTo>
                  <a:lnTo>
                    <a:pt x="0" y="35991"/>
                  </a:lnTo>
                  <a:lnTo>
                    <a:pt x="0" y="30721"/>
                  </a:lnTo>
                  <a:lnTo>
                    <a:pt x="10782" y="30721"/>
                  </a:lnTo>
                  <a:lnTo>
                    <a:pt x="10782" y="5270"/>
                  </a:lnTo>
                  <a:lnTo>
                    <a:pt x="0" y="5270"/>
                  </a:lnTo>
                  <a:lnTo>
                    <a:pt x="0" y="0"/>
                  </a:lnTo>
                  <a:lnTo>
                    <a:pt x="27000" y="0"/>
                  </a:lnTo>
                  <a:lnTo>
                    <a:pt x="27000" y="5270"/>
                  </a:lnTo>
                  <a:lnTo>
                    <a:pt x="16179" y="5270"/>
                  </a:lnTo>
                  <a:lnTo>
                    <a:pt x="16179" y="30721"/>
                  </a:lnTo>
                  <a:lnTo>
                    <a:pt x="27000" y="30721"/>
                  </a:lnTo>
                  <a:lnTo>
                    <a:pt x="27000" y="35991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</p:grpSp>
      <p:grpSp>
        <p:nvGrpSpPr>
          <p:cNvPr id="555" name="object 554">
            <a:extLst>
              <a:ext uri="{FF2B5EF4-FFF2-40B4-BE49-F238E27FC236}">
                <a16:creationId xmlns:a16="http://schemas.microsoft.com/office/drawing/2014/main" xmlns="" id="{FEFE0421-0DA2-5822-D12F-4D5DA1B76266}"/>
              </a:ext>
            </a:extLst>
          </p:cNvPr>
          <p:cNvGrpSpPr/>
          <p:nvPr/>
        </p:nvGrpSpPr>
        <p:grpSpPr>
          <a:xfrm>
            <a:off x="9212200" y="1952943"/>
            <a:ext cx="1664412" cy="1235104"/>
            <a:chOff x="9038676" y="5892967"/>
            <a:chExt cx="2251075" cy="1588770"/>
          </a:xfrm>
        </p:grpSpPr>
        <p:sp>
          <p:nvSpPr>
            <p:cNvPr id="556" name="object 555">
              <a:extLst>
                <a:ext uri="{FF2B5EF4-FFF2-40B4-BE49-F238E27FC236}">
                  <a16:creationId xmlns:a16="http://schemas.microsoft.com/office/drawing/2014/main" xmlns="" id="{B5A6162F-99F7-88F1-4AE9-4E2D99BBF044}"/>
                </a:ext>
              </a:extLst>
            </p:cNvPr>
            <p:cNvSpPr/>
            <p:nvPr/>
          </p:nvSpPr>
          <p:spPr>
            <a:xfrm>
              <a:off x="11144341" y="5893920"/>
              <a:ext cx="144145" cy="0"/>
            </a:xfrm>
            <a:custGeom>
              <a:avLst/>
              <a:gdLst/>
              <a:ahLst/>
              <a:cxnLst/>
              <a:rect l="l" t="t" r="r" b="b"/>
              <a:pathLst>
                <a:path w="144145">
                  <a:moveTo>
                    <a:pt x="0" y="0"/>
                  </a:moveTo>
                  <a:lnTo>
                    <a:pt x="143992" y="0"/>
                  </a:lnTo>
                </a:path>
              </a:pathLst>
            </a:custGeom>
            <a:ln w="3175">
              <a:solidFill>
                <a:srgbClr val="0000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57" name="object 556">
              <a:extLst>
                <a:ext uri="{FF2B5EF4-FFF2-40B4-BE49-F238E27FC236}">
                  <a16:creationId xmlns:a16="http://schemas.microsoft.com/office/drawing/2014/main" xmlns="" id="{98525379-89BF-8851-926F-76DAD960388B}"/>
                </a:ext>
              </a:extLst>
            </p:cNvPr>
            <p:cNvSpPr/>
            <p:nvPr/>
          </p:nvSpPr>
          <p:spPr>
            <a:xfrm>
              <a:off x="11288328" y="5893920"/>
              <a:ext cx="0" cy="426084"/>
            </a:xfrm>
            <a:custGeom>
              <a:avLst/>
              <a:gdLst/>
              <a:ahLst/>
              <a:cxnLst/>
              <a:rect l="l" t="t" r="r" b="b"/>
              <a:pathLst>
                <a:path h="426085">
                  <a:moveTo>
                    <a:pt x="0" y="0"/>
                  </a:moveTo>
                  <a:lnTo>
                    <a:pt x="0" y="425742"/>
                  </a:lnTo>
                </a:path>
              </a:pathLst>
            </a:custGeom>
            <a:ln w="3175">
              <a:solidFill>
                <a:srgbClr val="0000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58" name="object 557">
              <a:extLst>
                <a:ext uri="{FF2B5EF4-FFF2-40B4-BE49-F238E27FC236}">
                  <a16:creationId xmlns:a16="http://schemas.microsoft.com/office/drawing/2014/main" xmlns="" id="{D361E259-75E2-F608-386C-B1836B81C290}"/>
                </a:ext>
              </a:extLst>
            </p:cNvPr>
            <p:cNvSpPr/>
            <p:nvPr/>
          </p:nvSpPr>
          <p:spPr>
            <a:xfrm>
              <a:off x="11288328" y="6313568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0"/>
                  </a:moveTo>
                  <a:lnTo>
                    <a:pt x="0" y="609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59" name="object 558">
              <a:extLst>
                <a:ext uri="{FF2B5EF4-FFF2-40B4-BE49-F238E27FC236}">
                  <a16:creationId xmlns:a16="http://schemas.microsoft.com/office/drawing/2014/main" xmlns="" id="{BF8826EA-9CC1-F49D-956C-2A8BA11B179F}"/>
                </a:ext>
              </a:extLst>
            </p:cNvPr>
            <p:cNvSpPr/>
            <p:nvPr/>
          </p:nvSpPr>
          <p:spPr>
            <a:xfrm>
              <a:off x="11144336" y="6319664"/>
              <a:ext cx="144145" cy="0"/>
            </a:xfrm>
            <a:custGeom>
              <a:avLst/>
              <a:gdLst/>
              <a:ahLst/>
              <a:cxnLst/>
              <a:rect l="l" t="t" r="r" b="b"/>
              <a:pathLst>
                <a:path w="144145">
                  <a:moveTo>
                    <a:pt x="143992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60" name="object 559">
              <a:extLst>
                <a:ext uri="{FF2B5EF4-FFF2-40B4-BE49-F238E27FC236}">
                  <a16:creationId xmlns:a16="http://schemas.microsoft.com/office/drawing/2014/main" xmlns="" id="{0AF1879B-56B9-7DEE-74AA-66392B73B881}"/>
                </a:ext>
              </a:extLst>
            </p:cNvPr>
            <p:cNvSpPr/>
            <p:nvPr/>
          </p:nvSpPr>
          <p:spPr>
            <a:xfrm>
              <a:off x="11144341" y="5893922"/>
              <a:ext cx="0" cy="426084"/>
            </a:xfrm>
            <a:custGeom>
              <a:avLst/>
              <a:gdLst/>
              <a:ahLst/>
              <a:cxnLst/>
              <a:rect l="l" t="t" r="r" b="b"/>
              <a:pathLst>
                <a:path h="426085">
                  <a:moveTo>
                    <a:pt x="0" y="425742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61" name="object 560">
              <a:extLst>
                <a:ext uri="{FF2B5EF4-FFF2-40B4-BE49-F238E27FC236}">
                  <a16:creationId xmlns:a16="http://schemas.microsoft.com/office/drawing/2014/main" xmlns="" id="{99ECF374-D13E-3073-7AC0-2D76AB6B8006}"/>
                </a:ext>
              </a:extLst>
            </p:cNvPr>
            <p:cNvSpPr/>
            <p:nvPr/>
          </p:nvSpPr>
          <p:spPr>
            <a:xfrm>
              <a:off x="11144341" y="5893920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60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62" name="object 561">
              <a:extLst>
                <a:ext uri="{FF2B5EF4-FFF2-40B4-BE49-F238E27FC236}">
                  <a16:creationId xmlns:a16="http://schemas.microsoft.com/office/drawing/2014/main" xmlns="" id="{EECF3B93-32F5-666F-7FE0-BC68ED2EAF6A}"/>
                </a:ext>
              </a:extLst>
            </p:cNvPr>
            <p:cNvSpPr/>
            <p:nvPr/>
          </p:nvSpPr>
          <p:spPr>
            <a:xfrm>
              <a:off x="10275813" y="7120648"/>
              <a:ext cx="396240" cy="162560"/>
            </a:xfrm>
            <a:custGeom>
              <a:avLst/>
              <a:gdLst/>
              <a:ahLst/>
              <a:cxnLst/>
              <a:rect l="l" t="t" r="r" b="b"/>
              <a:pathLst>
                <a:path w="396240" h="162559">
                  <a:moveTo>
                    <a:pt x="0" y="0"/>
                  </a:moveTo>
                  <a:lnTo>
                    <a:pt x="395998" y="0"/>
                  </a:lnTo>
                  <a:lnTo>
                    <a:pt x="395998" y="162001"/>
                  </a:lnTo>
                  <a:lnTo>
                    <a:pt x="0" y="162001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63" name="object 562">
              <a:extLst>
                <a:ext uri="{FF2B5EF4-FFF2-40B4-BE49-F238E27FC236}">
                  <a16:creationId xmlns:a16="http://schemas.microsoft.com/office/drawing/2014/main" xmlns="" id="{C20A6E8E-0E81-5202-3D95-1205FE093B57}"/>
                </a:ext>
              </a:extLst>
            </p:cNvPr>
            <p:cNvSpPr/>
            <p:nvPr/>
          </p:nvSpPr>
          <p:spPr>
            <a:xfrm>
              <a:off x="10194823" y="7273658"/>
              <a:ext cx="528955" cy="207010"/>
            </a:xfrm>
            <a:custGeom>
              <a:avLst/>
              <a:gdLst/>
              <a:ahLst/>
              <a:cxnLst/>
              <a:rect l="l" t="t" r="r" b="b"/>
              <a:pathLst>
                <a:path w="528954" h="207009">
                  <a:moveTo>
                    <a:pt x="528650" y="206984"/>
                  </a:moveTo>
                  <a:lnTo>
                    <a:pt x="0" y="206984"/>
                  </a:lnTo>
                  <a:lnTo>
                    <a:pt x="0" y="0"/>
                  </a:lnTo>
                  <a:lnTo>
                    <a:pt x="528650" y="0"/>
                  </a:lnTo>
                  <a:lnTo>
                    <a:pt x="528650" y="206984"/>
                  </a:lnTo>
                  <a:close/>
                </a:path>
                <a:path w="528954" h="207009">
                  <a:moveTo>
                    <a:pt x="193497" y="86474"/>
                  </a:moveTo>
                  <a:lnTo>
                    <a:pt x="118910" y="86474"/>
                  </a:lnTo>
                  <a:lnTo>
                    <a:pt x="118910" y="77482"/>
                  </a:lnTo>
                  <a:lnTo>
                    <a:pt x="193497" y="77482"/>
                  </a:lnTo>
                  <a:lnTo>
                    <a:pt x="193497" y="86474"/>
                  </a:lnTo>
                  <a:close/>
                </a:path>
                <a:path w="528954" h="207009">
                  <a:moveTo>
                    <a:pt x="154419" y="86474"/>
                  </a:moveTo>
                  <a:lnTo>
                    <a:pt x="158013" y="86474"/>
                  </a:lnTo>
                  <a:lnTo>
                    <a:pt x="158013" y="170992"/>
                  </a:lnTo>
                  <a:lnTo>
                    <a:pt x="154419" y="170992"/>
                  </a:lnTo>
                  <a:lnTo>
                    <a:pt x="154419" y="86474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64" name="object 563">
              <a:extLst>
                <a:ext uri="{FF2B5EF4-FFF2-40B4-BE49-F238E27FC236}">
                  <a16:creationId xmlns:a16="http://schemas.microsoft.com/office/drawing/2014/main" xmlns="" id="{DAE4CC6A-A058-B263-9845-ECE54484C12F}"/>
                </a:ext>
              </a:extLst>
            </p:cNvPr>
            <p:cNvSpPr/>
            <p:nvPr/>
          </p:nvSpPr>
          <p:spPr>
            <a:xfrm>
              <a:off x="10185831" y="7444651"/>
              <a:ext cx="551180" cy="5715"/>
            </a:xfrm>
            <a:custGeom>
              <a:avLst/>
              <a:gdLst/>
              <a:ahLst/>
              <a:cxnLst/>
              <a:rect l="l" t="t" r="r" b="b"/>
              <a:pathLst>
                <a:path w="551179" h="5715">
                  <a:moveTo>
                    <a:pt x="550900" y="0"/>
                  </a:moveTo>
                  <a:lnTo>
                    <a:pt x="0" y="0"/>
                  </a:lnTo>
                  <a:lnTo>
                    <a:pt x="0" y="5397"/>
                  </a:lnTo>
                  <a:lnTo>
                    <a:pt x="550900" y="5397"/>
                  </a:lnTo>
                  <a:lnTo>
                    <a:pt x="550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65" name="object 564">
              <a:extLst>
                <a:ext uri="{FF2B5EF4-FFF2-40B4-BE49-F238E27FC236}">
                  <a16:creationId xmlns:a16="http://schemas.microsoft.com/office/drawing/2014/main" xmlns="" id="{C767A2F6-1585-8CC6-B52F-4F64A7559341}"/>
                </a:ext>
              </a:extLst>
            </p:cNvPr>
            <p:cNvSpPr/>
            <p:nvPr/>
          </p:nvSpPr>
          <p:spPr>
            <a:xfrm>
              <a:off x="10185831" y="7351141"/>
              <a:ext cx="551180" cy="99060"/>
            </a:xfrm>
            <a:custGeom>
              <a:avLst/>
              <a:gdLst/>
              <a:ahLst/>
              <a:cxnLst/>
              <a:rect l="l" t="t" r="r" b="b"/>
              <a:pathLst>
                <a:path w="551179" h="99059">
                  <a:moveTo>
                    <a:pt x="550900" y="98907"/>
                  </a:moveTo>
                  <a:lnTo>
                    <a:pt x="0" y="98907"/>
                  </a:lnTo>
                  <a:lnTo>
                    <a:pt x="0" y="93510"/>
                  </a:lnTo>
                  <a:lnTo>
                    <a:pt x="550900" y="93510"/>
                  </a:lnTo>
                  <a:lnTo>
                    <a:pt x="550900" y="98907"/>
                  </a:lnTo>
                  <a:close/>
                </a:path>
                <a:path w="551179" h="99059">
                  <a:moveTo>
                    <a:pt x="298894" y="0"/>
                  </a:moveTo>
                  <a:lnTo>
                    <a:pt x="373506" y="0"/>
                  </a:lnTo>
                  <a:lnTo>
                    <a:pt x="373506" y="8991"/>
                  </a:lnTo>
                  <a:lnTo>
                    <a:pt x="298894" y="8991"/>
                  </a:lnTo>
                  <a:lnTo>
                    <a:pt x="298894" y="0"/>
                  </a:lnTo>
                  <a:close/>
                </a:path>
                <a:path w="551179" h="99059">
                  <a:moveTo>
                    <a:pt x="334403" y="8991"/>
                  </a:moveTo>
                  <a:lnTo>
                    <a:pt x="337997" y="8991"/>
                  </a:lnTo>
                  <a:lnTo>
                    <a:pt x="337997" y="93510"/>
                  </a:lnTo>
                  <a:lnTo>
                    <a:pt x="334403" y="93510"/>
                  </a:lnTo>
                  <a:lnTo>
                    <a:pt x="334403" y="8991"/>
                  </a:lnTo>
                  <a:close/>
                </a:path>
                <a:path w="551179" h="99059">
                  <a:moveTo>
                    <a:pt x="436575" y="0"/>
                  </a:moveTo>
                  <a:lnTo>
                    <a:pt x="511162" y="0"/>
                  </a:lnTo>
                  <a:lnTo>
                    <a:pt x="511162" y="8991"/>
                  </a:lnTo>
                  <a:lnTo>
                    <a:pt x="436575" y="8991"/>
                  </a:lnTo>
                  <a:lnTo>
                    <a:pt x="436575" y="0"/>
                  </a:lnTo>
                  <a:close/>
                </a:path>
                <a:path w="551179" h="99059">
                  <a:moveTo>
                    <a:pt x="472046" y="8991"/>
                  </a:moveTo>
                  <a:lnTo>
                    <a:pt x="475640" y="8991"/>
                  </a:lnTo>
                  <a:lnTo>
                    <a:pt x="475640" y="93510"/>
                  </a:lnTo>
                  <a:lnTo>
                    <a:pt x="472046" y="93510"/>
                  </a:lnTo>
                  <a:lnTo>
                    <a:pt x="472046" y="8991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566" name="object 565">
              <a:extLst>
                <a:ext uri="{FF2B5EF4-FFF2-40B4-BE49-F238E27FC236}">
                  <a16:creationId xmlns:a16="http://schemas.microsoft.com/office/drawing/2014/main" xmlns="" id="{4BDD316C-995D-0A8A-862F-672C8EE918B8}"/>
                </a:ext>
              </a:extLst>
            </p:cNvPr>
            <p:cNvPicPr/>
            <p:nvPr/>
          </p:nvPicPr>
          <p:blipFill>
            <a:blip r:embed="rId39" cstate="print"/>
            <a:stretch>
              <a:fillRect/>
            </a:stretch>
          </p:blipFill>
          <p:spPr>
            <a:xfrm>
              <a:off x="9221939" y="7340861"/>
              <a:ext cx="330702" cy="140246"/>
            </a:xfrm>
            <a:prstGeom prst="rect">
              <a:avLst/>
            </a:prstGeom>
          </p:spPr>
        </p:pic>
        <p:pic>
          <p:nvPicPr>
            <p:cNvPr id="567" name="object 566">
              <a:extLst>
                <a:ext uri="{FF2B5EF4-FFF2-40B4-BE49-F238E27FC236}">
                  <a16:creationId xmlns:a16="http://schemas.microsoft.com/office/drawing/2014/main" xmlns="" id="{181C50CF-5178-AD39-836C-3D462E41E1BE}"/>
                </a:ext>
              </a:extLst>
            </p:cNvPr>
            <p:cNvPicPr/>
            <p:nvPr/>
          </p:nvPicPr>
          <p:blipFill>
            <a:blip r:embed="rId40" cstate="print"/>
            <a:stretch>
              <a:fillRect/>
            </a:stretch>
          </p:blipFill>
          <p:spPr>
            <a:xfrm>
              <a:off x="9586754" y="7339795"/>
              <a:ext cx="330707" cy="140239"/>
            </a:xfrm>
            <a:prstGeom prst="rect">
              <a:avLst/>
            </a:prstGeom>
          </p:spPr>
        </p:pic>
        <p:sp>
          <p:nvSpPr>
            <p:cNvPr id="568" name="object 567">
              <a:extLst>
                <a:ext uri="{FF2B5EF4-FFF2-40B4-BE49-F238E27FC236}">
                  <a16:creationId xmlns:a16="http://schemas.microsoft.com/office/drawing/2014/main" xmlns="" id="{9FACD03D-EAED-9ED9-41B5-C2C66E6F03A2}"/>
                </a:ext>
              </a:extLst>
            </p:cNvPr>
            <p:cNvSpPr/>
            <p:nvPr/>
          </p:nvSpPr>
          <p:spPr>
            <a:xfrm>
              <a:off x="9040583" y="6580670"/>
              <a:ext cx="22860" cy="39370"/>
            </a:xfrm>
            <a:custGeom>
              <a:avLst/>
              <a:gdLst/>
              <a:ahLst/>
              <a:cxnLst/>
              <a:rect l="l" t="t" r="r" b="b"/>
              <a:pathLst>
                <a:path w="22859" h="39370">
                  <a:moveTo>
                    <a:pt x="22504" y="0"/>
                  </a:moveTo>
                  <a:lnTo>
                    <a:pt x="0" y="0"/>
                  </a:lnTo>
                  <a:lnTo>
                    <a:pt x="0" y="38976"/>
                  </a:lnTo>
                  <a:lnTo>
                    <a:pt x="22504" y="38976"/>
                  </a:lnTo>
                  <a:lnTo>
                    <a:pt x="2250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69" name="object 568">
              <a:extLst>
                <a:ext uri="{FF2B5EF4-FFF2-40B4-BE49-F238E27FC236}">
                  <a16:creationId xmlns:a16="http://schemas.microsoft.com/office/drawing/2014/main" xmlns="" id="{A220B3EA-7F7C-CFC6-3A77-8A2CEAB5AEAC}"/>
                </a:ext>
              </a:extLst>
            </p:cNvPr>
            <p:cNvSpPr/>
            <p:nvPr/>
          </p:nvSpPr>
          <p:spPr>
            <a:xfrm>
              <a:off x="9040581" y="6580665"/>
              <a:ext cx="22860" cy="39370"/>
            </a:xfrm>
            <a:custGeom>
              <a:avLst/>
              <a:gdLst/>
              <a:ahLst/>
              <a:cxnLst/>
              <a:rect l="l" t="t" r="r" b="b"/>
              <a:pathLst>
                <a:path w="22859" h="39370">
                  <a:moveTo>
                    <a:pt x="0" y="0"/>
                  </a:moveTo>
                  <a:lnTo>
                    <a:pt x="22504" y="0"/>
                  </a:lnTo>
                  <a:lnTo>
                    <a:pt x="22504" y="38976"/>
                  </a:lnTo>
                  <a:lnTo>
                    <a:pt x="0" y="38976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70" name="object 569">
              <a:extLst>
                <a:ext uri="{FF2B5EF4-FFF2-40B4-BE49-F238E27FC236}">
                  <a16:creationId xmlns:a16="http://schemas.microsoft.com/office/drawing/2014/main" xmlns="" id="{3B660ACF-E920-D7A1-28C9-CA7717D979BE}"/>
                </a:ext>
              </a:extLst>
            </p:cNvPr>
            <p:cNvSpPr/>
            <p:nvPr/>
          </p:nvSpPr>
          <p:spPr>
            <a:xfrm>
              <a:off x="10366278" y="7120648"/>
              <a:ext cx="0" cy="52069"/>
            </a:xfrm>
            <a:custGeom>
              <a:avLst/>
              <a:gdLst/>
              <a:ahLst/>
              <a:cxnLst/>
              <a:rect l="l" t="t" r="r" b="b"/>
              <a:pathLst>
                <a:path h="52070">
                  <a:moveTo>
                    <a:pt x="0" y="0"/>
                  </a:moveTo>
                  <a:lnTo>
                    <a:pt x="0" y="5194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71" name="object 570">
              <a:extLst>
                <a:ext uri="{FF2B5EF4-FFF2-40B4-BE49-F238E27FC236}">
                  <a16:creationId xmlns:a16="http://schemas.microsoft.com/office/drawing/2014/main" xmlns="" id="{58EA6F25-728B-41D9-8179-EA5B2E5B6628}"/>
                </a:ext>
              </a:extLst>
            </p:cNvPr>
            <p:cNvSpPr/>
            <p:nvPr/>
          </p:nvSpPr>
          <p:spPr>
            <a:xfrm>
              <a:off x="10347411" y="7172591"/>
              <a:ext cx="38735" cy="19685"/>
            </a:xfrm>
            <a:custGeom>
              <a:avLst/>
              <a:gdLst/>
              <a:ahLst/>
              <a:cxnLst/>
              <a:rect l="l" t="t" r="r" b="b"/>
              <a:pathLst>
                <a:path w="38734" h="19684">
                  <a:moveTo>
                    <a:pt x="38252" y="19380"/>
                  </a:moveTo>
                  <a:lnTo>
                    <a:pt x="36846" y="11947"/>
                  </a:lnTo>
                  <a:lnTo>
                    <a:pt x="32816" y="5813"/>
                  </a:lnTo>
                  <a:lnTo>
                    <a:pt x="26786" y="1617"/>
                  </a:lnTo>
                  <a:lnTo>
                    <a:pt x="19380" y="0"/>
                  </a:lnTo>
                  <a:lnTo>
                    <a:pt x="11953" y="1409"/>
                  </a:lnTo>
                  <a:lnTo>
                    <a:pt x="5818" y="5443"/>
                  </a:lnTo>
                  <a:lnTo>
                    <a:pt x="1619" y="11471"/>
                  </a:lnTo>
                  <a:lnTo>
                    <a:pt x="0" y="1885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72" name="object 571">
              <a:extLst>
                <a:ext uri="{FF2B5EF4-FFF2-40B4-BE49-F238E27FC236}">
                  <a16:creationId xmlns:a16="http://schemas.microsoft.com/office/drawing/2014/main" xmlns="" id="{C94485A9-E89E-544F-F964-782B0CEFC95B}"/>
                </a:ext>
              </a:extLst>
            </p:cNvPr>
            <p:cNvSpPr/>
            <p:nvPr/>
          </p:nvSpPr>
          <p:spPr>
            <a:xfrm>
              <a:off x="10347411" y="7191453"/>
              <a:ext cx="38735" cy="635"/>
            </a:xfrm>
            <a:custGeom>
              <a:avLst/>
              <a:gdLst/>
              <a:ahLst/>
              <a:cxnLst/>
              <a:rect l="l" t="t" r="r" b="b"/>
              <a:pathLst>
                <a:path w="38734" h="634">
                  <a:moveTo>
                    <a:pt x="0" y="0"/>
                  </a:moveTo>
                  <a:lnTo>
                    <a:pt x="38252" y="52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73" name="object 572">
              <a:extLst>
                <a:ext uri="{FF2B5EF4-FFF2-40B4-BE49-F238E27FC236}">
                  <a16:creationId xmlns:a16="http://schemas.microsoft.com/office/drawing/2014/main" xmlns="" id="{A2B49EFC-B034-D723-D284-648235F71F83}"/>
                </a:ext>
              </a:extLst>
            </p:cNvPr>
            <p:cNvSpPr/>
            <p:nvPr/>
          </p:nvSpPr>
          <p:spPr>
            <a:xfrm>
              <a:off x="10581375" y="7120648"/>
              <a:ext cx="0" cy="52069"/>
            </a:xfrm>
            <a:custGeom>
              <a:avLst/>
              <a:gdLst/>
              <a:ahLst/>
              <a:cxnLst/>
              <a:rect l="l" t="t" r="r" b="b"/>
              <a:pathLst>
                <a:path h="52070">
                  <a:moveTo>
                    <a:pt x="0" y="0"/>
                  </a:moveTo>
                  <a:lnTo>
                    <a:pt x="0" y="5194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74" name="object 573">
              <a:extLst>
                <a:ext uri="{FF2B5EF4-FFF2-40B4-BE49-F238E27FC236}">
                  <a16:creationId xmlns:a16="http://schemas.microsoft.com/office/drawing/2014/main" xmlns="" id="{78C304C1-0E4B-5801-F0D8-E6333219D238}"/>
                </a:ext>
              </a:extLst>
            </p:cNvPr>
            <p:cNvSpPr/>
            <p:nvPr/>
          </p:nvSpPr>
          <p:spPr>
            <a:xfrm>
              <a:off x="10561990" y="7172581"/>
              <a:ext cx="38735" cy="19685"/>
            </a:xfrm>
            <a:custGeom>
              <a:avLst/>
              <a:gdLst/>
              <a:ahLst/>
              <a:cxnLst/>
              <a:rect l="l" t="t" r="r" b="b"/>
              <a:pathLst>
                <a:path w="38734" h="19684">
                  <a:moveTo>
                    <a:pt x="38252" y="18872"/>
                  </a:moveTo>
                  <a:lnTo>
                    <a:pt x="36633" y="11476"/>
                  </a:lnTo>
                  <a:lnTo>
                    <a:pt x="32434" y="5445"/>
                  </a:lnTo>
                  <a:lnTo>
                    <a:pt x="26299" y="1409"/>
                  </a:lnTo>
                  <a:lnTo>
                    <a:pt x="18872" y="0"/>
                  </a:lnTo>
                  <a:lnTo>
                    <a:pt x="11465" y="1619"/>
                  </a:lnTo>
                  <a:lnTo>
                    <a:pt x="5435" y="5819"/>
                  </a:lnTo>
                  <a:lnTo>
                    <a:pt x="1405" y="11958"/>
                  </a:lnTo>
                  <a:lnTo>
                    <a:pt x="0" y="19392"/>
                  </a:lnTo>
                </a:path>
                <a:path w="38734" h="19684">
                  <a:moveTo>
                    <a:pt x="38252" y="18872"/>
                  </a:moveTo>
                  <a:lnTo>
                    <a:pt x="0" y="1939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</p:grpSp>
      <p:grpSp>
        <p:nvGrpSpPr>
          <p:cNvPr id="584" name="object 583">
            <a:extLst>
              <a:ext uri="{FF2B5EF4-FFF2-40B4-BE49-F238E27FC236}">
                <a16:creationId xmlns:a16="http://schemas.microsoft.com/office/drawing/2014/main" xmlns="" id="{2105AB84-B893-CC23-CF60-AD3C89F0DB1E}"/>
              </a:ext>
            </a:extLst>
          </p:cNvPr>
          <p:cNvGrpSpPr/>
          <p:nvPr/>
        </p:nvGrpSpPr>
        <p:grpSpPr>
          <a:xfrm>
            <a:off x="6721071" y="1973503"/>
            <a:ext cx="4808719" cy="1093921"/>
            <a:chOff x="5812823" y="6075731"/>
            <a:chExt cx="6503670" cy="1407160"/>
          </a:xfrm>
        </p:grpSpPr>
        <p:sp>
          <p:nvSpPr>
            <p:cNvPr id="585" name="object 584">
              <a:extLst>
                <a:ext uri="{FF2B5EF4-FFF2-40B4-BE49-F238E27FC236}">
                  <a16:creationId xmlns:a16="http://schemas.microsoft.com/office/drawing/2014/main" xmlns="" id="{F470BD32-D8FB-EF55-5D22-E7E636CE135A}"/>
                </a:ext>
              </a:extLst>
            </p:cNvPr>
            <p:cNvSpPr/>
            <p:nvPr/>
          </p:nvSpPr>
          <p:spPr>
            <a:xfrm>
              <a:off x="12287341" y="7012658"/>
              <a:ext cx="27305" cy="467995"/>
            </a:xfrm>
            <a:custGeom>
              <a:avLst/>
              <a:gdLst/>
              <a:ahLst/>
              <a:cxnLst/>
              <a:rect l="l" t="t" r="r" b="b"/>
              <a:pathLst>
                <a:path w="27304" h="467995">
                  <a:moveTo>
                    <a:pt x="0" y="0"/>
                  </a:moveTo>
                  <a:lnTo>
                    <a:pt x="27000" y="0"/>
                  </a:lnTo>
                  <a:lnTo>
                    <a:pt x="27000" y="467994"/>
                  </a:lnTo>
                  <a:lnTo>
                    <a:pt x="0" y="467994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86" name="object 585">
              <a:extLst>
                <a:ext uri="{FF2B5EF4-FFF2-40B4-BE49-F238E27FC236}">
                  <a16:creationId xmlns:a16="http://schemas.microsoft.com/office/drawing/2014/main" xmlns="" id="{66996F61-B54D-29C3-A304-57C931F5293B}"/>
                </a:ext>
              </a:extLst>
            </p:cNvPr>
            <p:cNvSpPr/>
            <p:nvPr/>
          </p:nvSpPr>
          <p:spPr>
            <a:xfrm>
              <a:off x="11081339" y="6958647"/>
              <a:ext cx="9525" cy="522605"/>
            </a:xfrm>
            <a:custGeom>
              <a:avLst/>
              <a:gdLst/>
              <a:ahLst/>
              <a:cxnLst/>
              <a:rect l="l" t="t" r="r" b="b"/>
              <a:pathLst>
                <a:path w="9525" h="522604">
                  <a:moveTo>
                    <a:pt x="0" y="0"/>
                  </a:moveTo>
                  <a:lnTo>
                    <a:pt x="9004" y="0"/>
                  </a:lnTo>
                  <a:lnTo>
                    <a:pt x="9004" y="521995"/>
                  </a:lnTo>
                  <a:lnTo>
                    <a:pt x="0" y="521995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87" name="object 586">
              <a:extLst>
                <a:ext uri="{FF2B5EF4-FFF2-40B4-BE49-F238E27FC236}">
                  <a16:creationId xmlns:a16="http://schemas.microsoft.com/office/drawing/2014/main" xmlns="" id="{496148FD-A0A0-E14E-34D8-8997F5B1C625}"/>
                </a:ext>
              </a:extLst>
            </p:cNvPr>
            <p:cNvSpPr/>
            <p:nvPr/>
          </p:nvSpPr>
          <p:spPr>
            <a:xfrm>
              <a:off x="10856336" y="6958830"/>
              <a:ext cx="9525" cy="521970"/>
            </a:xfrm>
            <a:custGeom>
              <a:avLst/>
              <a:gdLst/>
              <a:ahLst/>
              <a:cxnLst/>
              <a:rect l="l" t="t" r="r" b="b"/>
              <a:pathLst>
                <a:path w="9525" h="521970">
                  <a:moveTo>
                    <a:pt x="0" y="0"/>
                  </a:moveTo>
                  <a:lnTo>
                    <a:pt x="9004" y="0"/>
                  </a:lnTo>
                  <a:lnTo>
                    <a:pt x="9004" y="521843"/>
                  </a:lnTo>
                  <a:lnTo>
                    <a:pt x="0" y="521843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88" name="object 587">
              <a:extLst>
                <a:ext uri="{FF2B5EF4-FFF2-40B4-BE49-F238E27FC236}">
                  <a16:creationId xmlns:a16="http://schemas.microsoft.com/office/drawing/2014/main" xmlns="" id="{A811D0F7-7424-C9EF-86CF-4493575BA834}"/>
                </a:ext>
              </a:extLst>
            </p:cNvPr>
            <p:cNvSpPr/>
            <p:nvPr/>
          </p:nvSpPr>
          <p:spPr>
            <a:xfrm>
              <a:off x="10856336" y="7314163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8991" y="4483"/>
                  </a:moveTo>
                  <a:lnTo>
                    <a:pt x="8991" y="2019"/>
                  </a:lnTo>
                  <a:lnTo>
                    <a:pt x="6946" y="0"/>
                  </a:lnTo>
                  <a:lnTo>
                    <a:pt x="4483" y="0"/>
                  </a:lnTo>
                  <a:lnTo>
                    <a:pt x="2006" y="0"/>
                  </a:lnTo>
                  <a:lnTo>
                    <a:pt x="0" y="2019"/>
                  </a:lnTo>
                  <a:lnTo>
                    <a:pt x="0" y="4483"/>
                  </a:lnTo>
                  <a:lnTo>
                    <a:pt x="0" y="6946"/>
                  </a:lnTo>
                  <a:lnTo>
                    <a:pt x="2006" y="8991"/>
                  </a:lnTo>
                  <a:lnTo>
                    <a:pt x="4483" y="8991"/>
                  </a:lnTo>
                  <a:lnTo>
                    <a:pt x="6946" y="8991"/>
                  </a:lnTo>
                  <a:lnTo>
                    <a:pt x="8991" y="6946"/>
                  </a:lnTo>
                  <a:lnTo>
                    <a:pt x="8991" y="448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89" name="object 588">
              <a:extLst>
                <a:ext uri="{FF2B5EF4-FFF2-40B4-BE49-F238E27FC236}">
                  <a16:creationId xmlns:a16="http://schemas.microsoft.com/office/drawing/2014/main" xmlns="" id="{08F8329E-A898-4CA6-DEFA-B97B07A73B61}"/>
                </a:ext>
              </a:extLst>
            </p:cNvPr>
            <p:cNvSpPr/>
            <p:nvPr/>
          </p:nvSpPr>
          <p:spPr>
            <a:xfrm>
              <a:off x="10856341" y="6796642"/>
              <a:ext cx="9525" cy="5080"/>
            </a:xfrm>
            <a:custGeom>
              <a:avLst/>
              <a:gdLst/>
              <a:ahLst/>
              <a:cxnLst/>
              <a:rect l="l" t="t" r="r" b="b"/>
              <a:pathLst>
                <a:path w="9525" h="5079">
                  <a:moveTo>
                    <a:pt x="9017" y="4546"/>
                  </a:moveTo>
                  <a:lnTo>
                    <a:pt x="9017" y="3352"/>
                  </a:lnTo>
                  <a:lnTo>
                    <a:pt x="8559" y="2197"/>
                  </a:lnTo>
                  <a:lnTo>
                    <a:pt x="7708" y="1346"/>
                  </a:lnTo>
                  <a:lnTo>
                    <a:pt x="6883" y="457"/>
                  </a:lnTo>
                  <a:lnTo>
                    <a:pt x="5727" y="0"/>
                  </a:lnTo>
                  <a:lnTo>
                    <a:pt x="4508" y="0"/>
                  </a:lnTo>
                  <a:lnTo>
                    <a:pt x="3314" y="0"/>
                  </a:lnTo>
                  <a:lnTo>
                    <a:pt x="2159" y="457"/>
                  </a:lnTo>
                  <a:lnTo>
                    <a:pt x="1308" y="1346"/>
                  </a:lnTo>
                  <a:lnTo>
                    <a:pt x="457" y="2197"/>
                  </a:lnTo>
                  <a:lnTo>
                    <a:pt x="0" y="3352"/>
                  </a:lnTo>
                  <a:lnTo>
                    <a:pt x="25" y="454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90" name="object 589">
              <a:extLst>
                <a:ext uri="{FF2B5EF4-FFF2-40B4-BE49-F238E27FC236}">
                  <a16:creationId xmlns:a16="http://schemas.microsoft.com/office/drawing/2014/main" xmlns="" id="{E91860F7-684F-4CCB-BE05-06099563CE36}"/>
                </a:ext>
              </a:extLst>
            </p:cNvPr>
            <p:cNvSpPr/>
            <p:nvPr/>
          </p:nvSpPr>
          <p:spPr>
            <a:xfrm>
              <a:off x="10856366" y="6801066"/>
              <a:ext cx="0" cy="158115"/>
            </a:xfrm>
            <a:custGeom>
              <a:avLst/>
              <a:gdLst/>
              <a:ahLst/>
              <a:cxnLst/>
              <a:rect l="l" t="t" r="r" b="b"/>
              <a:pathLst>
                <a:path h="158115">
                  <a:moveTo>
                    <a:pt x="0" y="0"/>
                  </a:moveTo>
                  <a:lnTo>
                    <a:pt x="0" y="1575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91" name="object 590">
              <a:extLst>
                <a:ext uri="{FF2B5EF4-FFF2-40B4-BE49-F238E27FC236}">
                  <a16:creationId xmlns:a16="http://schemas.microsoft.com/office/drawing/2014/main" xmlns="" id="{F939DCDA-30FB-C9E0-78E8-31EEA6597C31}"/>
                </a:ext>
              </a:extLst>
            </p:cNvPr>
            <p:cNvSpPr/>
            <p:nvPr/>
          </p:nvSpPr>
          <p:spPr>
            <a:xfrm>
              <a:off x="10865358" y="6801189"/>
              <a:ext cx="0" cy="158115"/>
            </a:xfrm>
            <a:custGeom>
              <a:avLst/>
              <a:gdLst/>
              <a:ahLst/>
              <a:cxnLst/>
              <a:rect l="l" t="t" r="r" b="b"/>
              <a:pathLst>
                <a:path h="158115">
                  <a:moveTo>
                    <a:pt x="0" y="0"/>
                  </a:moveTo>
                  <a:lnTo>
                    <a:pt x="0" y="1575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92" name="object 591">
              <a:extLst>
                <a:ext uri="{FF2B5EF4-FFF2-40B4-BE49-F238E27FC236}">
                  <a16:creationId xmlns:a16="http://schemas.microsoft.com/office/drawing/2014/main" xmlns="" id="{DB3E928F-3E21-4E24-4132-C85ECA33DDD7}"/>
                </a:ext>
              </a:extLst>
            </p:cNvPr>
            <p:cNvSpPr/>
            <p:nvPr/>
          </p:nvSpPr>
          <p:spPr>
            <a:xfrm>
              <a:off x="11081344" y="6796642"/>
              <a:ext cx="9525" cy="5080"/>
            </a:xfrm>
            <a:custGeom>
              <a:avLst/>
              <a:gdLst/>
              <a:ahLst/>
              <a:cxnLst/>
              <a:rect l="l" t="t" r="r" b="b"/>
              <a:pathLst>
                <a:path w="9525" h="5079">
                  <a:moveTo>
                    <a:pt x="9017" y="4546"/>
                  </a:moveTo>
                  <a:lnTo>
                    <a:pt x="9017" y="3352"/>
                  </a:lnTo>
                  <a:lnTo>
                    <a:pt x="8559" y="2197"/>
                  </a:lnTo>
                  <a:lnTo>
                    <a:pt x="7708" y="1346"/>
                  </a:lnTo>
                  <a:lnTo>
                    <a:pt x="6883" y="457"/>
                  </a:lnTo>
                  <a:lnTo>
                    <a:pt x="5727" y="0"/>
                  </a:lnTo>
                  <a:lnTo>
                    <a:pt x="4508" y="0"/>
                  </a:lnTo>
                  <a:lnTo>
                    <a:pt x="3314" y="0"/>
                  </a:lnTo>
                  <a:lnTo>
                    <a:pt x="2159" y="457"/>
                  </a:lnTo>
                  <a:lnTo>
                    <a:pt x="1308" y="1346"/>
                  </a:lnTo>
                  <a:lnTo>
                    <a:pt x="457" y="2197"/>
                  </a:lnTo>
                  <a:lnTo>
                    <a:pt x="0" y="3352"/>
                  </a:lnTo>
                  <a:lnTo>
                    <a:pt x="25" y="454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93" name="object 592">
              <a:extLst>
                <a:ext uri="{FF2B5EF4-FFF2-40B4-BE49-F238E27FC236}">
                  <a16:creationId xmlns:a16="http://schemas.microsoft.com/office/drawing/2014/main" xmlns="" id="{7DEACD35-BA79-8EFD-A6FA-C1A844E8DC3C}"/>
                </a:ext>
              </a:extLst>
            </p:cNvPr>
            <p:cNvSpPr/>
            <p:nvPr/>
          </p:nvSpPr>
          <p:spPr>
            <a:xfrm>
              <a:off x="11081369" y="6801066"/>
              <a:ext cx="0" cy="158115"/>
            </a:xfrm>
            <a:custGeom>
              <a:avLst/>
              <a:gdLst/>
              <a:ahLst/>
              <a:cxnLst/>
              <a:rect l="l" t="t" r="r" b="b"/>
              <a:pathLst>
                <a:path h="158115">
                  <a:moveTo>
                    <a:pt x="0" y="0"/>
                  </a:moveTo>
                  <a:lnTo>
                    <a:pt x="0" y="1575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94" name="object 593">
              <a:extLst>
                <a:ext uri="{FF2B5EF4-FFF2-40B4-BE49-F238E27FC236}">
                  <a16:creationId xmlns:a16="http://schemas.microsoft.com/office/drawing/2014/main" xmlns="" id="{3013549C-9FD8-F133-FF48-EE87755027E0}"/>
                </a:ext>
              </a:extLst>
            </p:cNvPr>
            <p:cNvSpPr/>
            <p:nvPr/>
          </p:nvSpPr>
          <p:spPr>
            <a:xfrm>
              <a:off x="11090361" y="6801189"/>
              <a:ext cx="0" cy="158115"/>
            </a:xfrm>
            <a:custGeom>
              <a:avLst/>
              <a:gdLst/>
              <a:ahLst/>
              <a:cxnLst/>
              <a:rect l="l" t="t" r="r" b="b"/>
              <a:pathLst>
                <a:path h="158115">
                  <a:moveTo>
                    <a:pt x="0" y="0"/>
                  </a:moveTo>
                  <a:lnTo>
                    <a:pt x="0" y="1575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95" name="object 594">
              <a:extLst>
                <a:ext uri="{FF2B5EF4-FFF2-40B4-BE49-F238E27FC236}">
                  <a16:creationId xmlns:a16="http://schemas.microsoft.com/office/drawing/2014/main" xmlns="" id="{527F2675-0424-72AA-9612-3D0674350541}"/>
                </a:ext>
              </a:extLst>
            </p:cNvPr>
            <p:cNvSpPr/>
            <p:nvPr/>
          </p:nvSpPr>
          <p:spPr>
            <a:xfrm>
              <a:off x="9940137" y="6355664"/>
              <a:ext cx="1276350" cy="9525"/>
            </a:xfrm>
            <a:custGeom>
              <a:avLst/>
              <a:gdLst/>
              <a:ahLst/>
              <a:cxnLst/>
              <a:rect l="l" t="t" r="r" b="b"/>
              <a:pathLst>
                <a:path w="1276350" h="9525">
                  <a:moveTo>
                    <a:pt x="1276197" y="0"/>
                  </a:moveTo>
                  <a:lnTo>
                    <a:pt x="0" y="0"/>
                  </a:lnTo>
                  <a:lnTo>
                    <a:pt x="0" y="9004"/>
                  </a:lnTo>
                  <a:lnTo>
                    <a:pt x="1276197" y="9004"/>
                  </a:lnTo>
                  <a:lnTo>
                    <a:pt x="12761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96" name="object 595">
              <a:extLst>
                <a:ext uri="{FF2B5EF4-FFF2-40B4-BE49-F238E27FC236}">
                  <a16:creationId xmlns:a16="http://schemas.microsoft.com/office/drawing/2014/main" xmlns="" id="{35F126F1-EA21-1FFB-4C28-BF91CF933B53}"/>
                </a:ext>
              </a:extLst>
            </p:cNvPr>
            <p:cNvSpPr/>
            <p:nvPr/>
          </p:nvSpPr>
          <p:spPr>
            <a:xfrm>
              <a:off x="9940137" y="6355661"/>
              <a:ext cx="1276350" cy="9525"/>
            </a:xfrm>
            <a:custGeom>
              <a:avLst/>
              <a:gdLst/>
              <a:ahLst/>
              <a:cxnLst/>
              <a:rect l="l" t="t" r="r" b="b"/>
              <a:pathLst>
                <a:path w="1276350" h="9525">
                  <a:moveTo>
                    <a:pt x="0" y="0"/>
                  </a:moveTo>
                  <a:lnTo>
                    <a:pt x="1276197" y="0"/>
                  </a:lnTo>
                  <a:lnTo>
                    <a:pt x="1276197" y="9004"/>
                  </a:lnTo>
                  <a:lnTo>
                    <a:pt x="0" y="9004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97" name="object 596">
              <a:extLst>
                <a:ext uri="{FF2B5EF4-FFF2-40B4-BE49-F238E27FC236}">
                  <a16:creationId xmlns:a16="http://schemas.microsoft.com/office/drawing/2014/main" xmlns="" id="{11CCF2C0-31DC-7A96-D70D-119D111EA77B}"/>
                </a:ext>
              </a:extLst>
            </p:cNvPr>
            <p:cNvSpPr/>
            <p:nvPr/>
          </p:nvSpPr>
          <p:spPr>
            <a:xfrm>
              <a:off x="8878125" y="6355664"/>
              <a:ext cx="882015" cy="9525"/>
            </a:xfrm>
            <a:custGeom>
              <a:avLst/>
              <a:gdLst/>
              <a:ahLst/>
              <a:cxnLst/>
              <a:rect l="l" t="t" r="r" b="b"/>
              <a:pathLst>
                <a:path w="882015" h="9525">
                  <a:moveTo>
                    <a:pt x="882002" y="0"/>
                  </a:moveTo>
                  <a:lnTo>
                    <a:pt x="0" y="0"/>
                  </a:lnTo>
                  <a:lnTo>
                    <a:pt x="0" y="9004"/>
                  </a:lnTo>
                  <a:lnTo>
                    <a:pt x="882002" y="9004"/>
                  </a:lnTo>
                  <a:lnTo>
                    <a:pt x="88200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98" name="object 597">
              <a:extLst>
                <a:ext uri="{FF2B5EF4-FFF2-40B4-BE49-F238E27FC236}">
                  <a16:creationId xmlns:a16="http://schemas.microsoft.com/office/drawing/2014/main" xmlns="" id="{A713B026-7AED-63F6-C39F-6444D5E902D1}"/>
                </a:ext>
              </a:extLst>
            </p:cNvPr>
            <p:cNvSpPr/>
            <p:nvPr/>
          </p:nvSpPr>
          <p:spPr>
            <a:xfrm>
              <a:off x="8878123" y="6355661"/>
              <a:ext cx="882015" cy="9525"/>
            </a:xfrm>
            <a:custGeom>
              <a:avLst/>
              <a:gdLst/>
              <a:ahLst/>
              <a:cxnLst/>
              <a:rect l="l" t="t" r="r" b="b"/>
              <a:pathLst>
                <a:path w="882015" h="9525">
                  <a:moveTo>
                    <a:pt x="0" y="0"/>
                  </a:moveTo>
                  <a:lnTo>
                    <a:pt x="882002" y="0"/>
                  </a:lnTo>
                  <a:lnTo>
                    <a:pt x="882002" y="9004"/>
                  </a:lnTo>
                  <a:lnTo>
                    <a:pt x="0" y="9004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599" name="object 598">
              <a:extLst>
                <a:ext uri="{FF2B5EF4-FFF2-40B4-BE49-F238E27FC236}">
                  <a16:creationId xmlns:a16="http://schemas.microsoft.com/office/drawing/2014/main" xmlns="" id="{8CE7D1A9-D68A-E49E-1675-EF32523604DC}"/>
                </a:ext>
              </a:extLst>
            </p:cNvPr>
            <p:cNvSpPr/>
            <p:nvPr/>
          </p:nvSpPr>
          <p:spPr>
            <a:xfrm>
              <a:off x="7816138" y="6355664"/>
              <a:ext cx="882015" cy="9525"/>
            </a:xfrm>
            <a:custGeom>
              <a:avLst/>
              <a:gdLst/>
              <a:ahLst/>
              <a:cxnLst/>
              <a:rect l="l" t="t" r="r" b="b"/>
              <a:pathLst>
                <a:path w="882015" h="9525">
                  <a:moveTo>
                    <a:pt x="882002" y="0"/>
                  </a:moveTo>
                  <a:lnTo>
                    <a:pt x="0" y="0"/>
                  </a:lnTo>
                  <a:lnTo>
                    <a:pt x="0" y="9004"/>
                  </a:lnTo>
                  <a:lnTo>
                    <a:pt x="882002" y="9004"/>
                  </a:lnTo>
                  <a:lnTo>
                    <a:pt x="88200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00" name="object 599">
              <a:extLst>
                <a:ext uri="{FF2B5EF4-FFF2-40B4-BE49-F238E27FC236}">
                  <a16:creationId xmlns:a16="http://schemas.microsoft.com/office/drawing/2014/main" xmlns="" id="{C2B47EAC-5957-5A84-B072-79B8AF1A41ED}"/>
                </a:ext>
              </a:extLst>
            </p:cNvPr>
            <p:cNvSpPr/>
            <p:nvPr/>
          </p:nvSpPr>
          <p:spPr>
            <a:xfrm>
              <a:off x="7816138" y="6355661"/>
              <a:ext cx="882015" cy="9525"/>
            </a:xfrm>
            <a:custGeom>
              <a:avLst/>
              <a:gdLst/>
              <a:ahLst/>
              <a:cxnLst/>
              <a:rect l="l" t="t" r="r" b="b"/>
              <a:pathLst>
                <a:path w="882015" h="9525">
                  <a:moveTo>
                    <a:pt x="0" y="0"/>
                  </a:moveTo>
                  <a:lnTo>
                    <a:pt x="882002" y="0"/>
                  </a:lnTo>
                  <a:lnTo>
                    <a:pt x="882002" y="9004"/>
                  </a:lnTo>
                  <a:lnTo>
                    <a:pt x="0" y="9004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01" name="object 600">
              <a:extLst>
                <a:ext uri="{FF2B5EF4-FFF2-40B4-BE49-F238E27FC236}">
                  <a16:creationId xmlns:a16="http://schemas.microsoft.com/office/drawing/2014/main" xmlns="" id="{5F14D112-D0F8-732B-0FCD-932C944864C8}"/>
                </a:ext>
              </a:extLst>
            </p:cNvPr>
            <p:cNvSpPr/>
            <p:nvPr/>
          </p:nvSpPr>
          <p:spPr>
            <a:xfrm>
              <a:off x="6736143" y="6355664"/>
              <a:ext cx="900430" cy="9525"/>
            </a:xfrm>
            <a:custGeom>
              <a:avLst/>
              <a:gdLst/>
              <a:ahLst/>
              <a:cxnLst/>
              <a:rect l="l" t="t" r="r" b="b"/>
              <a:pathLst>
                <a:path w="900429" h="9525">
                  <a:moveTo>
                    <a:pt x="899998" y="0"/>
                  </a:moveTo>
                  <a:lnTo>
                    <a:pt x="0" y="0"/>
                  </a:lnTo>
                  <a:lnTo>
                    <a:pt x="0" y="9004"/>
                  </a:lnTo>
                  <a:lnTo>
                    <a:pt x="899998" y="9004"/>
                  </a:lnTo>
                  <a:lnTo>
                    <a:pt x="8999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02" name="object 601">
              <a:extLst>
                <a:ext uri="{FF2B5EF4-FFF2-40B4-BE49-F238E27FC236}">
                  <a16:creationId xmlns:a16="http://schemas.microsoft.com/office/drawing/2014/main" xmlns="" id="{13809E45-024B-3B4B-CD63-30F94FD0288C}"/>
                </a:ext>
              </a:extLst>
            </p:cNvPr>
            <p:cNvSpPr/>
            <p:nvPr/>
          </p:nvSpPr>
          <p:spPr>
            <a:xfrm>
              <a:off x="6736141" y="6355661"/>
              <a:ext cx="900430" cy="9525"/>
            </a:xfrm>
            <a:custGeom>
              <a:avLst/>
              <a:gdLst/>
              <a:ahLst/>
              <a:cxnLst/>
              <a:rect l="l" t="t" r="r" b="b"/>
              <a:pathLst>
                <a:path w="900429" h="9525">
                  <a:moveTo>
                    <a:pt x="0" y="0"/>
                  </a:moveTo>
                  <a:lnTo>
                    <a:pt x="899998" y="0"/>
                  </a:lnTo>
                  <a:lnTo>
                    <a:pt x="899998" y="9004"/>
                  </a:lnTo>
                  <a:lnTo>
                    <a:pt x="0" y="9004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03" name="object 602">
              <a:extLst>
                <a:ext uri="{FF2B5EF4-FFF2-40B4-BE49-F238E27FC236}">
                  <a16:creationId xmlns:a16="http://schemas.microsoft.com/office/drawing/2014/main" xmlns="" id="{DACE8359-61D2-600D-ABE3-05FB7E2A0F0E}"/>
                </a:ext>
              </a:extLst>
            </p:cNvPr>
            <p:cNvSpPr/>
            <p:nvPr/>
          </p:nvSpPr>
          <p:spPr>
            <a:xfrm>
              <a:off x="5816320" y="6355664"/>
              <a:ext cx="740410" cy="9525"/>
            </a:xfrm>
            <a:custGeom>
              <a:avLst/>
              <a:gdLst/>
              <a:ahLst/>
              <a:cxnLst/>
              <a:rect l="l" t="t" r="r" b="b"/>
              <a:pathLst>
                <a:path w="740409" h="9525">
                  <a:moveTo>
                    <a:pt x="739800" y="0"/>
                  </a:moveTo>
                  <a:lnTo>
                    <a:pt x="0" y="0"/>
                  </a:lnTo>
                  <a:lnTo>
                    <a:pt x="0" y="9004"/>
                  </a:lnTo>
                  <a:lnTo>
                    <a:pt x="739800" y="9004"/>
                  </a:lnTo>
                  <a:lnTo>
                    <a:pt x="7398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04" name="object 603">
              <a:extLst>
                <a:ext uri="{FF2B5EF4-FFF2-40B4-BE49-F238E27FC236}">
                  <a16:creationId xmlns:a16="http://schemas.microsoft.com/office/drawing/2014/main" xmlns="" id="{AEDC46CC-7EB2-1E40-3BD3-22A3919AE61D}"/>
                </a:ext>
              </a:extLst>
            </p:cNvPr>
            <p:cNvSpPr/>
            <p:nvPr/>
          </p:nvSpPr>
          <p:spPr>
            <a:xfrm>
              <a:off x="5816315" y="6355661"/>
              <a:ext cx="740410" cy="9525"/>
            </a:xfrm>
            <a:custGeom>
              <a:avLst/>
              <a:gdLst/>
              <a:ahLst/>
              <a:cxnLst/>
              <a:rect l="l" t="t" r="r" b="b"/>
              <a:pathLst>
                <a:path w="740409" h="9525">
                  <a:moveTo>
                    <a:pt x="0" y="0"/>
                  </a:moveTo>
                  <a:lnTo>
                    <a:pt x="739800" y="0"/>
                  </a:lnTo>
                  <a:lnTo>
                    <a:pt x="739800" y="9004"/>
                  </a:lnTo>
                  <a:lnTo>
                    <a:pt x="0" y="9004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605" name="object 604">
              <a:extLst>
                <a:ext uri="{FF2B5EF4-FFF2-40B4-BE49-F238E27FC236}">
                  <a16:creationId xmlns:a16="http://schemas.microsoft.com/office/drawing/2014/main" xmlns="" id="{DA8C45D3-26A9-E632-A077-8D5857276EE7}"/>
                </a:ext>
              </a:extLst>
            </p:cNvPr>
            <p:cNvPicPr/>
            <p:nvPr/>
          </p:nvPicPr>
          <p:blipFill>
            <a:blip r:embed="rId41" cstate="print"/>
            <a:stretch>
              <a:fillRect/>
            </a:stretch>
          </p:blipFill>
          <p:spPr>
            <a:xfrm>
              <a:off x="5815855" y="6075731"/>
              <a:ext cx="235300" cy="244843"/>
            </a:xfrm>
            <a:prstGeom prst="rect">
              <a:avLst/>
            </a:prstGeom>
          </p:spPr>
        </p:pic>
      </p:grpSp>
      <p:grpSp>
        <p:nvGrpSpPr>
          <p:cNvPr id="608" name="object 607">
            <a:extLst>
              <a:ext uri="{FF2B5EF4-FFF2-40B4-BE49-F238E27FC236}">
                <a16:creationId xmlns:a16="http://schemas.microsoft.com/office/drawing/2014/main" xmlns="" id="{F594F351-6F48-FAD1-7CD2-DB566454691E}"/>
              </a:ext>
            </a:extLst>
          </p:cNvPr>
          <p:cNvGrpSpPr/>
          <p:nvPr/>
        </p:nvGrpSpPr>
        <p:grpSpPr>
          <a:xfrm>
            <a:off x="4590165" y="1392083"/>
            <a:ext cx="7009349" cy="1839046"/>
            <a:chOff x="3143331" y="5169011"/>
            <a:chExt cx="9479966" cy="2365647"/>
          </a:xfrm>
        </p:grpSpPr>
        <p:sp>
          <p:nvSpPr>
            <p:cNvPr id="609" name="object 608">
              <a:extLst>
                <a:ext uri="{FF2B5EF4-FFF2-40B4-BE49-F238E27FC236}">
                  <a16:creationId xmlns:a16="http://schemas.microsoft.com/office/drawing/2014/main" xmlns="" id="{EF605656-F555-F96C-55DC-758C6EA8CEC7}"/>
                </a:ext>
              </a:extLst>
            </p:cNvPr>
            <p:cNvSpPr/>
            <p:nvPr/>
          </p:nvSpPr>
          <p:spPr>
            <a:xfrm>
              <a:off x="12566748" y="6111181"/>
              <a:ext cx="56515" cy="46990"/>
            </a:xfrm>
            <a:custGeom>
              <a:avLst/>
              <a:gdLst/>
              <a:ahLst/>
              <a:cxnLst/>
              <a:rect l="l" t="t" r="r" b="b"/>
              <a:pathLst>
                <a:path w="56515" h="46989">
                  <a:moveTo>
                    <a:pt x="56299" y="0"/>
                  </a:moveTo>
                  <a:lnTo>
                    <a:pt x="0" y="0"/>
                  </a:lnTo>
                  <a:lnTo>
                    <a:pt x="28130" y="46482"/>
                  </a:lnTo>
                  <a:lnTo>
                    <a:pt x="56299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10" name="object 609">
              <a:extLst>
                <a:ext uri="{FF2B5EF4-FFF2-40B4-BE49-F238E27FC236}">
                  <a16:creationId xmlns:a16="http://schemas.microsoft.com/office/drawing/2014/main" xmlns="" id="{D1BAC25E-9342-35C9-B799-0D54E0AE2855}"/>
                </a:ext>
              </a:extLst>
            </p:cNvPr>
            <p:cNvSpPr/>
            <p:nvPr/>
          </p:nvSpPr>
          <p:spPr>
            <a:xfrm>
              <a:off x="12566751" y="6157663"/>
              <a:ext cx="56515" cy="0"/>
            </a:xfrm>
            <a:custGeom>
              <a:avLst/>
              <a:gdLst/>
              <a:ahLst/>
              <a:cxnLst/>
              <a:rect l="l" t="t" r="r" b="b"/>
              <a:pathLst>
                <a:path w="56515">
                  <a:moveTo>
                    <a:pt x="0" y="0"/>
                  </a:moveTo>
                  <a:lnTo>
                    <a:pt x="56299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611" name="object 610">
              <a:extLst>
                <a:ext uri="{FF2B5EF4-FFF2-40B4-BE49-F238E27FC236}">
                  <a16:creationId xmlns:a16="http://schemas.microsoft.com/office/drawing/2014/main" xmlns="" id="{BA21D67B-B0A1-B619-8ABA-1FA9A4F333F7}"/>
                </a:ext>
              </a:extLst>
            </p:cNvPr>
            <p:cNvPicPr/>
            <p:nvPr/>
          </p:nvPicPr>
          <p:blipFill>
            <a:blip r:embed="rId42" cstate="print"/>
            <a:stretch>
              <a:fillRect/>
            </a:stretch>
          </p:blipFill>
          <p:spPr>
            <a:xfrm>
              <a:off x="10874290" y="6364648"/>
              <a:ext cx="108902" cy="195536"/>
            </a:xfrm>
            <a:prstGeom prst="rect">
              <a:avLst/>
            </a:prstGeom>
          </p:spPr>
        </p:pic>
        <p:pic>
          <p:nvPicPr>
            <p:cNvPr id="612" name="object 611">
              <a:extLst>
                <a:ext uri="{FF2B5EF4-FFF2-40B4-BE49-F238E27FC236}">
                  <a16:creationId xmlns:a16="http://schemas.microsoft.com/office/drawing/2014/main" xmlns="" id="{D352260C-0CFF-55F2-2FE9-EDF8C4868D74}"/>
                </a:ext>
              </a:extLst>
            </p:cNvPr>
            <p:cNvPicPr/>
            <p:nvPr/>
          </p:nvPicPr>
          <p:blipFill>
            <a:blip r:embed="rId43" cstate="print"/>
            <a:stretch>
              <a:fillRect/>
            </a:stretch>
          </p:blipFill>
          <p:spPr>
            <a:xfrm>
              <a:off x="10332934" y="6364648"/>
              <a:ext cx="108902" cy="195536"/>
            </a:xfrm>
            <a:prstGeom prst="rect">
              <a:avLst/>
            </a:prstGeom>
          </p:spPr>
        </p:pic>
        <p:sp>
          <p:nvSpPr>
            <p:cNvPr id="613" name="object 612">
              <a:extLst>
                <a:ext uri="{FF2B5EF4-FFF2-40B4-BE49-F238E27FC236}">
                  <a16:creationId xmlns:a16="http://schemas.microsoft.com/office/drawing/2014/main" xmlns="" id="{18217732-09FE-3361-53D1-34100CA23FA4}"/>
                </a:ext>
              </a:extLst>
            </p:cNvPr>
            <p:cNvSpPr/>
            <p:nvPr/>
          </p:nvSpPr>
          <p:spPr>
            <a:xfrm>
              <a:off x="9345899" y="6364655"/>
              <a:ext cx="0" cy="389255"/>
            </a:xfrm>
            <a:custGeom>
              <a:avLst/>
              <a:gdLst/>
              <a:ahLst/>
              <a:cxnLst/>
              <a:rect l="l" t="t" r="r" b="b"/>
              <a:pathLst>
                <a:path h="389254">
                  <a:moveTo>
                    <a:pt x="0" y="38916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614" name="object 613">
              <a:extLst>
                <a:ext uri="{FF2B5EF4-FFF2-40B4-BE49-F238E27FC236}">
                  <a16:creationId xmlns:a16="http://schemas.microsoft.com/office/drawing/2014/main" xmlns="" id="{65D180B0-D0E3-42E6-56D4-FDB72B799A91}"/>
                </a:ext>
              </a:extLst>
            </p:cNvPr>
            <p:cNvPicPr/>
            <p:nvPr/>
          </p:nvPicPr>
          <p:blipFill>
            <a:blip r:embed="rId44" cstate="print"/>
            <a:stretch>
              <a:fillRect/>
            </a:stretch>
          </p:blipFill>
          <p:spPr>
            <a:xfrm>
              <a:off x="9291426" y="6649242"/>
              <a:ext cx="108940" cy="108940"/>
            </a:xfrm>
            <a:prstGeom prst="rect">
              <a:avLst/>
            </a:prstGeom>
          </p:spPr>
        </p:pic>
        <p:sp>
          <p:nvSpPr>
            <p:cNvPr id="615" name="object 614">
              <a:extLst>
                <a:ext uri="{FF2B5EF4-FFF2-40B4-BE49-F238E27FC236}">
                  <a16:creationId xmlns:a16="http://schemas.microsoft.com/office/drawing/2014/main" xmlns="" id="{35F917CE-0921-CD52-5B2F-D45C4FFF98C7}"/>
                </a:ext>
              </a:extLst>
            </p:cNvPr>
            <p:cNvSpPr/>
            <p:nvPr/>
          </p:nvSpPr>
          <p:spPr>
            <a:xfrm>
              <a:off x="9761250" y="6364655"/>
              <a:ext cx="0" cy="389255"/>
            </a:xfrm>
            <a:custGeom>
              <a:avLst/>
              <a:gdLst/>
              <a:ahLst/>
              <a:cxnLst/>
              <a:rect l="l" t="t" r="r" b="b"/>
              <a:pathLst>
                <a:path h="389254">
                  <a:moveTo>
                    <a:pt x="0" y="38916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616" name="object 615">
              <a:extLst>
                <a:ext uri="{FF2B5EF4-FFF2-40B4-BE49-F238E27FC236}">
                  <a16:creationId xmlns:a16="http://schemas.microsoft.com/office/drawing/2014/main" xmlns="" id="{1F339615-1F95-5745-1427-115344B69D72}"/>
                </a:ext>
              </a:extLst>
            </p:cNvPr>
            <p:cNvPicPr/>
            <p:nvPr/>
          </p:nvPicPr>
          <p:blipFill>
            <a:blip r:embed="rId44" cstate="print"/>
            <a:stretch>
              <a:fillRect/>
            </a:stretch>
          </p:blipFill>
          <p:spPr>
            <a:xfrm>
              <a:off x="9706777" y="6649242"/>
              <a:ext cx="108940" cy="108940"/>
            </a:xfrm>
            <a:prstGeom prst="rect">
              <a:avLst/>
            </a:prstGeom>
          </p:spPr>
        </p:pic>
        <p:sp>
          <p:nvSpPr>
            <p:cNvPr id="618" name="object 617">
              <a:extLst>
                <a:ext uri="{FF2B5EF4-FFF2-40B4-BE49-F238E27FC236}">
                  <a16:creationId xmlns:a16="http://schemas.microsoft.com/office/drawing/2014/main" xmlns="" id="{EFCBA287-642A-DB96-3A87-CCE7F45151BA}"/>
                </a:ext>
              </a:extLst>
            </p:cNvPr>
            <p:cNvSpPr/>
            <p:nvPr/>
          </p:nvSpPr>
          <p:spPr>
            <a:xfrm>
              <a:off x="3170327" y="5599666"/>
              <a:ext cx="387350" cy="27305"/>
            </a:xfrm>
            <a:custGeom>
              <a:avLst/>
              <a:gdLst/>
              <a:ahLst/>
              <a:cxnLst/>
              <a:rect l="l" t="t" r="r" b="b"/>
              <a:pathLst>
                <a:path w="387350" h="27304">
                  <a:moveTo>
                    <a:pt x="0" y="0"/>
                  </a:moveTo>
                  <a:lnTo>
                    <a:pt x="387007" y="0"/>
                  </a:lnTo>
                  <a:lnTo>
                    <a:pt x="38700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19" name="object 618">
              <a:extLst>
                <a:ext uri="{FF2B5EF4-FFF2-40B4-BE49-F238E27FC236}">
                  <a16:creationId xmlns:a16="http://schemas.microsoft.com/office/drawing/2014/main" xmlns="" id="{EE4D771F-DA24-0E80-8A78-321EE7C9500D}"/>
                </a:ext>
              </a:extLst>
            </p:cNvPr>
            <p:cNvSpPr/>
            <p:nvPr/>
          </p:nvSpPr>
          <p:spPr>
            <a:xfrm>
              <a:off x="3170327" y="6239167"/>
              <a:ext cx="387350" cy="27305"/>
            </a:xfrm>
            <a:custGeom>
              <a:avLst/>
              <a:gdLst/>
              <a:ahLst/>
              <a:cxnLst/>
              <a:rect l="l" t="t" r="r" b="b"/>
              <a:pathLst>
                <a:path w="387350" h="27304">
                  <a:moveTo>
                    <a:pt x="0" y="0"/>
                  </a:moveTo>
                  <a:lnTo>
                    <a:pt x="387007" y="0"/>
                  </a:lnTo>
                  <a:lnTo>
                    <a:pt x="38700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20" name="object 619">
              <a:extLst>
                <a:ext uri="{FF2B5EF4-FFF2-40B4-BE49-F238E27FC236}">
                  <a16:creationId xmlns:a16="http://schemas.microsoft.com/office/drawing/2014/main" xmlns="" id="{FEB01468-C7FE-B27C-7FD3-0CA3629A2EB7}"/>
                </a:ext>
              </a:extLst>
            </p:cNvPr>
            <p:cNvSpPr/>
            <p:nvPr/>
          </p:nvSpPr>
          <p:spPr>
            <a:xfrm>
              <a:off x="3170327" y="6860166"/>
              <a:ext cx="387350" cy="27305"/>
            </a:xfrm>
            <a:custGeom>
              <a:avLst/>
              <a:gdLst/>
              <a:ahLst/>
              <a:cxnLst/>
              <a:rect l="l" t="t" r="r" b="b"/>
              <a:pathLst>
                <a:path w="387350" h="27304">
                  <a:moveTo>
                    <a:pt x="0" y="0"/>
                  </a:moveTo>
                  <a:lnTo>
                    <a:pt x="387007" y="0"/>
                  </a:lnTo>
                  <a:lnTo>
                    <a:pt x="387007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21" name="object 620">
              <a:extLst>
                <a:ext uri="{FF2B5EF4-FFF2-40B4-BE49-F238E27FC236}">
                  <a16:creationId xmlns:a16="http://schemas.microsoft.com/office/drawing/2014/main" xmlns="" id="{26D8C2B6-98C2-0C1F-7FBE-4411EB0755F8}"/>
                </a:ext>
              </a:extLst>
            </p:cNvPr>
            <p:cNvSpPr/>
            <p:nvPr/>
          </p:nvSpPr>
          <p:spPr>
            <a:xfrm>
              <a:off x="3143331" y="5169011"/>
              <a:ext cx="441325" cy="205740"/>
            </a:xfrm>
            <a:custGeom>
              <a:avLst/>
              <a:gdLst/>
              <a:ahLst/>
              <a:cxnLst/>
              <a:rect l="l" t="t" r="r" b="b"/>
              <a:pathLst>
                <a:path w="441325" h="205739">
                  <a:moveTo>
                    <a:pt x="440994" y="20565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22" name="object 621">
              <a:extLst>
                <a:ext uri="{FF2B5EF4-FFF2-40B4-BE49-F238E27FC236}">
                  <a16:creationId xmlns:a16="http://schemas.microsoft.com/office/drawing/2014/main" xmlns="" id="{C4D157C9-02CB-853E-E772-75B8C4813317}"/>
                </a:ext>
              </a:extLst>
            </p:cNvPr>
            <p:cNvSpPr/>
            <p:nvPr/>
          </p:nvSpPr>
          <p:spPr>
            <a:xfrm>
              <a:off x="3194053" y="5455648"/>
              <a:ext cx="0" cy="144145"/>
            </a:xfrm>
            <a:custGeom>
              <a:avLst/>
              <a:gdLst/>
              <a:ahLst/>
              <a:cxnLst/>
              <a:rect l="l" t="t" r="r" b="b"/>
              <a:pathLst>
                <a:path h="144145">
                  <a:moveTo>
                    <a:pt x="0" y="0"/>
                  </a:moveTo>
                  <a:lnTo>
                    <a:pt x="0" y="14401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623" name="object 622">
              <a:extLst>
                <a:ext uri="{FF2B5EF4-FFF2-40B4-BE49-F238E27FC236}">
                  <a16:creationId xmlns:a16="http://schemas.microsoft.com/office/drawing/2014/main" xmlns="" id="{C9F15029-4F1B-648B-D912-69EF46A1D565}"/>
                </a:ext>
              </a:extLst>
            </p:cNvPr>
            <p:cNvPicPr/>
            <p:nvPr/>
          </p:nvPicPr>
          <p:blipFill>
            <a:blip r:embed="rId45" cstate="print"/>
            <a:stretch>
              <a:fillRect/>
            </a:stretch>
          </p:blipFill>
          <p:spPr>
            <a:xfrm>
              <a:off x="11259494" y="5632947"/>
              <a:ext cx="1083652" cy="687174"/>
            </a:xfrm>
            <a:prstGeom prst="rect">
              <a:avLst/>
            </a:prstGeom>
          </p:spPr>
        </p:pic>
        <p:sp>
          <p:nvSpPr>
            <p:cNvPr id="624" name="object 623">
              <a:extLst>
                <a:ext uri="{FF2B5EF4-FFF2-40B4-BE49-F238E27FC236}">
                  <a16:creationId xmlns:a16="http://schemas.microsoft.com/office/drawing/2014/main" xmlns="" id="{3F598006-B71F-ADFB-B923-650F282EE51B}"/>
                </a:ext>
              </a:extLst>
            </p:cNvPr>
            <p:cNvSpPr/>
            <p:nvPr/>
          </p:nvSpPr>
          <p:spPr>
            <a:xfrm>
              <a:off x="12566751" y="6111181"/>
              <a:ext cx="56515" cy="46990"/>
            </a:xfrm>
            <a:custGeom>
              <a:avLst/>
              <a:gdLst/>
              <a:ahLst/>
              <a:cxnLst/>
              <a:rect l="l" t="t" r="r" b="b"/>
              <a:pathLst>
                <a:path w="56515" h="46989">
                  <a:moveTo>
                    <a:pt x="56299" y="0"/>
                  </a:moveTo>
                  <a:lnTo>
                    <a:pt x="0" y="0"/>
                  </a:lnTo>
                  <a:lnTo>
                    <a:pt x="28130" y="46482"/>
                  </a:lnTo>
                  <a:lnTo>
                    <a:pt x="5629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25" name="object 624">
              <a:extLst>
                <a:ext uri="{FF2B5EF4-FFF2-40B4-BE49-F238E27FC236}">
                  <a16:creationId xmlns:a16="http://schemas.microsoft.com/office/drawing/2014/main" xmlns="" id="{6F13F52D-6516-A837-178A-C3E19F213927}"/>
                </a:ext>
              </a:extLst>
            </p:cNvPr>
            <p:cNvSpPr/>
            <p:nvPr/>
          </p:nvSpPr>
          <p:spPr>
            <a:xfrm>
              <a:off x="12566751" y="6111181"/>
              <a:ext cx="56515" cy="46990"/>
            </a:xfrm>
            <a:custGeom>
              <a:avLst/>
              <a:gdLst/>
              <a:ahLst/>
              <a:cxnLst/>
              <a:rect l="l" t="t" r="r" b="b"/>
              <a:pathLst>
                <a:path w="56515" h="46989">
                  <a:moveTo>
                    <a:pt x="0" y="0"/>
                  </a:moveTo>
                  <a:lnTo>
                    <a:pt x="56299" y="0"/>
                  </a:lnTo>
                  <a:lnTo>
                    <a:pt x="28130" y="46482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26" name="object 625">
              <a:extLst>
                <a:ext uri="{FF2B5EF4-FFF2-40B4-BE49-F238E27FC236}">
                  <a16:creationId xmlns:a16="http://schemas.microsoft.com/office/drawing/2014/main" xmlns="" id="{B8238617-836E-55CD-548C-E499D07D2E16}"/>
                </a:ext>
              </a:extLst>
            </p:cNvPr>
            <p:cNvSpPr/>
            <p:nvPr/>
          </p:nvSpPr>
          <p:spPr>
            <a:xfrm>
              <a:off x="12566748" y="6157663"/>
              <a:ext cx="56515" cy="0"/>
            </a:xfrm>
            <a:custGeom>
              <a:avLst/>
              <a:gdLst/>
              <a:ahLst/>
              <a:cxnLst/>
              <a:rect l="l" t="t" r="r" b="b"/>
              <a:pathLst>
                <a:path w="56515">
                  <a:moveTo>
                    <a:pt x="56299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27" name="object 626">
              <a:extLst>
                <a:ext uri="{FF2B5EF4-FFF2-40B4-BE49-F238E27FC236}">
                  <a16:creationId xmlns:a16="http://schemas.microsoft.com/office/drawing/2014/main" xmlns="" id="{475D758D-077E-67AB-FDCE-C64DDEBDC21B}"/>
                </a:ext>
              </a:extLst>
            </p:cNvPr>
            <p:cNvSpPr/>
            <p:nvPr/>
          </p:nvSpPr>
          <p:spPr>
            <a:xfrm>
              <a:off x="12566782" y="6912165"/>
              <a:ext cx="56515" cy="46990"/>
            </a:xfrm>
            <a:custGeom>
              <a:avLst/>
              <a:gdLst/>
              <a:ahLst/>
              <a:cxnLst/>
              <a:rect l="l" t="t" r="r" b="b"/>
              <a:pathLst>
                <a:path w="56515" h="46990">
                  <a:moveTo>
                    <a:pt x="0" y="0"/>
                  </a:moveTo>
                  <a:lnTo>
                    <a:pt x="56299" y="0"/>
                  </a:lnTo>
                  <a:lnTo>
                    <a:pt x="28130" y="46482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28" name="object 627">
              <a:extLst>
                <a:ext uri="{FF2B5EF4-FFF2-40B4-BE49-F238E27FC236}">
                  <a16:creationId xmlns:a16="http://schemas.microsoft.com/office/drawing/2014/main" xmlns="" id="{79230A56-A468-0363-A08F-41EF333B149E}"/>
                </a:ext>
              </a:extLst>
            </p:cNvPr>
            <p:cNvSpPr/>
            <p:nvPr/>
          </p:nvSpPr>
          <p:spPr>
            <a:xfrm>
              <a:off x="12566779" y="6958647"/>
              <a:ext cx="56515" cy="0"/>
            </a:xfrm>
            <a:custGeom>
              <a:avLst/>
              <a:gdLst/>
              <a:ahLst/>
              <a:cxnLst/>
              <a:rect l="l" t="t" r="r" b="b"/>
              <a:pathLst>
                <a:path w="56515">
                  <a:moveTo>
                    <a:pt x="56299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29" name="object 628">
              <a:extLst>
                <a:ext uri="{FF2B5EF4-FFF2-40B4-BE49-F238E27FC236}">
                  <a16:creationId xmlns:a16="http://schemas.microsoft.com/office/drawing/2014/main" xmlns="" id="{43025840-85EF-D0E6-5CDE-7C9EF8980CD4}"/>
                </a:ext>
              </a:extLst>
            </p:cNvPr>
            <p:cNvSpPr/>
            <p:nvPr/>
          </p:nvSpPr>
          <p:spPr>
            <a:xfrm>
              <a:off x="10865327" y="7448217"/>
              <a:ext cx="216535" cy="7620"/>
            </a:xfrm>
            <a:custGeom>
              <a:avLst/>
              <a:gdLst/>
              <a:ahLst/>
              <a:cxnLst/>
              <a:rect l="l" t="t" r="r" b="b"/>
              <a:pathLst>
                <a:path w="216534" h="7620">
                  <a:moveTo>
                    <a:pt x="0" y="0"/>
                  </a:moveTo>
                  <a:lnTo>
                    <a:pt x="216001" y="0"/>
                  </a:lnTo>
                  <a:lnTo>
                    <a:pt x="216001" y="7251"/>
                  </a:lnTo>
                  <a:lnTo>
                    <a:pt x="0" y="7251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30" name="object 629">
              <a:extLst>
                <a:ext uri="{FF2B5EF4-FFF2-40B4-BE49-F238E27FC236}">
                  <a16:creationId xmlns:a16="http://schemas.microsoft.com/office/drawing/2014/main" xmlns="" id="{5CB8F1BF-D659-98B7-1561-46AFA54C1E12}"/>
                </a:ext>
              </a:extLst>
            </p:cNvPr>
            <p:cNvSpPr/>
            <p:nvPr/>
          </p:nvSpPr>
          <p:spPr>
            <a:xfrm>
              <a:off x="10865327" y="7415573"/>
              <a:ext cx="216535" cy="7620"/>
            </a:xfrm>
            <a:custGeom>
              <a:avLst/>
              <a:gdLst/>
              <a:ahLst/>
              <a:cxnLst/>
              <a:rect l="l" t="t" r="r" b="b"/>
              <a:pathLst>
                <a:path w="216534" h="7620">
                  <a:moveTo>
                    <a:pt x="0" y="0"/>
                  </a:moveTo>
                  <a:lnTo>
                    <a:pt x="216001" y="0"/>
                  </a:lnTo>
                  <a:lnTo>
                    <a:pt x="216001" y="7251"/>
                  </a:lnTo>
                  <a:lnTo>
                    <a:pt x="0" y="7251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31" name="object 630">
              <a:extLst>
                <a:ext uri="{FF2B5EF4-FFF2-40B4-BE49-F238E27FC236}">
                  <a16:creationId xmlns:a16="http://schemas.microsoft.com/office/drawing/2014/main" xmlns="" id="{F721D405-D525-701A-F4A0-AB8D11ED52BA}"/>
                </a:ext>
              </a:extLst>
            </p:cNvPr>
            <p:cNvSpPr/>
            <p:nvPr/>
          </p:nvSpPr>
          <p:spPr>
            <a:xfrm>
              <a:off x="10865327" y="7382929"/>
              <a:ext cx="216535" cy="7620"/>
            </a:xfrm>
            <a:custGeom>
              <a:avLst/>
              <a:gdLst/>
              <a:ahLst/>
              <a:cxnLst/>
              <a:rect l="l" t="t" r="r" b="b"/>
              <a:pathLst>
                <a:path w="216534" h="7620">
                  <a:moveTo>
                    <a:pt x="0" y="0"/>
                  </a:moveTo>
                  <a:lnTo>
                    <a:pt x="216001" y="0"/>
                  </a:lnTo>
                  <a:lnTo>
                    <a:pt x="216001" y="7251"/>
                  </a:lnTo>
                  <a:lnTo>
                    <a:pt x="0" y="7251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32" name="object 631">
              <a:extLst>
                <a:ext uri="{FF2B5EF4-FFF2-40B4-BE49-F238E27FC236}">
                  <a16:creationId xmlns:a16="http://schemas.microsoft.com/office/drawing/2014/main" xmlns="" id="{18BF0A70-3DA2-5B41-CE8D-FF7874BD0BE3}"/>
                </a:ext>
              </a:extLst>
            </p:cNvPr>
            <p:cNvSpPr/>
            <p:nvPr/>
          </p:nvSpPr>
          <p:spPr>
            <a:xfrm>
              <a:off x="10865327" y="7350285"/>
              <a:ext cx="216535" cy="7620"/>
            </a:xfrm>
            <a:custGeom>
              <a:avLst/>
              <a:gdLst/>
              <a:ahLst/>
              <a:cxnLst/>
              <a:rect l="l" t="t" r="r" b="b"/>
              <a:pathLst>
                <a:path w="216534" h="7620">
                  <a:moveTo>
                    <a:pt x="0" y="0"/>
                  </a:moveTo>
                  <a:lnTo>
                    <a:pt x="216001" y="0"/>
                  </a:lnTo>
                  <a:lnTo>
                    <a:pt x="216001" y="7251"/>
                  </a:lnTo>
                  <a:lnTo>
                    <a:pt x="0" y="7251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33" name="object 632">
              <a:extLst>
                <a:ext uri="{FF2B5EF4-FFF2-40B4-BE49-F238E27FC236}">
                  <a16:creationId xmlns:a16="http://schemas.microsoft.com/office/drawing/2014/main" xmlns="" id="{C925B743-8130-5A70-C4E5-1CAF50778689}"/>
                </a:ext>
              </a:extLst>
            </p:cNvPr>
            <p:cNvSpPr/>
            <p:nvPr/>
          </p:nvSpPr>
          <p:spPr>
            <a:xfrm>
              <a:off x="10865327" y="7317671"/>
              <a:ext cx="216535" cy="7620"/>
            </a:xfrm>
            <a:custGeom>
              <a:avLst/>
              <a:gdLst/>
              <a:ahLst/>
              <a:cxnLst/>
              <a:rect l="l" t="t" r="r" b="b"/>
              <a:pathLst>
                <a:path w="216534" h="7620">
                  <a:moveTo>
                    <a:pt x="0" y="0"/>
                  </a:moveTo>
                  <a:lnTo>
                    <a:pt x="216001" y="0"/>
                  </a:lnTo>
                  <a:lnTo>
                    <a:pt x="216001" y="7251"/>
                  </a:lnTo>
                  <a:lnTo>
                    <a:pt x="0" y="7251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34" name="object 633">
              <a:extLst>
                <a:ext uri="{FF2B5EF4-FFF2-40B4-BE49-F238E27FC236}">
                  <a16:creationId xmlns:a16="http://schemas.microsoft.com/office/drawing/2014/main" xmlns="" id="{BF1C4521-A639-D23B-AAC9-362D032D24F2}"/>
                </a:ext>
              </a:extLst>
            </p:cNvPr>
            <p:cNvSpPr/>
            <p:nvPr/>
          </p:nvSpPr>
          <p:spPr>
            <a:xfrm>
              <a:off x="10865327" y="7285028"/>
              <a:ext cx="216535" cy="7620"/>
            </a:xfrm>
            <a:custGeom>
              <a:avLst/>
              <a:gdLst/>
              <a:ahLst/>
              <a:cxnLst/>
              <a:rect l="l" t="t" r="r" b="b"/>
              <a:pathLst>
                <a:path w="216534" h="7620">
                  <a:moveTo>
                    <a:pt x="0" y="0"/>
                  </a:moveTo>
                  <a:lnTo>
                    <a:pt x="216001" y="0"/>
                  </a:lnTo>
                  <a:lnTo>
                    <a:pt x="216001" y="7251"/>
                  </a:lnTo>
                  <a:lnTo>
                    <a:pt x="0" y="7251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35" name="object 634">
              <a:extLst>
                <a:ext uri="{FF2B5EF4-FFF2-40B4-BE49-F238E27FC236}">
                  <a16:creationId xmlns:a16="http://schemas.microsoft.com/office/drawing/2014/main" xmlns="" id="{356BE65F-8DB3-EF24-F058-E50BE88A3054}"/>
                </a:ext>
              </a:extLst>
            </p:cNvPr>
            <p:cNvSpPr/>
            <p:nvPr/>
          </p:nvSpPr>
          <p:spPr>
            <a:xfrm>
              <a:off x="10865327" y="7252383"/>
              <a:ext cx="216535" cy="7620"/>
            </a:xfrm>
            <a:custGeom>
              <a:avLst/>
              <a:gdLst/>
              <a:ahLst/>
              <a:cxnLst/>
              <a:rect l="l" t="t" r="r" b="b"/>
              <a:pathLst>
                <a:path w="216534" h="7620">
                  <a:moveTo>
                    <a:pt x="0" y="0"/>
                  </a:moveTo>
                  <a:lnTo>
                    <a:pt x="216001" y="0"/>
                  </a:lnTo>
                  <a:lnTo>
                    <a:pt x="216001" y="7251"/>
                  </a:lnTo>
                  <a:lnTo>
                    <a:pt x="0" y="7251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36" name="object 635">
              <a:extLst>
                <a:ext uri="{FF2B5EF4-FFF2-40B4-BE49-F238E27FC236}">
                  <a16:creationId xmlns:a16="http://schemas.microsoft.com/office/drawing/2014/main" xmlns="" id="{9CA79AA2-7A23-5397-9C27-5715470C2BA7}"/>
                </a:ext>
              </a:extLst>
            </p:cNvPr>
            <p:cNvSpPr/>
            <p:nvPr/>
          </p:nvSpPr>
          <p:spPr>
            <a:xfrm>
              <a:off x="10865327" y="7219739"/>
              <a:ext cx="216535" cy="7620"/>
            </a:xfrm>
            <a:custGeom>
              <a:avLst/>
              <a:gdLst/>
              <a:ahLst/>
              <a:cxnLst/>
              <a:rect l="l" t="t" r="r" b="b"/>
              <a:pathLst>
                <a:path w="216534" h="7620">
                  <a:moveTo>
                    <a:pt x="0" y="0"/>
                  </a:moveTo>
                  <a:lnTo>
                    <a:pt x="216001" y="0"/>
                  </a:lnTo>
                  <a:lnTo>
                    <a:pt x="216001" y="7251"/>
                  </a:lnTo>
                  <a:lnTo>
                    <a:pt x="0" y="7251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37" name="object 636">
              <a:extLst>
                <a:ext uri="{FF2B5EF4-FFF2-40B4-BE49-F238E27FC236}">
                  <a16:creationId xmlns:a16="http://schemas.microsoft.com/office/drawing/2014/main" xmlns="" id="{E482FD9C-575B-3EEE-5891-39B48E8FA50A}"/>
                </a:ext>
              </a:extLst>
            </p:cNvPr>
            <p:cNvSpPr/>
            <p:nvPr/>
          </p:nvSpPr>
          <p:spPr>
            <a:xfrm>
              <a:off x="10865327" y="7187125"/>
              <a:ext cx="216535" cy="7620"/>
            </a:xfrm>
            <a:custGeom>
              <a:avLst/>
              <a:gdLst/>
              <a:ahLst/>
              <a:cxnLst/>
              <a:rect l="l" t="t" r="r" b="b"/>
              <a:pathLst>
                <a:path w="216534" h="7620">
                  <a:moveTo>
                    <a:pt x="0" y="0"/>
                  </a:moveTo>
                  <a:lnTo>
                    <a:pt x="216001" y="0"/>
                  </a:lnTo>
                  <a:lnTo>
                    <a:pt x="216001" y="7251"/>
                  </a:lnTo>
                  <a:lnTo>
                    <a:pt x="0" y="7251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38" name="object 637">
              <a:extLst>
                <a:ext uri="{FF2B5EF4-FFF2-40B4-BE49-F238E27FC236}">
                  <a16:creationId xmlns:a16="http://schemas.microsoft.com/office/drawing/2014/main" xmlns="" id="{E6E58414-FB9A-8060-25A0-83F9C59E66D6}"/>
                </a:ext>
              </a:extLst>
            </p:cNvPr>
            <p:cNvSpPr/>
            <p:nvPr/>
          </p:nvSpPr>
          <p:spPr>
            <a:xfrm>
              <a:off x="10865327" y="7154481"/>
              <a:ext cx="216535" cy="7620"/>
            </a:xfrm>
            <a:custGeom>
              <a:avLst/>
              <a:gdLst/>
              <a:ahLst/>
              <a:cxnLst/>
              <a:rect l="l" t="t" r="r" b="b"/>
              <a:pathLst>
                <a:path w="216534" h="7620">
                  <a:moveTo>
                    <a:pt x="0" y="0"/>
                  </a:moveTo>
                  <a:lnTo>
                    <a:pt x="216001" y="0"/>
                  </a:lnTo>
                  <a:lnTo>
                    <a:pt x="216001" y="7251"/>
                  </a:lnTo>
                  <a:lnTo>
                    <a:pt x="0" y="7251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39" name="object 638">
              <a:extLst>
                <a:ext uri="{FF2B5EF4-FFF2-40B4-BE49-F238E27FC236}">
                  <a16:creationId xmlns:a16="http://schemas.microsoft.com/office/drawing/2014/main" xmlns="" id="{41914339-B553-0B87-958D-57544ABBE3D2}"/>
                </a:ext>
              </a:extLst>
            </p:cNvPr>
            <p:cNvSpPr/>
            <p:nvPr/>
          </p:nvSpPr>
          <p:spPr>
            <a:xfrm>
              <a:off x="10865327" y="7121837"/>
              <a:ext cx="216535" cy="7620"/>
            </a:xfrm>
            <a:custGeom>
              <a:avLst/>
              <a:gdLst/>
              <a:ahLst/>
              <a:cxnLst/>
              <a:rect l="l" t="t" r="r" b="b"/>
              <a:pathLst>
                <a:path w="216534" h="7620">
                  <a:moveTo>
                    <a:pt x="0" y="0"/>
                  </a:moveTo>
                  <a:lnTo>
                    <a:pt x="216001" y="0"/>
                  </a:lnTo>
                  <a:lnTo>
                    <a:pt x="216001" y="7251"/>
                  </a:lnTo>
                  <a:lnTo>
                    <a:pt x="0" y="7251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40" name="object 639">
              <a:extLst>
                <a:ext uri="{FF2B5EF4-FFF2-40B4-BE49-F238E27FC236}">
                  <a16:creationId xmlns:a16="http://schemas.microsoft.com/office/drawing/2014/main" xmlns="" id="{12E972F7-F0D4-5D46-B97D-0DB7641CC0B4}"/>
                </a:ext>
              </a:extLst>
            </p:cNvPr>
            <p:cNvSpPr/>
            <p:nvPr/>
          </p:nvSpPr>
          <p:spPr>
            <a:xfrm>
              <a:off x="10865327" y="7089194"/>
              <a:ext cx="216535" cy="7620"/>
            </a:xfrm>
            <a:custGeom>
              <a:avLst/>
              <a:gdLst/>
              <a:ahLst/>
              <a:cxnLst/>
              <a:rect l="l" t="t" r="r" b="b"/>
              <a:pathLst>
                <a:path w="216534" h="7620">
                  <a:moveTo>
                    <a:pt x="0" y="0"/>
                  </a:moveTo>
                  <a:lnTo>
                    <a:pt x="216001" y="0"/>
                  </a:lnTo>
                  <a:lnTo>
                    <a:pt x="216001" y="7251"/>
                  </a:lnTo>
                  <a:lnTo>
                    <a:pt x="0" y="7251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41" name="object 640">
              <a:extLst>
                <a:ext uri="{FF2B5EF4-FFF2-40B4-BE49-F238E27FC236}">
                  <a16:creationId xmlns:a16="http://schemas.microsoft.com/office/drawing/2014/main" xmlns="" id="{ED23559A-AE21-0D69-2856-348EDA66BFB5}"/>
                </a:ext>
              </a:extLst>
            </p:cNvPr>
            <p:cNvSpPr/>
            <p:nvPr/>
          </p:nvSpPr>
          <p:spPr>
            <a:xfrm>
              <a:off x="10865327" y="7056579"/>
              <a:ext cx="216535" cy="7620"/>
            </a:xfrm>
            <a:custGeom>
              <a:avLst/>
              <a:gdLst/>
              <a:ahLst/>
              <a:cxnLst/>
              <a:rect l="l" t="t" r="r" b="b"/>
              <a:pathLst>
                <a:path w="216534" h="7620">
                  <a:moveTo>
                    <a:pt x="0" y="0"/>
                  </a:moveTo>
                  <a:lnTo>
                    <a:pt x="216001" y="0"/>
                  </a:lnTo>
                  <a:lnTo>
                    <a:pt x="216001" y="7251"/>
                  </a:lnTo>
                  <a:lnTo>
                    <a:pt x="0" y="7251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42" name="object 641">
              <a:extLst>
                <a:ext uri="{FF2B5EF4-FFF2-40B4-BE49-F238E27FC236}">
                  <a16:creationId xmlns:a16="http://schemas.microsoft.com/office/drawing/2014/main" xmlns="" id="{DCFA4587-6E43-F985-E895-D23E9C2CFF58}"/>
                </a:ext>
              </a:extLst>
            </p:cNvPr>
            <p:cNvSpPr/>
            <p:nvPr/>
          </p:nvSpPr>
          <p:spPr>
            <a:xfrm>
              <a:off x="10865327" y="7023935"/>
              <a:ext cx="216535" cy="7620"/>
            </a:xfrm>
            <a:custGeom>
              <a:avLst/>
              <a:gdLst/>
              <a:ahLst/>
              <a:cxnLst/>
              <a:rect l="l" t="t" r="r" b="b"/>
              <a:pathLst>
                <a:path w="216534" h="7620">
                  <a:moveTo>
                    <a:pt x="0" y="0"/>
                  </a:moveTo>
                  <a:lnTo>
                    <a:pt x="216001" y="0"/>
                  </a:lnTo>
                  <a:lnTo>
                    <a:pt x="216001" y="7251"/>
                  </a:lnTo>
                  <a:lnTo>
                    <a:pt x="0" y="7251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43" name="object 642">
              <a:extLst>
                <a:ext uri="{FF2B5EF4-FFF2-40B4-BE49-F238E27FC236}">
                  <a16:creationId xmlns:a16="http://schemas.microsoft.com/office/drawing/2014/main" xmlns="" id="{EA508247-23E5-1F51-1251-FA7D868C4D4B}"/>
                </a:ext>
              </a:extLst>
            </p:cNvPr>
            <p:cNvSpPr/>
            <p:nvPr/>
          </p:nvSpPr>
          <p:spPr>
            <a:xfrm>
              <a:off x="10865327" y="6991291"/>
              <a:ext cx="216535" cy="7620"/>
            </a:xfrm>
            <a:custGeom>
              <a:avLst/>
              <a:gdLst/>
              <a:ahLst/>
              <a:cxnLst/>
              <a:rect l="l" t="t" r="r" b="b"/>
              <a:pathLst>
                <a:path w="216534" h="7620">
                  <a:moveTo>
                    <a:pt x="0" y="0"/>
                  </a:moveTo>
                  <a:lnTo>
                    <a:pt x="216001" y="0"/>
                  </a:lnTo>
                  <a:lnTo>
                    <a:pt x="216001" y="7251"/>
                  </a:lnTo>
                  <a:lnTo>
                    <a:pt x="0" y="7251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44" name="object 643">
              <a:extLst>
                <a:ext uri="{FF2B5EF4-FFF2-40B4-BE49-F238E27FC236}">
                  <a16:creationId xmlns:a16="http://schemas.microsoft.com/office/drawing/2014/main" xmlns="" id="{33A2568F-159D-B67C-58C0-C3A4300C6CA9}"/>
                </a:ext>
              </a:extLst>
            </p:cNvPr>
            <p:cNvSpPr/>
            <p:nvPr/>
          </p:nvSpPr>
          <p:spPr>
            <a:xfrm>
              <a:off x="10865327" y="6958647"/>
              <a:ext cx="216535" cy="7620"/>
            </a:xfrm>
            <a:custGeom>
              <a:avLst/>
              <a:gdLst/>
              <a:ahLst/>
              <a:cxnLst/>
              <a:rect l="l" t="t" r="r" b="b"/>
              <a:pathLst>
                <a:path w="216534" h="7620">
                  <a:moveTo>
                    <a:pt x="0" y="0"/>
                  </a:moveTo>
                  <a:lnTo>
                    <a:pt x="216001" y="0"/>
                  </a:lnTo>
                  <a:lnTo>
                    <a:pt x="216001" y="7251"/>
                  </a:lnTo>
                  <a:lnTo>
                    <a:pt x="0" y="7251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45" name="object 644">
              <a:extLst>
                <a:ext uri="{FF2B5EF4-FFF2-40B4-BE49-F238E27FC236}">
                  <a16:creationId xmlns:a16="http://schemas.microsoft.com/office/drawing/2014/main" xmlns="" id="{B04A436B-AD66-47C8-6F20-C480A7F5EA33}"/>
                </a:ext>
              </a:extLst>
            </p:cNvPr>
            <p:cNvSpPr/>
            <p:nvPr/>
          </p:nvSpPr>
          <p:spPr>
            <a:xfrm>
              <a:off x="4376320" y="7534658"/>
              <a:ext cx="532130" cy="0"/>
            </a:xfrm>
            <a:custGeom>
              <a:avLst/>
              <a:gdLst/>
              <a:ahLst/>
              <a:cxnLst/>
              <a:rect l="l" t="t" r="r" b="b"/>
              <a:pathLst>
                <a:path w="532129">
                  <a:moveTo>
                    <a:pt x="532117" y="0"/>
                  </a:moveTo>
                  <a:lnTo>
                    <a:pt x="0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46" name="object 645">
              <a:extLst>
                <a:ext uri="{FF2B5EF4-FFF2-40B4-BE49-F238E27FC236}">
                  <a16:creationId xmlns:a16="http://schemas.microsoft.com/office/drawing/2014/main" xmlns="" id="{B37B11D9-350B-2E90-277D-23B341B37FB4}"/>
                </a:ext>
              </a:extLst>
            </p:cNvPr>
            <p:cNvSpPr/>
            <p:nvPr/>
          </p:nvSpPr>
          <p:spPr>
            <a:xfrm>
              <a:off x="4376320" y="7481166"/>
              <a:ext cx="532130" cy="0"/>
            </a:xfrm>
            <a:custGeom>
              <a:avLst/>
              <a:gdLst/>
              <a:ahLst/>
              <a:cxnLst/>
              <a:rect l="l" t="t" r="r" b="b"/>
              <a:pathLst>
                <a:path w="532129">
                  <a:moveTo>
                    <a:pt x="532117" y="0"/>
                  </a:moveTo>
                  <a:lnTo>
                    <a:pt x="0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647" name="object 646">
              <a:extLst>
                <a:ext uri="{FF2B5EF4-FFF2-40B4-BE49-F238E27FC236}">
                  <a16:creationId xmlns:a16="http://schemas.microsoft.com/office/drawing/2014/main" xmlns="" id="{5E179F36-04F2-7DFB-ABAF-6F680282469B}"/>
                </a:ext>
              </a:extLst>
            </p:cNvPr>
            <p:cNvPicPr/>
            <p:nvPr/>
          </p:nvPicPr>
          <p:blipFill>
            <a:blip r:embed="rId46" cstate="print"/>
            <a:stretch>
              <a:fillRect/>
            </a:stretch>
          </p:blipFill>
          <p:spPr>
            <a:xfrm>
              <a:off x="10002745" y="6089139"/>
              <a:ext cx="149720" cy="231406"/>
            </a:xfrm>
            <a:prstGeom prst="rect">
              <a:avLst/>
            </a:prstGeom>
          </p:spPr>
        </p:pic>
        <p:pic>
          <p:nvPicPr>
            <p:cNvPr id="648" name="object 647">
              <a:extLst>
                <a:ext uri="{FF2B5EF4-FFF2-40B4-BE49-F238E27FC236}">
                  <a16:creationId xmlns:a16="http://schemas.microsoft.com/office/drawing/2014/main" xmlns="" id="{4053F34F-38D4-4552-629B-6EEF6F6431F9}"/>
                </a:ext>
              </a:extLst>
            </p:cNvPr>
            <p:cNvPicPr/>
            <p:nvPr/>
          </p:nvPicPr>
          <p:blipFill>
            <a:blip r:embed="rId47" cstate="print"/>
            <a:stretch>
              <a:fillRect/>
            </a:stretch>
          </p:blipFill>
          <p:spPr>
            <a:xfrm>
              <a:off x="10326652" y="6096429"/>
              <a:ext cx="357776" cy="223695"/>
            </a:xfrm>
            <a:prstGeom prst="rect">
              <a:avLst/>
            </a:prstGeom>
          </p:spPr>
        </p:pic>
        <p:sp>
          <p:nvSpPr>
            <p:cNvPr id="649" name="object 648">
              <a:extLst>
                <a:ext uri="{FF2B5EF4-FFF2-40B4-BE49-F238E27FC236}">
                  <a16:creationId xmlns:a16="http://schemas.microsoft.com/office/drawing/2014/main" xmlns="" id="{49A059CB-C8B2-B553-4C1A-A43FE193EBA9}"/>
                </a:ext>
              </a:extLst>
            </p:cNvPr>
            <p:cNvSpPr/>
            <p:nvPr/>
          </p:nvSpPr>
          <p:spPr>
            <a:xfrm>
              <a:off x="5744324" y="5860669"/>
              <a:ext cx="99060" cy="378460"/>
            </a:xfrm>
            <a:custGeom>
              <a:avLst/>
              <a:gdLst/>
              <a:ahLst/>
              <a:cxnLst/>
              <a:rect l="l" t="t" r="r" b="b"/>
              <a:pathLst>
                <a:path w="99060" h="378460">
                  <a:moveTo>
                    <a:pt x="71996" y="152"/>
                  </a:moveTo>
                  <a:lnTo>
                    <a:pt x="98996" y="152"/>
                  </a:lnTo>
                  <a:lnTo>
                    <a:pt x="98996" y="377977"/>
                  </a:lnTo>
                  <a:lnTo>
                    <a:pt x="71996" y="377977"/>
                  </a:lnTo>
                  <a:lnTo>
                    <a:pt x="71996" y="152"/>
                  </a:lnTo>
                  <a:close/>
                </a:path>
                <a:path w="99060" h="378460">
                  <a:moveTo>
                    <a:pt x="0" y="0"/>
                  </a:moveTo>
                  <a:lnTo>
                    <a:pt x="71996" y="0"/>
                  </a:lnTo>
                  <a:lnTo>
                    <a:pt x="71996" y="377977"/>
                  </a:lnTo>
                  <a:lnTo>
                    <a:pt x="0" y="377977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8C8C8C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50" name="object 649">
              <a:extLst>
                <a:ext uri="{FF2B5EF4-FFF2-40B4-BE49-F238E27FC236}">
                  <a16:creationId xmlns:a16="http://schemas.microsoft.com/office/drawing/2014/main" xmlns="" id="{05408172-8006-46C8-6ED1-A6DE1EE2B994}"/>
                </a:ext>
              </a:extLst>
            </p:cNvPr>
            <p:cNvSpPr/>
            <p:nvPr/>
          </p:nvSpPr>
          <p:spPr>
            <a:xfrm>
              <a:off x="11850839" y="6382664"/>
              <a:ext cx="27305" cy="147955"/>
            </a:xfrm>
            <a:custGeom>
              <a:avLst/>
              <a:gdLst/>
              <a:ahLst/>
              <a:cxnLst/>
              <a:rect l="l" t="t" r="r" b="b"/>
              <a:pathLst>
                <a:path w="27304" h="147954">
                  <a:moveTo>
                    <a:pt x="27089" y="0"/>
                  </a:moveTo>
                  <a:lnTo>
                    <a:pt x="0" y="0"/>
                  </a:lnTo>
                  <a:lnTo>
                    <a:pt x="0" y="147599"/>
                  </a:lnTo>
                  <a:lnTo>
                    <a:pt x="27089" y="147599"/>
                  </a:lnTo>
                  <a:lnTo>
                    <a:pt x="2708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51" name="object 650">
              <a:extLst>
                <a:ext uri="{FF2B5EF4-FFF2-40B4-BE49-F238E27FC236}">
                  <a16:creationId xmlns:a16="http://schemas.microsoft.com/office/drawing/2014/main" xmlns="" id="{11DC1F77-C749-1484-5963-591F0B43CF39}"/>
                </a:ext>
              </a:extLst>
            </p:cNvPr>
            <p:cNvSpPr/>
            <p:nvPr/>
          </p:nvSpPr>
          <p:spPr>
            <a:xfrm>
              <a:off x="11850837" y="6382666"/>
              <a:ext cx="27305" cy="147955"/>
            </a:xfrm>
            <a:custGeom>
              <a:avLst/>
              <a:gdLst/>
              <a:ahLst/>
              <a:cxnLst/>
              <a:rect l="l" t="t" r="r" b="b"/>
              <a:pathLst>
                <a:path w="27304" h="147954">
                  <a:moveTo>
                    <a:pt x="0" y="0"/>
                  </a:moveTo>
                  <a:lnTo>
                    <a:pt x="27089" y="0"/>
                  </a:lnTo>
                  <a:lnTo>
                    <a:pt x="27089" y="147599"/>
                  </a:lnTo>
                  <a:lnTo>
                    <a:pt x="0" y="147599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52" name="object 651">
              <a:extLst>
                <a:ext uri="{FF2B5EF4-FFF2-40B4-BE49-F238E27FC236}">
                  <a16:creationId xmlns:a16="http://schemas.microsoft.com/office/drawing/2014/main" xmlns="" id="{7F29B2E1-EA6F-6144-99A1-7BB85CF9E70D}"/>
                </a:ext>
              </a:extLst>
            </p:cNvPr>
            <p:cNvSpPr/>
            <p:nvPr/>
          </p:nvSpPr>
          <p:spPr>
            <a:xfrm>
              <a:off x="11850837" y="6530251"/>
              <a:ext cx="27305" cy="428625"/>
            </a:xfrm>
            <a:custGeom>
              <a:avLst/>
              <a:gdLst/>
              <a:ahLst/>
              <a:cxnLst/>
              <a:rect l="l" t="t" r="r" b="b"/>
              <a:pathLst>
                <a:path w="27304" h="428625">
                  <a:moveTo>
                    <a:pt x="0" y="0"/>
                  </a:moveTo>
                  <a:lnTo>
                    <a:pt x="27089" y="0"/>
                  </a:lnTo>
                  <a:lnTo>
                    <a:pt x="27089" y="428396"/>
                  </a:lnTo>
                  <a:lnTo>
                    <a:pt x="0" y="428396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8C8C8C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53" name="object 652">
              <a:extLst>
                <a:ext uri="{FF2B5EF4-FFF2-40B4-BE49-F238E27FC236}">
                  <a16:creationId xmlns:a16="http://schemas.microsoft.com/office/drawing/2014/main" xmlns="" id="{0FCC4A8E-0E54-17AA-0D72-0166534E80B7}"/>
                </a:ext>
              </a:extLst>
            </p:cNvPr>
            <p:cNvSpPr/>
            <p:nvPr/>
          </p:nvSpPr>
          <p:spPr>
            <a:xfrm>
              <a:off x="11850837" y="7012840"/>
              <a:ext cx="27305" cy="40005"/>
            </a:xfrm>
            <a:custGeom>
              <a:avLst/>
              <a:gdLst/>
              <a:ahLst/>
              <a:cxnLst/>
              <a:rect l="l" t="t" r="r" b="b"/>
              <a:pathLst>
                <a:path w="27304" h="40004">
                  <a:moveTo>
                    <a:pt x="0" y="0"/>
                  </a:moveTo>
                  <a:lnTo>
                    <a:pt x="27089" y="0"/>
                  </a:lnTo>
                  <a:lnTo>
                    <a:pt x="27089" y="39598"/>
                  </a:lnTo>
                  <a:lnTo>
                    <a:pt x="0" y="39598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54" name="object 653">
              <a:extLst>
                <a:ext uri="{FF2B5EF4-FFF2-40B4-BE49-F238E27FC236}">
                  <a16:creationId xmlns:a16="http://schemas.microsoft.com/office/drawing/2014/main" xmlns="" id="{05658B61-D85A-1BB4-05F8-222DFCE154EE}"/>
                </a:ext>
              </a:extLst>
            </p:cNvPr>
            <p:cNvSpPr/>
            <p:nvPr/>
          </p:nvSpPr>
          <p:spPr>
            <a:xfrm>
              <a:off x="11850837" y="7052434"/>
              <a:ext cx="27305" cy="428625"/>
            </a:xfrm>
            <a:custGeom>
              <a:avLst/>
              <a:gdLst/>
              <a:ahLst/>
              <a:cxnLst/>
              <a:rect l="l" t="t" r="r" b="b"/>
              <a:pathLst>
                <a:path w="27304" h="428625">
                  <a:moveTo>
                    <a:pt x="0" y="0"/>
                  </a:moveTo>
                  <a:lnTo>
                    <a:pt x="27089" y="0"/>
                  </a:lnTo>
                  <a:lnTo>
                    <a:pt x="27089" y="428396"/>
                  </a:lnTo>
                  <a:lnTo>
                    <a:pt x="0" y="428396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8C8C8C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</p:grpSp>
      <p:grpSp>
        <p:nvGrpSpPr>
          <p:cNvPr id="677" name="object 5">
            <a:extLst>
              <a:ext uri="{FF2B5EF4-FFF2-40B4-BE49-F238E27FC236}">
                <a16:creationId xmlns:a16="http://schemas.microsoft.com/office/drawing/2014/main" xmlns="" id="{94986B70-DB1F-A70E-B851-9C2BD86A94A3}"/>
              </a:ext>
            </a:extLst>
          </p:cNvPr>
          <p:cNvGrpSpPr/>
          <p:nvPr/>
        </p:nvGrpSpPr>
        <p:grpSpPr>
          <a:xfrm>
            <a:off x="4450754" y="3429318"/>
            <a:ext cx="7319514" cy="2177736"/>
            <a:chOff x="2801327" y="5614941"/>
            <a:chExt cx="8143045" cy="1910790"/>
          </a:xfrm>
        </p:grpSpPr>
        <p:sp>
          <p:nvSpPr>
            <p:cNvPr id="678" name="object 6">
              <a:extLst>
                <a:ext uri="{FF2B5EF4-FFF2-40B4-BE49-F238E27FC236}">
                  <a16:creationId xmlns:a16="http://schemas.microsoft.com/office/drawing/2014/main" xmlns="" id="{54739A1E-5B18-E4AE-5475-D69F3E3C54A2}"/>
                </a:ext>
              </a:extLst>
            </p:cNvPr>
            <p:cNvSpPr/>
            <p:nvPr/>
          </p:nvSpPr>
          <p:spPr>
            <a:xfrm>
              <a:off x="7734906" y="5614941"/>
              <a:ext cx="1674495" cy="705485"/>
            </a:xfrm>
            <a:custGeom>
              <a:avLst/>
              <a:gdLst/>
              <a:ahLst/>
              <a:cxnLst/>
              <a:rect l="l" t="t" r="r" b="b"/>
              <a:pathLst>
                <a:path w="1674495" h="705485">
                  <a:moveTo>
                    <a:pt x="1658785" y="704723"/>
                  </a:moveTo>
                  <a:lnTo>
                    <a:pt x="1507782" y="704723"/>
                  </a:lnTo>
                  <a:lnTo>
                    <a:pt x="1507782" y="705027"/>
                  </a:lnTo>
                  <a:lnTo>
                    <a:pt x="1492910" y="705027"/>
                  </a:lnTo>
                  <a:lnTo>
                    <a:pt x="1492910" y="704723"/>
                  </a:lnTo>
                  <a:lnTo>
                    <a:pt x="1341920" y="704723"/>
                  </a:lnTo>
                  <a:lnTo>
                    <a:pt x="1341920" y="705027"/>
                  </a:lnTo>
                  <a:lnTo>
                    <a:pt x="1327035" y="705027"/>
                  </a:lnTo>
                  <a:lnTo>
                    <a:pt x="1327035" y="704723"/>
                  </a:lnTo>
                  <a:lnTo>
                    <a:pt x="1176045" y="704723"/>
                  </a:lnTo>
                  <a:lnTo>
                    <a:pt x="1176045" y="705027"/>
                  </a:lnTo>
                  <a:lnTo>
                    <a:pt x="1161135" y="705027"/>
                  </a:lnTo>
                  <a:lnTo>
                    <a:pt x="1161135" y="704723"/>
                  </a:lnTo>
                  <a:lnTo>
                    <a:pt x="1010145" y="704723"/>
                  </a:lnTo>
                  <a:lnTo>
                    <a:pt x="1010145" y="705027"/>
                  </a:lnTo>
                  <a:lnTo>
                    <a:pt x="995260" y="705027"/>
                  </a:lnTo>
                  <a:lnTo>
                    <a:pt x="995260" y="704723"/>
                  </a:lnTo>
                  <a:lnTo>
                    <a:pt x="844270" y="704723"/>
                  </a:lnTo>
                  <a:lnTo>
                    <a:pt x="844270" y="705027"/>
                  </a:lnTo>
                  <a:lnTo>
                    <a:pt x="829398" y="705027"/>
                  </a:lnTo>
                  <a:lnTo>
                    <a:pt x="829398" y="704723"/>
                  </a:lnTo>
                  <a:lnTo>
                    <a:pt x="512521" y="704723"/>
                  </a:lnTo>
                  <a:lnTo>
                    <a:pt x="512521" y="705027"/>
                  </a:lnTo>
                  <a:lnTo>
                    <a:pt x="497649" y="705027"/>
                  </a:lnTo>
                  <a:lnTo>
                    <a:pt x="497649" y="704723"/>
                  </a:lnTo>
                  <a:lnTo>
                    <a:pt x="346646" y="704723"/>
                  </a:lnTo>
                  <a:lnTo>
                    <a:pt x="346646" y="705027"/>
                  </a:lnTo>
                  <a:lnTo>
                    <a:pt x="331749" y="705027"/>
                  </a:lnTo>
                  <a:lnTo>
                    <a:pt x="331749" y="704723"/>
                  </a:lnTo>
                  <a:lnTo>
                    <a:pt x="180746" y="704723"/>
                  </a:lnTo>
                  <a:lnTo>
                    <a:pt x="180746" y="705027"/>
                  </a:lnTo>
                  <a:lnTo>
                    <a:pt x="165874" y="705027"/>
                  </a:lnTo>
                  <a:lnTo>
                    <a:pt x="165874" y="704723"/>
                  </a:lnTo>
                  <a:lnTo>
                    <a:pt x="0" y="704723"/>
                  </a:lnTo>
                  <a:lnTo>
                    <a:pt x="0" y="0"/>
                  </a:lnTo>
                  <a:lnTo>
                    <a:pt x="1673999" y="0"/>
                  </a:lnTo>
                  <a:lnTo>
                    <a:pt x="1673999" y="14414"/>
                  </a:lnTo>
                  <a:lnTo>
                    <a:pt x="1673656" y="192443"/>
                  </a:lnTo>
                  <a:lnTo>
                    <a:pt x="1673656" y="705027"/>
                  </a:lnTo>
                  <a:lnTo>
                    <a:pt x="1658785" y="705027"/>
                  </a:lnTo>
                  <a:lnTo>
                    <a:pt x="1658785" y="704723"/>
                  </a:lnTo>
                </a:path>
                <a:path w="1674495" h="705485">
                  <a:moveTo>
                    <a:pt x="14871" y="137337"/>
                  </a:moveTo>
                  <a:lnTo>
                    <a:pt x="331736" y="137337"/>
                  </a:lnTo>
                  <a:lnTo>
                    <a:pt x="331736" y="14414"/>
                  </a:lnTo>
                  <a:lnTo>
                    <a:pt x="14871" y="14414"/>
                  </a:lnTo>
                  <a:lnTo>
                    <a:pt x="14871" y="137337"/>
                  </a:lnTo>
                  <a:close/>
                </a:path>
                <a:path w="1674495" h="705485">
                  <a:moveTo>
                    <a:pt x="663524" y="151752"/>
                  </a:moveTo>
                  <a:lnTo>
                    <a:pt x="346659" y="151752"/>
                  </a:lnTo>
                  <a:lnTo>
                    <a:pt x="346659" y="690308"/>
                  </a:lnTo>
                  <a:lnTo>
                    <a:pt x="663524" y="690308"/>
                  </a:lnTo>
                  <a:lnTo>
                    <a:pt x="663524" y="151752"/>
                  </a:lnTo>
                  <a:close/>
                </a:path>
                <a:path w="1674495" h="705485">
                  <a:moveTo>
                    <a:pt x="346646" y="137337"/>
                  </a:moveTo>
                  <a:lnTo>
                    <a:pt x="663511" y="137337"/>
                  </a:lnTo>
                  <a:lnTo>
                    <a:pt x="663511" y="14414"/>
                  </a:lnTo>
                  <a:lnTo>
                    <a:pt x="346646" y="14414"/>
                  </a:lnTo>
                  <a:lnTo>
                    <a:pt x="346646" y="137337"/>
                  </a:lnTo>
                  <a:close/>
                </a:path>
                <a:path w="1674495" h="705485">
                  <a:moveTo>
                    <a:pt x="14871" y="690308"/>
                  </a:moveTo>
                  <a:lnTo>
                    <a:pt x="331736" y="690308"/>
                  </a:lnTo>
                  <a:lnTo>
                    <a:pt x="331736" y="151752"/>
                  </a:lnTo>
                  <a:lnTo>
                    <a:pt x="14871" y="151752"/>
                  </a:lnTo>
                  <a:lnTo>
                    <a:pt x="14871" y="690308"/>
                  </a:lnTo>
                  <a:close/>
                </a:path>
                <a:path w="1674495" h="705485">
                  <a:moveTo>
                    <a:pt x="678395" y="690308"/>
                  </a:moveTo>
                  <a:lnTo>
                    <a:pt x="995260" y="690308"/>
                  </a:lnTo>
                  <a:lnTo>
                    <a:pt x="995260" y="151752"/>
                  </a:lnTo>
                  <a:lnTo>
                    <a:pt x="678395" y="151752"/>
                  </a:lnTo>
                  <a:lnTo>
                    <a:pt x="678395" y="690308"/>
                  </a:lnTo>
                  <a:close/>
                </a:path>
                <a:path w="1674495" h="705485">
                  <a:moveTo>
                    <a:pt x="678395" y="137337"/>
                  </a:moveTo>
                  <a:lnTo>
                    <a:pt x="995260" y="137337"/>
                  </a:lnTo>
                  <a:lnTo>
                    <a:pt x="995260" y="14414"/>
                  </a:lnTo>
                  <a:lnTo>
                    <a:pt x="678395" y="14414"/>
                  </a:lnTo>
                  <a:lnTo>
                    <a:pt x="678395" y="137337"/>
                  </a:lnTo>
                  <a:close/>
                </a:path>
                <a:path w="1674495" h="705485">
                  <a:moveTo>
                    <a:pt x="1010145" y="690308"/>
                  </a:moveTo>
                  <a:lnTo>
                    <a:pt x="1327048" y="690308"/>
                  </a:lnTo>
                  <a:lnTo>
                    <a:pt x="1327048" y="151752"/>
                  </a:lnTo>
                  <a:lnTo>
                    <a:pt x="1010145" y="151752"/>
                  </a:lnTo>
                  <a:lnTo>
                    <a:pt x="1010145" y="690308"/>
                  </a:lnTo>
                  <a:close/>
                </a:path>
                <a:path w="1674495" h="705485">
                  <a:moveTo>
                    <a:pt x="1010145" y="137337"/>
                  </a:moveTo>
                  <a:lnTo>
                    <a:pt x="1327048" y="137337"/>
                  </a:lnTo>
                  <a:lnTo>
                    <a:pt x="1327048" y="14414"/>
                  </a:lnTo>
                  <a:lnTo>
                    <a:pt x="1010145" y="14414"/>
                  </a:lnTo>
                  <a:lnTo>
                    <a:pt x="1010145" y="137337"/>
                  </a:lnTo>
                  <a:close/>
                </a:path>
                <a:path w="1674495" h="705485">
                  <a:moveTo>
                    <a:pt x="1658785" y="151752"/>
                  </a:moveTo>
                  <a:lnTo>
                    <a:pt x="1341920" y="151752"/>
                  </a:lnTo>
                  <a:lnTo>
                    <a:pt x="1341920" y="690308"/>
                  </a:lnTo>
                  <a:lnTo>
                    <a:pt x="1657896" y="690308"/>
                  </a:lnTo>
                  <a:lnTo>
                    <a:pt x="1658785" y="190347"/>
                  </a:lnTo>
                  <a:lnTo>
                    <a:pt x="1658785" y="151752"/>
                  </a:lnTo>
                </a:path>
                <a:path w="1674495" h="705485">
                  <a:moveTo>
                    <a:pt x="1659089" y="14414"/>
                  </a:moveTo>
                  <a:lnTo>
                    <a:pt x="1341920" y="14414"/>
                  </a:lnTo>
                  <a:lnTo>
                    <a:pt x="1341920" y="137337"/>
                  </a:lnTo>
                  <a:lnTo>
                    <a:pt x="1658873" y="137337"/>
                  </a:lnTo>
                  <a:lnTo>
                    <a:pt x="1659089" y="1441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79" name="object 7">
              <a:extLst>
                <a:ext uri="{FF2B5EF4-FFF2-40B4-BE49-F238E27FC236}">
                  <a16:creationId xmlns:a16="http://schemas.microsoft.com/office/drawing/2014/main" xmlns="" id="{1A95B437-DC5E-AEE6-7A5F-9720605F0D0F}"/>
                </a:ext>
              </a:extLst>
            </p:cNvPr>
            <p:cNvSpPr/>
            <p:nvPr/>
          </p:nvSpPr>
          <p:spPr>
            <a:xfrm>
              <a:off x="8081555" y="5766701"/>
              <a:ext cx="317500" cy="539115"/>
            </a:xfrm>
            <a:custGeom>
              <a:avLst/>
              <a:gdLst/>
              <a:ahLst/>
              <a:cxnLst/>
              <a:rect l="l" t="t" r="r" b="b"/>
              <a:pathLst>
                <a:path w="317500" h="539114">
                  <a:moveTo>
                    <a:pt x="316877" y="0"/>
                  </a:moveTo>
                  <a:lnTo>
                    <a:pt x="158445" y="0"/>
                  </a:lnTo>
                  <a:lnTo>
                    <a:pt x="158445" y="538556"/>
                  </a:lnTo>
                  <a:lnTo>
                    <a:pt x="316877" y="538556"/>
                  </a:lnTo>
                  <a:lnTo>
                    <a:pt x="316877" y="0"/>
                  </a:lnTo>
                  <a:close/>
                </a:path>
                <a:path w="317500" h="539114">
                  <a:moveTo>
                    <a:pt x="167424" y="8991"/>
                  </a:moveTo>
                  <a:lnTo>
                    <a:pt x="307848" y="8991"/>
                  </a:lnTo>
                  <a:lnTo>
                    <a:pt x="307848" y="529564"/>
                  </a:lnTo>
                  <a:lnTo>
                    <a:pt x="167424" y="529564"/>
                  </a:lnTo>
                  <a:lnTo>
                    <a:pt x="167424" y="8991"/>
                  </a:lnTo>
                  <a:close/>
                </a:path>
                <a:path w="317500" h="539114">
                  <a:moveTo>
                    <a:pt x="158432" y="0"/>
                  </a:moveTo>
                  <a:lnTo>
                    <a:pt x="0" y="0"/>
                  </a:lnTo>
                  <a:lnTo>
                    <a:pt x="0" y="538556"/>
                  </a:lnTo>
                  <a:lnTo>
                    <a:pt x="158432" y="538556"/>
                  </a:lnTo>
                  <a:lnTo>
                    <a:pt x="158432" y="0"/>
                  </a:lnTo>
                  <a:close/>
                </a:path>
                <a:path w="317500" h="539114">
                  <a:moveTo>
                    <a:pt x="149415" y="529551"/>
                  </a:moveTo>
                  <a:lnTo>
                    <a:pt x="8991" y="529551"/>
                  </a:lnTo>
                  <a:lnTo>
                    <a:pt x="8991" y="8978"/>
                  </a:lnTo>
                  <a:lnTo>
                    <a:pt x="149415" y="8978"/>
                  </a:lnTo>
                  <a:lnTo>
                    <a:pt x="149415" y="529551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80" name="object 8">
              <a:extLst>
                <a:ext uri="{FF2B5EF4-FFF2-40B4-BE49-F238E27FC236}">
                  <a16:creationId xmlns:a16="http://schemas.microsoft.com/office/drawing/2014/main" xmlns="" id="{3C5C928E-0665-EE5F-14BF-E649CAB76E30}"/>
                </a:ext>
              </a:extLst>
            </p:cNvPr>
            <p:cNvSpPr/>
            <p:nvPr/>
          </p:nvSpPr>
          <p:spPr>
            <a:xfrm>
              <a:off x="8243681" y="6116271"/>
              <a:ext cx="18415" cy="4445"/>
            </a:xfrm>
            <a:custGeom>
              <a:avLst/>
              <a:gdLst/>
              <a:ahLst/>
              <a:cxnLst/>
              <a:rect l="l" t="t" r="r" b="b"/>
              <a:pathLst>
                <a:path w="18415" h="4445">
                  <a:moveTo>
                    <a:pt x="0" y="0"/>
                  </a:moveTo>
                  <a:lnTo>
                    <a:pt x="18402" y="0"/>
                  </a:lnTo>
                  <a:lnTo>
                    <a:pt x="18402" y="4216"/>
                  </a:lnTo>
                  <a:lnTo>
                    <a:pt x="0" y="4216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81" name="object 9">
              <a:extLst>
                <a:ext uri="{FF2B5EF4-FFF2-40B4-BE49-F238E27FC236}">
                  <a16:creationId xmlns:a16="http://schemas.microsoft.com/office/drawing/2014/main" xmlns="" id="{BD77EA23-53BA-AA6F-1638-21E1CD7A5019}"/>
                </a:ext>
              </a:extLst>
            </p:cNvPr>
            <p:cNvSpPr/>
            <p:nvPr/>
          </p:nvSpPr>
          <p:spPr>
            <a:xfrm>
              <a:off x="8217895" y="6116271"/>
              <a:ext cx="18415" cy="4445"/>
            </a:xfrm>
            <a:custGeom>
              <a:avLst/>
              <a:gdLst/>
              <a:ahLst/>
              <a:cxnLst/>
              <a:rect l="l" t="t" r="r" b="b"/>
              <a:pathLst>
                <a:path w="18415" h="4445">
                  <a:moveTo>
                    <a:pt x="0" y="0"/>
                  </a:moveTo>
                  <a:lnTo>
                    <a:pt x="18402" y="0"/>
                  </a:lnTo>
                  <a:lnTo>
                    <a:pt x="18402" y="4216"/>
                  </a:lnTo>
                  <a:lnTo>
                    <a:pt x="0" y="4216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82" name="object 10">
              <a:extLst>
                <a:ext uri="{FF2B5EF4-FFF2-40B4-BE49-F238E27FC236}">
                  <a16:creationId xmlns:a16="http://schemas.microsoft.com/office/drawing/2014/main" xmlns="" id="{AA7D06DE-ECE8-A5DD-C5AD-7A3BC6937840}"/>
                </a:ext>
              </a:extLst>
            </p:cNvPr>
            <p:cNvSpPr/>
            <p:nvPr/>
          </p:nvSpPr>
          <p:spPr>
            <a:xfrm>
              <a:off x="8413305" y="5766701"/>
              <a:ext cx="316865" cy="539115"/>
            </a:xfrm>
            <a:custGeom>
              <a:avLst/>
              <a:gdLst/>
              <a:ahLst/>
              <a:cxnLst/>
              <a:rect l="l" t="t" r="r" b="b"/>
              <a:pathLst>
                <a:path w="316865" h="539114">
                  <a:moveTo>
                    <a:pt x="316864" y="0"/>
                  </a:moveTo>
                  <a:lnTo>
                    <a:pt x="158432" y="0"/>
                  </a:lnTo>
                  <a:lnTo>
                    <a:pt x="158432" y="538556"/>
                  </a:lnTo>
                  <a:lnTo>
                    <a:pt x="316864" y="538556"/>
                  </a:lnTo>
                  <a:lnTo>
                    <a:pt x="316864" y="0"/>
                  </a:lnTo>
                  <a:close/>
                </a:path>
                <a:path w="316865" h="539114">
                  <a:moveTo>
                    <a:pt x="167424" y="8991"/>
                  </a:moveTo>
                  <a:lnTo>
                    <a:pt x="307873" y="8991"/>
                  </a:lnTo>
                  <a:lnTo>
                    <a:pt x="307873" y="529564"/>
                  </a:lnTo>
                  <a:lnTo>
                    <a:pt x="167424" y="529564"/>
                  </a:lnTo>
                  <a:lnTo>
                    <a:pt x="167424" y="8991"/>
                  </a:lnTo>
                  <a:close/>
                </a:path>
                <a:path w="316865" h="539114">
                  <a:moveTo>
                    <a:pt x="158432" y="0"/>
                  </a:moveTo>
                  <a:lnTo>
                    <a:pt x="0" y="0"/>
                  </a:lnTo>
                  <a:lnTo>
                    <a:pt x="0" y="538556"/>
                  </a:lnTo>
                  <a:lnTo>
                    <a:pt x="158432" y="538556"/>
                  </a:lnTo>
                  <a:lnTo>
                    <a:pt x="158432" y="0"/>
                  </a:lnTo>
                  <a:close/>
                </a:path>
                <a:path w="316865" h="539114">
                  <a:moveTo>
                    <a:pt x="149440" y="529551"/>
                  </a:moveTo>
                  <a:lnTo>
                    <a:pt x="8991" y="529551"/>
                  </a:lnTo>
                  <a:lnTo>
                    <a:pt x="8991" y="8978"/>
                  </a:lnTo>
                  <a:lnTo>
                    <a:pt x="149440" y="8978"/>
                  </a:lnTo>
                  <a:lnTo>
                    <a:pt x="149440" y="529551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83" name="object 11">
              <a:extLst>
                <a:ext uri="{FF2B5EF4-FFF2-40B4-BE49-F238E27FC236}">
                  <a16:creationId xmlns:a16="http://schemas.microsoft.com/office/drawing/2014/main" xmlns="" id="{629A721A-40C0-5CB4-1E18-533D7855D584}"/>
                </a:ext>
              </a:extLst>
            </p:cNvPr>
            <p:cNvSpPr/>
            <p:nvPr/>
          </p:nvSpPr>
          <p:spPr>
            <a:xfrm>
              <a:off x="8575425" y="6116271"/>
              <a:ext cx="18415" cy="4445"/>
            </a:xfrm>
            <a:custGeom>
              <a:avLst/>
              <a:gdLst/>
              <a:ahLst/>
              <a:cxnLst/>
              <a:rect l="l" t="t" r="r" b="b"/>
              <a:pathLst>
                <a:path w="18415" h="4445">
                  <a:moveTo>
                    <a:pt x="0" y="0"/>
                  </a:moveTo>
                  <a:lnTo>
                    <a:pt x="18402" y="0"/>
                  </a:lnTo>
                  <a:lnTo>
                    <a:pt x="18402" y="4216"/>
                  </a:lnTo>
                  <a:lnTo>
                    <a:pt x="0" y="4216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84" name="object 12">
              <a:extLst>
                <a:ext uri="{FF2B5EF4-FFF2-40B4-BE49-F238E27FC236}">
                  <a16:creationId xmlns:a16="http://schemas.microsoft.com/office/drawing/2014/main" xmlns="" id="{CDB3BC3F-90D2-94FE-27B9-9C8E794A7266}"/>
                </a:ext>
              </a:extLst>
            </p:cNvPr>
            <p:cNvSpPr/>
            <p:nvPr/>
          </p:nvSpPr>
          <p:spPr>
            <a:xfrm>
              <a:off x="8549640" y="6116271"/>
              <a:ext cx="18415" cy="4445"/>
            </a:xfrm>
            <a:custGeom>
              <a:avLst/>
              <a:gdLst/>
              <a:ahLst/>
              <a:cxnLst/>
              <a:rect l="l" t="t" r="r" b="b"/>
              <a:pathLst>
                <a:path w="18415" h="4445">
                  <a:moveTo>
                    <a:pt x="0" y="0"/>
                  </a:moveTo>
                  <a:lnTo>
                    <a:pt x="18402" y="0"/>
                  </a:lnTo>
                  <a:lnTo>
                    <a:pt x="18402" y="4216"/>
                  </a:lnTo>
                  <a:lnTo>
                    <a:pt x="0" y="4216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85" name="object 13">
              <a:extLst>
                <a:ext uri="{FF2B5EF4-FFF2-40B4-BE49-F238E27FC236}">
                  <a16:creationId xmlns:a16="http://schemas.microsoft.com/office/drawing/2014/main" xmlns="" id="{2A9833FE-B84A-C334-E444-6DF39DE5208F}"/>
                </a:ext>
              </a:extLst>
            </p:cNvPr>
            <p:cNvSpPr/>
            <p:nvPr/>
          </p:nvSpPr>
          <p:spPr>
            <a:xfrm>
              <a:off x="6968703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86" name="object 14">
              <a:extLst>
                <a:ext uri="{FF2B5EF4-FFF2-40B4-BE49-F238E27FC236}">
                  <a16:creationId xmlns:a16="http://schemas.microsoft.com/office/drawing/2014/main" xmlns="" id="{8FC62F9E-CFE2-DCE8-D333-E90747B7081B}"/>
                </a:ext>
              </a:extLst>
            </p:cNvPr>
            <p:cNvSpPr/>
            <p:nvPr/>
          </p:nvSpPr>
          <p:spPr>
            <a:xfrm>
              <a:off x="6961571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87" name="object 15">
              <a:extLst>
                <a:ext uri="{FF2B5EF4-FFF2-40B4-BE49-F238E27FC236}">
                  <a16:creationId xmlns:a16="http://schemas.microsoft.com/office/drawing/2014/main" xmlns="" id="{727A0C8D-BF4C-A0E7-8258-56F4A71AA5F8}"/>
                </a:ext>
              </a:extLst>
            </p:cNvPr>
            <p:cNvSpPr/>
            <p:nvPr/>
          </p:nvSpPr>
          <p:spPr>
            <a:xfrm>
              <a:off x="6953338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88" name="object 16">
              <a:extLst>
                <a:ext uri="{FF2B5EF4-FFF2-40B4-BE49-F238E27FC236}">
                  <a16:creationId xmlns:a16="http://schemas.microsoft.com/office/drawing/2014/main" xmlns="" id="{71ABBC84-77F4-A6DD-5DED-0C7B64DFD23F}"/>
                </a:ext>
              </a:extLst>
            </p:cNvPr>
            <p:cNvSpPr/>
            <p:nvPr/>
          </p:nvSpPr>
          <p:spPr>
            <a:xfrm>
              <a:off x="6944258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89" name="object 17">
              <a:extLst>
                <a:ext uri="{FF2B5EF4-FFF2-40B4-BE49-F238E27FC236}">
                  <a16:creationId xmlns:a16="http://schemas.microsoft.com/office/drawing/2014/main" xmlns="" id="{155D86C5-7D87-93F9-4023-138FDB7A7BE5}"/>
                </a:ext>
              </a:extLst>
            </p:cNvPr>
            <p:cNvSpPr/>
            <p:nvPr/>
          </p:nvSpPr>
          <p:spPr>
            <a:xfrm>
              <a:off x="6938406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90" name="object 18">
              <a:extLst>
                <a:ext uri="{FF2B5EF4-FFF2-40B4-BE49-F238E27FC236}">
                  <a16:creationId xmlns:a16="http://schemas.microsoft.com/office/drawing/2014/main" xmlns="" id="{F6E5F95C-C134-94A1-F15C-08FE4A26EC68}"/>
                </a:ext>
              </a:extLst>
            </p:cNvPr>
            <p:cNvSpPr/>
            <p:nvPr/>
          </p:nvSpPr>
          <p:spPr>
            <a:xfrm>
              <a:off x="6929323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91" name="object 19">
              <a:extLst>
                <a:ext uri="{FF2B5EF4-FFF2-40B4-BE49-F238E27FC236}">
                  <a16:creationId xmlns:a16="http://schemas.microsoft.com/office/drawing/2014/main" xmlns="" id="{DFE2B945-9646-F563-7FCE-D4FFB16E1D71}"/>
                </a:ext>
              </a:extLst>
            </p:cNvPr>
            <p:cNvSpPr/>
            <p:nvPr/>
          </p:nvSpPr>
          <p:spPr>
            <a:xfrm>
              <a:off x="6920453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92" name="object 20">
              <a:extLst>
                <a:ext uri="{FF2B5EF4-FFF2-40B4-BE49-F238E27FC236}">
                  <a16:creationId xmlns:a16="http://schemas.microsoft.com/office/drawing/2014/main" xmlns="" id="{FF8C4643-5827-DB9C-1FC6-35ED2AA49ECA}"/>
                </a:ext>
              </a:extLst>
            </p:cNvPr>
            <p:cNvSpPr/>
            <p:nvPr/>
          </p:nvSpPr>
          <p:spPr>
            <a:xfrm>
              <a:off x="6913321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93" name="object 21">
              <a:extLst>
                <a:ext uri="{FF2B5EF4-FFF2-40B4-BE49-F238E27FC236}">
                  <a16:creationId xmlns:a16="http://schemas.microsoft.com/office/drawing/2014/main" xmlns="" id="{94E231C4-6FFA-CB93-A777-039EB38F9676}"/>
                </a:ext>
              </a:extLst>
            </p:cNvPr>
            <p:cNvSpPr/>
            <p:nvPr/>
          </p:nvSpPr>
          <p:spPr>
            <a:xfrm>
              <a:off x="6905062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94" name="object 22">
              <a:extLst>
                <a:ext uri="{FF2B5EF4-FFF2-40B4-BE49-F238E27FC236}">
                  <a16:creationId xmlns:a16="http://schemas.microsoft.com/office/drawing/2014/main" xmlns="" id="{7502DA50-F57F-513D-8BEF-6AD782D45929}"/>
                </a:ext>
              </a:extLst>
            </p:cNvPr>
            <p:cNvSpPr/>
            <p:nvPr/>
          </p:nvSpPr>
          <p:spPr>
            <a:xfrm>
              <a:off x="6896008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95" name="object 23">
              <a:extLst>
                <a:ext uri="{FF2B5EF4-FFF2-40B4-BE49-F238E27FC236}">
                  <a16:creationId xmlns:a16="http://schemas.microsoft.com/office/drawing/2014/main" xmlns="" id="{499DDF1D-A603-6369-B07F-D9DADE5831B4}"/>
                </a:ext>
              </a:extLst>
            </p:cNvPr>
            <p:cNvSpPr/>
            <p:nvPr/>
          </p:nvSpPr>
          <p:spPr>
            <a:xfrm>
              <a:off x="6890156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96" name="object 24">
              <a:extLst>
                <a:ext uri="{FF2B5EF4-FFF2-40B4-BE49-F238E27FC236}">
                  <a16:creationId xmlns:a16="http://schemas.microsoft.com/office/drawing/2014/main" xmlns="" id="{39B5DAA3-8DB2-1361-09D3-671D4A6B76BE}"/>
                </a:ext>
              </a:extLst>
            </p:cNvPr>
            <p:cNvSpPr/>
            <p:nvPr/>
          </p:nvSpPr>
          <p:spPr>
            <a:xfrm>
              <a:off x="6881073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97" name="object 25">
              <a:extLst>
                <a:ext uri="{FF2B5EF4-FFF2-40B4-BE49-F238E27FC236}">
                  <a16:creationId xmlns:a16="http://schemas.microsoft.com/office/drawing/2014/main" xmlns="" id="{DC1360D4-A18B-3F13-0A30-845BE572BB8F}"/>
                </a:ext>
              </a:extLst>
            </p:cNvPr>
            <p:cNvSpPr/>
            <p:nvPr/>
          </p:nvSpPr>
          <p:spPr>
            <a:xfrm>
              <a:off x="6874276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98" name="object 26">
              <a:extLst>
                <a:ext uri="{FF2B5EF4-FFF2-40B4-BE49-F238E27FC236}">
                  <a16:creationId xmlns:a16="http://schemas.microsoft.com/office/drawing/2014/main" xmlns="" id="{E08FA4B5-AF47-23D9-0EE1-94B5923C183D}"/>
                </a:ext>
              </a:extLst>
            </p:cNvPr>
            <p:cNvSpPr/>
            <p:nvPr/>
          </p:nvSpPr>
          <p:spPr>
            <a:xfrm>
              <a:off x="6867144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699" name="object 27">
              <a:extLst>
                <a:ext uri="{FF2B5EF4-FFF2-40B4-BE49-F238E27FC236}">
                  <a16:creationId xmlns:a16="http://schemas.microsoft.com/office/drawing/2014/main" xmlns="" id="{134C4DEF-2D24-7D4C-27AB-FAA3C7AA2FD1}"/>
                </a:ext>
              </a:extLst>
            </p:cNvPr>
            <p:cNvSpPr/>
            <p:nvPr/>
          </p:nvSpPr>
          <p:spPr>
            <a:xfrm>
              <a:off x="6858886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00" name="object 28">
              <a:extLst>
                <a:ext uri="{FF2B5EF4-FFF2-40B4-BE49-F238E27FC236}">
                  <a16:creationId xmlns:a16="http://schemas.microsoft.com/office/drawing/2014/main" xmlns="" id="{A96D91D1-4953-23DA-3998-AED6906FD348}"/>
                </a:ext>
              </a:extLst>
            </p:cNvPr>
            <p:cNvSpPr/>
            <p:nvPr/>
          </p:nvSpPr>
          <p:spPr>
            <a:xfrm>
              <a:off x="6849831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01" name="object 29">
              <a:extLst>
                <a:ext uri="{FF2B5EF4-FFF2-40B4-BE49-F238E27FC236}">
                  <a16:creationId xmlns:a16="http://schemas.microsoft.com/office/drawing/2014/main" xmlns="" id="{443CAF98-CE85-9399-5F31-A0F10F419727}"/>
                </a:ext>
              </a:extLst>
            </p:cNvPr>
            <p:cNvSpPr/>
            <p:nvPr/>
          </p:nvSpPr>
          <p:spPr>
            <a:xfrm>
              <a:off x="6843977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02" name="object 30">
              <a:extLst>
                <a:ext uri="{FF2B5EF4-FFF2-40B4-BE49-F238E27FC236}">
                  <a16:creationId xmlns:a16="http://schemas.microsoft.com/office/drawing/2014/main" xmlns="" id="{AA772E2D-81F0-245E-04D6-514EE2F38305}"/>
                </a:ext>
              </a:extLst>
            </p:cNvPr>
            <p:cNvSpPr/>
            <p:nvPr/>
          </p:nvSpPr>
          <p:spPr>
            <a:xfrm>
              <a:off x="6834896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03" name="object 31">
              <a:extLst>
                <a:ext uri="{FF2B5EF4-FFF2-40B4-BE49-F238E27FC236}">
                  <a16:creationId xmlns:a16="http://schemas.microsoft.com/office/drawing/2014/main" xmlns="" id="{1E1556D8-ED10-16D0-48FD-3120C594F2D0}"/>
                </a:ext>
              </a:extLst>
            </p:cNvPr>
            <p:cNvSpPr/>
            <p:nvPr/>
          </p:nvSpPr>
          <p:spPr>
            <a:xfrm>
              <a:off x="6694233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04" name="object 32">
              <a:extLst>
                <a:ext uri="{FF2B5EF4-FFF2-40B4-BE49-F238E27FC236}">
                  <a16:creationId xmlns:a16="http://schemas.microsoft.com/office/drawing/2014/main" xmlns="" id="{CD71F506-FACE-31E4-E0B9-E8ABAE84AE21}"/>
                </a:ext>
              </a:extLst>
            </p:cNvPr>
            <p:cNvSpPr/>
            <p:nvPr/>
          </p:nvSpPr>
          <p:spPr>
            <a:xfrm>
              <a:off x="6700596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05" name="object 33">
              <a:extLst>
                <a:ext uri="{FF2B5EF4-FFF2-40B4-BE49-F238E27FC236}">
                  <a16:creationId xmlns:a16="http://schemas.microsoft.com/office/drawing/2014/main" xmlns="" id="{89393D02-5541-16CC-06B5-0D9C1768293D}"/>
                </a:ext>
              </a:extLst>
            </p:cNvPr>
            <p:cNvSpPr/>
            <p:nvPr/>
          </p:nvSpPr>
          <p:spPr>
            <a:xfrm>
              <a:off x="6710080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06" name="object 34">
              <a:extLst>
                <a:ext uri="{FF2B5EF4-FFF2-40B4-BE49-F238E27FC236}">
                  <a16:creationId xmlns:a16="http://schemas.microsoft.com/office/drawing/2014/main" xmlns="" id="{95DAC439-66DC-F59D-0EF3-8D7286338DB4}"/>
                </a:ext>
              </a:extLst>
            </p:cNvPr>
            <p:cNvSpPr/>
            <p:nvPr/>
          </p:nvSpPr>
          <p:spPr>
            <a:xfrm>
              <a:off x="6717916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07" name="object 35">
              <a:extLst>
                <a:ext uri="{FF2B5EF4-FFF2-40B4-BE49-F238E27FC236}">
                  <a16:creationId xmlns:a16="http://schemas.microsoft.com/office/drawing/2014/main" xmlns="" id="{58911FB6-3161-882A-3DB5-2BAD38F9674E}"/>
                </a:ext>
              </a:extLst>
            </p:cNvPr>
            <p:cNvSpPr/>
            <p:nvPr/>
          </p:nvSpPr>
          <p:spPr>
            <a:xfrm>
              <a:off x="6726448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08" name="object 36">
              <a:extLst>
                <a:ext uri="{FF2B5EF4-FFF2-40B4-BE49-F238E27FC236}">
                  <a16:creationId xmlns:a16="http://schemas.microsoft.com/office/drawing/2014/main" xmlns="" id="{2E88AF83-1087-53E1-0094-0FC43BB2B829}"/>
                </a:ext>
              </a:extLst>
            </p:cNvPr>
            <p:cNvSpPr/>
            <p:nvPr/>
          </p:nvSpPr>
          <p:spPr>
            <a:xfrm>
              <a:off x="6732851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09" name="object 37">
              <a:extLst>
                <a:ext uri="{FF2B5EF4-FFF2-40B4-BE49-F238E27FC236}">
                  <a16:creationId xmlns:a16="http://schemas.microsoft.com/office/drawing/2014/main" xmlns="" id="{A46BB694-F293-38B5-9BEB-8D855809159A}"/>
                </a:ext>
              </a:extLst>
            </p:cNvPr>
            <p:cNvSpPr/>
            <p:nvPr/>
          </p:nvSpPr>
          <p:spPr>
            <a:xfrm>
              <a:off x="6742483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10" name="object 38">
              <a:extLst>
                <a:ext uri="{FF2B5EF4-FFF2-40B4-BE49-F238E27FC236}">
                  <a16:creationId xmlns:a16="http://schemas.microsoft.com/office/drawing/2014/main" xmlns="" id="{D774A8E0-18B8-CEE3-9785-AD255A8E9E62}"/>
                </a:ext>
              </a:extLst>
            </p:cNvPr>
            <p:cNvSpPr/>
            <p:nvPr/>
          </p:nvSpPr>
          <p:spPr>
            <a:xfrm>
              <a:off x="6748846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11" name="object 39">
              <a:extLst>
                <a:ext uri="{FF2B5EF4-FFF2-40B4-BE49-F238E27FC236}">
                  <a16:creationId xmlns:a16="http://schemas.microsoft.com/office/drawing/2014/main" xmlns="" id="{D1C465A6-18C6-ECFD-B519-E5B382AFBE1B}"/>
                </a:ext>
              </a:extLst>
            </p:cNvPr>
            <p:cNvSpPr/>
            <p:nvPr/>
          </p:nvSpPr>
          <p:spPr>
            <a:xfrm>
              <a:off x="6758330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12" name="object 40">
              <a:extLst>
                <a:ext uri="{FF2B5EF4-FFF2-40B4-BE49-F238E27FC236}">
                  <a16:creationId xmlns:a16="http://schemas.microsoft.com/office/drawing/2014/main" xmlns="" id="{E6F34BFA-1064-20F7-A94F-B30FF73E5462}"/>
                </a:ext>
              </a:extLst>
            </p:cNvPr>
            <p:cNvSpPr/>
            <p:nvPr/>
          </p:nvSpPr>
          <p:spPr>
            <a:xfrm>
              <a:off x="6766166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13" name="object 41">
              <a:extLst>
                <a:ext uri="{FF2B5EF4-FFF2-40B4-BE49-F238E27FC236}">
                  <a16:creationId xmlns:a16="http://schemas.microsoft.com/office/drawing/2014/main" xmlns="" id="{6F1EA0C6-6C8A-B0C8-78CB-936A8998636D}"/>
                </a:ext>
              </a:extLst>
            </p:cNvPr>
            <p:cNvSpPr/>
            <p:nvPr/>
          </p:nvSpPr>
          <p:spPr>
            <a:xfrm>
              <a:off x="6774728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14" name="object 42">
              <a:extLst>
                <a:ext uri="{FF2B5EF4-FFF2-40B4-BE49-F238E27FC236}">
                  <a16:creationId xmlns:a16="http://schemas.microsoft.com/office/drawing/2014/main" xmlns="" id="{D4E1ECFC-AD71-83EC-A441-714FD6EC1DEA}"/>
                </a:ext>
              </a:extLst>
            </p:cNvPr>
            <p:cNvSpPr/>
            <p:nvPr/>
          </p:nvSpPr>
          <p:spPr>
            <a:xfrm>
              <a:off x="6781100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15" name="object 43">
              <a:extLst>
                <a:ext uri="{FF2B5EF4-FFF2-40B4-BE49-F238E27FC236}">
                  <a16:creationId xmlns:a16="http://schemas.microsoft.com/office/drawing/2014/main" xmlns="" id="{1D5DA21E-4C50-DD71-9F0B-D3361ABC2320}"/>
                </a:ext>
              </a:extLst>
            </p:cNvPr>
            <p:cNvSpPr/>
            <p:nvPr/>
          </p:nvSpPr>
          <p:spPr>
            <a:xfrm>
              <a:off x="6788660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16" name="object 44">
              <a:extLst>
                <a:ext uri="{FF2B5EF4-FFF2-40B4-BE49-F238E27FC236}">
                  <a16:creationId xmlns:a16="http://schemas.microsoft.com/office/drawing/2014/main" xmlns="" id="{D17C40D0-195C-0121-6BD1-3C6038D143BA}"/>
                </a:ext>
              </a:extLst>
            </p:cNvPr>
            <p:cNvSpPr/>
            <p:nvPr/>
          </p:nvSpPr>
          <p:spPr>
            <a:xfrm>
              <a:off x="6795023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17" name="object 45">
              <a:extLst>
                <a:ext uri="{FF2B5EF4-FFF2-40B4-BE49-F238E27FC236}">
                  <a16:creationId xmlns:a16="http://schemas.microsoft.com/office/drawing/2014/main" xmlns="" id="{DF84626D-D8DF-4F51-ACC1-1CF823380BB2}"/>
                </a:ext>
              </a:extLst>
            </p:cNvPr>
            <p:cNvSpPr/>
            <p:nvPr/>
          </p:nvSpPr>
          <p:spPr>
            <a:xfrm>
              <a:off x="6804507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18" name="object 46">
              <a:extLst>
                <a:ext uri="{FF2B5EF4-FFF2-40B4-BE49-F238E27FC236}">
                  <a16:creationId xmlns:a16="http://schemas.microsoft.com/office/drawing/2014/main" xmlns="" id="{2399EE5D-7D0C-1F7B-7F03-D1DD7E6FFEA4}"/>
                </a:ext>
              </a:extLst>
            </p:cNvPr>
            <p:cNvSpPr/>
            <p:nvPr/>
          </p:nvSpPr>
          <p:spPr>
            <a:xfrm>
              <a:off x="6812343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19" name="object 47">
              <a:extLst>
                <a:ext uri="{FF2B5EF4-FFF2-40B4-BE49-F238E27FC236}">
                  <a16:creationId xmlns:a16="http://schemas.microsoft.com/office/drawing/2014/main" xmlns="" id="{A1A10106-32B9-75D2-7FA0-8ADD3B63FF08}"/>
                </a:ext>
              </a:extLst>
            </p:cNvPr>
            <p:cNvSpPr/>
            <p:nvPr/>
          </p:nvSpPr>
          <p:spPr>
            <a:xfrm>
              <a:off x="6820905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20" name="object 48">
              <a:extLst>
                <a:ext uri="{FF2B5EF4-FFF2-40B4-BE49-F238E27FC236}">
                  <a16:creationId xmlns:a16="http://schemas.microsoft.com/office/drawing/2014/main" xmlns="" id="{4567A73B-59F5-7AB8-AA0A-CB0B250696FB}"/>
                </a:ext>
              </a:extLst>
            </p:cNvPr>
            <p:cNvSpPr/>
            <p:nvPr/>
          </p:nvSpPr>
          <p:spPr>
            <a:xfrm>
              <a:off x="6827278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21" name="object 49">
              <a:extLst>
                <a:ext uri="{FF2B5EF4-FFF2-40B4-BE49-F238E27FC236}">
                  <a16:creationId xmlns:a16="http://schemas.microsoft.com/office/drawing/2014/main" xmlns="" id="{43D985B1-6792-66B0-8DB8-1F2A7DDC72CC}"/>
                </a:ext>
              </a:extLst>
            </p:cNvPr>
            <p:cNvSpPr/>
            <p:nvPr/>
          </p:nvSpPr>
          <p:spPr>
            <a:xfrm>
              <a:off x="6410190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22" name="object 50">
              <a:extLst>
                <a:ext uri="{FF2B5EF4-FFF2-40B4-BE49-F238E27FC236}">
                  <a16:creationId xmlns:a16="http://schemas.microsoft.com/office/drawing/2014/main" xmlns="" id="{C4696510-D489-57FB-D377-CE62AAD97238}"/>
                </a:ext>
              </a:extLst>
            </p:cNvPr>
            <p:cNvSpPr/>
            <p:nvPr/>
          </p:nvSpPr>
          <p:spPr>
            <a:xfrm>
              <a:off x="6416552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23" name="object 51">
              <a:extLst>
                <a:ext uri="{FF2B5EF4-FFF2-40B4-BE49-F238E27FC236}">
                  <a16:creationId xmlns:a16="http://schemas.microsoft.com/office/drawing/2014/main" xmlns="" id="{CC9D6892-0513-014A-AC34-6056D52C24CB}"/>
                </a:ext>
              </a:extLst>
            </p:cNvPr>
            <p:cNvSpPr/>
            <p:nvPr/>
          </p:nvSpPr>
          <p:spPr>
            <a:xfrm>
              <a:off x="6426037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24" name="object 52">
              <a:extLst>
                <a:ext uri="{FF2B5EF4-FFF2-40B4-BE49-F238E27FC236}">
                  <a16:creationId xmlns:a16="http://schemas.microsoft.com/office/drawing/2014/main" xmlns="" id="{13C6F30A-0A46-13EA-146E-7AF67A7FDA56}"/>
                </a:ext>
              </a:extLst>
            </p:cNvPr>
            <p:cNvSpPr/>
            <p:nvPr/>
          </p:nvSpPr>
          <p:spPr>
            <a:xfrm>
              <a:off x="6433873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25" name="object 53">
              <a:extLst>
                <a:ext uri="{FF2B5EF4-FFF2-40B4-BE49-F238E27FC236}">
                  <a16:creationId xmlns:a16="http://schemas.microsoft.com/office/drawing/2014/main" xmlns="" id="{D12F18CC-C7EE-0694-320F-0C2D8F9D7770}"/>
                </a:ext>
              </a:extLst>
            </p:cNvPr>
            <p:cNvSpPr/>
            <p:nvPr/>
          </p:nvSpPr>
          <p:spPr>
            <a:xfrm>
              <a:off x="6442435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26" name="object 54">
              <a:extLst>
                <a:ext uri="{FF2B5EF4-FFF2-40B4-BE49-F238E27FC236}">
                  <a16:creationId xmlns:a16="http://schemas.microsoft.com/office/drawing/2014/main" xmlns="" id="{1B3E07CB-4729-1683-996B-866739AE6578}"/>
                </a:ext>
              </a:extLst>
            </p:cNvPr>
            <p:cNvSpPr/>
            <p:nvPr/>
          </p:nvSpPr>
          <p:spPr>
            <a:xfrm>
              <a:off x="6448807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27" name="object 55">
              <a:extLst>
                <a:ext uri="{FF2B5EF4-FFF2-40B4-BE49-F238E27FC236}">
                  <a16:creationId xmlns:a16="http://schemas.microsoft.com/office/drawing/2014/main" xmlns="" id="{C99DC587-EAA1-3102-03D1-A4EDDB3FE5D5}"/>
                </a:ext>
              </a:extLst>
            </p:cNvPr>
            <p:cNvSpPr/>
            <p:nvPr/>
          </p:nvSpPr>
          <p:spPr>
            <a:xfrm>
              <a:off x="6458440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28" name="object 56">
              <a:extLst>
                <a:ext uri="{FF2B5EF4-FFF2-40B4-BE49-F238E27FC236}">
                  <a16:creationId xmlns:a16="http://schemas.microsoft.com/office/drawing/2014/main" xmlns="" id="{C57F697C-FF61-1221-3F50-279FBCD71FB9}"/>
                </a:ext>
              </a:extLst>
            </p:cNvPr>
            <p:cNvSpPr/>
            <p:nvPr/>
          </p:nvSpPr>
          <p:spPr>
            <a:xfrm>
              <a:off x="6464803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29" name="object 57">
              <a:extLst>
                <a:ext uri="{FF2B5EF4-FFF2-40B4-BE49-F238E27FC236}">
                  <a16:creationId xmlns:a16="http://schemas.microsoft.com/office/drawing/2014/main" xmlns="" id="{1A50A7E1-B906-B6F1-EA68-814315241B8D}"/>
                </a:ext>
              </a:extLst>
            </p:cNvPr>
            <p:cNvSpPr/>
            <p:nvPr/>
          </p:nvSpPr>
          <p:spPr>
            <a:xfrm>
              <a:off x="6474287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30" name="object 58">
              <a:extLst>
                <a:ext uri="{FF2B5EF4-FFF2-40B4-BE49-F238E27FC236}">
                  <a16:creationId xmlns:a16="http://schemas.microsoft.com/office/drawing/2014/main" xmlns="" id="{7F1ECB3E-5317-0A42-3937-4C260175A407}"/>
                </a:ext>
              </a:extLst>
            </p:cNvPr>
            <p:cNvSpPr/>
            <p:nvPr/>
          </p:nvSpPr>
          <p:spPr>
            <a:xfrm>
              <a:off x="6482115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31" name="object 59">
              <a:extLst>
                <a:ext uri="{FF2B5EF4-FFF2-40B4-BE49-F238E27FC236}">
                  <a16:creationId xmlns:a16="http://schemas.microsoft.com/office/drawing/2014/main" xmlns="" id="{6BCDB8B2-A736-E540-B2CF-4B4083550D83}"/>
                </a:ext>
              </a:extLst>
            </p:cNvPr>
            <p:cNvSpPr/>
            <p:nvPr/>
          </p:nvSpPr>
          <p:spPr>
            <a:xfrm>
              <a:off x="6490685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32" name="object 60">
              <a:extLst>
                <a:ext uri="{FF2B5EF4-FFF2-40B4-BE49-F238E27FC236}">
                  <a16:creationId xmlns:a16="http://schemas.microsoft.com/office/drawing/2014/main" xmlns="" id="{84B10041-D752-A708-BC6F-2D61369A34F4}"/>
                </a:ext>
              </a:extLst>
            </p:cNvPr>
            <p:cNvSpPr/>
            <p:nvPr/>
          </p:nvSpPr>
          <p:spPr>
            <a:xfrm>
              <a:off x="6497058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33" name="object 61">
              <a:extLst>
                <a:ext uri="{FF2B5EF4-FFF2-40B4-BE49-F238E27FC236}">
                  <a16:creationId xmlns:a16="http://schemas.microsoft.com/office/drawing/2014/main" xmlns="" id="{0200248C-2D54-98D0-6D30-3A18282A913D}"/>
                </a:ext>
              </a:extLst>
            </p:cNvPr>
            <p:cNvSpPr/>
            <p:nvPr/>
          </p:nvSpPr>
          <p:spPr>
            <a:xfrm>
              <a:off x="6504617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34" name="object 62">
              <a:extLst>
                <a:ext uri="{FF2B5EF4-FFF2-40B4-BE49-F238E27FC236}">
                  <a16:creationId xmlns:a16="http://schemas.microsoft.com/office/drawing/2014/main" xmlns="" id="{2C152317-35A7-3455-1E9B-064622F4F6A6}"/>
                </a:ext>
              </a:extLst>
            </p:cNvPr>
            <p:cNvSpPr/>
            <p:nvPr/>
          </p:nvSpPr>
          <p:spPr>
            <a:xfrm>
              <a:off x="6510980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35" name="object 63">
              <a:extLst>
                <a:ext uri="{FF2B5EF4-FFF2-40B4-BE49-F238E27FC236}">
                  <a16:creationId xmlns:a16="http://schemas.microsoft.com/office/drawing/2014/main" xmlns="" id="{DE9B856D-13B5-F25F-A33E-7981D9A6382D}"/>
                </a:ext>
              </a:extLst>
            </p:cNvPr>
            <p:cNvSpPr/>
            <p:nvPr/>
          </p:nvSpPr>
          <p:spPr>
            <a:xfrm>
              <a:off x="6520464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36" name="object 64">
              <a:extLst>
                <a:ext uri="{FF2B5EF4-FFF2-40B4-BE49-F238E27FC236}">
                  <a16:creationId xmlns:a16="http://schemas.microsoft.com/office/drawing/2014/main" xmlns="" id="{988387BB-2C7B-68A3-B090-D0179FEEC18D}"/>
                </a:ext>
              </a:extLst>
            </p:cNvPr>
            <p:cNvSpPr/>
            <p:nvPr/>
          </p:nvSpPr>
          <p:spPr>
            <a:xfrm>
              <a:off x="6528292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37" name="object 65">
              <a:extLst>
                <a:ext uri="{FF2B5EF4-FFF2-40B4-BE49-F238E27FC236}">
                  <a16:creationId xmlns:a16="http://schemas.microsoft.com/office/drawing/2014/main" xmlns="" id="{E4A97EE7-2828-FB5A-C32C-C9EED48A5647}"/>
                </a:ext>
              </a:extLst>
            </p:cNvPr>
            <p:cNvSpPr/>
            <p:nvPr/>
          </p:nvSpPr>
          <p:spPr>
            <a:xfrm>
              <a:off x="6536862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38" name="object 66">
              <a:extLst>
                <a:ext uri="{FF2B5EF4-FFF2-40B4-BE49-F238E27FC236}">
                  <a16:creationId xmlns:a16="http://schemas.microsoft.com/office/drawing/2014/main" xmlns="" id="{B73A63FC-7735-6182-F454-3EC2A35C66CF}"/>
                </a:ext>
              </a:extLst>
            </p:cNvPr>
            <p:cNvSpPr/>
            <p:nvPr/>
          </p:nvSpPr>
          <p:spPr>
            <a:xfrm>
              <a:off x="6543235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39" name="object 67">
              <a:extLst>
                <a:ext uri="{FF2B5EF4-FFF2-40B4-BE49-F238E27FC236}">
                  <a16:creationId xmlns:a16="http://schemas.microsoft.com/office/drawing/2014/main" xmlns="" id="{98570FD6-F640-5F6F-0E19-DECFD53DAFDB}"/>
                </a:ext>
              </a:extLst>
            </p:cNvPr>
            <p:cNvSpPr/>
            <p:nvPr/>
          </p:nvSpPr>
          <p:spPr>
            <a:xfrm>
              <a:off x="6684659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40" name="object 68">
              <a:extLst>
                <a:ext uri="{FF2B5EF4-FFF2-40B4-BE49-F238E27FC236}">
                  <a16:creationId xmlns:a16="http://schemas.microsoft.com/office/drawing/2014/main" xmlns="" id="{64B3A8AA-38F3-F901-8B23-73D724683AE4}"/>
                </a:ext>
              </a:extLst>
            </p:cNvPr>
            <p:cNvSpPr/>
            <p:nvPr/>
          </p:nvSpPr>
          <p:spPr>
            <a:xfrm>
              <a:off x="6677528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41" name="object 69">
              <a:extLst>
                <a:ext uri="{FF2B5EF4-FFF2-40B4-BE49-F238E27FC236}">
                  <a16:creationId xmlns:a16="http://schemas.microsoft.com/office/drawing/2014/main" xmlns="" id="{65D19F1B-236D-850F-D027-DF0064F39471}"/>
                </a:ext>
              </a:extLst>
            </p:cNvPr>
            <p:cNvSpPr/>
            <p:nvPr/>
          </p:nvSpPr>
          <p:spPr>
            <a:xfrm>
              <a:off x="6669295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42" name="object 70">
              <a:extLst>
                <a:ext uri="{FF2B5EF4-FFF2-40B4-BE49-F238E27FC236}">
                  <a16:creationId xmlns:a16="http://schemas.microsoft.com/office/drawing/2014/main" xmlns="" id="{55FBC20D-03CD-A254-7038-332A79B8DBF9}"/>
                </a:ext>
              </a:extLst>
            </p:cNvPr>
            <p:cNvSpPr/>
            <p:nvPr/>
          </p:nvSpPr>
          <p:spPr>
            <a:xfrm>
              <a:off x="6660215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43" name="object 71">
              <a:extLst>
                <a:ext uri="{FF2B5EF4-FFF2-40B4-BE49-F238E27FC236}">
                  <a16:creationId xmlns:a16="http://schemas.microsoft.com/office/drawing/2014/main" xmlns="" id="{EA7EDA86-7817-37CD-FD04-CA4FFE04C8E1}"/>
                </a:ext>
              </a:extLst>
            </p:cNvPr>
            <p:cNvSpPr/>
            <p:nvPr/>
          </p:nvSpPr>
          <p:spPr>
            <a:xfrm>
              <a:off x="6654363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44" name="object 72">
              <a:extLst>
                <a:ext uri="{FF2B5EF4-FFF2-40B4-BE49-F238E27FC236}">
                  <a16:creationId xmlns:a16="http://schemas.microsoft.com/office/drawing/2014/main" xmlns="" id="{B2E09FE0-01B5-A8B7-1ED6-F97C2A39AEBB}"/>
                </a:ext>
              </a:extLst>
            </p:cNvPr>
            <p:cNvSpPr/>
            <p:nvPr/>
          </p:nvSpPr>
          <p:spPr>
            <a:xfrm>
              <a:off x="6645280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45" name="object 73">
              <a:extLst>
                <a:ext uri="{FF2B5EF4-FFF2-40B4-BE49-F238E27FC236}">
                  <a16:creationId xmlns:a16="http://schemas.microsoft.com/office/drawing/2014/main" xmlns="" id="{485D6BEC-C1F8-738F-DC50-8B5D5B7B13F6}"/>
                </a:ext>
              </a:extLst>
            </p:cNvPr>
            <p:cNvSpPr/>
            <p:nvPr/>
          </p:nvSpPr>
          <p:spPr>
            <a:xfrm>
              <a:off x="6636410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46" name="object 74">
              <a:extLst>
                <a:ext uri="{FF2B5EF4-FFF2-40B4-BE49-F238E27FC236}">
                  <a16:creationId xmlns:a16="http://schemas.microsoft.com/office/drawing/2014/main" xmlns="" id="{EA15869F-5221-55C6-771B-7B75F93772C7}"/>
                </a:ext>
              </a:extLst>
            </p:cNvPr>
            <p:cNvSpPr/>
            <p:nvPr/>
          </p:nvSpPr>
          <p:spPr>
            <a:xfrm>
              <a:off x="6629277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47" name="object 75">
              <a:extLst>
                <a:ext uri="{FF2B5EF4-FFF2-40B4-BE49-F238E27FC236}">
                  <a16:creationId xmlns:a16="http://schemas.microsoft.com/office/drawing/2014/main" xmlns="" id="{4C55E6BE-D643-70B2-75F1-86B16E05BE7E}"/>
                </a:ext>
              </a:extLst>
            </p:cNvPr>
            <p:cNvSpPr/>
            <p:nvPr/>
          </p:nvSpPr>
          <p:spPr>
            <a:xfrm>
              <a:off x="6621045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48" name="object 76">
              <a:extLst>
                <a:ext uri="{FF2B5EF4-FFF2-40B4-BE49-F238E27FC236}">
                  <a16:creationId xmlns:a16="http://schemas.microsoft.com/office/drawing/2014/main" xmlns="" id="{18EDDF70-1ECF-57A8-1C3D-EFC35966D98F}"/>
                </a:ext>
              </a:extLst>
            </p:cNvPr>
            <p:cNvSpPr/>
            <p:nvPr/>
          </p:nvSpPr>
          <p:spPr>
            <a:xfrm>
              <a:off x="6611965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49" name="object 77">
              <a:extLst>
                <a:ext uri="{FF2B5EF4-FFF2-40B4-BE49-F238E27FC236}">
                  <a16:creationId xmlns:a16="http://schemas.microsoft.com/office/drawing/2014/main" xmlns="" id="{4A35572A-1D0F-3704-2495-85EE2EF4FAD0}"/>
                </a:ext>
              </a:extLst>
            </p:cNvPr>
            <p:cNvSpPr/>
            <p:nvPr/>
          </p:nvSpPr>
          <p:spPr>
            <a:xfrm>
              <a:off x="6606113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50" name="object 78">
              <a:extLst>
                <a:ext uri="{FF2B5EF4-FFF2-40B4-BE49-F238E27FC236}">
                  <a16:creationId xmlns:a16="http://schemas.microsoft.com/office/drawing/2014/main" xmlns="" id="{38A3B59C-3D09-5D50-CA4E-6CA9EF5906B9}"/>
                </a:ext>
              </a:extLst>
            </p:cNvPr>
            <p:cNvSpPr/>
            <p:nvPr/>
          </p:nvSpPr>
          <p:spPr>
            <a:xfrm>
              <a:off x="6597030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51" name="object 79">
              <a:extLst>
                <a:ext uri="{FF2B5EF4-FFF2-40B4-BE49-F238E27FC236}">
                  <a16:creationId xmlns:a16="http://schemas.microsoft.com/office/drawing/2014/main" xmlns="" id="{97B2707E-D3B8-6ACF-1CE2-EE22B4A3F1F9}"/>
                </a:ext>
              </a:extLst>
            </p:cNvPr>
            <p:cNvSpPr/>
            <p:nvPr/>
          </p:nvSpPr>
          <p:spPr>
            <a:xfrm>
              <a:off x="6590233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52" name="object 80">
              <a:extLst>
                <a:ext uri="{FF2B5EF4-FFF2-40B4-BE49-F238E27FC236}">
                  <a16:creationId xmlns:a16="http://schemas.microsoft.com/office/drawing/2014/main" xmlns="" id="{63646D2C-F5E9-AAFA-F503-A682A3D9D94D}"/>
                </a:ext>
              </a:extLst>
            </p:cNvPr>
            <p:cNvSpPr/>
            <p:nvPr/>
          </p:nvSpPr>
          <p:spPr>
            <a:xfrm>
              <a:off x="6583100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53" name="object 81">
              <a:extLst>
                <a:ext uri="{FF2B5EF4-FFF2-40B4-BE49-F238E27FC236}">
                  <a16:creationId xmlns:a16="http://schemas.microsoft.com/office/drawing/2014/main" xmlns="" id="{4469B33E-CBA4-882B-5F69-3AB497F2F344}"/>
                </a:ext>
              </a:extLst>
            </p:cNvPr>
            <p:cNvSpPr/>
            <p:nvPr/>
          </p:nvSpPr>
          <p:spPr>
            <a:xfrm>
              <a:off x="6574868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54" name="object 82">
              <a:extLst>
                <a:ext uri="{FF2B5EF4-FFF2-40B4-BE49-F238E27FC236}">
                  <a16:creationId xmlns:a16="http://schemas.microsoft.com/office/drawing/2014/main" xmlns="" id="{F5A9DA26-0E30-29EF-2F9A-08377A868A31}"/>
                </a:ext>
              </a:extLst>
            </p:cNvPr>
            <p:cNvSpPr/>
            <p:nvPr/>
          </p:nvSpPr>
          <p:spPr>
            <a:xfrm>
              <a:off x="6565786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55" name="object 83">
              <a:extLst>
                <a:ext uri="{FF2B5EF4-FFF2-40B4-BE49-F238E27FC236}">
                  <a16:creationId xmlns:a16="http://schemas.microsoft.com/office/drawing/2014/main" xmlns="" id="{CB9A22D7-6806-B962-B864-FB84AE949F40}"/>
                </a:ext>
              </a:extLst>
            </p:cNvPr>
            <p:cNvSpPr/>
            <p:nvPr/>
          </p:nvSpPr>
          <p:spPr>
            <a:xfrm>
              <a:off x="6559936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56" name="object 84">
              <a:extLst>
                <a:ext uri="{FF2B5EF4-FFF2-40B4-BE49-F238E27FC236}">
                  <a16:creationId xmlns:a16="http://schemas.microsoft.com/office/drawing/2014/main" xmlns="" id="{4186DB77-91AB-F18D-6854-F48976587CE2}"/>
                </a:ext>
              </a:extLst>
            </p:cNvPr>
            <p:cNvSpPr/>
            <p:nvPr/>
          </p:nvSpPr>
          <p:spPr>
            <a:xfrm>
              <a:off x="6550853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57" name="object 85">
              <a:extLst>
                <a:ext uri="{FF2B5EF4-FFF2-40B4-BE49-F238E27FC236}">
                  <a16:creationId xmlns:a16="http://schemas.microsoft.com/office/drawing/2014/main" xmlns="" id="{A09960F6-F094-C7FF-90E9-636DFE2E7161}"/>
                </a:ext>
              </a:extLst>
            </p:cNvPr>
            <p:cNvSpPr/>
            <p:nvPr/>
          </p:nvSpPr>
          <p:spPr>
            <a:xfrm>
              <a:off x="6124224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58" name="object 86">
              <a:extLst>
                <a:ext uri="{FF2B5EF4-FFF2-40B4-BE49-F238E27FC236}">
                  <a16:creationId xmlns:a16="http://schemas.microsoft.com/office/drawing/2014/main" xmlns="" id="{B621917B-3A65-B189-2319-ED2C5290AD57}"/>
                </a:ext>
              </a:extLst>
            </p:cNvPr>
            <p:cNvSpPr/>
            <p:nvPr/>
          </p:nvSpPr>
          <p:spPr>
            <a:xfrm>
              <a:off x="6117061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59" name="object 87">
              <a:extLst>
                <a:ext uri="{FF2B5EF4-FFF2-40B4-BE49-F238E27FC236}">
                  <a16:creationId xmlns:a16="http://schemas.microsoft.com/office/drawing/2014/main" xmlns="" id="{5FBEF74D-7F31-574F-F43C-DD529A284DE2}"/>
                </a:ext>
              </a:extLst>
            </p:cNvPr>
            <p:cNvSpPr/>
            <p:nvPr/>
          </p:nvSpPr>
          <p:spPr>
            <a:xfrm>
              <a:off x="6108834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60" name="object 88">
              <a:extLst>
                <a:ext uri="{FF2B5EF4-FFF2-40B4-BE49-F238E27FC236}">
                  <a16:creationId xmlns:a16="http://schemas.microsoft.com/office/drawing/2014/main" xmlns="" id="{31DA5C51-9C41-3B22-266C-EFDA7D9E346A}"/>
                </a:ext>
              </a:extLst>
            </p:cNvPr>
            <p:cNvSpPr/>
            <p:nvPr/>
          </p:nvSpPr>
          <p:spPr>
            <a:xfrm>
              <a:off x="6408267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61" name="object 89">
              <a:extLst>
                <a:ext uri="{FF2B5EF4-FFF2-40B4-BE49-F238E27FC236}">
                  <a16:creationId xmlns:a16="http://schemas.microsoft.com/office/drawing/2014/main" xmlns="" id="{338C5B70-0324-C9FB-4B39-6E435097D6B2}"/>
                </a:ext>
              </a:extLst>
            </p:cNvPr>
            <p:cNvSpPr/>
            <p:nvPr/>
          </p:nvSpPr>
          <p:spPr>
            <a:xfrm>
              <a:off x="6401104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62" name="object 90">
              <a:extLst>
                <a:ext uri="{FF2B5EF4-FFF2-40B4-BE49-F238E27FC236}">
                  <a16:creationId xmlns:a16="http://schemas.microsoft.com/office/drawing/2014/main" xmlns="" id="{271BAB0A-4ABF-6FD2-32EA-A8AE6F405490}"/>
                </a:ext>
              </a:extLst>
            </p:cNvPr>
            <p:cNvSpPr/>
            <p:nvPr/>
          </p:nvSpPr>
          <p:spPr>
            <a:xfrm>
              <a:off x="6392877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63" name="object 91">
              <a:extLst>
                <a:ext uri="{FF2B5EF4-FFF2-40B4-BE49-F238E27FC236}">
                  <a16:creationId xmlns:a16="http://schemas.microsoft.com/office/drawing/2014/main" xmlns="" id="{F90C7C05-D0D3-87DD-0358-BE8D69E06E8C}"/>
                </a:ext>
              </a:extLst>
            </p:cNvPr>
            <p:cNvSpPr/>
            <p:nvPr/>
          </p:nvSpPr>
          <p:spPr>
            <a:xfrm>
              <a:off x="6383822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64" name="object 92">
              <a:extLst>
                <a:ext uri="{FF2B5EF4-FFF2-40B4-BE49-F238E27FC236}">
                  <a16:creationId xmlns:a16="http://schemas.microsoft.com/office/drawing/2014/main" xmlns="" id="{B62C4FF2-1F61-3D78-AEDE-CEA2082C67C8}"/>
                </a:ext>
              </a:extLst>
            </p:cNvPr>
            <p:cNvSpPr/>
            <p:nvPr/>
          </p:nvSpPr>
          <p:spPr>
            <a:xfrm>
              <a:off x="6377940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65" name="object 93">
              <a:extLst>
                <a:ext uri="{FF2B5EF4-FFF2-40B4-BE49-F238E27FC236}">
                  <a16:creationId xmlns:a16="http://schemas.microsoft.com/office/drawing/2014/main" xmlns="" id="{B1B39AD9-8CF4-CACA-7AA0-8673800B64A8}"/>
                </a:ext>
              </a:extLst>
            </p:cNvPr>
            <p:cNvSpPr/>
            <p:nvPr/>
          </p:nvSpPr>
          <p:spPr>
            <a:xfrm>
              <a:off x="6368887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66" name="object 94">
              <a:extLst>
                <a:ext uri="{FF2B5EF4-FFF2-40B4-BE49-F238E27FC236}">
                  <a16:creationId xmlns:a16="http://schemas.microsoft.com/office/drawing/2014/main" xmlns="" id="{16722A4E-2E6C-3F75-D7C6-D7BC2312FF53}"/>
                </a:ext>
              </a:extLst>
            </p:cNvPr>
            <p:cNvSpPr/>
            <p:nvPr/>
          </p:nvSpPr>
          <p:spPr>
            <a:xfrm>
              <a:off x="6360017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67" name="object 95">
              <a:extLst>
                <a:ext uri="{FF2B5EF4-FFF2-40B4-BE49-F238E27FC236}">
                  <a16:creationId xmlns:a16="http://schemas.microsoft.com/office/drawing/2014/main" xmlns="" id="{D19DFB3C-0FB5-1302-2638-31CB9948544B}"/>
                </a:ext>
              </a:extLst>
            </p:cNvPr>
            <p:cNvSpPr/>
            <p:nvPr/>
          </p:nvSpPr>
          <p:spPr>
            <a:xfrm>
              <a:off x="6352854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68" name="object 96">
              <a:extLst>
                <a:ext uri="{FF2B5EF4-FFF2-40B4-BE49-F238E27FC236}">
                  <a16:creationId xmlns:a16="http://schemas.microsoft.com/office/drawing/2014/main" xmlns="" id="{BA3FBED2-6FA2-9B20-A2E2-C664A806EE36}"/>
                </a:ext>
              </a:extLst>
            </p:cNvPr>
            <p:cNvSpPr/>
            <p:nvPr/>
          </p:nvSpPr>
          <p:spPr>
            <a:xfrm>
              <a:off x="6344627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69" name="object 97">
              <a:extLst>
                <a:ext uri="{FF2B5EF4-FFF2-40B4-BE49-F238E27FC236}">
                  <a16:creationId xmlns:a16="http://schemas.microsoft.com/office/drawing/2014/main" xmlns="" id="{55686550-EA3C-2ECA-7145-2846BEBEB369}"/>
                </a:ext>
              </a:extLst>
            </p:cNvPr>
            <p:cNvSpPr/>
            <p:nvPr/>
          </p:nvSpPr>
          <p:spPr>
            <a:xfrm>
              <a:off x="6335542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70" name="object 98">
              <a:extLst>
                <a:ext uri="{FF2B5EF4-FFF2-40B4-BE49-F238E27FC236}">
                  <a16:creationId xmlns:a16="http://schemas.microsoft.com/office/drawing/2014/main" xmlns="" id="{F626F3E3-105E-E7F2-BE87-8B8FAC7F7E6F}"/>
                </a:ext>
              </a:extLst>
            </p:cNvPr>
            <p:cNvSpPr/>
            <p:nvPr/>
          </p:nvSpPr>
          <p:spPr>
            <a:xfrm>
              <a:off x="6329689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71" name="object 99">
              <a:extLst>
                <a:ext uri="{FF2B5EF4-FFF2-40B4-BE49-F238E27FC236}">
                  <a16:creationId xmlns:a16="http://schemas.microsoft.com/office/drawing/2014/main" xmlns="" id="{F764D552-AC5B-FF54-5818-3A907D0912D7}"/>
                </a:ext>
              </a:extLst>
            </p:cNvPr>
            <p:cNvSpPr/>
            <p:nvPr/>
          </p:nvSpPr>
          <p:spPr>
            <a:xfrm>
              <a:off x="6320637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72" name="object 100">
              <a:extLst>
                <a:ext uri="{FF2B5EF4-FFF2-40B4-BE49-F238E27FC236}">
                  <a16:creationId xmlns:a16="http://schemas.microsoft.com/office/drawing/2014/main" xmlns="" id="{D6E7C151-9FDB-9CF5-C5BB-1185D1DAB38E}"/>
                </a:ext>
              </a:extLst>
            </p:cNvPr>
            <p:cNvSpPr/>
            <p:nvPr/>
          </p:nvSpPr>
          <p:spPr>
            <a:xfrm>
              <a:off x="6313840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73" name="object 101">
              <a:extLst>
                <a:ext uri="{FF2B5EF4-FFF2-40B4-BE49-F238E27FC236}">
                  <a16:creationId xmlns:a16="http://schemas.microsoft.com/office/drawing/2014/main" xmlns="" id="{956E01A1-50DA-F2E0-F4B4-E37360B0D2E0}"/>
                </a:ext>
              </a:extLst>
            </p:cNvPr>
            <p:cNvSpPr/>
            <p:nvPr/>
          </p:nvSpPr>
          <p:spPr>
            <a:xfrm>
              <a:off x="6306677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74" name="object 102">
              <a:extLst>
                <a:ext uri="{FF2B5EF4-FFF2-40B4-BE49-F238E27FC236}">
                  <a16:creationId xmlns:a16="http://schemas.microsoft.com/office/drawing/2014/main" xmlns="" id="{52E784FC-631A-904A-D5AE-8BDEA7B0388E}"/>
                </a:ext>
              </a:extLst>
            </p:cNvPr>
            <p:cNvSpPr/>
            <p:nvPr/>
          </p:nvSpPr>
          <p:spPr>
            <a:xfrm>
              <a:off x="6298450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75" name="object 103">
              <a:extLst>
                <a:ext uri="{FF2B5EF4-FFF2-40B4-BE49-F238E27FC236}">
                  <a16:creationId xmlns:a16="http://schemas.microsoft.com/office/drawing/2014/main" xmlns="" id="{B1473EC4-6614-134F-EB0E-10CD8BBDA7F3}"/>
                </a:ext>
              </a:extLst>
            </p:cNvPr>
            <p:cNvSpPr/>
            <p:nvPr/>
          </p:nvSpPr>
          <p:spPr>
            <a:xfrm>
              <a:off x="6289365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76" name="object 104">
              <a:extLst>
                <a:ext uri="{FF2B5EF4-FFF2-40B4-BE49-F238E27FC236}">
                  <a16:creationId xmlns:a16="http://schemas.microsoft.com/office/drawing/2014/main" xmlns="" id="{CA134A68-79B8-2AD8-C687-98C2AED6D7D6}"/>
                </a:ext>
              </a:extLst>
            </p:cNvPr>
            <p:cNvSpPr/>
            <p:nvPr/>
          </p:nvSpPr>
          <p:spPr>
            <a:xfrm>
              <a:off x="6283512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77" name="object 105">
              <a:extLst>
                <a:ext uri="{FF2B5EF4-FFF2-40B4-BE49-F238E27FC236}">
                  <a16:creationId xmlns:a16="http://schemas.microsoft.com/office/drawing/2014/main" xmlns="" id="{E116FA62-81DC-177D-90A8-5626B305059A}"/>
                </a:ext>
              </a:extLst>
            </p:cNvPr>
            <p:cNvSpPr/>
            <p:nvPr/>
          </p:nvSpPr>
          <p:spPr>
            <a:xfrm>
              <a:off x="6274460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78" name="object 106">
              <a:extLst>
                <a:ext uri="{FF2B5EF4-FFF2-40B4-BE49-F238E27FC236}">
                  <a16:creationId xmlns:a16="http://schemas.microsoft.com/office/drawing/2014/main" xmlns="" id="{D0A9EAFA-2CF1-1CF2-8FC8-BC761CA070B3}"/>
                </a:ext>
              </a:extLst>
            </p:cNvPr>
            <p:cNvSpPr/>
            <p:nvPr/>
          </p:nvSpPr>
          <p:spPr>
            <a:xfrm>
              <a:off x="6133759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55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79" name="object 107">
              <a:extLst>
                <a:ext uri="{FF2B5EF4-FFF2-40B4-BE49-F238E27FC236}">
                  <a16:creationId xmlns:a16="http://schemas.microsoft.com/office/drawing/2014/main" xmlns="" id="{13C6288C-E446-242A-1536-C8F9558EC0CD}"/>
                </a:ext>
              </a:extLst>
            </p:cNvPr>
            <p:cNvSpPr/>
            <p:nvPr/>
          </p:nvSpPr>
          <p:spPr>
            <a:xfrm>
              <a:off x="6140168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80" name="object 108">
              <a:extLst>
                <a:ext uri="{FF2B5EF4-FFF2-40B4-BE49-F238E27FC236}">
                  <a16:creationId xmlns:a16="http://schemas.microsoft.com/office/drawing/2014/main" xmlns="" id="{D3121C11-F08A-0566-CB8C-437B3B5F637B}"/>
                </a:ext>
              </a:extLst>
            </p:cNvPr>
            <p:cNvSpPr/>
            <p:nvPr/>
          </p:nvSpPr>
          <p:spPr>
            <a:xfrm>
              <a:off x="6149644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81" name="object 109">
              <a:extLst>
                <a:ext uri="{FF2B5EF4-FFF2-40B4-BE49-F238E27FC236}">
                  <a16:creationId xmlns:a16="http://schemas.microsoft.com/office/drawing/2014/main" xmlns="" id="{1788DA05-3744-5E7E-E537-52AF127406D9}"/>
                </a:ext>
              </a:extLst>
            </p:cNvPr>
            <p:cNvSpPr/>
            <p:nvPr/>
          </p:nvSpPr>
          <p:spPr>
            <a:xfrm>
              <a:off x="6157442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82" name="object 110">
              <a:extLst>
                <a:ext uri="{FF2B5EF4-FFF2-40B4-BE49-F238E27FC236}">
                  <a16:creationId xmlns:a16="http://schemas.microsoft.com/office/drawing/2014/main" xmlns="" id="{6D3E4F0B-3479-72F2-6E76-B8C47D2084D5}"/>
                </a:ext>
              </a:extLst>
            </p:cNvPr>
            <p:cNvSpPr/>
            <p:nvPr/>
          </p:nvSpPr>
          <p:spPr>
            <a:xfrm>
              <a:off x="6166012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83" name="object 111">
              <a:extLst>
                <a:ext uri="{FF2B5EF4-FFF2-40B4-BE49-F238E27FC236}">
                  <a16:creationId xmlns:a16="http://schemas.microsoft.com/office/drawing/2014/main" xmlns="" id="{BE7F3581-C570-6BCA-D2E6-512D0840A9A4}"/>
                </a:ext>
              </a:extLst>
            </p:cNvPr>
            <p:cNvSpPr/>
            <p:nvPr/>
          </p:nvSpPr>
          <p:spPr>
            <a:xfrm>
              <a:off x="6172377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84" name="object 112">
              <a:extLst>
                <a:ext uri="{FF2B5EF4-FFF2-40B4-BE49-F238E27FC236}">
                  <a16:creationId xmlns:a16="http://schemas.microsoft.com/office/drawing/2014/main" xmlns="" id="{A56F1CCD-7DF8-3750-AC35-4DE7728541D1}"/>
                </a:ext>
              </a:extLst>
            </p:cNvPr>
            <p:cNvSpPr/>
            <p:nvPr/>
          </p:nvSpPr>
          <p:spPr>
            <a:xfrm>
              <a:off x="6182047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85" name="object 113">
              <a:extLst>
                <a:ext uri="{FF2B5EF4-FFF2-40B4-BE49-F238E27FC236}">
                  <a16:creationId xmlns:a16="http://schemas.microsoft.com/office/drawing/2014/main" xmlns="" id="{0B3178AA-DDAC-B3AA-55D0-38A72F348171}"/>
                </a:ext>
              </a:extLst>
            </p:cNvPr>
            <p:cNvSpPr/>
            <p:nvPr/>
          </p:nvSpPr>
          <p:spPr>
            <a:xfrm>
              <a:off x="6188418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86" name="object 114">
              <a:extLst>
                <a:ext uri="{FF2B5EF4-FFF2-40B4-BE49-F238E27FC236}">
                  <a16:creationId xmlns:a16="http://schemas.microsoft.com/office/drawing/2014/main" xmlns="" id="{1458982C-F99E-7D71-7AB2-7738BDE223A6}"/>
                </a:ext>
              </a:extLst>
            </p:cNvPr>
            <p:cNvSpPr/>
            <p:nvPr/>
          </p:nvSpPr>
          <p:spPr>
            <a:xfrm>
              <a:off x="6197894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87" name="object 115">
              <a:extLst>
                <a:ext uri="{FF2B5EF4-FFF2-40B4-BE49-F238E27FC236}">
                  <a16:creationId xmlns:a16="http://schemas.microsoft.com/office/drawing/2014/main" xmlns="" id="{1F97952F-295F-6B15-3A92-9B4C4A23981A}"/>
                </a:ext>
              </a:extLst>
            </p:cNvPr>
            <p:cNvSpPr/>
            <p:nvPr/>
          </p:nvSpPr>
          <p:spPr>
            <a:xfrm>
              <a:off x="6205730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88" name="object 116">
              <a:extLst>
                <a:ext uri="{FF2B5EF4-FFF2-40B4-BE49-F238E27FC236}">
                  <a16:creationId xmlns:a16="http://schemas.microsoft.com/office/drawing/2014/main" xmlns="" id="{356494D1-3FF1-563F-872E-54039F63AC70}"/>
                </a:ext>
              </a:extLst>
            </p:cNvPr>
            <p:cNvSpPr/>
            <p:nvPr/>
          </p:nvSpPr>
          <p:spPr>
            <a:xfrm>
              <a:off x="6214262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89" name="object 117">
              <a:extLst>
                <a:ext uri="{FF2B5EF4-FFF2-40B4-BE49-F238E27FC236}">
                  <a16:creationId xmlns:a16="http://schemas.microsoft.com/office/drawing/2014/main" xmlns="" id="{5B38E8D1-DE6A-3DAB-F55D-EC096F2A071E}"/>
                </a:ext>
              </a:extLst>
            </p:cNvPr>
            <p:cNvSpPr/>
            <p:nvPr/>
          </p:nvSpPr>
          <p:spPr>
            <a:xfrm>
              <a:off x="6220627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90" name="object 118">
              <a:extLst>
                <a:ext uri="{FF2B5EF4-FFF2-40B4-BE49-F238E27FC236}">
                  <a16:creationId xmlns:a16="http://schemas.microsoft.com/office/drawing/2014/main" xmlns="" id="{19514969-92FF-B05E-D672-B49B2F772FAE}"/>
                </a:ext>
              </a:extLst>
            </p:cNvPr>
            <p:cNvSpPr/>
            <p:nvPr/>
          </p:nvSpPr>
          <p:spPr>
            <a:xfrm>
              <a:off x="6228224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91" name="object 119">
              <a:extLst>
                <a:ext uri="{FF2B5EF4-FFF2-40B4-BE49-F238E27FC236}">
                  <a16:creationId xmlns:a16="http://schemas.microsoft.com/office/drawing/2014/main" xmlns="" id="{43B22C88-6BA6-25AD-F7E1-7387F42DF070}"/>
                </a:ext>
              </a:extLst>
            </p:cNvPr>
            <p:cNvSpPr/>
            <p:nvPr/>
          </p:nvSpPr>
          <p:spPr>
            <a:xfrm>
              <a:off x="6234595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92" name="object 120">
              <a:extLst>
                <a:ext uri="{FF2B5EF4-FFF2-40B4-BE49-F238E27FC236}">
                  <a16:creationId xmlns:a16="http://schemas.microsoft.com/office/drawing/2014/main" xmlns="" id="{F68252E3-4F89-C278-C4EE-E221E849A20E}"/>
                </a:ext>
              </a:extLst>
            </p:cNvPr>
            <p:cNvSpPr/>
            <p:nvPr/>
          </p:nvSpPr>
          <p:spPr>
            <a:xfrm>
              <a:off x="6244071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93" name="object 121">
              <a:extLst>
                <a:ext uri="{FF2B5EF4-FFF2-40B4-BE49-F238E27FC236}">
                  <a16:creationId xmlns:a16="http://schemas.microsoft.com/office/drawing/2014/main" xmlns="" id="{1C78DA51-EB56-95C9-336A-885B3B557118}"/>
                </a:ext>
              </a:extLst>
            </p:cNvPr>
            <p:cNvSpPr/>
            <p:nvPr/>
          </p:nvSpPr>
          <p:spPr>
            <a:xfrm>
              <a:off x="6251869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94" name="object 122">
              <a:extLst>
                <a:ext uri="{FF2B5EF4-FFF2-40B4-BE49-F238E27FC236}">
                  <a16:creationId xmlns:a16="http://schemas.microsoft.com/office/drawing/2014/main" xmlns="" id="{BA2BFA2B-BE3E-3CBE-7D60-782A65F1A6FA}"/>
                </a:ext>
              </a:extLst>
            </p:cNvPr>
            <p:cNvSpPr/>
            <p:nvPr/>
          </p:nvSpPr>
          <p:spPr>
            <a:xfrm>
              <a:off x="6260439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95" name="object 123">
              <a:extLst>
                <a:ext uri="{FF2B5EF4-FFF2-40B4-BE49-F238E27FC236}">
                  <a16:creationId xmlns:a16="http://schemas.microsoft.com/office/drawing/2014/main" xmlns="" id="{6D174E3A-6A97-20D4-A674-8E3D7CBC8517}"/>
                </a:ext>
              </a:extLst>
            </p:cNvPr>
            <p:cNvSpPr/>
            <p:nvPr/>
          </p:nvSpPr>
          <p:spPr>
            <a:xfrm>
              <a:off x="6266804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96" name="object 124">
              <a:extLst>
                <a:ext uri="{FF2B5EF4-FFF2-40B4-BE49-F238E27FC236}">
                  <a16:creationId xmlns:a16="http://schemas.microsoft.com/office/drawing/2014/main" xmlns="" id="{A8D2E515-0EC2-D9D2-C6C6-7B1861080C8F}"/>
                </a:ext>
              </a:extLst>
            </p:cNvPr>
            <p:cNvSpPr/>
            <p:nvPr/>
          </p:nvSpPr>
          <p:spPr>
            <a:xfrm>
              <a:off x="5794735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97" name="object 125">
              <a:extLst>
                <a:ext uri="{FF2B5EF4-FFF2-40B4-BE49-F238E27FC236}">
                  <a16:creationId xmlns:a16="http://schemas.microsoft.com/office/drawing/2014/main" xmlns="" id="{645D612F-1F27-BFDF-C6E3-AD5D70D779EB}"/>
                </a:ext>
              </a:extLst>
            </p:cNvPr>
            <p:cNvSpPr/>
            <p:nvPr/>
          </p:nvSpPr>
          <p:spPr>
            <a:xfrm>
              <a:off x="5787603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98" name="object 126">
              <a:extLst>
                <a:ext uri="{FF2B5EF4-FFF2-40B4-BE49-F238E27FC236}">
                  <a16:creationId xmlns:a16="http://schemas.microsoft.com/office/drawing/2014/main" xmlns="" id="{468BCDDD-42C9-48B5-D869-77328C2C7136}"/>
                </a:ext>
              </a:extLst>
            </p:cNvPr>
            <p:cNvSpPr/>
            <p:nvPr/>
          </p:nvSpPr>
          <p:spPr>
            <a:xfrm>
              <a:off x="5779371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799" name="object 127">
              <a:extLst>
                <a:ext uri="{FF2B5EF4-FFF2-40B4-BE49-F238E27FC236}">
                  <a16:creationId xmlns:a16="http://schemas.microsoft.com/office/drawing/2014/main" xmlns="" id="{66CCFE23-6AC7-6546-4E7C-1655C5B48EDD}"/>
                </a:ext>
              </a:extLst>
            </p:cNvPr>
            <p:cNvSpPr/>
            <p:nvPr/>
          </p:nvSpPr>
          <p:spPr>
            <a:xfrm>
              <a:off x="5770290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00" name="object 128">
              <a:extLst>
                <a:ext uri="{FF2B5EF4-FFF2-40B4-BE49-F238E27FC236}">
                  <a16:creationId xmlns:a16="http://schemas.microsoft.com/office/drawing/2014/main" xmlns="" id="{63CAA093-10F1-B61A-DACA-9BB59074AC53}"/>
                </a:ext>
              </a:extLst>
            </p:cNvPr>
            <p:cNvSpPr/>
            <p:nvPr/>
          </p:nvSpPr>
          <p:spPr>
            <a:xfrm>
              <a:off x="5764438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01" name="object 129">
              <a:extLst>
                <a:ext uri="{FF2B5EF4-FFF2-40B4-BE49-F238E27FC236}">
                  <a16:creationId xmlns:a16="http://schemas.microsoft.com/office/drawing/2014/main" xmlns="" id="{F06DA48A-6519-68F3-1C5E-CAF0315E4DF3}"/>
                </a:ext>
              </a:extLst>
            </p:cNvPr>
            <p:cNvSpPr/>
            <p:nvPr/>
          </p:nvSpPr>
          <p:spPr>
            <a:xfrm>
              <a:off x="5755355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02" name="object 130">
              <a:extLst>
                <a:ext uri="{FF2B5EF4-FFF2-40B4-BE49-F238E27FC236}">
                  <a16:creationId xmlns:a16="http://schemas.microsoft.com/office/drawing/2014/main" xmlns="" id="{18A15705-1A6C-0BA2-1D9F-0B1DBDE98EAF}"/>
                </a:ext>
              </a:extLst>
            </p:cNvPr>
            <p:cNvSpPr/>
            <p:nvPr/>
          </p:nvSpPr>
          <p:spPr>
            <a:xfrm>
              <a:off x="5746485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03" name="object 131">
              <a:extLst>
                <a:ext uri="{FF2B5EF4-FFF2-40B4-BE49-F238E27FC236}">
                  <a16:creationId xmlns:a16="http://schemas.microsoft.com/office/drawing/2014/main" xmlns="" id="{C72A9E87-8967-8E6A-C320-429B5CDE4091}"/>
                </a:ext>
              </a:extLst>
            </p:cNvPr>
            <p:cNvSpPr/>
            <p:nvPr/>
          </p:nvSpPr>
          <p:spPr>
            <a:xfrm>
              <a:off x="5739353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04" name="object 132">
              <a:extLst>
                <a:ext uri="{FF2B5EF4-FFF2-40B4-BE49-F238E27FC236}">
                  <a16:creationId xmlns:a16="http://schemas.microsoft.com/office/drawing/2014/main" xmlns="" id="{2B28CE8B-BE48-D961-4FCD-F4FC44D9E780}"/>
                </a:ext>
              </a:extLst>
            </p:cNvPr>
            <p:cNvSpPr/>
            <p:nvPr/>
          </p:nvSpPr>
          <p:spPr>
            <a:xfrm>
              <a:off x="5731095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05" name="object 133">
              <a:extLst>
                <a:ext uri="{FF2B5EF4-FFF2-40B4-BE49-F238E27FC236}">
                  <a16:creationId xmlns:a16="http://schemas.microsoft.com/office/drawing/2014/main" xmlns="" id="{B7443854-962B-FE80-5AF5-9A5667D4F26F}"/>
                </a:ext>
              </a:extLst>
            </p:cNvPr>
            <p:cNvSpPr/>
            <p:nvPr/>
          </p:nvSpPr>
          <p:spPr>
            <a:xfrm>
              <a:off x="5722040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06" name="object 134">
              <a:extLst>
                <a:ext uri="{FF2B5EF4-FFF2-40B4-BE49-F238E27FC236}">
                  <a16:creationId xmlns:a16="http://schemas.microsoft.com/office/drawing/2014/main" xmlns="" id="{FB9BE2FC-C1FA-6F08-D2D6-7D55CE34FE60}"/>
                </a:ext>
              </a:extLst>
            </p:cNvPr>
            <p:cNvSpPr/>
            <p:nvPr/>
          </p:nvSpPr>
          <p:spPr>
            <a:xfrm>
              <a:off x="5716188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07" name="object 135">
              <a:extLst>
                <a:ext uri="{FF2B5EF4-FFF2-40B4-BE49-F238E27FC236}">
                  <a16:creationId xmlns:a16="http://schemas.microsoft.com/office/drawing/2014/main" xmlns="" id="{ABB059CF-3766-A1CC-6920-42330725E7A9}"/>
                </a:ext>
              </a:extLst>
            </p:cNvPr>
            <p:cNvSpPr/>
            <p:nvPr/>
          </p:nvSpPr>
          <p:spPr>
            <a:xfrm>
              <a:off x="5707105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08" name="object 136">
              <a:extLst>
                <a:ext uri="{FF2B5EF4-FFF2-40B4-BE49-F238E27FC236}">
                  <a16:creationId xmlns:a16="http://schemas.microsoft.com/office/drawing/2014/main" xmlns="" id="{318462D3-5199-8A57-A32F-EDDDABB12F00}"/>
                </a:ext>
              </a:extLst>
            </p:cNvPr>
            <p:cNvSpPr/>
            <p:nvPr/>
          </p:nvSpPr>
          <p:spPr>
            <a:xfrm>
              <a:off x="5700308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09" name="object 137">
              <a:extLst>
                <a:ext uri="{FF2B5EF4-FFF2-40B4-BE49-F238E27FC236}">
                  <a16:creationId xmlns:a16="http://schemas.microsoft.com/office/drawing/2014/main" xmlns="" id="{9271C144-729C-306A-5957-9E3BDF87BA6D}"/>
                </a:ext>
              </a:extLst>
            </p:cNvPr>
            <p:cNvSpPr/>
            <p:nvPr/>
          </p:nvSpPr>
          <p:spPr>
            <a:xfrm>
              <a:off x="5693176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10" name="object 138">
              <a:extLst>
                <a:ext uri="{FF2B5EF4-FFF2-40B4-BE49-F238E27FC236}">
                  <a16:creationId xmlns:a16="http://schemas.microsoft.com/office/drawing/2014/main" xmlns="" id="{33C67C0F-BEBF-3925-17B2-2BF028E13811}"/>
                </a:ext>
              </a:extLst>
            </p:cNvPr>
            <p:cNvSpPr/>
            <p:nvPr/>
          </p:nvSpPr>
          <p:spPr>
            <a:xfrm>
              <a:off x="5684918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11" name="object 139">
              <a:extLst>
                <a:ext uri="{FF2B5EF4-FFF2-40B4-BE49-F238E27FC236}">
                  <a16:creationId xmlns:a16="http://schemas.microsoft.com/office/drawing/2014/main" xmlns="" id="{F4F3F438-D27D-05F2-7316-1B76D107BDE6}"/>
                </a:ext>
              </a:extLst>
            </p:cNvPr>
            <p:cNvSpPr/>
            <p:nvPr/>
          </p:nvSpPr>
          <p:spPr>
            <a:xfrm>
              <a:off x="5675863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12" name="object 140">
              <a:extLst>
                <a:ext uri="{FF2B5EF4-FFF2-40B4-BE49-F238E27FC236}">
                  <a16:creationId xmlns:a16="http://schemas.microsoft.com/office/drawing/2014/main" xmlns="" id="{A1B5153B-6EB6-01ED-2615-631F600731EF}"/>
                </a:ext>
              </a:extLst>
            </p:cNvPr>
            <p:cNvSpPr/>
            <p:nvPr/>
          </p:nvSpPr>
          <p:spPr>
            <a:xfrm>
              <a:off x="5670011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13" name="object 141">
              <a:extLst>
                <a:ext uri="{FF2B5EF4-FFF2-40B4-BE49-F238E27FC236}">
                  <a16:creationId xmlns:a16="http://schemas.microsoft.com/office/drawing/2014/main" xmlns="" id="{D5746CC5-E4BF-E22C-D1DC-8A4B0020B020}"/>
                </a:ext>
              </a:extLst>
            </p:cNvPr>
            <p:cNvSpPr/>
            <p:nvPr/>
          </p:nvSpPr>
          <p:spPr>
            <a:xfrm>
              <a:off x="5660928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14" name="object 142">
              <a:extLst>
                <a:ext uri="{FF2B5EF4-FFF2-40B4-BE49-F238E27FC236}">
                  <a16:creationId xmlns:a16="http://schemas.microsoft.com/office/drawing/2014/main" xmlns="" id="{449D2032-4B86-6F65-1901-63BE75EED024}"/>
                </a:ext>
              </a:extLst>
            </p:cNvPr>
            <p:cNvSpPr/>
            <p:nvPr/>
          </p:nvSpPr>
          <p:spPr>
            <a:xfrm>
              <a:off x="5646938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15" name="object 143">
              <a:extLst>
                <a:ext uri="{FF2B5EF4-FFF2-40B4-BE49-F238E27FC236}">
                  <a16:creationId xmlns:a16="http://schemas.microsoft.com/office/drawing/2014/main" xmlns="" id="{8C8704C3-1935-0653-BC1B-DA44AC714253}"/>
                </a:ext>
              </a:extLst>
            </p:cNvPr>
            <p:cNvSpPr/>
            <p:nvPr/>
          </p:nvSpPr>
          <p:spPr>
            <a:xfrm>
              <a:off x="5653311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16" name="object 144">
              <a:extLst>
                <a:ext uri="{FF2B5EF4-FFF2-40B4-BE49-F238E27FC236}">
                  <a16:creationId xmlns:a16="http://schemas.microsoft.com/office/drawing/2014/main" xmlns="" id="{C280C876-958C-B09C-EB6C-3C9D1B8A01DA}"/>
                </a:ext>
              </a:extLst>
            </p:cNvPr>
            <p:cNvSpPr/>
            <p:nvPr/>
          </p:nvSpPr>
          <p:spPr>
            <a:xfrm>
              <a:off x="6080701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17" name="object 145">
              <a:extLst>
                <a:ext uri="{FF2B5EF4-FFF2-40B4-BE49-F238E27FC236}">
                  <a16:creationId xmlns:a16="http://schemas.microsoft.com/office/drawing/2014/main" xmlns="" id="{9F88DD66-EC45-5361-A159-27B87A392715}"/>
                </a:ext>
              </a:extLst>
            </p:cNvPr>
            <p:cNvSpPr/>
            <p:nvPr/>
          </p:nvSpPr>
          <p:spPr>
            <a:xfrm>
              <a:off x="6087064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18" name="object 146">
              <a:extLst>
                <a:ext uri="{FF2B5EF4-FFF2-40B4-BE49-F238E27FC236}">
                  <a16:creationId xmlns:a16="http://schemas.microsoft.com/office/drawing/2014/main" xmlns="" id="{D014CA3F-EEB0-4B8E-333D-2FF95D5A812C}"/>
                </a:ext>
              </a:extLst>
            </p:cNvPr>
            <p:cNvSpPr/>
            <p:nvPr/>
          </p:nvSpPr>
          <p:spPr>
            <a:xfrm>
              <a:off x="6096548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19" name="object 147">
              <a:extLst>
                <a:ext uri="{FF2B5EF4-FFF2-40B4-BE49-F238E27FC236}">
                  <a16:creationId xmlns:a16="http://schemas.microsoft.com/office/drawing/2014/main" xmlns="" id="{FB344C73-9682-9608-5A17-CB83B24C9F94}"/>
                </a:ext>
              </a:extLst>
            </p:cNvPr>
            <p:cNvSpPr/>
            <p:nvPr/>
          </p:nvSpPr>
          <p:spPr>
            <a:xfrm>
              <a:off x="5796658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20" name="object 148">
              <a:extLst>
                <a:ext uri="{FF2B5EF4-FFF2-40B4-BE49-F238E27FC236}">
                  <a16:creationId xmlns:a16="http://schemas.microsoft.com/office/drawing/2014/main" xmlns="" id="{E82F20F3-47A3-DF4F-B8CC-72C895373399}"/>
                </a:ext>
              </a:extLst>
            </p:cNvPr>
            <p:cNvSpPr/>
            <p:nvPr/>
          </p:nvSpPr>
          <p:spPr>
            <a:xfrm>
              <a:off x="5803021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21" name="object 149">
              <a:extLst>
                <a:ext uri="{FF2B5EF4-FFF2-40B4-BE49-F238E27FC236}">
                  <a16:creationId xmlns:a16="http://schemas.microsoft.com/office/drawing/2014/main" xmlns="" id="{19BA20BD-4F74-9407-2ECC-327EF35DD98B}"/>
                </a:ext>
              </a:extLst>
            </p:cNvPr>
            <p:cNvSpPr/>
            <p:nvPr/>
          </p:nvSpPr>
          <p:spPr>
            <a:xfrm>
              <a:off x="5812536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22" name="object 150">
              <a:extLst>
                <a:ext uri="{FF2B5EF4-FFF2-40B4-BE49-F238E27FC236}">
                  <a16:creationId xmlns:a16="http://schemas.microsoft.com/office/drawing/2014/main" xmlns="" id="{2A707125-7778-5A8B-953F-C4CD2F45E45D}"/>
                </a:ext>
              </a:extLst>
            </p:cNvPr>
            <p:cNvSpPr/>
            <p:nvPr/>
          </p:nvSpPr>
          <p:spPr>
            <a:xfrm>
              <a:off x="5820333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23" name="object 151">
              <a:extLst>
                <a:ext uri="{FF2B5EF4-FFF2-40B4-BE49-F238E27FC236}">
                  <a16:creationId xmlns:a16="http://schemas.microsoft.com/office/drawing/2014/main" xmlns="" id="{20BF7A5C-E98E-38E4-DB13-E073D3500F99}"/>
                </a:ext>
              </a:extLst>
            </p:cNvPr>
            <p:cNvSpPr/>
            <p:nvPr/>
          </p:nvSpPr>
          <p:spPr>
            <a:xfrm>
              <a:off x="5828903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24" name="object 152">
              <a:extLst>
                <a:ext uri="{FF2B5EF4-FFF2-40B4-BE49-F238E27FC236}">
                  <a16:creationId xmlns:a16="http://schemas.microsoft.com/office/drawing/2014/main" xmlns="" id="{8EBB2BE2-3D4E-3728-B957-F835463E2BFC}"/>
                </a:ext>
              </a:extLst>
            </p:cNvPr>
            <p:cNvSpPr/>
            <p:nvPr/>
          </p:nvSpPr>
          <p:spPr>
            <a:xfrm>
              <a:off x="5835269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25" name="object 153">
              <a:extLst>
                <a:ext uri="{FF2B5EF4-FFF2-40B4-BE49-F238E27FC236}">
                  <a16:creationId xmlns:a16="http://schemas.microsoft.com/office/drawing/2014/main" xmlns="" id="{7064BFE1-76AD-F2DA-3B1B-AD4453A28D5C}"/>
                </a:ext>
              </a:extLst>
            </p:cNvPr>
            <p:cNvSpPr/>
            <p:nvPr/>
          </p:nvSpPr>
          <p:spPr>
            <a:xfrm>
              <a:off x="5844938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26" name="object 154">
              <a:extLst>
                <a:ext uri="{FF2B5EF4-FFF2-40B4-BE49-F238E27FC236}">
                  <a16:creationId xmlns:a16="http://schemas.microsoft.com/office/drawing/2014/main" xmlns="" id="{0B371A90-7D5F-4E17-2E92-4D6B4EB708A3}"/>
                </a:ext>
              </a:extLst>
            </p:cNvPr>
            <p:cNvSpPr/>
            <p:nvPr/>
          </p:nvSpPr>
          <p:spPr>
            <a:xfrm>
              <a:off x="5851309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27" name="object 155">
              <a:extLst>
                <a:ext uri="{FF2B5EF4-FFF2-40B4-BE49-F238E27FC236}">
                  <a16:creationId xmlns:a16="http://schemas.microsoft.com/office/drawing/2014/main" xmlns="" id="{6EAD7CC9-C7D4-F5C3-9830-9E26357B1F46}"/>
                </a:ext>
              </a:extLst>
            </p:cNvPr>
            <p:cNvSpPr/>
            <p:nvPr/>
          </p:nvSpPr>
          <p:spPr>
            <a:xfrm>
              <a:off x="5860785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28" name="object 156">
              <a:extLst>
                <a:ext uri="{FF2B5EF4-FFF2-40B4-BE49-F238E27FC236}">
                  <a16:creationId xmlns:a16="http://schemas.microsoft.com/office/drawing/2014/main" xmlns="" id="{38E71D3F-0DF5-5D89-BFD7-3BA3894CFEEC}"/>
                </a:ext>
              </a:extLst>
            </p:cNvPr>
            <p:cNvSpPr/>
            <p:nvPr/>
          </p:nvSpPr>
          <p:spPr>
            <a:xfrm>
              <a:off x="5868583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29" name="object 157">
              <a:extLst>
                <a:ext uri="{FF2B5EF4-FFF2-40B4-BE49-F238E27FC236}">
                  <a16:creationId xmlns:a16="http://schemas.microsoft.com/office/drawing/2014/main" xmlns="" id="{6009CFB4-7158-E12F-F0BD-3B9F404B6AF6}"/>
                </a:ext>
              </a:extLst>
            </p:cNvPr>
            <p:cNvSpPr/>
            <p:nvPr/>
          </p:nvSpPr>
          <p:spPr>
            <a:xfrm>
              <a:off x="5877153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30" name="object 158">
              <a:extLst>
                <a:ext uri="{FF2B5EF4-FFF2-40B4-BE49-F238E27FC236}">
                  <a16:creationId xmlns:a16="http://schemas.microsoft.com/office/drawing/2014/main" xmlns="" id="{8C974E47-CC71-C59C-833B-C441A6787FF4}"/>
                </a:ext>
              </a:extLst>
            </p:cNvPr>
            <p:cNvSpPr/>
            <p:nvPr/>
          </p:nvSpPr>
          <p:spPr>
            <a:xfrm>
              <a:off x="5883518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31" name="object 159">
              <a:extLst>
                <a:ext uri="{FF2B5EF4-FFF2-40B4-BE49-F238E27FC236}">
                  <a16:creationId xmlns:a16="http://schemas.microsoft.com/office/drawing/2014/main" xmlns="" id="{84B02B5E-5210-44E9-9865-A7DEACC18DFD}"/>
                </a:ext>
              </a:extLst>
            </p:cNvPr>
            <p:cNvSpPr/>
            <p:nvPr/>
          </p:nvSpPr>
          <p:spPr>
            <a:xfrm>
              <a:off x="5891115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32" name="object 160">
              <a:extLst>
                <a:ext uri="{FF2B5EF4-FFF2-40B4-BE49-F238E27FC236}">
                  <a16:creationId xmlns:a16="http://schemas.microsoft.com/office/drawing/2014/main" xmlns="" id="{C9D203EF-0F59-FCF1-76FC-F960F80730FD}"/>
                </a:ext>
              </a:extLst>
            </p:cNvPr>
            <p:cNvSpPr/>
            <p:nvPr/>
          </p:nvSpPr>
          <p:spPr>
            <a:xfrm>
              <a:off x="5897486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33" name="object 161">
              <a:extLst>
                <a:ext uri="{FF2B5EF4-FFF2-40B4-BE49-F238E27FC236}">
                  <a16:creationId xmlns:a16="http://schemas.microsoft.com/office/drawing/2014/main" xmlns="" id="{87462D95-D28E-FEF9-CEB8-55FA21637BEB}"/>
                </a:ext>
              </a:extLst>
            </p:cNvPr>
            <p:cNvSpPr/>
            <p:nvPr/>
          </p:nvSpPr>
          <p:spPr>
            <a:xfrm>
              <a:off x="5906963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34" name="object 162">
              <a:extLst>
                <a:ext uri="{FF2B5EF4-FFF2-40B4-BE49-F238E27FC236}">
                  <a16:creationId xmlns:a16="http://schemas.microsoft.com/office/drawing/2014/main" xmlns="" id="{12E6CE69-4120-1461-7467-94697694F95E}"/>
                </a:ext>
              </a:extLst>
            </p:cNvPr>
            <p:cNvSpPr/>
            <p:nvPr/>
          </p:nvSpPr>
          <p:spPr>
            <a:xfrm>
              <a:off x="5914760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35" name="object 163">
              <a:extLst>
                <a:ext uri="{FF2B5EF4-FFF2-40B4-BE49-F238E27FC236}">
                  <a16:creationId xmlns:a16="http://schemas.microsoft.com/office/drawing/2014/main" xmlns="" id="{1DC44CE3-8222-A92D-C18A-6D2F6B48EDA2}"/>
                </a:ext>
              </a:extLst>
            </p:cNvPr>
            <p:cNvSpPr/>
            <p:nvPr/>
          </p:nvSpPr>
          <p:spPr>
            <a:xfrm>
              <a:off x="5923330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36" name="object 164">
              <a:extLst>
                <a:ext uri="{FF2B5EF4-FFF2-40B4-BE49-F238E27FC236}">
                  <a16:creationId xmlns:a16="http://schemas.microsoft.com/office/drawing/2014/main" xmlns="" id="{7B641DBF-32C7-4769-DBA4-33F6DF363B26}"/>
                </a:ext>
              </a:extLst>
            </p:cNvPr>
            <p:cNvSpPr/>
            <p:nvPr/>
          </p:nvSpPr>
          <p:spPr>
            <a:xfrm>
              <a:off x="5929696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37" name="object 165">
              <a:extLst>
                <a:ext uri="{FF2B5EF4-FFF2-40B4-BE49-F238E27FC236}">
                  <a16:creationId xmlns:a16="http://schemas.microsoft.com/office/drawing/2014/main" xmlns="" id="{6A2D676E-5E81-D508-6AEB-C4B24B118C57}"/>
                </a:ext>
              </a:extLst>
            </p:cNvPr>
            <p:cNvSpPr/>
            <p:nvPr/>
          </p:nvSpPr>
          <p:spPr>
            <a:xfrm>
              <a:off x="6071158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38" name="object 166">
              <a:extLst>
                <a:ext uri="{FF2B5EF4-FFF2-40B4-BE49-F238E27FC236}">
                  <a16:creationId xmlns:a16="http://schemas.microsoft.com/office/drawing/2014/main" xmlns="" id="{336FAC3E-03B9-3787-A892-F1E3B42E7E67}"/>
                </a:ext>
              </a:extLst>
            </p:cNvPr>
            <p:cNvSpPr/>
            <p:nvPr/>
          </p:nvSpPr>
          <p:spPr>
            <a:xfrm>
              <a:off x="6063996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39" name="object 167">
              <a:extLst>
                <a:ext uri="{FF2B5EF4-FFF2-40B4-BE49-F238E27FC236}">
                  <a16:creationId xmlns:a16="http://schemas.microsoft.com/office/drawing/2014/main" xmlns="" id="{5F5C6451-D832-DE2D-AE4C-E0B06F9F1672}"/>
                </a:ext>
              </a:extLst>
            </p:cNvPr>
            <p:cNvSpPr/>
            <p:nvPr/>
          </p:nvSpPr>
          <p:spPr>
            <a:xfrm>
              <a:off x="6055769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40" name="object 168">
              <a:extLst>
                <a:ext uri="{FF2B5EF4-FFF2-40B4-BE49-F238E27FC236}">
                  <a16:creationId xmlns:a16="http://schemas.microsoft.com/office/drawing/2014/main" xmlns="" id="{09561F91-35B9-2E92-BC2F-F44267E79F33}"/>
                </a:ext>
              </a:extLst>
            </p:cNvPr>
            <p:cNvSpPr/>
            <p:nvPr/>
          </p:nvSpPr>
          <p:spPr>
            <a:xfrm>
              <a:off x="6046713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41" name="object 169">
              <a:extLst>
                <a:ext uri="{FF2B5EF4-FFF2-40B4-BE49-F238E27FC236}">
                  <a16:creationId xmlns:a16="http://schemas.microsoft.com/office/drawing/2014/main" xmlns="" id="{48CD03D6-CEB5-77C6-CFA4-C86812B091DF}"/>
                </a:ext>
              </a:extLst>
            </p:cNvPr>
            <p:cNvSpPr/>
            <p:nvPr/>
          </p:nvSpPr>
          <p:spPr>
            <a:xfrm>
              <a:off x="6040831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42" name="object 170">
              <a:extLst>
                <a:ext uri="{FF2B5EF4-FFF2-40B4-BE49-F238E27FC236}">
                  <a16:creationId xmlns:a16="http://schemas.microsoft.com/office/drawing/2014/main" xmlns="" id="{DF7636E7-9B1C-4566-A6AC-1444C0441FD3}"/>
                </a:ext>
              </a:extLst>
            </p:cNvPr>
            <p:cNvSpPr/>
            <p:nvPr/>
          </p:nvSpPr>
          <p:spPr>
            <a:xfrm>
              <a:off x="6031778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43" name="object 171">
              <a:extLst>
                <a:ext uri="{FF2B5EF4-FFF2-40B4-BE49-F238E27FC236}">
                  <a16:creationId xmlns:a16="http://schemas.microsoft.com/office/drawing/2014/main" xmlns="" id="{0C76E409-F398-0AFF-FA5A-FC49E194593B}"/>
                </a:ext>
              </a:extLst>
            </p:cNvPr>
            <p:cNvSpPr/>
            <p:nvPr/>
          </p:nvSpPr>
          <p:spPr>
            <a:xfrm>
              <a:off x="6022908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44" name="object 172">
              <a:extLst>
                <a:ext uri="{FF2B5EF4-FFF2-40B4-BE49-F238E27FC236}">
                  <a16:creationId xmlns:a16="http://schemas.microsoft.com/office/drawing/2014/main" xmlns="" id="{2C3BC56A-8EB4-52E9-6FCF-C029E9F07D6D}"/>
                </a:ext>
              </a:extLst>
            </p:cNvPr>
            <p:cNvSpPr/>
            <p:nvPr/>
          </p:nvSpPr>
          <p:spPr>
            <a:xfrm>
              <a:off x="6015746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45" name="object 173">
              <a:extLst>
                <a:ext uri="{FF2B5EF4-FFF2-40B4-BE49-F238E27FC236}">
                  <a16:creationId xmlns:a16="http://schemas.microsoft.com/office/drawing/2014/main" xmlns="" id="{74360047-7974-94C1-FB73-5E12BEA4AEA1}"/>
                </a:ext>
              </a:extLst>
            </p:cNvPr>
            <p:cNvSpPr/>
            <p:nvPr/>
          </p:nvSpPr>
          <p:spPr>
            <a:xfrm>
              <a:off x="6007514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46" name="object 174">
              <a:extLst>
                <a:ext uri="{FF2B5EF4-FFF2-40B4-BE49-F238E27FC236}">
                  <a16:creationId xmlns:a16="http://schemas.microsoft.com/office/drawing/2014/main" xmlns="" id="{C55D43B2-0355-EB3B-2864-0EC8195DE7F5}"/>
                </a:ext>
              </a:extLst>
            </p:cNvPr>
            <p:cNvSpPr/>
            <p:nvPr/>
          </p:nvSpPr>
          <p:spPr>
            <a:xfrm>
              <a:off x="5998433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47" name="object 175">
              <a:extLst>
                <a:ext uri="{FF2B5EF4-FFF2-40B4-BE49-F238E27FC236}">
                  <a16:creationId xmlns:a16="http://schemas.microsoft.com/office/drawing/2014/main" xmlns="" id="{9F48FE00-FC6B-0EBC-7001-DD8E02D4BFD9}"/>
                </a:ext>
              </a:extLst>
            </p:cNvPr>
            <p:cNvSpPr/>
            <p:nvPr/>
          </p:nvSpPr>
          <p:spPr>
            <a:xfrm>
              <a:off x="5992581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48" name="object 176">
              <a:extLst>
                <a:ext uri="{FF2B5EF4-FFF2-40B4-BE49-F238E27FC236}">
                  <a16:creationId xmlns:a16="http://schemas.microsoft.com/office/drawing/2014/main" xmlns="" id="{CC0450C4-8B78-FDCB-08BB-3E4CD156448C}"/>
                </a:ext>
              </a:extLst>
            </p:cNvPr>
            <p:cNvSpPr/>
            <p:nvPr/>
          </p:nvSpPr>
          <p:spPr>
            <a:xfrm>
              <a:off x="5983498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49" name="object 177">
              <a:extLst>
                <a:ext uri="{FF2B5EF4-FFF2-40B4-BE49-F238E27FC236}">
                  <a16:creationId xmlns:a16="http://schemas.microsoft.com/office/drawing/2014/main" xmlns="" id="{80C63D98-D126-BDDC-146D-DE3DC110F625}"/>
                </a:ext>
              </a:extLst>
            </p:cNvPr>
            <p:cNvSpPr/>
            <p:nvPr/>
          </p:nvSpPr>
          <p:spPr>
            <a:xfrm>
              <a:off x="5976731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50" name="object 178">
              <a:extLst>
                <a:ext uri="{FF2B5EF4-FFF2-40B4-BE49-F238E27FC236}">
                  <a16:creationId xmlns:a16="http://schemas.microsoft.com/office/drawing/2014/main" xmlns="" id="{C15D9B0F-E51D-2373-1F3F-1B41D1D443BB}"/>
                </a:ext>
              </a:extLst>
            </p:cNvPr>
            <p:cNvSpPr/>
            <p:nvPr/>
          </p:nvSpPr>
          <p:spPr>
            <a:xfrm>
              <a:off x="5969568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51" name="object 179">
              <a:extLst>
                <a:ext uri="{FF2B5EF4-FFF2-40B4-BE49-F238E27FC236}">
                  <a16:creationId xmlns:a16="http://schemas.microsoft.com/office/drawing/2014/main" xmlns="" id="{871ACCBA-B8E8-C843-B339-3B7664E1C1CF}"/>
                </a:ext>
              </a:extLst>
            </p:cNvPr>
            <p:cNvSpPr/>
            <p:nvPr/>
          </p:nvSpPr>
          <p:spPr>
            <a:xfrm>
              <a:off x="5961336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52" name="object 180">
              <a:extLst>
                <a:ext uri="{FF2B5EF4-FFF2-40B4-BE49-F238E27FC236}">
                  <a16:creationId xmlns:a16="http://schemas.microsoft.com/office/drawing/2014/main" xmlns="" id="{74F79A8F-487C-D6CF-92D9-A660D7B2501A}"/>
                </a:ext>
              </a:extLst>
            </p:cNvPr>
            <p:cNvSpPr/>
            <p:nvPr/>
          </p:nvSpPr>
          <p:spPr>
            <a:xfrm>
              <a:off x="5952256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53" name="object 181">
              <a:extLst>
                <a:ext uri="{FF2B5EF4-FFF2-40B4-BE49-F238E27FC236}">
                  <a16:creationId xmlns:a16="http://schemas.microsoft.com/office/drawing/2014/main" xmlns="" id="{E5FD31BF-C014-4837-2E53-3E17190D917C}"/>
                </a:ext>
              </a:extLst>
            </p:cNvPr>
            <p:cNvSpPr/>
            <p:nvPr/>
          </p:nvSpPr>
          <p:spPr>
            <a:xfrm>
              <a:off x="5946404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54" name="object 182">
              <a:extLst>
                <a:ext uri="{FF2B5EF4-FFF2-40B4-BE49-F238E27FC236}">
                  <a16:creationId xmlns:a16="http://schemas.microsoft.com/office/drawing/2014/main" xmlns="" id="{31BDD32D-B5A2-F300-D425-24CAFC4DB3C6}"/>
                </a:ext>
              </a:extLst>
            </p:cNvPr>
            <p:cNvSpPr/>
            <p:nvPr/>
          </p:nvSpPr>
          <p:spPr>
            <a:xfrm>
              <a:off x="5937321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55" name="object 183">
              <a:extLst>
                <a:ext uri="{FF2B5EF4-FFF2-40B4-BE49-F238E27FC236}">
                  <a16:creationId xmlns:a16="http://schemas.microsoft.com/office/drawing/2014/main" xmlns="" id="{1067E7EB-4116-415D-DC24-074499196582}"/>
                </a:ext>
              </a:extLst>
            </p:cNvPr>
            <p:cNvSpPr/>
            <p:nvPr/>
          </p:nvSpPr>
          <p:spPr>
            <a:xfrm>
              <a:off x="6987847" y="7480646"/>
              <a:ext cx="2556510" cy="45085"/>
            </a:xfrm>
            <a:custGeom>
              <a:avLst/>
              <a:gdLst/>
              <a:ahLst/>
              <a:cxnLst/>
              <a:rect l="l" t="t" r="r" b="b"/>
              <a:pathLst>
                <a:path w="2556509" h="45084">
                  <a:moveTo>
                    <a:pt x="2555989" y="0"/>
                  </a:moveTo>
                  <a:lnTo>
                    <a:pt x="0" y="0"/>
                  </a:lnTo>
                  <a:lnTo>
                    <a:pt x="0" y="45021"/>
                  </a:lnTo>
                  <a:lnTo>
                    <a:pt x="2555989" y="45021"/>
                  </a:lnTo>
                  <a:lnTo>
                    <a:pt x="255598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56" name="object 184">
              <a:extLst>
                <a:ext uri="{FF2B5EF4-FFF2-40B4-BE49-F238E27FC236}">
                  <a16:creationId xmlns:a16="http://schemas.microsoft.com/office/drawing/2014/main" xmlns="" id="{BB656F1B-7693-42F0-EB9D-C1CB7FEAB6B9}"/>
                </a:ext>
              </a:extLst>
            </p:cNvPr>
            <p:cNvSpPr/>
            <p:nvPr/>
          </p:nvSpPr>
          <p:spPr>
            <a:xfrm>
              <a:off x="6987847" y="7480646"/>
              <a:ext cx="2556510" cy="45085"/>
            </a:xfrm>
            <a:custGeom>
              <a:avLst/>
              <a:gdLst/>
              <a:ahLst/>
              <a:cxnLst/>
              <a:rect l="l" t="t" r="r" b="b"/>
              <a:pathLst>
                <a:path w="2556509" h="45084">
                  <a:moveTo>
                    <a:pt x="2555989" y="45021"/>
                  </a:moveTo>
                  <a:lnTo>
                    <a:pt x="2555989" y="0"/>
                  </a:lnTo>
                  <a:lnTo>
                    <a:pt x="0" y="0"/>
                  </a:lnTo>
                  <a:lnTo>
                    <a:pt x="0" y="45021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57" name="object 185">
              <a:extLst>
                <a:ext uri="{FF2B5EF4-FFF2-40B4-BE49-F238E27FC236}">
                  <a16:creationId xmlns:a16="http://schemas.microsoft.com/office/drawing/2014/main" xmlns="" id="{8F752177-7137-35FE-E5D1-619AC049FB32}"/>
                </a:ext>
              </a:extLst>
            </p:cNvPr>
            <p:cNvSpPr/>
            <p:nvPr/>
          </p:nvSpPr>
          <p:spPr>
            <a:xfrm>
              <a:off x="7689824" y="6292659"/>
              <a:ext cx="72390" cy="398145"/>
            </a:xfrm>
            <a:custGeom>
              <a:avLst/>
              <a:gdLst/>
              <a:ahLst/>
              <a:cxnLst/>
              <a:rect l="l" t="t" r="r" b="b"/>
              <a:pathLst>
                <a:path w="72390" h="398145">
                  <a:moveTo>
                    <a:pt x="71996" y="0"/>
                  </a:moveTo>
                  <a:lnTo>
                    <a:pt x="0" y="0"/>
                  </a:lnTo>
                  <a:lnTo>
                    <a:pt x="0" y="397802"/>
                  </a:lnTo>
                  <a:lnTo>
                    <a:pt x="71996" y="397802"/>
                  </a:lnTo>
                  <a:lnTo>
                    <a:pt x="7199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58" name="object 186">
              <a:extLst>
                <a:ext uri="{FF2B5EF4-FFF2-40B4-BE49-F238E27FC236}">
                  <a16:creationId xmlns:a16="http://schemas.microsoft.com/office/drawing/2014/main" xmlns="" id="{931A7D24-0B51-6B1E-1768-39E1A6D5E120}"/>
                </a:ext>
              </a:extLst>
            </p:cNvPr>
            <p:cNvSpPr/>
            <p:nvPr/>
          </p:nvSpPr>
          <p:spPr>
            <a:xfrm>
              <a:off x="7689829" y="6292659"/>
              <a:ext cx="72390" cy="398145"/>
            </a:xfrm>
            <a:custGeom>
              <a:avLst/>
              <a:gdLst/>
              <a:ahLst/>
              <a:cxnLst/>
              <a:rect l="l" t="t" r="r" b="b"/>
              <a:pathLst>
                <a:path w="72390" h="398145">
                  <a:moveTo>
                    <a:pt x="0" y="0"/>
                  </a:moveTo>
                  <a:lnTo>
                    <a:pt x="71996" y="0"/>
                  </a:lnTo>
                  <a:lnTo>
                    <a:pt x="71996" y="397802"/>
                  </a:lnTo>
                  <a:lnTo>
                    <a:pt x="0" y="397802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59" name="object 187">
              <a:extLst>
                <a:ext uri="{FF2B5EF4-FFF2-40B4-BE49-F238E27FC236}">
                  <a16:creationId xmlns:a16="http://schemas.microsoft.com/office/drawing/2014/main" xmlns="" id="{66A6F248-B645-8CA2-A433-16CE60AC63E5}"/>
                </a:ext>
              </a:extLst>
            </p:cNvPr>
            <p:cNvSpPr/>
            <p:nvPr/>
          </p:nvSpPr>
          <p:spPr>
            <a:xfrm>
              <a:off x="7689824" y="6798449"/>
              <a:ext cx="72390" cy="160655"/>
            </a:xfrm>
            <a:custGeom>
              <a:avLst/>
              <a:gdLst/>
              <a:ahLst/>
              <a:cxnLst/>
              <a:rect l="l" t="t" r="r" b="b"/>
              <a:pathLst>
                <a:path w="72390" h="160654">
                  <a:moveTo>
                    <a:pt x="71996" y="0"/>
                  </a:moveTo>
                  <a:lnTo>
                    <a:pt x="0" y="0"/>
                  </a:lnTo>
                  <a:lnTo>
                    <a:pt x="0" y="160197"/>
                  </a:lnTo>
                  <a:lnTo>
                    <a:pt x="71996" y="160197"/>
                  </a:lnTo>
                  <a:lnTo>
                    <a:pt x="7199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60" name="object 188">
              <a:extLst>
                <a:ext uri="{FF2B5EF4-FFF2-40B4-BE49-F238E27FC236}">
                  <a16:creationId xmlns:a16="http://schemas.microsoft.com/office/drawing/2014/main" xmlns="" id="{F61685F7-3839-E427-89D2-545565B13640}"/>
                </a:ext>
              </a:extLst>
            </p:cNvPr>
            <p:cNvSpPr/>
            <p:nvPr/>
          </p:nvSpPr>
          <p:spPr>
            <a:xfrm>
              <a:off x="7689829" y="6798444"/>
              <a:ext cx="72390" cy="160655"/>
            </a:xfrm>
            <a:custGeom>
              <a:avLst/>
              <a:gdLst/>
              <a:ahLst/>
              <a:cxnLst/>
              <a:rect l="l" t="t" r="r" b="b"/>
              <a:pathLst>
                <a:path w="72390" h="160654">
                  <a:moveTo>
                    <a:pt x="0" y="0"/>
                  </a:moveTo>
                  <a:lnTo>
                    <a:pt x="71996" y="0"/>
                  </a:lnTo>
                  <a:lnTo>
                    <a:pt x="71996" y="160197"/>
                  </a:lnTo>
                  <a:lnTo>
                    <a:pt x="0" y="160197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61" name="object 189">
              <a:extLst>
                <a:ext uri="{FF2B5EF4-FFF2-40B4-BE49-F238E27FC236}">
                  <a16:creationId xmlns:a16="http://schemas.microsoft.com/office/drawing/2014/main" xmlns="" id="{79F691EB-CC1A-30F9-A53A-33832E21350F}"/>
                </a:ext>
              </a:extLst>
            </p:cNvPr>
            <p:cNvSpPr/>
            <p:nvPr/>
          </p:nvSpPr>
          <p:spPr>
            <a:xfrm>
              <a:off x="7050824" y="6942429"/>
              <a:ext cx="72390" cy="538480"/>
            </a:xfrm>
            <a:custGeom>
              <a:avLst/>
              <a:gdLst/>
              <a:ahLst/>
              <a:cxnLst/>
              <a:rect l="l" t="t" r="r" b="b"/>
              <a:pathLst>
                <a:path w="72390" h="538479">
                  <a:moveTo>
                    <a:pt x="72021" y="0"/>
                  </a:moveTo>
                  <a:lnTo>
                    <a:pt x="0" y="0"/>
                  </a:lnTo>
                  <a:lnTo>
                    <a:pt x="0" y="538213"/>
                  </a:lnTo>
                  <a:lnTo>
                    <a:pt x="72021" y="538213"/>
                  </a:lnTo>
                  <a:lnTo>
                    <a:pt x="7202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62" name="object 190">
              <a:extLst>
                <a:ext uri="{FF2B5EF4-FFF2-40B4-BE49-F238E27FC236}">
                  <a16:creationId xmlns:a16="http://schemas.microsoft.com/office/drawing/2014/main" xmlns="" id="{28EB490C-EB5F-8E4A-CEE3-3581808E745E}"/>
                </a:ext>
              </a:extLst>
            </p:cNvPr>
            <p:cNvSpPr/>
            <p:nvPr/>
          </p:nvSpPr>
          <p:spPr>
            <a:xfrm>
              <a:off x="7050824" y="6942429"/>
              <a:ext cx="72390" cy="538480"/>
            </a:xfrm>
            <a:custGeom>
              <a:avLst/>
              <a:gdLst/>
              <a:ahLst/>
              <a:cxnLst/>
              <a:rect l="l" t="t" r="r" b="b"/>
              <a:pathLst>
                <a:path w="72390" h="538479">
                  <a:moveTo>
                    <a:pt x="72021" y="0"/>
                  </a:moveTo>
                  <a:lnTo>
                    <a:pt x="0" y="0"/>
                  </a:lnTo>
                  <a:lnTo>
                    <a:pt x="0" y="538213"/>
                  </a:lnTo>
                  <a:lnTo>
                    <a:pt x="72021" y="538213"/>
                  </a:lnTo>
                  <a:lnTo>
                    <a:pt x="72021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63" name="object 191">
              <a:extLst>
                <a:ext uri="{FF2B5EF4-FFF2-40B4-BE49-F238E27FC236}">
                  <a16:creationId xmlns:a16="http://schemas.microsoft.com/office/drawing/2014/main" xmlns="" id="{29116E49-F301-36A4-D071-E316394BED6D}"/>
                </a:ext>
              </a:extLst>
            </p:cNvPr>
            <p:cNvSpPr/>
            <p:nvPr/>
          </p:nvSpPr>
          <p:spPr>
            <a:xfrm>
              <a:off x="7689827" y="6690456"/>
              <a:ext cx="72390" cy="108585"/>
            </a:xfrm>
            <a:custGeom>
              <a:avLst/>
              <a:gdLst/>
              <a:ahLst/>
              <a:cxnLst/>
              <a:rect l="l" t="t" r="r" b="b"/>
              <a:pathLst>
                <a:path w="72390" h="108584">
                  <a:moveTo>
                    <a:pt x="71996" y="0"/>
                  </a:moveTo>
                  <a:lnTo>
                    <a:pt x="0" y="0"/>
                  </a:lnTo>
                  <a:lnTo>
                    <a:pt x="0" y="14414"/>
                  </a:lnTo>
                  <a:lnTo>
                    <a:pt x="28803" y="14414"/>
                  </a:lnTo>
                  <a:lnTo>
                    <a:pt x="28803" y="93598"/>
                  </a:lnTo>
                  <a:lnTo>
                    <a:pt x="0" y="93598"/>
                  </a:lnTo>
                  <a:lnTo>
                    <a:pt x="0" y="107988"/>
                  </a:lnTo>
                  <a:lnTo>
                    <a:pt x="71996" y="107988"/>
                  </a:lnTo>
                  <a:lnTo>
                    <a:pt x="71996" y="93598"/>
                  </a:lnTo>
                  <a:lnTo>
                    <a:pt x="43192" y="93598"/>
                  </a:lnTo>
                  <a:lnTo>
                    <a:pt x="43192" y="14414"/>
                  </a:lnTo>
                  <a:lnTo>
                    <a:pt x="71996" y="14414"/>
                  </a:lnTo>
                  <a:lnTo>
                    <a:pt x="7199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64" name="object 192">
              <a:extLst>
                <a:ext uri="{FF2B5EF4-FFF2-40B4-BE49-F238E27FC236}">
                  <a16:creationId xmlns:a16="http://schemas.microsoft.com/office/drawing/2014/main" xmlns="" id="{6F488CDF-9E1C-0822-DAE5-815D95688716}"/>
                </a:ext>
              </a:extLst>
            </p:cNvPr>
            <p:cNvSpPr/>
            <p:nvPr/>
          </p:nvSpPr>
          <p:spPr>
            <a:xfrm>
              <a:off x="7689827" y="6690456"/>
              <a:ext cx="72390" cy="108585"/>
            </a:xfrm>
            <a:custGeom>
              <a:avLst/>
              <a:gdLst/>
              <a:ahLst/>
              <a:cxnLst/>
              <a:rect l="l" t="t" r="r" b="b"/>
              <a:pathLst>
                <a:path w="72390" h="108584">
                  <a:moveTo>
                    <a:pt x="71996" y="14414"/>
                  </a:moveTo>
                  <a:lnTo>
                    <a:pt x="71996" y="0"/>
                  </a:lnTo>
                  <a:lnTo>
                    <a:pt x="0" y="0"/>
                  </a:lnTo>
                  <a:lnTo>
                    <a:pt x="0" y="14414"/>
                  </a:lnTo>
                  <a:lnTo>
                    <a:pt x="28803" y="14414"/>
                  </a:lnTo>
                  <a:lnTo>
                    <a:pt x="28803" y="93598"/>
                  </a:lnTo>
                  <a:lnTo>
                    <a:pt x="0" y="93598"/>
                  </a:lnTo>
                  <a:lnTo>
                    <a:pt x="0" y="107988"/>
                  </a:lnTo>
                  <a:lnTo>
                    <a:pt x="71996" y="107988"/>
                  </a:lnTo>
                  <a:lnTo>
                    <a:pt x="71996" y="93598"/>
                  </a:lnTo>
                  <a:lnTo>
                    <a:pt x="43192" y="93598"/>
                  </a:lnTo>
                  <a:lnTo>
                    <a:pt x="43192" y="14414"/>
                  </a:lnTo>
                  <a:lnTo>
                    <a:pt x="71996" y="14414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65" name="object 193">
              <a:extLst>
                <a:ext uri="{FF2B5EF4-FFF2-40B4-BE49-F238E27FC236}">
                  <a16:creationId xmlns:a16="http://schemas.microsoft.com/office/drawing/2014/main" xmlns="" id="{FAAE46E4-0041-8163-B43C-97E58431BCF4}"/>
                </a:ext>
              </a:extLst>
            </p:cNvPr>
            <p:cNvSpPr/>
            <p:nvPr/>
          </p:nvSpPr>
          <p:spPr>
            <a:xfrm>
              <a:off x="9363878" y="6417449"/>
              <a:ext cx="18415" cy="55244"/>
            </a:xfrm>
            <a:custGeom>
              <a:avLst/>
              <a:gdLst/>
              <a:ahLst/>
              <a:cxnLst/>
              <a:rect l="l" t="t" r="r" b="b"/>
              <a:pathLst>
                <a:path w="18415" h="55245">
                  <a:moveTo>
                    <a:pt x="0" y="0"/>
                  </a:moveTo>
                  <a:lnTo>
                    <a:pt x="0" y="54000"/>
                  </a:lnTo>
                  <a:lnTo>
                    <a:pt x="17957" y="55194"/>
                  </a:lnTo>
                  <a:lnTo>
                    <a:pt x="17957" y="12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66" name="object 194">
              <a:extLst>
                <a:ext uri="{FF2B5EF4-FFF2-40B4-BE49-F238E27FC236}">
                  <a16:creationId xmlns:a16="http://schemas.microsoft.com/office/drawing/2014/main" xmlns="" id="{A9EF48D9-4F6B-B020-415D-4A9941FD3F2F}"/>
                </a:ext>
              </a:extLst>
            </p:cNvPr>
            <p:cNvSpPr/>
            <p:nvPr/>
          </p:nvSpPr>
          <p:spPr>
            <a:xfrm>
              <a:off x="9363878" y="6417449"/>
              <a:ext cx="18415" cy="55244"/>
            </a:xfrm>
            <a:custGeom>
              <a:avLst/>
              <a:gdLst/>
              <a:ahLst/>
              <a:cxnLst/>
              <a:rect l="l" t="t" r="r" b="b"/>
              <a:pathLst>
                <a:path w="18415" h="55245">
                  <a:moveTo>
                    <a:pt x="17957" y="55194"/>
                  </a:moveTo>
                  <a:lnTo>
                    <a:pt x="17957" y="1219"/>
                  </a:lnTo>
                  <a:lnTo>
                    <a:pt x="0" y="0"/>
                  </a:lnTo>
                  <a:lnTo>
                    <a:pt x="0" y="54000"/>
                  </a:lnTo>
                  <a:lnTo>
                    <a:pt x="17957" y="55194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67" name="object 195">
              <a:extLst>
                <a:ext uri="{FF2B5EF4-FFF2-40B4-BE49-F238E27FC236}">
                  <a16:creationId xmlns:a16="http://schemas.microsoft.com/office/drawing/2014/main" xmlns="" id="{4CEC6B8F-40BA-B11A-15DD-BEA1D42416C6}"/>
                </a:ext>
              </a:extLst>
            </p:cNvPr>
            <p:cNvSpPr/>
            <p:nvPr/>
          </p:nvSpPr>
          <p:spPr>
            <a:xfrm>
              <a:off x="9096879" y="6399890"/>
              <a:ext cx="21590" cy="55244"/>
            </a:xfrm>
            <a:custGeom>
              <a:avLst/>
              <a:gdLst/>
              <a:ahLst/>
              <a:cxnLst/>
              <a:rect l="l" t="t" r="r" b="b"/>
              <a:pathLst>
                <a:path w="21590" h="55245">
                  <a:moveTo>
                    <a:pt x="3594" y="0"/>
                  </a:moveTo>
                  <a:lnTo>
                    <a:pt x="0" y="53759"/>
                  </a:lnTo>
                  <a:lnTo>
                    <a:pt x="17919" y="54952"/>
                  </a:lnTo>
                  <a:lnTo>
                    <a:pt x="21513" y="1219"/>
                  </a:lnTo>
                  <a:lnTo>
                    <a:pt x="359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68" name="object 196">
              <a:extLst>
                <a:ext uri="{FF2B5EF4-FFF2-40B4-BE49-F238E27FC236}">
                  <a16:creationId xmlns:a16="http://schemas.microsoft.com/office/drawing/2014/main" xmlns="" id="{F0C43FCD-CBAD-7B7C-6108-054409D395D8}"/>
                </a:ext>
              </a:extLst>
            </p:cNvPr>
            <p:cNvSpPr/>
            <p:nvPr/>
          </p:nvSpPr>
          <p:spPr>
            <a:xfrm>
              <a:off x="9096879" y="6399890"/>
              <a:ext cx="21590" cy="55244"/>
            </a:xfrm>
            <a:custGeom>
              <a:avLst/>
              <a:gdLst/>
              <a:ahLst/>
              <a:cxnLst/>
              <a:rect l="l" t="t" r="r" b="b"/>
              <a:pathLst>
                <a:path w="21590" h="55245">
                  <a:moveTo>
                    <a:pt x="17919" y="54952"/>
                  </a:moveTo>
                  <a:lnTo>
                    <a:pt x="21513" y="1219"/>
                  </a:lnTo>
                  <a:lnTo>
                    <a:pt x="3594" y="0"/>
                  </a:lnTo>
                  <a:lnTo>
                    <a:pt x="0" y="53759"/>
                  </a:lnTo>
                  <a:lnTo>
                    <a:pt x="17919" y="54952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69" name="object 197">
              <a:extLst>
                <a:ext uri="{FF2B5EF4-FFF2-40B4-BE49-F238E27FC236}">
                  <a16:creationId xmlns:a16="http://schemas.microsoft.com/office/drawing/2014/main" xmlns="" id="{EF9CBB2E-50CF-186C-0731-2CA371A6EE6E}"/>
                </a:ext>
              </a:extLst>
            </p:cNvPr>
            <p:cNvSpPr/>
            <p:nvPr/>
          </p:nvSpPr>
          <p:spPr>
            <a:xfrm>
              <a:off x="8829875" y="6382089"/>
              <a:ext cx="21590" cy="55244"/>
            </a:xfrm>
            <a:custGeom>
              <a:avLst/>
              <a:gdLst/>
              <a:ahLst/>
              <a:cxnLst/>
              <a:rect l="l" t="t" r="r" b="b"/>
              <a:pathLst>
                <a:path w="21590" h="55245">
                  <a:moveTo>
                    <a:pt x="3594" y="0"/>
                  </a:moveTo>
                  <a:lnTo>
                    <a:pt x="0" y="53771"/>
                  </a:lnTo>
                  <a:lnTo>
                    <a:pt x="17919" y="54952"/>
                  </a:lnTo>
                  <a:lnTo>
                    <a:pt x="21513" y="1219"/>
                  </a:lnTo>
                  <a:lnTo>
                    <a:pt x="359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70" name="object 198">
              <a:extLst>
                <a:ext uri="{FF2B5EF4-FFF2-40B4-BE49-F238E27FC236}">
                  <a16:creationId xmlns:a16="http://schemas.microsoft.com/office/drawing/2014/main" xmlns="" id="{EF133F1A-31B3-FDEC-4F37-E8F4EA3021BA}"/>
                </a:ext>
              </a:extLst>
            </p:cNvPr>
            <p:cNvSpPr/>
            <p:nvPr/>
          </p:nvSpPr>
          <p:spPr>
            <a:xfrm>
              <a:off x="8829875" y="6382089"/>
              <a:ext cx="21590" cy="55244"/>
            </a:xfrm>
            <a:custGeom>
              <a:avLst/>
              <a:gdLst/>
              <a:ahLst/>
              <a:cxnLst/>
              <a:rect l="l" t="t" r="r" b="b"/>
              <a:pathLst>
                <a:path w="21590" h="55245">
                  <a:moveTo>
                    <a:pt x="3594" y="0"/>
                  </a:moveTo>
                  <a:lnTo>
                    <a:pt x="0" y="53771"/>
                  </a:lnTo>
                  <a:lnTo>
                    <a:pt x="17919" y="54952"/>
                  </a:lnTo>
                  <a:lnTo>
                    <a:pt x="21513" y="1219"/>
                  </a:lnTo>
                  <a:lnTo>
                    <a:pt x="3594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71" name="object 199">
              <a:extLst>
                <a:ext uri="{FF2B5EF4-FFF2-40B4-BE49-F238E27FC236}">
                  <a16:creationId xmlns:a16="http://schemas.microsoft.com/office/drawing/2014/main" xmlns="" id="{DEC97C04-D13D-F496-337C-4894076C0D89}"/>
                </a:ext>
              </a:extLst>
            </p:cNvPr>
            <p:cNvSpPr/>
            <p:nvPr/>
          </p:nvSpPr>
          <p:spPr>
            <a:xfrm>
              <a:off x="8292269" y="6382089"/>
              <a:ext cx="21590" cy="55244"/>
            </a:xfrm>
            <a:custGeom>
              <a:avLst/>
              <a:gdLst/>
              <a:ahLst/>
              <a:cxnLst/>
              <a:rect l="l" t="t" r="r" b="b"/>
              <a:pathLst>
                <a:path w="21590" h="55245">
                  <a:moveTo>
                    <a:pt x="17919" y="0"/>
                  </a:moveTo>
                  <a:lnTo>
                    <a:pt x="0" y="1219"/>
                  </a:lnTo>
                  <a:lnTo>
                    <a:pt x="3594" y="54952"/>
                  </a:lnTo>
                  <a:lnTo>
                    <a:pt x="21513" y="53771"/>
                  </a:lnTo>
                  <a:lnTo>
                    <a:pt x="179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72" name="object 200">
              <a:extLst>
                <a:ext uri="{FF2B5EF4-FFF2-40B4-BE49-F238E27FC236}">
                  <a16:creationId xmlns:a16="http://schemas.microsoft.com/office/drawing/2014/main" xmlns="" id="{E2A51923-081D-3FD5-B537-8EE3C0BC1E51}"/>
                </a:ext>
              </a:extLst>
            </p:cNvPr>
            <p:cNvSpPr/>
            <p:nvPr/>
          </p:nvSpPr>
          <p:spPr>
            <a:xfrm>
              <a:off x="8292269" y="6382089"/>
              <a:ext cx="21590" cy="55244"/>
            </a:xfrm>
            <a:custGeom>
              <a:avLst/>
              <a:gdLst/>
              <a:ahLst/>
              <a:cxnLst/>
              <a:rect l="l" t="t" r="r" b="b"/>
              <a:pathLst>
                <a:path w="21590" h="55245">
                  <a:moveTo>
                    <a:pt x="17919" y="0"/>
                  </a:moveTo>
                  <a:lnTo>
                    <a:pt x="0" y="1219"/>
                  </a:lnTo>
                  <a:lnTo>
                    <a:pt x="3594" y="54952"/>
                  </a:lnTo>
                  <a:lnTo>
                    <a:pt x="21513" y="53771"/>
                  </a:lnTo>
                  <a:lnTo>
                    <a:pt x="17919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73" name="object 201">
              <a:extLst>
                <a:ext uri="{FF2B5EF4-FFF2-40B4-BE49-F238E27FC236}">
                  <a16:creationId xmlns:a16="http://schemas.microsoft.com/office/drawing/2014/main" xmlns="" id="{744DAA52-C697-1A77-F301-98FD04057591}"/>
                </a:ext>
              </a:extLst>
            </p:cNvPr>
            <p:cNvSpPr/>
            <p:nvPr/>
          </p:nvSpPr>
          <p:spPr>
            <a:xfrm>
              <a:off x="8025267" y="6399884"/>
              <a:ext cx="21590" cy="55244"/>
            </a:xfrm>
            <a:custGeom>
              <a:avLst/>
              <a:gdLst/>
              <a:ahLst/>
              <a:cxnLst/>
              <a:rect l="l" t="t" r="r" b="b"/>
              <a:pathLst>
                <a:path w="21590" h="55245">
                  <a:moveTo>
                    <a:pt x="17919" y="0"/>
                  </a:moveTo>
                  <a:lnTo>
                    <a:pt x="0" y="1219"/>
                  </a:lnTo>
                  <a:lnTo>
                    <a:pt x="3594" y="54965"/>
                  </a:lnTo>
                  <a:lnTo>
                    <a:pt x="21513" y="53771"/>
                  </a:lnTo>
                  <a:lnTo>
                    <a:pt x="179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74" name="object 202">
              <a:extLst>
                <a:ext uri="{FF2B5EF4-FFF2-40B4-BE49-F238E27FC236}">
                  <a16:creationId xmlns:a16="http://schemas.microsoft.com/office/drawing/2014/main" xmlns="" id="{984DBB19-641D-C296-13F0-F20CC7C14D65}"/>
                </a:ext>
              </a:extLst>
            </p:cNvPr>
            <p:cNvSpPr/>
            <p:nvPr/>
          </p:nvSpPr>
          <p:spPr>
            <a:xfrm>
              <a:off x="8025267" y="6399884"/>
              <a:ext cx="21590" cy="55244"/>
            </a:xfrm>
            <a:custGeom>
              <a:avLst/>
              <a:gdLst/>
              <a:ahLst/>
              <a:cxnLst/>
              <a:rect l="l" t="t" r="r" b="b"/>
              <a:pathLst>
                <a:path w="21590" h="55245">
                  <a:moveTo>
                    <a:pt x="21513" y="53771"/>
                  </a:moveTo>
                  <a:lnTo>
                    <a:pt x="17919" y="0"/>
                  </a:lnTo>
                  <a:lnTo>
                    <a:pt x="0" y="1219"/>
                  </a:lnTo>
                  <a:lnTo>
                    <a:pt x="3594" y="54965"/>
                  </a:lnTo>
                  <a:lnTo>
                    <a:pt x="21513" y="53771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75" name="object 203">
              <a:extLst>
                <a:ext uri="{FF2B5EF4-FFF2-40B4-BE49-F238E27FC236}">
                  <a16:creationId xmlns:a16="http://schemas.microsoft.com/office/drawing/2014/main" xmlns="" id="{D6F82590-C809-860E-F519-124EC96ADD99}"/>
                </a:ext>
              </a:extLst>
            </p:cNvPr>
            <p:cNvSpPr/>
            <p:nvPr/>
          </p:nvSpPr>
          <p:spPr>
            <a:xfrm>
              <a:off x="7761816" y="6417442"/>
              <a:ext cx="18415" cy="55244"/>
            </a:xfrm>
            <a:custGeom>
              <a:avLst/>
              <a:gdLst/>
              <a:ahLst/>
              <a:cxnLst/>
              <a:rect l="l" t="t" r="r" b="b"/>
              <a:pathLst>
                <a:path w="18415" h="55245">
                  <a:moveTo>
                    <a:pt x="17957" y="0"/>
                  </a:moveTo>
                  <a:lnTo>
                    <a:pt x="0" y="1219"/>
                  </a:lnTo>
                  <a:lnTo>
                    <a:pt x="0" y="55206"/>
                  </a:lnTo>
                  <a:lnTo>
                    <a:pt x="17957" y="54013"/>
                  </a:lnTo>
                  <a:lnTo>
                    <a:pt x="1795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76" name="object 204">
              <a:extLst>
                <a:ext uri="{FF2B5EF4-FFF2-40B4-BE49-F238E27FC236}">
                  <a16:creationId xmlns:a16="http://schemas.microsoft.com/office/drawing/2014/main" xmlns="" id="{2F79B744-7083-DDE0-73F1-21E627CCB836}"/>
                </a:ext>
              </a:extLst>
            </p:cNvPr>
            <p:cNvSpPr/>
            <p:nvPr/>
          </p:nvSpPr>
          <p:spPr>
            <a:xfrm>
              <a:off x="7761816" y="6417442"/>
              <a:ext cx="18415" cy="55244"/>
            </a:xfrm>
            <a:custGeom>
              <a:avLst/>
              <a:gdLst/>
              <a:ahLst/>
              <a:cxnLst/>
              <a:rect l="l" t="t" r="r" b="b"/>
              <a:pathLst>
                <a:path w="18415" h="55245">
                  <a:moveTo>
                    <a:pt x="17957" y="54013"/>
                  </a:moveTo>
                  <a:lnTo>
                    <a:pt x="17957" y="0"/>
                  </a:lnTo>
                  <a:lnTo>
                    <a:pt x="0" y="1219"/>
                  </a:lnTo>
                  <a:lnTo>
                    <a:pt x="0" y="55206"/>
                  </a:lnTo>
                  <a:lnTo>
                    <a:pt x="17957" y="54013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77" name="object 205">
              <a:extLst>
                <a:ext uri="{FF2B5EF4-FFF2-40B4-BE49-F238E27FC236}">
                  <a16:creationId xmlns:a16="http://schemas.microsoft.com/office/drawing/2014/main" xmlns="" id="{E06688CA-A584-B0B0-73B5-D1CA4EEFD3C4}"/>
                </a:ext>
              </a:extLst>
            </p:cNvPr>
            <p:cNvSpPr/>
            <p:nvPr/>
          </p:nvSpPr>
          <p:spPr>
            <a:xfrm>
              <a:off x="8562837" y="6364650"/>
              <a:ext cx="18415" cy="54610"/>
            </a:xfrm>
            <a:custGeom>
              <a:avLst/>
              <a:gdLst/>
              <a:ahLst/>
              <a:cxnLst/>
              <a:rect l="l" t="t" r="r" b="b"/>
              <a:pathLst>
                <a:path w="18415" h="54610">
                  <a:moveTo>
                    <a:pt x="8991" y="0"/>
                  </a:moveTo>
                  <a:lnTo>
                    <a:pt x="0" y="609"/>
                  </a:lnTo>
                  <a:lnTo>
                    <a:pt x="0" y="54013"/>
                  </a:lnTo>
                  <a:lnTo>
                    <a:pt x="17957" y="54013"/>
                  </a:lnTo>
                  <a:lnTo>
                    <a:pt x="17957" y="609"/>
                  </a:lnTo>
                  <a:lnTo>
                    <a:pt x="899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78" name="object 206">
              <a:extLst>
                <a:ext uri="{FF2B5EF4-FFF2-40B4-BE49-F238E27FC236}">
                  <a16:creationId xmlns:a16="http://schemas.microsoft.com/office/drawing/2014/main" xmlns="" id="{A178D162-6BF7-D20A-709E-5E1B9176A599}"/>
                </a:ext>
              </a:extLst>
            </p:cNvPr>
            <p:cNvSpPr/>
            <p:nvPr/>
          </p:nvSpPr>
          <p:spPr>
            <a:xfrm>
              <a:off x="8562837" y="6364650"/>
              <a:ext cx="18415" cy="54610"/>
            </a:xfrm>
            <a:custGeom>
              <a:avLst/>
              <a:gdLst/>
              <a:ahLst/>
              <a:cxnLst/>
              <a:rect l="l" t="t" r="r" b="b"/>
              <a:pathLst>
                <a:path w="18415" h="54610">
                  <a:moveTo>
                    <a:pt x="0" y="54013"/>
                  </a:moveTo>
                  <a:lnTo>
                    <a:pt x="17957" y="54013"/>
                  </a:lnTo>
                  <a:lnTo>
                    <a:pt x="17957" y="609"/>
                  </a:lnTo>
                  <a:lnTo>
                    <a:pt x="8991" y="0"/>
                  </a:lnTo>
                  <a:lnTo>
                    <a:pt x="0" y="609"/>
                  </a:lnTo>
                  <a:lnTo>
                    <a:pt x="0" y="54013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79" name="object 207">
              <a:extLst>
                <a:ext uri="{FF2B5EF4-FFF2-40B4-BE49-F238E27FC236}">
                  <a16:creationId xmlns:a16="http://schemas.microsoft.com/office/drawing/2014/main" xmlns="" id="{31A25B25-C8C2-2742-EE45-6DFE6FE41902}"/>
                </a:ext>
              </a:extLst>
            </p:cNvPr>
            <p:cNvSpPr/>
            <p:nvPr/>
          </p:nvSpPr>
          <p:spPr>
            <a:xfrm>
              <a:off x="7761823" y="6418663"/>
              <a:ext cx="1620520" cy="162560"/>
            </a:xfrm>
            <a:custGeom>
              <a:avLst/>
              <a:gdLst/>
              <a:ahLst/>
              <a:cxnLst/>
              <a:rect l="l" t="t" r="r" b="b"/>
              <a:pathLst>
                <a:path w="1620520" h="162559">
                  <a:moveTo>
                    <a:pt x="0" y="162001"/>
                  </a:moveTo>
                  <a:lnTo>
                    <a:pt x="1620012" y="162001"/>
                  </a:lnTo>
                  <a:lnTo>
                    <a:pt x="1620012" y="53974"/>
                  </a:lnTo>
                  <a:lnTo>
                    <a:pt x="810006" y="0"/>
                  </a:lnTo>
                  <a:lnTo>
                    <a:pt x="0" y="53974"/>
                  </a:lnTo>
                  <a:lnTo>
                    <a:pt x="0" y="162001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80" name="object 208">
              <a:extLst>
                <a:ext uri="{FF2B5EF4-FFF2-40B4-BE49-F238E27FC236}">
                  <a16:creationId xmlns:a16="http://schemas.microsoft.com/office/drawing/2014/main" xmlns="" id="{3D505CBC-F556-B2E1-1729-23A347AF84C3}"/>
                </a:ext>
              </a:extLst>
            </p:cNvPr>
            <p:cNvSpPr/>
            <p:nvPr/>
          </p:nvSpPr>
          <p:spPr>
            <a:xfrm>
              <a:off x="9381832" y="6292659"/>
              <a:ext cx="72390" cy="412750"/>
            </a:xfrm>
            <a:custGeom>
              <a:avLst/>
              <a:gdLst/>
              <a:ahLst/>
              <a:cxnLst/>
              <a:rect l="l" t="t" r="r" b="b"/>
              <a:pathLst>
                <a:path w="72390" h="412750">
                  <a:moveTo>
                    <a:pt x="71996" y="0"/>
                  </a:moveTo>
                  <a:lnTo>
                    <a:pt x="0" y="0"/>
                  </a:lnTo>
                  <a:lnTo>
                    <a:pt x="0" y="412203"/>
                  </a:lnTo>
                  <a:lnTo>
                    <a:pt x="71996" y="412203"/>
                  </a:lnTo>
                  <a:lnTo>
                    <a:pt x="7199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81" name="object 209">
              <a:extLst>
                <a:ext uri="{FF2B5EF4-FFF2-40B4-BE49-F238E27FC236}">
                  <a16:creationId xmlns:a16="http://schemas.microsoft.com/office/drawing/2014/main" xmlns="" id="{B656C6AC-1227-18FD-9107-DB2C54B799F0}"/>
                </a:ext>
              </a:extLst>
            </p:cNvPr>
            <p:cNvSpPr/>
            <p:nvPr/>
          </p:nvSpPr>
          <p:spPr>
            <a:xfrm>
              <a:off x="9381835" y="6292659"/>
              <a:ext cx="72390" cy="412750"/>
            </a:xfrm>
            <a:custGeom>
              <a:avLst/>
              <a:gdLst/>
              <a:ahLst/>
              <a:cxnLst/>
              <a:rect l="l" t="t" r="r" b="b"/>
              <a:pathLst>
                <a:path w="72390" h="412750">
                  <a:moveTo>
                    <a:pt x="0" y="0"/>
                  </a:moveTo>
                  <a:lnTo>
                    <a:pt x="71996" y="0"/>
                  </a:lnTo>
                  <a:lnTo>
                    <a:pt x="71996" y="412203"/>
                  </a:lnTo>
                  <a:lnTo>
                    <a:pt x="0" y="412203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82" name="object 210">
              <a:extLst>
                <a:ext uri="{FF2B5EF4-FFF2-40B4-BE49-F238E27FC236}">
                  <a16:creationId xmlns:a16="http://schemas.microsoft.com/office/drawing/2014/main" xmlns="" id="{A629E575-17CC-72CB-5C30-B1A9CCF39E7B}"/>
                </a:ext>
              </a:extLst>
            </p:cNvPr>
            <p:cNvSpPr/>
            <p:nvPr/>
          </p:nvSpPr>
          <p:spPr>
            <a:xfrm>
              <a:off x="8949842" y="6967669"/>
              <a:ext cx="36195" cy="513080"/>
            </a:xfrm>
            <a:custGeom>
              <a:avLst/>
              <a:gdLst/>
              <a:ahLst/>
              <a:cxnLst/>
              <a:rect l="l" t="t" r="r" b="b"/>
              <a:pathLst>
                <a:path w="36195" h="513079">
                  <a:moveTo>
                    <a:pt x="0" y="0"/>
                  </a:moveTo>
                  <a:lnTo>
                    <a:pt x="36004" y="0"/>
                  </a:lnTo>
                  <a:lnTo>
                    <a:pt x="36004" y="513003"/>
                  </a:lnTo>
                  <a:lnTo>
                    <a:pt x="0" y="513003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83" name="object 211">
              <a:extLst>
                <a:ext uri="{FF2B5EF4-FFF2-40B4-BE49-F238E27FC236}">
                  <a16:creationId xmlns:a16="http://schemas.microsoft.com/office/drawing/2014/main" xmlns="" id="{E054BDD9-5207-2D66-F7C1-5E83321BA2C0}"/>
                </a:ext>
              </a:extLst>
            </p:cNvPr>
            <p:cNvSpPr/>
            <p:nvPr/>
          </p:nvSpPr>
          <p:spPr>
            <a:xfrm>
              <a:off x="8157819" y="6967669"/>
              <a:ext cx="36195" cy="513080"/>
            </a:xfrm>
            <a:custGeom>
              <a:avLst/>
              <a:gdLst/>
              <a:ahLst/>
              <a:cxnLst/>
              <a:rect l="l" t="t" r="r" b="b"/>
              <a:pathLst>
                <a:path w="36195" h="513079">
                  <a:moveTo>
                    <a:pt x="0" y="0"/>
                  </a:moveTo>
                  <a:lnTo>
                    <a:pt x="36004" y="0"/>
                  </a:lnTo>
                  <a:lnTo>
                    <a:pt x="36004" y="513003"/>
                  </a:lnTo>
                  <a:lnTo>
                    <a:pt x="0" y="513003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84" name="object 212">
              <a:extLst>
                <a:ext uri="{FF2B5EF4-FFF2-40B4-BE49-F238E27FC236}">
                  <a16:creationId xmlns:a16="http://schemas.microsoft.com/office/drawing/2014/main" xmlns="" id="{35E1F287-826A-42AB-94F5-F6CD39C33879}"/>
                </a:ext>
              </a:extLst>
            </p:cNvPr>
            <p:cNvSpPr/>
            <p:nvPr/>
          </p:nvSpPr>
          <p:spPr>
            <a:xfrm>
              <a:off x="7797820" y="6967669"/>
              <a:ext cx="1548130" cy="36195"/>
            </a:xfrm>
            <a:custGeom>
              <a:avLst/>
              <a:gdLst/>
              <a:ahLst/>
              <a:cxnLst/>
              <a:rect l="l" t="t" r="r" b="b"/>
              <a:pathLst>
                <a:path w="1548129" h="36195">
                  <a:moveTo>
                    <a:pt x="0" y="0"/>
                  </a:moveTo>
                  <a:lnTo>
                    <a:pt x="1548003" y="0"/>
                  </a:lnTo>
                  <a:lnTo>
                    <a:pt x="1548003" y="36004"/>
                  </a:lnTo>
                  <a:lnTo>
                    <a:pt x="0" y="36004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85" name="object 213">
              <a:extLst>
                <a:ext uri="{FF2B5EF4-FFF2-40B4-BE49-F238E27FC236}">
                  <a16:creationId xmlns:a16="http://schemas.microsoft.com/office/drawing/2014/main" xmlns="" id="{826A197B-A9D8-34E3-5575-FDA79E14BAC1}"/>
                </a:ext>
              </a:extLst>
            </p:cNvPr>
            <p:cNvSpPr/>
            <p:nvPr/>
          </p:nvSpPr>
          <p:spPr>
            <a:xfrm>
              <a:off x="7797822" y="6998271"/>
              <a:ext cx="1548130" cy="0"/>
            </a:xfrm>
            <a:custGeom>
              <a:avLst/>
              <a:gdLst/>
              <a:ahLst/>
              <a:cxnLst/>
              <a:rect l="l" t="t" r="r" b="b"/>
              <a:pathLst>
                <a:path w="1548129">
                  <a:moveTo>
                    <a:pt x="1548015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86" name="object 214">
              <a:extLst>
                <a:ext uri="{FF2B5EF4-FFF2-40B4-BE49-F238E27FC236}">
                  <a16:creationId xmlns:a16="http://schemas.microsoft.com/office/drawing/2014/main" xmlns="" id="{CDF17009-FAD9-2C73-163C-5A203FEA8349}"/>
                </a:ext>
              </a:extLst>
            </p:cNvPr>
            <p:cNvSpPr/>
            <p:nvPr/>
          </p:nvSpPr>
          <p:spPr>
            <a:xfrm>
              <a:off x="7797822" y="6973064"/>
              <a:ext cx="1548130" cy="0"/>
            </a:xfrm>
            <a:custGeom>
              <a:avLst/>
              <a:gdLst/>
              <a:ahLst/>
              <a:cxnLst/>
              <a:rect l="l" t="t" r="r" b="b"/>
              <a:pathLst>
                <a:path w="1548129">
                  <a:moveTo>
                    <a:pt x="1548015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87" name="object 215">
              <a:extLst>
                <a:ext uri="{FF2B5EF4-FFF2-40B4-BE49-F238E27FC236}">
                  <a16:creationId xmlns:a16="http://schemas.microsoft.com/office/drawing/2014/main" xmlns="" id="{E12B8E7E-3BC4-DB4E-DFEB-89573B47563F}"/>
                </a:ext>
              </a:extLst>
            </p:cNvPr>
            <p:cNvSpPr/>
            <p:nvPr/>
          </p:nvSpPr>
          <p:spPr>
            <a:xfrm>
              <a:off x="8949842" y="6967669"/>
              <a:ext cx="36195" cy="36195"/>
            </a:xfrm>
            <a:custGeom>
              <a:avLst/>
              <a:gdLst/>
              <a:ahLst/>
              <a:cxnLst/>
              <a:rect l="l" t="t" r="r" b="b"/>
              <a:pathLst>
                <a:path w="36195" h="36195">
                  <a:moveTo>
                    <a:pt x="0" y="0"/>
                  </a:moveTo>
                  <a:lnTo>
                    <a:pt x="36004" y="0"/>
                  </a:lnTo>
                  <a:lnTo>
                    <a:pt x="36004" y="36004"/>
                  </a:lnTo>
                  <a:lnTo>
                    <a:pt x="0" y="36004"/>
                  </a:lnTo>
                  <a:lnTo>
                    <a:pt x="0" y="0"/>
                  </a:lnTo>
                  <a:close/>
                </a:path>
              </a:pathLst>
            </a:custGeom>
            <a:ln w="45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88" name="object 216">
              <a:extLst>
                <a:ext uri="{FF2B5EF4-FFF2-40B4-BE49-F238E27FC236}">
                  <a16:creationId xmlns:a16="http://schemas.microsoft.com/office/drawing/2014/main" xmlns="" id="{1283EBFF-D317-1A7C-D1F8-547F9F64254B}"/>
                </a:ext>
              </a:extLst>
            </p:cNvPr>
            <p:cNvSpPr/>
            <p:nvPr/>
          </p:nvSpPr>
          <p:spPr>
            <a:xfrm>
              <a:off x="8949842" y="6967667"/>
              <a:ext cx="36195" cy="36195"/>
            </a:xfrm>
            <a:custGeom>
              <a:avLst/>
              <a:gdLst/>
              <a:ahLst/>
              <a:cxnLst/>
              <a:rect l="l" t="t" r="r" b="b"/>
              <a:pathLst>
                <a:path w="36195" h="36195">
                  <a:moveTo>
                    <a:pt x="35991" y="0"/>
                  </a:moveTo>
                  <a:lnTo>
                    <a:pt x="0" y="0"/>
                  </a:lnTo>
                  <a:lnTo>
                    <a:pt x="0" y="5397"/>
                  </a:lnTo>
                  <a:lnTo>
                    <a:pt x="15303" y="5397"/>
                  </a:lnTo>
                  <a:lnTo>
                    <a:pt x="15303" y="30606"/>
                  </a:lnTo>
                  <a:lnTo>
                    <a:pt x="0" y="30606"/>
                  </a:lnTo>
                  <a:lnTo>
                    <a:pt x="0" y="36004"/>
                  </a:lnTo>
                  <a:lnTo>
                    <a:pt x="35991" y="36004"/>
                  </a:lnTo>
                  <a:lnTo>
                    <a:pt x="35991" y="30606"/>
                  </a:lnTo>
                  <a:lnTo>
                    <a:pt x="20701" y="30606"/>
                  </a:lnTo>
                  <a:lnTo>
                    <a:pt x="20701" y="5397"/>
                  </a:lnTo>
                  <a:lnTo>
                    <a:pt x="35991" y="5397"/>
                  </a:lnTo>
                  <a:lnTo>
                    <a:pt x="35991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89" name="object 217">
              <a:extLst>
                <a:ext uri="{FF2B5EF4-FFF2-40B4-BE49-F238E27FC236}">
                  <a16:creationId xmlns:a16="http://schemas.microsoft.com/office/drawing/2014/main" xmlns="" id="{C32A8ACA-EFAB-5306-60AA-0BE5AAA5C7DF}"/>
                </a:ext>
              </a:extLst>
            </p:cNvPr>
            <p:cNvSpPr/>
            <p:nvPr/>
          </p:nvSpPr>
          <p:spPr>
            <a:xfrm>
              <a:off x="8949842" y="6967667"/>
              <a:ext cx="36195" cy="36195"/>
            </a:xfrm>
            <a:custGeom>
              <a:avLst/>
              <a:gdLst/>
              <a:ahLst/>
              <a:cxnLst/>
              <a:rect l="l" t="t" r="r" b="b"/>
              <a:pathLst>
                <a:path w="36195" h="36195">
                  <a:moveTo>
                    <a:pt x="0" y="5397"/>
                  </a:moveTo>
                  <a:lnTo>
                    <a:pt x="15303" y="5397"/>
                  </a:lnTo>
                  <a:lnTo>
                    <a:pt x="15303" y="30606"/>
                  </a:lnTo>
                  <a:lnTo>
                    <a:pt x="0" y="30606"/>
                  </a:lnTo>
                  <a:lnTo>
                    <a:pt x="0" y="36004"/>
                  </a:lnTo>
                  <a:lnTo>
                    <a:pt x="35991" y="36004"/>
                  </a:lnTo>
                  <a:lnTo>
                    <a:pt x="35991" y="30606"/>
                  </a:lnTo>
                  <a:lnTo>
                    <a:pt x="20701" y="30606"/>
                  </a:lnTo>
                  <a:lnTo>
                    <a:pt x="20701" y="5397"/>
                  </a:lnTo>
                  <a:lnTo>
                    <a:pt x="35991" y="5397"/>
                  </a:lnTo>
                  <a:lnTo>
                    <a:pt x="35991" y="0"/>
                  </a:lnTo>
                  <a:lnTo>
                    <a:pt x="0" y="0"/>
                  </a:lnTo>
                  <a:lnTo>
                    <a:pt x="0" y="5397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90" name="object 218">
              <a:extLst>
                <a:ext uri="{FF2B5EF4-FFF2-40B4-BE49-F238E27FC236}">
                  <a16:creationId xmlns:a16="http://schemas.microsoft.com/office/drawing/2014/main" xmlns="" id="{967C31B5-CC81-1DE7-6E99-6F63BC2BB0AB}"/>
                </a:ext>
              </a:extLst>
            </p:cNvPr>
            <p:cNvSpPr/>
            <p:nvPr/>
          </p:nvSpPr>
          <p:spPr>
            <a:xfrm>
              <a:off x="8157819" y="6967669"/>
              <a:ext cx="36195" cy="36195"/>
            </a:xfrm>
            <a:custGeom>
              <a:avLst/>
              <a:gdLst/>
              <a:ahLst/>
              <a:cxnLst/>
              <a:rect l="l" t="t" r="r" b="b"/>
              <a:pathLst>
                <a:path w="36195" h="36195">
                  <a:moveTo>
                    <a:pt x="0" y="0"/>
                  </a:moveTo>
                  <a:lnTo>
                    <a:pt x="36004" y="0"/>
                  </a:lnTo>
                  <a:lnTo>
                    <a:pt x="36004" y="36004"/>
                  </a:lnTo>
                  <a:lnTo>
                    <a:pt x="0" y="36004"/>
                  </a:lnTo>
                  <a:lnTo>
                    <a:pt x="0" y="0"/>
                  </a:lnTo>
                  <a:close/>
                </a:path>
              </a:pathLst>
            </a:custGeom>
            <a:ln w="45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91" name="object 219">
              <a:extLst>
                <a:ext uri="{FF2B5EF4-FFF2-40B4-BE49-F238E27FC236}">
                  <a16:creationId xmlns:a16="http://schemas.microsoft.com/office/drawing/2014/main" xmlns="" id="{BE323064-1322-8C8D-ECA8-36673A9345A5}"/>
                </a:ext>
              </a:extLst>
            </p:cNvPr>
            <p:cNvSpPr/>
            <p:nvPr/>
          </p:nvSpPr>
          <p:spPr>
            <a:xfrm>
              <a:off x="8157819" y="6967667"/>
              <a:ext cx="36195" cy="36195"/>
            </a:xfrm>
            <a:custGeom>
              <a:avLst/>
              <a:gdLst/>
              <a:ahLst/>
              <a:cxnLst/>
              <a:rect l="l" t="t" r="r" b="b"/>
              <a:pathLst>
                <a:path w="36195" h="36195">
                  <a:moveTo>
                    <a:pt x="35991" y="0"/>
                  </a:moveTo>
                  <a:lnTo>
                    <a:pt x="0" y="0"/>
                  </a:lnTo>
                  <a:lnTo>
                    <a:pt x="0" y="5397"/>
                  </a:lnTo>
                  <a:lnTo>
                    <a:pt x="15303" y="5397"/>
                  </a:lnTo>
                  <a:lnTo>
                    <a:pt x="15303" y="30606"/>
                  </a:lnTo>
                  <a:lnTo>
                    <a:pt x="0" y="30606"/>
                  </a:lnTo>
                  <a:lnTo>
                    <a:pt x="0" y="36004"/>
                  </a:lnTo>
                  <a:lnTo>
                    <a:pt x="35991" y="36004"/>
                  </a:lnTo>
                  <a:lnTo>
                    <a:pt x="35991" y="30606"/>
                  </a:lnTo>
                  <a:lnTo>
                    <a:pt x="20701" y="30606"/>
                  </a:lnTo>
                  <a:lnTo>
                    <a:pt x="20701" y="5397"/>
                  </a:lnTo>
                  <a:lnTo>
                    <a:pt x="35991" y="5397"/>
                  </a:lnTo>
                  <a:lnTo>
                    <a:pt x="35991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92" name="object 220">
              <a:extLst>
                <a:ext uri="{FF2B5EF4-FFF2-40B4-BE49-F238E27FC236}">
                  <a16:creationId xmlns:a16="http://schemas.microsoft.com/office/drawing/2014/main" xmlns="" id="{B8EA92F1-11EF-7948-999B-43516677137A}"/>
                </a:ext>
              </a:extLst>
            </p:cNvPr>
            <p:cNvSpPr/>
            <p:nvPr/>
          </p:nvSpPr>
          <p:spPr>
            <a:xfrm>
              <a:off x="8157819" y="6967667"/>
              <a:ext cx="36195" cy="36195"/>
            </a:xfrm>
            <a:custGeom>
              <a:avLst/>
              <a:gdLst/>
              <a:ahLst/>
              <a:cxnLst/>
              <a:rect l="l" t="t" r="r" b="b"/>
              <a:pathLst>
                <a:path w="36195" h="36195">
                  <a:moveTo>
                    <a:pt x="0" y="5397"/>
                  </a:moveTo>
                  <a:lnTo>
                    <a:pt x="15303" y="5397"/>
                  </a:lnTo>
                  <a:lnTo>
                    <a:pt x="15303" y="30606"/>
                  </a:lnTo>
                  <a:lnTo>
                    <a:pt x="0" y="30606"/>
                  </a:lnTo>
                  <a:lnTo>
                    <a:pt x="0" y="36004"/>
                  </a:lnTo>
                  <a:lnTo>
                    <a:pt x="35991" y="36004"/>
                  </a:lnTo>
                  <a:lnTo>
                    <a:pt x="35991" y="30606"/>
                  </a:lnTo>
                  <a:lnTo>
                    <a:pt x="20701" y="30606"/>
                  </a:lnTo>
                  <a:lnTo>
                    <a:pt x="20701" y="5397"/>
                  </a:lnTo>
                  <a:lnTo>
                    <a:pt x="35991" y="5397"/>
                  </a:lnTo>
                  <a:lnTo>
                    <a:pt x="35991" y="0"/>
                  </a:lnTo>
                  <a:lnTo>
                    <a:pt x="0" y="0"/>
                  </a:lnTo>
                  <a:lnTo>
                    <a:pt x="0" y="5397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93" name="object 221">
              <a:extLst>
                <a:ext uri="{FF2B5EF4-FFF2-40B4-BE49-F238E27FC236}">
                  <a16:creationId xmlns:a16="http://schemas.microsoft.com/office/drawing/2014/main" xmlns="" id="{C8E69BF3-0111-EA97-6F13-0F135C56D9BC}"/>
                </a:ext>
              </a:extLst>
            </p:cNvPr>
            <p:cNvSpPr/>
            <p:nvPr/>
          </p:nvSpPr>
          <p:spPr>
            <a:xfrm>
              <a:off x="7860822" y="6580665"/>
              <a:ext cx="0" cy="378460"/>
            </a:xfrm>
            <a:custGeom>
              <a:avLst/>
              <a:gdLst/>
              <a:ahLst/>
              <a:cxnLst/>
              <a:rect l="l" t="t" r="r" b="b"/>
              <a:pathLst>
                <a:path h="378459">
                  <a:moveTo>
                    <a:pt x="0" y="0"/>
                  </a:moveTo>
                  <a:lnTo>
                    <a:pt x="0" y="37797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94" name="object 222">
              <a:extLst>
                <a:ext uri="{FF2B5EF4-FFF2-40B4-BE49-F238E27FC236}">
                  <a16:creationId xmlns:a16="http://schemas.microsoft.com/office/drawing/2014/main" xmlns="" id="{0A1B17FE-8D18-D7B2-8E01-A7237C2E4A8B}"/>
                </a:ext>
              </a:extLst>
            </p:cNvPr>
            <p:cNvSpPr/>
            <p:nvPr/>
          </p:nvSpPr>
          <p:spPr>
            <a:xfrm>
              <a:off x="7860822" y="7003666"/>
              <a:ext cx="0" cy="477520"/>
            </a:xfrm>
            <a:custGeom>
              <a:avLst/>
              <a:gdLst/>
              <a:ahLst/>
              <a:cxnLst/>
              <a:rect l="l" t="t" r="r" b="b"/>
              <a:pathLst>
                <a:path h="477520">
                  <a:moveTo>
                    <a:pt x="0" y="0"/>
                  </a:moveTo>
                  <a:lnTo>
                    <a:pt x="0" y="47698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95" name="object 223">
              <a:extLst>
                <a:ext uri="{FF2B5EF4-FFF2-40B4-BE49-F238E27FC236}">
                  <a16:creationId xmlns:a16="http://schemas.microsoft.com/office/drawing/2014/main" xmlns="" id="{503C20C1-8E65-79AE-E97B-75C2E57A00EA}"/>
                </a:ext>
              </a:extLst>
            </p:cNvPr>
            <p:cNvSpPr/>
            <p:nvPr/>
          </p:nvSpPr>
          <p:spPr>
            <a:xfrm>
              <a:off x="7761823" y="6364653"/>
              <a:ext cx="1620520" cy="54610"/>
            </a:xfrm>
            <a:custGeom>
              <a:avLst/>
              <a:gdLst/>
              <a:ahLst/>
              <a:cxnLst/>
              <a:rect l="l" t="t" r="r" b="b"/>
              <a:pathLst>
                <a:path w="1620520" h="54610">
                  <a:moveTo>
                    <a:pt x="810005" y="0"/>
                  </a:moveTo>
                  <a:lnTo>
                    <a:pt x="1620011" y="54013"/>
                  </a:lnTo>
                </a:path>
                <a:path w="1620520" h="54610">
                  <a:moveTo>
                    <a:pt x="810005" y="0"/>
                  </a:moveTo>
                  <a:lnTo>
                    <a:pt x="0" y="54013"/>
                  </a:lnTo>
                </a:path>
              </a:pathLst>
            </a:custGeom>
            <a:ln w="45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96" name="object 224">
              <a:extLst>
                <a:ext uri="{FF2B5EF4-FFF2-40B4-BE49-F238E27FC236}">
                  <a16:creationId xmlns:a16="http://schemas.microsoft.com/office/drawing/2014/main" xmlns="" id="{7A1FAC9E-3356-4E5B-C4BE-49B111B2AB95}"/>
                </a:ext>
              </a:extLst>
            </p:cNvPr>
            <p:cNvSpPr/>
            <p:nvPr/>
          </p:nvSpPr>
          <p:spPr>
            <a:xfrm>
              <a:off x="9381835" y="6704871"/>
              <a:ext cx="0" cy="775970"/>
            </a:xfrm>
            <a:custGeom>
              <a:avLst/>
              <a:gdLst/>
              <a:ahLst/>
              <a:cxnLst/>
              <a:rect l="l" t="t" r="r" b="b"/>
              <a:pathLst>
                <a:path h="775970">
                  <a:moveTo>
                    <a:pt x="0" y="0"/>
                  </a:moveTo>
                  <a:lnTo>
                    <a:pt x="0" y="7757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97" name="object 225">
              <a:extLst>
                <a:ext uri="{FF2B5EF4-FFF2-40B4-BE49-F238E27FC236}">
                  <a16:creationId xmlns:a16="http://schemas.microsoft.com/office/drawing/2014/main" xmlns="" id="{111DF9F9-B9C9-F10A-947E-B7CD6BC74BA1}"/>
                </a:ext>
              </a:extLst>
            </p:cNvPr>
            <p:cNvSpPr/>
            <p:nvPr/>
          </p:nvSpPr>
          <p:spPr>
            <a:xfrm>
              <a:off x="9345838" y="6967486"/>
              <a:ext cx="36195" cy="36195"/>
            </a:xfrm>
            <a:custGeom>
              <a:avLst/>
              <a:gdLst/>
              <a:ahLst/>
              <a:cxnLst/>
              <a:rect l="l" t="t" r="r" b="b"/>
              <a:pathLst>
                <a:path w="36195" h="36195">
                  <a:moveTo>
                    <a:pt x="0" y="0"/>
                  </a:moveTo>
                  <a:lnTo>
                    <a:pt x="36004" y="0"/>
                  </a:lnTo>
                  <a:lnTo>
                    <a:pt x="36004" y="36004"/>
                  </a:lnTo>
                  <a:lnTo>
                    <a:pt x="0" y="36004"/>
                  </a:lnTo>
                  <a:lnTo>
                    <a:pt x="0" y="0"/>
                  </a:lnTo>
                  <a:close/>
                </a:path>
              </a:pathLst>
            </a:custGeom>
            <a:ln w="45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98" name="object 226">
              <a:extLst>
                <a:ext uri="{FF2B5EF4-FFF2-40B4-BE49-F238E27FC236}">
                  <a16:creationId xmlns:a16="http://schemas.microsoft.com/office/drawing/2014/main" xmlns="" id="{E4732DE5-2C97-DE84-226C-E313724919E1}"/>
                </a:ext>
              </a:extLst>
            </p:cNvPr>
            <p:cNvSpPr/>
            <p:nvPr/>
          </p:nvSpPr>
          <p:spPr>
            <a:xfrm>
              <a:off x="9345838" y="6967484"/>
              <a:ext cx="36195" cy="36195"/>
            </a:xfrm>
            <a:custGeom>
              <a:avLst/>
              <a:gdLst/>
              <a:ahLst/>
              <a:cxnLst/>
              <a:rect l="l" t="t" r="r" b="b"/>
              <a:pathLst>
                <a:path w="36195" h="36195">
                  <a:moveTo>
                    <a:pt x="35991" y="0"/>
                  </a:moveTo>
                  <a:lnTo>
                    <a:pt x="0" y="0"/>
                  </a:lnTo>
                  <a:lnTo>
                    <a:pt x="0" y="5397"/>
                  </a:lnTo>
                  <a:lnTo>
                    <a:pt x="15303" y="5397"/>
                  </a:lnTo>
                  <a:lnTo>
                    <a:pt x="15303" y="30606"/>
                  </a:lnTo>
                  <a:lnTo>
                    <a:pt x="0" y="30606"/>
                  </a:lnTo>
                  <a:lnTo>
                    <a:pt x="0" y="36004"/>
                  </a:lnTo>
                  <a:lnTo>
                    <a:pt x="35991" y="36004"/>
                  </a:lnTo>
                  <a:lnTo>
                    <a:pt x="35991" y="30606"/>
                  </a:lnTo>
                  <a:lnTo>
                    <a:pt x="20701" y="30606"/>
                  </a:lnTo>
                  <a:lnTo>
                    <a:pt x="20701" y="5397"/>
                  </a:lnTo>
                  <a:lnTo>
                    <a:pt x="35991" y="5397"/>
                  </a:lnTo>
                  <a:lnTo>
                    <a:pt x="35991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899" name="object 227">
              <a:extLst>
                <a:ext uri="{FF2B5EF4-FFF2-40B4-BE49-F238E27FC236}">
                  <a16:creationId xmlns:a16="http://schemas.microsoft.com/office/drawing/2014/main" xmlns="" id="{E890EFA6-12A1-E1CE-55D6-72DC216838EA}"/>
                </a:ext>
              </a:extLst>
            </p:cNvPr>
            <p:cNvSpPr/>
            <p:nvPr/>
          </p:nvSpPr>
          <p:spPr>
            <a:xfrm>
              <a:off x="9345838" y="6967484"/>
              <a:ext cx="36195" cy="36195"/>
            </a:xfrm>
            <a:custGeom>
              <a:avLst/>
              <a:gdLst/>
              <a:ahLst/>
              <a:cxnLst/>
              <a:rect l="l" t="t" r="r" b="b"/>
              <a:pathLst>
                <a:path w="36195" h="36195">
                  <a:moveTo>
                    <a:pt x="0" y="5397"/>
                  </a:moveTo>
                  <a:lnTo>
                    <a:pt x="15303" y="5397"/>
                  </a:lnTo>
                  <a:lnTo>
                    <a:pt x="15303" y="30606"/>
                  </a:lnTo>
                  <a:lnTo>
                    <a:pt x="0" y="30606"/>
                  </a:lnTo>
                  <a:lnTo>
                    <a:pt x="0" y="36004"/>
                  </a:lnTo>
                  <a:lnTo>
                    <a:pt x="35991" y="36004"/>
                  </a:lnTo>
                  <a:lnTo>
                    <a:pt x="35991" y="30606"/>
                  </a:lnTo>
                  <a:lnTo>
                    <a:pt x="20701" y="30606"/>
                  </a:lnTo>
                  <a:lnTo>
                    <a:pt x="20701" y="5397"/>
                  </a:lnTo>
                  <a:lnTo>
                    <a:pt x="35991" y="5397"/>
                  </a:lnTo>
                  <a:lnTo>
                    <a:pt x="35991" y="0"/>
                  </a:lnTo>
                  <a:lnTo>
                    <a:pt x="0" y="0"/>
                  </a:lnTo>
                  <a:lnTo>
                    <a:pt x="0" y="5397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00" name="object 228">
              <a:extLst>
                <a:ext uri="{FF2B5EF4-FFF2-40B4-BE49-F238E27FC236}">
                  <a16:creationId xmlns:a16="http://schemas.microsoft.com/office/drawing/2014/main" xmlns="" id="{A7416BA4-EDEE-48F2-C3BE-B1401843D6FA}"/>
                </a:ext>
              </a:extLst>
            </p:cNvPr>
            <p:cNvSpPr/>
            <p:nvPr/>
          </p:nvSpPr>
          <p:spPr>
            <a:xfrm>
              <a:off x="7761823" y="6967669"/>
              <a:ext cx="36195" cy="36195"/>
            </a:xfrm>
            <a:custGeom>
              <a:avLst/>
              <a:gdLst/>
              <a:ahLst/>
              <a:cxnLst/>
              <a:rect l="l" t="t" r="r" b="b"/>
              <a:pathLst>
                <a:path w="36195" h="36195">
                  <a:moveTo>
                    <a:pt x="0" y="0"/>
                  </a:moveTo>
                  <a:lnTo>
                    <a:pt x="36004" y="0"/>
                  </a:lnTo>
                  <a:lnTo>
                    <a:pt x="36004" y="36004"/>
                  </a:lnTo>
                  <a:lnTo>
                    <a:pt x="0" y="36004"/>
                  </a:lnTo>
                  <a:lnTo>
                    <a:pt x="0" y="0"/>
                  </a:lnTo>
                  <a:close/>
                </a:path>
              </a:pathLst>
            </a:custGeom>
            <a:ln w="45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01" name="object 229">
              <a:extLst>
                <a:ext uri="{FF2B5EF4-FFF2-40B4-BE49-F238E27FC236}">
                  <a16:creationId xmlns:a16="http://schemas.microsoft.com/office/drawing/2014/main" xmlns="" id="{235A602E-6FFC-7A3D-CAD3-310F7ACBC0DA}"/>
                </a:ext>
              </a:extLst>
            </p:cNvPr>
            <p:cNvSpPr/>
            <p:nvPr/>
          </p:nvSpPr>
          <p:spPr>
            <a:xfrm>
              <a:off x="7761823" y="6967667"/>
              <a:ext cx="36195" cy="36195"/>
            </a:xfrm>
            <a:custGeom>
              <a:avLst/>
              <a:gdLst/>
              <a:ahLst/>
              <a:cxnLst/>
              <a:rect l="l" t="t" r="r" b="b"/>
              <a:pathLst>
                <a:path w="36195" h="36195">
                  <a:moveTo>
                    <a:pt x="35991" y="0"/>
                  </a:moveTo>
                  <a:lnTo>
                    <a:pt x="0" y="0"/>
                  </a:lnTo>
                  <a:lnTo>
                    <a:pt x="0" y="5397"/>
                  </a:lnTo>
                  <a:lnTo>
                    <a:pt x="15303" y="5397"/>
                  </a:lnTo>
                  <a:lnTo>
                    <a:pt x="15303" y="30606"/>
                  </a:lnTo>
                  <a:lnTo>
                    <a:pt x="0" y="30606"/>
                  </a:lnTo>
                  <a:lnTo>
                    <a:pt x="0" y="36004"/>
                  </a:lnTo>
                  <a:lnTo>
                    <a:pt x="35991" y="36004"/>
                  </a:lnTo>
                  <a:lnTo>
                    <a:pt x="35991" y="30606"/>
                  </a:lnTo>
                  <a:lnTo>
                    <a:pt x="20701" y="30606"/>
                  </a:lnTo>
                  <a:lnTo>
                    <a:pt x="20701" y="5397"/>
                  </a:lnTo>
                  <a:lnTo>
                    <a:pt x="35991" y="5397"/>
                  </a:lnTo>
                  <a:lnTo>
                    <a:pt x="35991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02" name="object 230">
              <a:extLst>
                <a:ext uri="{FF2B5EF4-FFF2-40B4-BE49-F238E27FC236}">
                  <a16:creationId xmlns:a16="http://schemas.microsoft.com/office/drawing/2014/main" xmlns="" id="{FE7315CA-29D0-68FE-5575-08C95D3DFCBA}"/>
                </a:ext>
              </a:extLst>
            </p:cNvPr>
            <p:cNvSpPr/>
            <p:nvPr/>
          </p:nvSpPr>
          <p:spPr>
            <a:xfrm>
              <a:off x="7761823" y="6967667"/>
              <a:ext cx="36195" cy="36195"/>
            </a:xfrm>
            <a:custGeom>
              <a:avLst/>
              <a:gdLst/>
              <a:ahLst/>
              <a:cxnLst/>
              <a:rect l="l" t="t" r="r" b="b"/>
              <a:pathLst>
                <a:path w="36195" h="36195">
                  <a:moveTo>
                    <a:pt x="0" y="5397"/>
                  </a:moveTo>
                  <a:lnTo>
                    <a:pt x="15303" y="5397"/>
                  </a:lnTo>
                  <a:lnTo>
                    <a:pt x="15303" y="30606"/>
                  </a:lnTo>
                  <a:lnTo>
                    <a:pt x="0" y="30606"/>
                  </a:lnTo>
                  <a:lnTo>
                    <a:pt x="0" y="36004"/>
                  </a:lnTo>
                  <a:lnTo>
                    <a:pt x="35991" y="36004"/>
                  </a:lnTo>
                  <a:lnTo>
                    <a:pt x="35991" y="30606"/>
                  </a:lnTo>
                  <a:lnTo>
                    <a:pt x="20701" y="30606"/>
                  </a:lnTo>
                  <a:lnTo>
                    <a:pt x="20701" y="5397"/>
                  </a:lnTo>
                  <a:lnTo>
                    <a:pt x="35991" y="5397"/>
                  </a:lnTo>
                  <a:lnTo>
                    <a:pt x="35991" y="0"/>
                  </a:lnTo>
                  <a:lnTo>
                    <a:pt x="0" y="0"/>
                  </a:lnTo>
                  <a:lnTo>
                    <a:pt x="0" y="5397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03" name="object 231">
              <a:extLst>
                <a:ext uri="{FF2B5EF4-FFF2-40B4-BE49-F238E27FC236}">
                  <a16:creationId xmlns:a16="http://schemas.microsoft.com/office/drawing/2014/main" xmlns="" id="{40F54077-7D1C-2AEC-77CA-70223217434B}"/>
                </a:ext>
              </a:extLst>
            </p:cNvPr>
            <p:cNvSpPr/>
            <p:nvPr/>
          </p:nvSpPr>
          <p:spPr>
            <a:xfrm>
              <a:off x="7316327" y="7084653"/>
              <a:ext cx="180340" cy="396240"/>
            </a:xfrm>
            <a:custGeom>
              <a:avLst/>
              <a:gdLst/>
              <a:ahLst/>
              <a:cxnLst/>
              <a:rect l="l" t="t" r="r" b="b"/>
              <a:pathLst>
                <a:path w="180340" h="396240">
                  <a:moveTo>
                    <a:pt x="0" y="0"/>
                  </a:moveTo>
                  <a:lnTo>
                    <a:pt x="179997" y="0"/>
                  </a:lnTo>
                  <a:lnTo>
                    <a:pt x="179997" y="395998"/>
                  </a:lnTo>
                  <a:lnTo>
                    <a:pt x="0" y="395998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04" name="object 232">
              <a:extLst>
                <a:ext uri="{FF2B5EF4-FFF2-40B4-BE49-F238E27FC236}">
                  <a16:creationId xmlns:a16="http://schemas.microsoft.com/office/drawing/2014/main" xmlns="" id="{F0EA110E-B019-8452-28B9-F234061AABB7}"/>
                </a:ext>
              </a:extLst>
            </p:cNvPr>
            <p:cNvSpPr/>
            <p:nvPr/>
          </p:nvSpPr>
          <p:spPr>
            <a:xfrm>
              <a:off x="9813828" y="6794086"/>
              <a:ext cx="27305" cy="20955"/>
            </a:xfrm>
            <a:custGeom>
              <a:avLst/>
              <a:gdLst/>
              <a:ahLst/>
              <a:cxnLst/>
              <a:rect l="l" t="t" r="r" b="b"/>
              <a:pathLst>
                <a:path w="27304" h="20954">
                  <a:moveTo>
                    <a:pt x="0" y="0"/>
                  </a:moveTo>
                  <a:lnTo>
                    <a:pt x="0" y="20878"/>
                  </a:lnTo>
                  <a:lnTo>
                    <a:pt x="27000" y="20878"/>
                  </a:lnTo>
                  <a:lnTo>
                    <a:pt x="27000" y="72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05" name="object 233">
              <a:extLst>
                <a:ext uri="{FF2B5EF4-FFF2-40B4-BE49-F238E27FC236}">
                  <a16:creationId xmlns:a16="http://schemas.microsoft.com/office/drawing/2014/main" xmlns="" id="{C823006A-AC76-1D2D-F23D-781C26233B41}"/>
                </a:ext>
              </a:extLst>
            </p:cNvPr>
            <p:cNvSpPr/>
            <p:nvPr/>
          </p:nvSpPr>
          <p:spPr>
            <a:xfrm>
              <a:off x="9813828" y="6794086"/>
              <a:ext cx="27305" cy="20955"/>
            </a:xfrm>
            <a:custGeom>
              <a:avLst/>
              <a:gdLst/>
              <a:ahLst/>
              <a:cxnLst/>
              <a:rect l="l" t="t" r="r" b="b"/>
              <a:pathLst>
                <a:path w="27304" h="20954">
                  <a:moveTo>
                    <a:pt x="0" y="20878"/>
                  </a:moveTo>
                  <a:lnTo>
                    <a:pt x="0" y="0"/>
                  </a:lnTo>
                  <a:lnTo>
                    <a:pt x="27000" y="7226"/>
                  </a:lnTo>
                  <a:lnTo>
                    <a:pt x="27000" y="20878"/>
                  </a:lnTo>
                  <a:lnTo>
                    <a:pt x="0" y="20878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06" name="object 234">
              <a:extLst>
                <a:ext uri="{FF2B5EF4-FFF2-40B4-BE49-F238E27FC236}">
                  <a16:creationId xmlns:a16="http://schemas.microsoft.com/office/drawing/2014/main" xmlns="" id="{726E3983-F819-C9BD-2612-8FCCDCC1CCB3}"/>
                </a:ext>
              </a:extLst>
            </p:cNvPr>
            <p:cNvSpPr/>
            <p:nvPr/>
          </p:nvSpPr>
          <p:spPr>
            <a:xfrm>
              <a:off x="8098231" y="7285786"/>
              <a:ext cx="95885" cy="196850"/>
            </a:xfrm>
            <a:custGeom>
              <a:avLst/>
              <a:gdLst/>
              <a:ahLst/>
              <a:cxnLst/>
              <a:rect l="l" t="t" r="r" b="b"/>
              <a:pathLst>
                <a:path w="95884" h="196850">
                  <a:moveTo>
                    <a:pt x="95592" y="0"/>
                  </a:moveTo>
                  <a:lnTo>
                    <a:pt x="0" y="0"/>
                  </a:lnTo>
                  <a:lnTo>
                    <a:pt x="0" y="196595"/>
                  </a:lnTo>
                  <a:lnTo>
                    <a:pt x="95592" y="196595"/>
                  </a:lnTo>
                  <a:lnTo>
                    <a:pt x="9559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07" name="object 235">
              <a:extLst>
                <a:ext uri="{FF2B5EF4-FFF2-40B4-BE49-F238E27FC236}">
                  <a16:creationId xmlns:a16="http://schemas.microsoft.com/office/drawing/2014/main" xmlns="" id="{DB4D9B56-A215-D756-24AB-40CEA8311566}"/>
                </a:ext>
              </a:extLst>
            </p:cNvPr>
            <p:cNvSpPr/>
            <p:nvPr/>
          </p:nvSpPr>
          <p:spPr>
            <a:xfrm>
              <a:off x="8098230" y="7285790"/>
              <a:ext cx="95885" cy="196850"/>
            </a:xfrm>
            <a:custGeom>
              <a:avLst/>
              <a:gdLst/>
              <a:ahLst/>
              <a:cxnLst/>
              <a:rect l="l" t="t" r="r" b="b"/>
              <a:pathLst>
                <a:path w="95884" h="196850">
                  <a:moveTo>
                    <a:pt x="0" y="0"/>
                  </a:moveTo>
                  <a:lnTo>
                    <a:pt x="95592" y="0"/>
                  </a:lnTo>
                  <a:lnTo>
                    <a:pt x="95592" y="196596"/>
                  </a:lnTo>
                  <a:lnTo>
                    <a:pt x="0" y="196596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08" name="object 236">
              <a:extLst>
                <a:ext uri="{FF2B5EF4-FFF2-40B4-BE49-F238E27FC236}">
                  <a16:creationId xmlns:a16="http://schemas.microsoft.com/office/drawing/2014/main" xmlns="" id="{E5938B90-B43D-55B2-A652-9C972E23054E}"/>
                </a:ext>
              </a:extLst>
            </p:cNvPr>
            <p:cNvSpPr/>
            <p:nvPr/>
          </p:nvSpPr>
          <p:spPr>
            <a:xfrm>
              <a:off x="8093849" y="7276655"/>
              <a:ext cx="100330" cy="9525"/>
            </a:xfrm>
            <a:custGeom>
              <a:avLst/>
              <a:gdLst/>
              <a:ahLst/>
              <a:cxnLst/>
              <a:rect l="l" t="t" r="r" b="b"/>
              <a:pathLst>
                <a:path w="100329" h="9525">
                  <a:moveTo>
                    <a:pt x="99961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99961" y="9143"/>
                  </a:lnTo>
                  <a:lnTo>
                    <a:pt x="9996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09" name="object 237">
              <a:extLst>
                <a:ext uri="{FF2B5EF4-FFF2-40B4-BE49-F238E27FC236}">
                  <a16:creationId xmlns:a16="http://schemas.microsoft.com/office/drawing/2014/main" xmlns="" id="{7CA808F9-49C4-3131-4BF1-387EF9C06D96}"/>
                </a:ext>
              </a:extLst>
            </p:cNvPr>
            <p:cNvSpPr/>
            <p:nvPr/>
          </p:nvSpPr>
          <p:spPr>
            <a:xfrm>
              <a:off x="8093836" y="7276642"/>
              <a:ext cx="100330" cy="9525"/>
            </a:xfrm>
            <a:custGeom>
              <a:avLst/>
              <a:gdLst/>
              <a:ahLst/>
              <a:cxnLst/>
              <a:rect l="l" t="t" r="r" b="b"/>
              <a:pathLst>
                <a:path w="100329" h="9525">
                  <a:moveTo>
                    <a:pt x="99974" y="9144"/>
                  </a:moveTo>
                  <a:lnTo>
                    <a:pt x="0" y="9144"/>
                  </a:lnTo>
                  <a:lnTo>
                    <a:pt x="0" y="0"/>
                  </a:lnTo>
                  <a:lnTo>
                    <a:pt x="99974" y="0"/>
                  </a:lnTo>
                  <a:lnTo>
                    <a:pt x="99974" y="9144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10" name="object 238">
              <a:extLst>
                <a:ext uri="{FF2B5EF4-FFF2-40B4-BE49-F238E27FC236}">
                  <a16:creationId xmlns:a16="http://schemas.microsoft.com/office/drawing/2014/main" xmlns="" id="{2AF1EFC3-85BE-47C8-E1F3-3A4A1196E33A}"/>
                </a:ext>
              </a:extLst>
            </p:cNvPr>
            <p:cNvSpPr/>
            <p:nvPr/>
          </p:nvSpPr>
          <p:spPr>
            <a:xfrm>
              <a:off x="7690103" y="7347206"/>
              <a:ext cx="73660" cy="76200"/>
            </a:xfrm>
            <a:custGeom>
              <a:avLst/>
              <a:gdLst/>
              <a:ahLst/>
              <a:cxnLst/>
              <a:rect l="l" t="t" r="r" b="b"/>
              <a:pathLst>
                <a:path w="73659" h="76200">
                  <a:moveTo>
                    <a:pt x="73151" y="7619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11" name="object 239">
              <a:extLst>
                <a:ext uri="{FF2B5EF4-FFF2-40B4-BE49-F238E27FC236}">
                  <a16:creationId xmlns:a16="http://schemas.microsoft.com/office/drawing/2014/main" xmlns="" id="{E6B8DA2E-2412-1DAD-0C20-5A9D182A6664}"/>
                </a:ext>
              </a:extLst>
            </p:cNvPr>
            <p:cNvSpPr/>
            <p:nvPr/>
          </p:nvSpPr>
          <p:spPr>
            <a:xfrm>
              <a:off x="7690103" y="7280150"/>
              <a:ext cx="73660" cy="73660"/>
            </a:xfrm>
            <a:custGeom>
              <a:avLst/>
              <a:gdLst/>
              <a:ahLst/>
              <a:cxnLst/>
              <a:rect l="l" t="t" r="r" b="b"/>
              <a:pathLst>
                <a:path w="73659" h="73659">
                  <a:moveTo>
                    <a:pt x="73151" y="7315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12" name="object 240">
              <a:extLst>
                <a:ext uri="{FF2B5EF4-FFF2-40B4-BE49-F238E27FC236}">
                  <a16:creationId xmlns:a16="http://schemas.microsoft.com/office/drawing/2014/main" xmlns="" id="{34D3CA5A-24AF-2459-0CF7-99D01CCD074C}"/>
                </a:ext>
              </a:extLst>
            </p:cNvPr>
            <p:cNvSpPr/>
            <p:nvPr/>
          </p:nvSpPr>
          <p:spPr>
            <a:xfrm>
              <a:off x="7690103" y="7210046"/>
              <a:ext cx="73660" cy="73660"/>
            </a:xfrm>
            <a:custGeom>
              <a:avLst/>
              <a:gdLst/>
              <a:ahLst/>
              <a:cxnLst/>
              <a:rect l="l" t="t" r="r" b="b"/>
              <a:pathLst>
                <a:path w="73659" h="73659">
                  <a:moveTo>
                    <a:pt x="73151" y="7315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13" name="object 241">
              <a:extLst>
                <a:ext uri="{FF2B5EF4-FFF2-40B4-BE49-F238E27FC236}">
                  <a16:creationId xmlns:a16="http://schemas.microsoft.com/office/drawing/2014/main" xmlns="" id="{25EE4FDE-3B6B-E1B0-DB99-4B9556FEBF8E}"/>
                </a:ext>
              </a:extLst>
            </p:cNvPr>
            <p:cNvSpPr/>
            <p:nvPr/>
          </p:nvSpPr>
          <p:spPr>
            <a:xfrm>
              <a:off x="7690103" y="7142990"/>
              <a:ext cx="73660" cy="73660"/>
            </a:xfrm>
            <a:custGeom>
              <a:avLst/>
              <a:gdLst/>
              <a:ahLst/>
              <a:cxnLst/>
              <a:rect l="l" t="t" r="r" b="b"/>
              <a:pathLst>
                <a:path w="73659" h="73659">
                  <a:moveTo>
                    <a:pt x="73151" y="7315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14" name="object 242">
              <a:extLst>
                <a:ext uri="{FF2B5EF4-FFF2-40B4-BE49-F238E27FC236}">
                  <a16:creationId xmlns:a16="http://schemas.microsoft.com/office/drawing/2014/main" xmlns="" id="{F1EA6BEF-C70E-6531-238C-37C02DD529B8}"/>
                </a:ext>
              </a:extLst>
            </p:cNvPr>
            <p:cNvSpPr/>
            <p:nvPr/>
          </p:nvSpPr>
          <p:spPr>
            <a:xfrm>
              <a:off x="7690103" y="7072886"/>
              <a:ext cx="73660" cy="73660"/>
            </a:xfrm>
            <a:custGeom>
              <a:avLst/>
              <a:gdLst/>
              <a:ahLst/>
              <a:cxnLst/>
              <a:rect l="l" t="t" r="r" b="b"/>
              <a:pathLst>
                <a:path w="73659" h="73659">
                  <a:moveTo>
                    <a:pt x="73151" y="7315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15" name="object 243">
              <a:extLst>
                <a:ext uri="{FF2B5EF4-FFF2-40B4-BE49-F238E27FC236}">
                  <a16:creationId xmlns:a16="http://schemas.microsoft.com/office/drawing/2014/main" xmlns="" id="{E96D8EAA-0293-B5B7-FB24-7EE4CA1A32F2}"/>
                </a:ext>
              </a:extLst>
            </p:cNvPr>
            <p:cNvSpPr/>
            <p:nvPr/>
          </p:nvSpPr>
          <p:spPr>
            <a:xfrm>
              <a:off x="7690103" y="7002782"/>
              <a:ext cx="73660" cy="76200"/>
            </a:xfrm>
            <a:custGeom>
              <a:avLst/>
              <a:gdLst/>
              <a:ahLst/>
              <a:cxnLst/>
              <a:rect l="l" t="t" r="r" b="b"/>
              <a:pathLst>
                <a:path w="73659" h="76200">
                  <a:moveTo>
                    <a:pt x="73151" y="7620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16" name="object 244">
              <a:extLst>
                <a:ext uri="{FF2B5EF4-FFF2-40B4-BE49-F238E27FC236}">
                  <a16:creationId xmlns:a16="http://schemas.microsoft.com/office/drawing/2014/main" xmlns="" id="{6275F234-C354-BB1F-0360-651A6AF08603}"/>
                </a:ext>
              </a:extLst>
            </p:cNvPr>
            <p:cNvSpPr/>
            <p:nvPr/>
          </p:nvSpPr>
          <p:spPr>
            <a:xfrm>
              <a:off x="7757159" y="7002782"/>
              <a:ext cx="6350" cy="6350"/>
            </a:xfrm>
            <a:custGeom>
              <a:avLst/>
              <a:gdLst/>
              <a:ahLst/>
              <a:cxnLst/>
              <a:rect l="l" t="t" r="r" b="b"/>
              <a:pathLst>
                <a:path w="6350" h="6350">
                  <a:moveTo>
                    <a:pt x="6096" y="609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17" name="object 245">
              <a:extLst>
                <a:ext uri="{FF2B5EF4-FFF2-40B4-BE49-F238E27FC236}">
                  <a16:creationId xmlns:a16="http://schemas.microsoft.com/office/drawing/2014/main" xmlns="" id="{E5539822-EB20-816C-4E8D-66082BAA3824}"/>
                </a:ext>
              </a:extLst>
            </p:cNvPr>
            <p:cNvSpPr/>
            <p:nvPr/>
          </p:nvSpPr>
          <p:spPr>
            <a:xfrm>
              <a:off x="7761823" y="7003666"/>
              <a:ext cx="0" cy="477520"/>
            </a:xfrm>
            <a:custGeom>
              <a:avLst/>
              <a:gdLst/>
              <a:ahLst/>
              <a:cxnLst/>
              <a:rect l="l" t="t" r="r" b="b"/>
              <a:pathLst>
                <a:path h="477520">
                  <a:moveTo>
                    <a:pt x="0" y="0"/>
                  </a:moveTo>
                  <a:lnTo>
                    <a:pt x="0" y="476986"/>
                  </a:lnTo>
                </a:path>
              </a:pathLst>
            </a:custGeom>
            <a:ln w="4572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18" name="object 246">
              <a:extLst>
                <a:ext uri="{FF2B5EF4-FFF2-40B4-BE49-F238E27FC236}">
                  <a16:creationId xmlns:a16="http://schemas.microsoft.com/office/drawing/2014/main" xmlns="" id="{C7FCFE94-F51A-828F-45BE-91CFDD09F8FA}"/>
                </a:ext>
              </a:extLst>
            </p:cNvPr>
            <p:cNvSpPr/>
            <p:nvPr/>
          </p:nvSpPr>
          <p:spPr>
            <a:xfrm>
              <a:off x="7689827" y="7482659"/>
              <a:ext cx="72390" cy="0"/>
            </a:xfrm>
            <a:custGeom>
              <a:avLst/>
              <a:gdLst/>
              <a:ahLst/>
              <a:cxnLst/>
              <a:rect l="l" t="t" r="r" b="b"/>
              <a:pathLst>
                <a:path w="72390">
                  <a:moveTo>
                    <a:pt x="0" y="0"/>
                  </a:moveTo>
                  <a:lnTo>
                    <a:pt x="71996" y="0"/>
                  </a:lnTo>
                </a:path>
              </a:pathLst>
            </a:custGeom>
            <a:ln w="3175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19" name="object 247">
              <a:extLst>
                <a:ext uri="{FF2B5EF4-FFF2-40B4-BE49-F238E27FC236}">
                  <a16:creationId xmlns:a16="http://schemas.microsoft.com/office/drawing/2014/main" xmlns="" id="{199E4F5A-51B7-DBF5-6784-D309C1E524E9}"/>
                </a:ext>
              </a:extLst>
            </p:cNvPr>
            <p:cNvSpPr/>
            <p:nvPr/>
          </p:nvSpPr>
          <p:spPr>
            <a:xfrm>
              <a:off x="7689829" y="7003662"/>
              <a:ext cx="0" cy="477520"/>
            </a:xfrm>
            <a:custGeom>
              <a:avLst/>
              <a:gdLst/>
              <a:ahLst/>
              <a:cxnLst/>
              <a:rect l="l" t="t" r="r" b="b"/>
              <a:pathLst>
                <a:path h="477520">
                  <a:moveTo>
                    <a:pt x="0" y="476986"/>
                  </a:moveTo>
                  <a:lnTo>
                    <a:pt x="0" y="0"/>
                  </a:lnTo>
                </a:path>
              </a:pathLst>
            </a:custGeom>
            <a:ln w="4572">
              <a:solidFill>
                <a:srgbClr val="FFBF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20" name="object 248">
              <a:extLst>
                <a:ext uri="{FF2B5EF4-FFF2-40B4-BE49-F238E27FC236}">
                  <a16:creationId xmlns:a16="http://schemas.microsoft.com/office/drawing/2014/main" xmlns="" id="{AACB6C13-550D-76AF-9B58-D1F7814D154C}"/>
                </a:ext>
              </a:extLst>
            </p:cNvPr>
            <p:cNvSpPr/>
            <p:nvPr/>
          </p:nvSpPr>
          <p:spPr>
            <a:xfrm>
              <a:off x="7689824" y="6958647"/>
              <a:ext cx="72390" cy="126364"/>
            </a:xfrm>
            <a:custGeom>
              <a:avLst/>
              <a:gdLst/>
              <a:ahLst/>
              <a:cxnLst/>
              <a:rect l="l" t="t" r="r" b="b"/>
              <a:pathLst>
                <a:path w="72390" h="126365">
                  <a:moveTo>
                    <a:pt x="71996" y="0"/>
                  </a:moveTo>
                  <a:lnTo>
                    <a:pt x="0" y="0"/>
                  </a:lnTo>
                  <a:lnTo>
                    <a:pt x="0" y="125996"/>
                  </a:lnTo>
                  <a:lnTo>
                    <a:pt x="71996" y="125996"/>
                  </a:lnTo>
                  <a:lnTo>
                    <a:pt x="71996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21" name="object 249">
              <a:extLst>
                <a:ext uri="{FF2B5EF4-FFF2-40B4-BE49-F238E27FC236}">
                  <a16:creationId xmlns:a16="http://schemas.microsoft.com/office/drawing/2014/main" xmlns="" id="{D702CC2B-A118-8852-E4BC-24FD2490B29E}"/>
                </a:ext>
              </a:extLst>
            </p:cNvPr>
            <p:cNvSpPr/>
            <p:nvPr/>
          </p:nvSpPr>
          <p:spPr>
            <a:xfrm>
              <a:off x="7689829" y="6958647"/>
              <a:ext cx="72390" cy="126364"/>
            </a:xfrm>
            <a:custGeom>
              <a:avLst/>
              <a:gdLst/>
              <a:ahLst/>
              <a:cxnLst/>
              <a:rect l="l" t="t" r="r" b="b"/>
              <a:pathLst>
                <a:path w="72390" h="126365">
                  <a:moveTo>
                    <a:pt x="0" y="0"/>
                  </a:moveTo>
                  <a:lnTo>
                    <a:pt x="71996" y="0"/>
                  </a:lnTo>
                  <a:lnTo>
                    <a:pt x="71996" y="125996"/>
                  </a:lnTo>
                  <a:lnTo>
                    <a:pt x="0" y="125996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22" name="object 250">
              <a:extLst>
                <a:ext uri="{FF2B5EF4-FFF2-40B4-BE49-F238E27FC236}">
                  <a16:creationId xmlns:a16="http://schemas.microsoft.com/office/drawing/2014/main" xmlns="" id="{6A2F6FA9-E460-4B5F-E85D-8A78AB6CFB2A}"/>
                </a:ext>
              </a:extLst>
            </p:cNvPr>
            <p:cNvSpPr/>
            <p:nvPr/>
          </p:nvSpPr>
          <p:spPr>
            <a:xfrm>
              <a:off x="9453827" y="6164643"/>
              <a:ext cx="27305" cy="540385"/>
            </a:xfrm>
            <a:custGeom>
              <a:avLst/>
              <a:gdLst/>
              <a:ahLst/>
              <a:cxnLst/>
              <a:rect l="l" t="t" r="r" b="b"/>
              <a:pathLst>
                <a:path w="27304" h="540384">
                  <a:moveTo>
                    <a:pt x="0" y="0"/>
                  </a:moveTo>
                  <a:lnTo>
                    <a:pt x="27000" y="0"/>
                  </a:lnTo>
                  <a:lnTo>
                    <a:pt x="27000" y="540207"/>
                  </a:lnTo>
                  <a:lnTo>
                    <a:pt x="0" y="540207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23" name="object 251">
              <a:extLst>
                <a:ext uri="{FF2B5EF4-FFF2-40B4-BE49-F238E27FC236}">
                  <a16:creationId xmlns:a16="http://schemas.microsoft.com/office/drawing/2014/main" xmlns="" id="{85F6479E-E72C-E89B-7FBF-2867163DE68F}"/>
                </a:ext>
              </a:extLst>
            </p:cNvPr>
            <p:cNvSpPr/>
            <p:nvPr/>
          </p:nvSpPr>
          <p:spPr>
            <a:xfrm>
              <a:off x="7662824" y="6164643"/>
              <a:ext cx="27305" cy="619760"/>
            </a:xfrm>
            <a:custGeom>
              <a:avLst/>
              <a:gdLst/>
              <a:ahLst/>
              <a:cxnLst/>
              <a:rect l="l" t="t" r="r" b="b"/>
              <a:pathLst>
                <a:path w="27304" h="619759">
                  <a:moveTo>
                    <a:pt x="27000" y="0"/>
                  </a:moveTo>
                  <a:lnTo>
                    <a:pt x="0" y="0"/>
                  </a:lnTo>
                  <a:lnTo>
                    <a:pt x="0" y="619404"/>
                  </a:lnTo>
                  <a:lnTo>
                    <a:pt x="27000" y="619404"/>
                  </a:lnTo>
                  <a:lnTo>
                    <a:pt x="270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24" name="object 252">
              <a:extLst>
                <a:ext uri="{FF2B5EF4-FFF2-40B4-BE49-F238E27FC236}">
                  <a16:creationId xmlns:a16="http://schemas.microsoft.com/office/drawing/2014/main" xmlns="" id="{8587D0D3-277F-B6B0-8939-1F123001CEF1}"/>
                </a:ext>
              </a:extLst>
            </p:cNvPr>
            <p:cNvSpPr/>
            <p:nvPr/>
          </p:nvSpPr>
          <p:spPr>
            <a:xfrm>
              <a:off x="7662824" y="6164643"/>
              <a:ext cx="27305" cy="619760"/>
            </a:xfrm>
            <a:custGeom>
              <a:avLst/>
              <a:gdLst/>
              <a:ahLst/>
              <a:cxnLst/>
              <a:rect l="l" t="t" r="r" b="b"/>
              <a:pathLst>
                <a:path w="27304" h="619759">
                  <a:moveTo>
                    <a:pt x="0" y="0"/>
                  </a:moveTo>
                  <a:lnTo>
                    <a:pt x="27000" y="0"/>
                  </a:lnTo>
                  <a:lnTo>
                    <a:pt x="27000" y="619404"/>
                  </a:lnTo>
                  <a:lnTo>
                    <a:pt x="0" y="619404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25" name="object 253">
              <a:extLst>
                <a:ext uri="{FF2B5EF4-FFF2-40B4-BE49-F238E27FC236}">
                  <a16:creationId xmlns:a16="http://schemas.microsoft.com/office/drawing/2014/main" xmlns="" id="{EAE7FF27-DD7B-1D45-6275-170CE5BB8C55}"/>
                </a:ext>
              </a:extLst>
            </p:cNvPr>
            <p:cNvSpPr/>
            <p:nvPr/>
          </p:nvSpPr>
          <p:spPr>
            <a:xfrm>
              <a:off x="7689824" y="6191643"/>
              <a:ext cx="72390" cy="101600"/>
            </a:xfrm>
            <a:custGeom>
              <a:avLst/>
              <a:gdLst/>
              <a:ahLst/>
              <a:cxnLst/>
              <a:rect l="l" t="t" r="r" b="b"/>
              <a:pathLst>
                <a:path w="72390" h="101600">
                  <a:moveTo>
                    <a:pt x="71996" y="0"/>
                  </a:moveTo>
                  <a:lnTo>
                    <a:pt x="0" y="0"/>
                  </a:lnTo>
                  <a:lnTo>
                    <a:pt x="0" y="101003"/>
                  </a:lnTo>
                  <a:lnTo>
                    <a:pt x="71996" y="101003"/>
                  </a:lnTo>
                  <a:lnTo>
                    <a:pt x="71996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26" name="object 254">
              <a:extLst>
                <a:ext uri="{FF2B5EF4-FFF2-40B4-BE49-F238E27FC236}">
                  <a16:creationId xmlns:a16="http://schemas.microsoft.com/office/drawing/2014/main" xmlns="" id="{60DB3762-A247-A5B1-AA66-C0079D424C7A}"/>
                </a:ext>
              </a:extLst>
            </p:cNvPr>
            <p:cNvSpPr/>
            <p:nvPr/>
          </p:nvSpPr>
          <p:spPr>
            <a:xfrm>
              <a:off x="7689829" y="6191648"/>
              <a:ext cx="72390" cy="101600"/>
            </a:xfrm>
            <a:custGeom>
              <a:avLst/>
              <a:gdLst/>
              <a:ahLst/>
              <a:cxnLst/>
              <a:rect l="l" t="t" r="r" b="b"/>
              <a:pathLst>
                <a:path w="72390" h="101600">
                  <a:moveTo>
                    <a:pt x="0" y="0"/>
                  </a:moveTo>
                  <a:lnTo>
                    <a:pt x="71996" y="0"/>
                  </a:lnTo>
                  <a:lnTo>
                    <a:pt x="71996" y="101003"/>
                  </a:lnTo>
                  <a:lnTo>
                    <a:pt x="0" y="101003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27" name="object 255">
              <a:extLst>
                <a:ext uri="{FF2B5EF4-FFF2-40B4-BE49-F238E27FC236}">
                  <a16:creationId xmlns:a16="http://schemas.microsoft.com/office/drawing/2014/main" xmlns="" id="{E63FFCFC-F9D4-DA7E-B07C-F7E514432FD7}"/>
                </a:ext>
              </a:extLst>
            </p:cNvPr>
            <p:cNvSpPr/>
            <p:nvPr/>
          </p:nvSpPr>
          <p:spPr>
            <a:xfrm>
              <a:off x="7656489" y="6157666"/>
              <a:ext cx="147320" cy="15875"/>
            </a:xfrm>
            <a:custGeom>
              <a:avLst/>
              <a:gdLst/>
              <a:ahLst/>
              <a:cxnLst/>
              <a:rect l="l" t="t" r="r" b="b"/>
              <a:pathLst>
                <a:path w="147320" h="15875">
                  <a:moveTo>
                    <a:pt x="146786" y="15633"/>
                  </a:moveTo>
                  <a:lnTo>
                    <a:pt x="146786" y="0"/>
                  </a:lnTo>
                  <a:lnTo>
                    <a:pt x="0" y="0"/>
                  </a:lnTo>
                  <a:lnTo>
                    <a:pt x="0" y="12712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28" name="object 256">
              <a:extLst>
                <a:ext uri="{FF2B5EF4-FFF2-40B4-BE49-F238E27FC236}">
                  <a16:creationId xmlns:a16="http://schemas.microsoft.com/office/drawing/2014/main" xmlns="" id="{ED9A4F3A-4B0A-ECFB-F0FE-11E439A85664}"/>
                </a:ext>
              </a:extLst>
            </p:cNvPr>
            <p:cNvSpPr/>
            <p:nvPr/>
          </p:nvSpPr>
          <p:spPr>
            <a:xfrm>
              <a:off x="7761820" y="6164643"/>
              <a:ext cx="27305" cy="147320"/>
            </a:xfrm>
            <a:custGeom>
              <a:avLst/>
              <a:gdLst/>
              <a:ahLst/>
              <a:cxnLst/>
              <a:rect l="l" t="t" r="r" b="b"/>
              <a:pathLst>
                <a:path w="27304" h="147320">
                  <a:moveTo>
                    <a:pt x="27000" y="0"/>
                  </a:moveTo>
                  <a:lnTo>
                    <a:pt x="0" y="0"/>
                  </a:lnTo>
                  <a:lnTo>
                    <a:pt x="0" y="146824"/>
                  </a:lnTo>
                  <a:lnTo>
                    <a:pt x="27000" y="146824"/>
                  </a:lnTo>
                  <a:lnTo>
                    <a:pt x="270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29" name="object 257">
              <a:extLst>
                <a:ext uri="{FF2B5EF4-FFF2-40B4-BE49-F238E27FC236}">
                  <a16:creationId xmlns:a16="http://schemas.microsoft.com/office/drawing/2014/main" xmlns="" id="{48B7AD82-21E6-B72E-02AF-AD1F070E8047}"/>
                </a:ext>
              </a:extLst>
            </p:cNvPr>
            <p:cNvSpPr/>
            <p:nvPr/>
          </p:nvSpPr>
          <p:spPr>
            <a:xfrm>
              <a:off x="7761823" y="6164643"/>
              <a:ext cx="27305" cy="147320"/>
            </a:xfrm>
            <a:custGeom>
              <a:avLst/>
              <a:gdLst/>
              <a:ahLst/>
              <a:cxnLst/>
              <a:rect l="l" t="t" r="r" b="b"/>
              <a:pathLst>
                <a:path w="27304" h="147320">
                  <a:moveTo>
                    <a:pt x="0" y="0"/>
                  </a:moveTo>
                  <a:lnTo>
                    <a:pt x="27000" y="0"/>
                  </a:lnTo>
                  <a:lnTo>
                    <a:pt x="27000" y="146824"/>
                  </a:lnTo>
                  <a:lnTo>
                    <a:pt x="0" y="146824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30" name="object 258">
              <a:extLst>
                <a:ext uri="{FF2B5EF4-FFF2-40B4-BE49-F238E27FC236}">
                  <a16:creationId xmlns:a16="http://schemas.microsoft.com/office/drawing/2014/main" xmlns="" id="{98994A76-AA0C-0210-C843-A4528C29837E}"/>
                </a:ext>
              </a:extLst>
            </p:cNvPr>
            <p:cNvSpPr/>
            <p:nvPr/>
          </p:nvSpPr>
          <p:spPr>
            <a:xfrm>
              <a:off x="7761854" y="6355661"/>
              <a:ext cx="1620520" cy="63500"/>
            </a:xfrm>
            <a:custGeom>
              <a:avLst/>
              <a:gdLst/>
              <a:ahLst/>
              <a:cxnLst/>
              <a:rect l="l" t="t" r="r" b="b"/>
              <a:pathLst>
                <a:path w="1620520" h="63500">
                  <a:moveTo>
                    <a:pt x="809980" y="0"/>
                  </a:moveTo>
                  <a:lnTo>
                    <a:pt x="0" y="53949"/>
                  </a:lnTo>
                  <a:lnTo>
                    <a:pt x="0" y="63004"/>
                  </a:lnTo>
                  <a:lnTo>
                    <a:pt x="809980" y="8991"/>
                  </a:lnTo>
                  <a:lnTo>
                    <a:pt x="1619986" y="62915"/>
                  </a:lnTo>
                  <a:lnTo>
                    <a:pt x="1619986" y="53949"/>
                  </a:lnTo>
                  <a:lnTo>
                    <a:pt x="8099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31" name="object 259">
              <a:extLst>
                <a:ext uri="{FF2B5EF4-FFF2-40B4-BE49-F238E27FC236}">
                  <a16:creationId xmlns:a16="http://schemas.microsoft.com/office/drawing/2014/main" xmlns="" id="{D675DC15-E568-B5CA-24C7-866227534885}"/>
                </a:ext>
              </a:extLst>
            </p:cNvPr>
            <p:cNvSpPr/>
            <p:nvPr/>
          </p:nvSpPr>
          <p:spPr>
            <a:xfrm>
              <a:off x="7761854" y="6355661"/>
              <a:ext cx="1620520" cy="63500"/>
            </a:xfrm>
            <a:custGeom>
              <a:avLst/>
              <a:gdLst/>
              <a:ahLst/>
              <a:cxnLst/>
              <a:rect l="l" t="t" r="r" b="b"/>
              <a:pathLst>
                <a:path w="1620520" h="63500">
                  <a:moveTo>
                    <a:pt x="0" y="53949"/>
                  </a:moveTo>
                  <a:lnTo>
                    <a:pt x="0" y="63004"/>
                  </a:lnTo>
                  <a:lnTo>
                    <a:pt x="17919" y="61785"/>
                  </a:lnTo>
                  <a:lnTo>
                    <a:pt x="33680" y="60744"/>
                  </a:lnTo>
                  <a:lnTo>
                    <a:pt x="47218" y="59829"/>
                  </a:lnTo>
                  <a:lnTo>
                    <a:pt x="809980" y="8991"/>
                  </a:lnTo>
                  <a:lnTo>
                    <a:pt x="1572742" y="59829"/>
                  </a:lnTo>
                  <a:lnTo>
                    <a:pt x="1579321" y="60286"/>
                  </a:lnTo>
                  <a:lnTo>
                    <a:pt x="1602028" y="61810"/>
                  </a:lnTo>
                  <a:lnTo>
                    <a:pt x="1619986" y="63004"/>
                  </a:lnTo>
                  <a:lnTo>
                    <a:pt x="1619986" y="53949"/>
                  </a:lnTo>
                  <a:lnTo>
                    <a:pt x="1602638" y="52793"/>
                  </a:lnTo>
                  <a:lnTo>
                    <a:pt x="809980" y="0"/>
                  </a:lnTo>
                  <a:lnTo>
                    <a:pt x="17348" y="52755"/>
                  </a:lnTo>
                  <a:lnTo>
                    <a:pt x="0" y="53949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32" name="object 260">
              <a:extLst>
                <a:ext uri="{FF2B5EF4-FFF2-40B4-BE49-F238E27FC236}">
                  <a16:creationId xmlns:a16="http://schemas.microsoft.com/office/drawing/2014/main" xmlns="" id="{90F8504F-1550-C3A5-C54E-B59E57CC4455}"/>
                </a:ext>
              </a:extLst>
            </p:cNvPr>
            <p:cNvSpPr/>
            <p:nvPr/>
          </p:nvSpPr>
          <p:spPr>
            <a:xfrm>
              <a:off x="7050819" y="6929605"/>
              <a:ext cx="72390" cy="13335"/>
            </a:xfrm>
            <a:custGeom>
              <a:avLst/>
              <a:gdLst/>
              <a:ahLst/>
              <a:cxnLst/>
              <a:rect l="l" t="t" r="r" b="b"/>
              <a:pathLst>
                <a:path w="72390" h="13334">
                  <a:moveTo>
                    <a:pt x="72174" y="0"/>
                  </a:moveTo>
                  <a:lnTo>
                    <a:pt x="0" y="12826"/>
                  </a:lnTo>
                  <a:lnTo>
                    <a:pt x="72021" y="12826"/>
                  </a:lnTo>
                  <a:lnTo>
                    <a:pt x="72174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33" name="object 261">
              <a:extLst>
                <a:ext uri="{FF2B5EF4-FFF2-40B4-BE49-F238E27FC236}">
                  <a16:creationId xmlns:a16="http://schemas.microsoft.com/office/drawing/2014/main" xmlns="" id="{3FAB8A23-B5E7-8208-8D05-F9273F97C815}"/>
                </a:ext>
              </a:extLst>
            </p:cNvPr>
            <p:cNvSpPr/>
            <p:nvPr/>
          </p:nvSpPr>
          <p:spPr>
            <a:xfrm>
              <a:off x="7050819" y="6929605"/>
              <a:ext cx="72390" cy="13335"/>
            </a:xfrm>
            <a:custGeom>
              <a:avLst/>
              <a:gdLst/>
              <a:ahLst/>
              <a:cxnLst/>
              <a:rect l="l" t="t" r="r" b="b"/>
              <a:pathLst>
                <a:path w="72390" h="13334">
                  <a:moveTo>
                    <a:pt x="72021" y="12826"/>
                  </a:moveTo>
                  <a:lnTo>
                    <a:pt x="72174" y="0"/>
                  </a:lnTo>
                  <a:lnTo>
                    <a:pt x="0" y="12826"/>
                  </a:lnTo>
                  <a:lnTo>
                    <a:pt x="72021" y="12826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34" name="object 262">
              <a:extLst>
                <a:ext uri="{FF2B5EF4-FFF2-40B4-BE49-F238E27FC236}">
                  <a16:creationId xmlns:a16="http://schemas.microsoft.com/office/drawing/2014/main" xmlns="" id="{2ECCED64-C278-F37E-9868-AA7B72956D70}"/>
                </a:ext>
              </a:extLst>
            </p:cNvPr>
            <p:cNvSpPr/>
            <p:nvPr/>
          </p:nvSpPr>
          <p:spPr>
            <a:xfrm>
              <a:off x="7023836" y="6942429"/>
              <a:ext cx="27305" cy="538480"/>
            </a:xfrm>
            <a:custGeom>
              <a:avLst/>
              <a:gdLst/>
              <a:ahLst/>
              <a:cxnLst/>
              <a:rect l="l" t="t" r="r" b="b"/>
              <a:pathLst>
                <a:path w="27304" h="538479">
                  <a:moveTo>
                    <a:pt x="27000" y="0"/>
                  </a:moveTo>
                  <a:lnTo>
                    <a:pt x="0" y="0"/>
                  </a:lnTo>
                  <a:lnTo>
                    <a:pt x="0" y="538238"/>
                  </a:lnTo>
                  <a:lnTo>
                    <a:pt x="27000" y="538238"/>
                  </a:lnTo>
                  <a:lnTo>
                    <a:pt x="270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35" name="object 263">
              <a:extLst>
                <a:ext uri="{FF2B5EF4-FFF2-40B4-BE49-F238E27FC236}">
                  <a16:creationId xmlns:a16="http://schemas.microsoft.com/office/drawing/2014/main" xmlns="" id="{875CFCC9-96C8-68E3-855E-752553EBDAD2}"/>
                </a:ext>
              </a:extLst>
            </p:cNvPr>
            <p:cNvSpPr/>
            <p:nvPr/>
          </p:nvSpPr>
          <p:spPr>
            <a:xfrm>
              <a:off x="7023840" y="6942432"/>
              <a:ext cx="27305" cy="538480"/>
            </a:xfrm>
            <a:custGeom>
              <a:avLst/>
              <a:gdLst/>
              <a:ahLst/>
              <a:cxnLst/>
              <a:rect l="l" t="t" r="r" b="b"/>
              <a:pathLst>
                <a:path w="27304" h="538479">
                  <a:moveTo>
                    <a:pt x="0" y="0"/>
                  </a:moveTo>
                  <a:lnTo>
                    <a:pt x="27000" y="0"/>
                  </a:lnTo>
                  <a:lnTo>
                    <a:pt x="27000" y="538238"/>
                  </a:lnTo>
                  <a:lnTo>
                    <a:pt x="0" y="538238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36" name="object 264">
              <a:extLst>
                <a:ext uri="{FF2B5EF4-FFF2-40B4-BE49-F238E27FC236}">
                  <a16:creationId xmlns:a16="http://schemas.microsoft.com/office/drawing/2014/main" xmlns="" id="{AB52553C-B8F8-4B84-7E15-962038E4F07E}"/>
                </a:ext>
              </a:extLst>
            </p:cNvPr>
            <p:cNvSpPr/>
            <p:nvPr/>
          </p:nvSpPr>
          <p:spPr>
            <a:xfrm>
              <a:off x="9453834" y="6695541"/>
              <a:ext cx="455930" cy="123825"/>
            </a:xfrm>
            <a:custGeom>
              <a:avLst/>
              <a:gdLst/>
              <a:ahLst/>
              <a:cxnLst/>
              <a:rect l="l" t="t" r="r" b="b"/>
              <a:pathLst>
                <a:path w="455929" h="123825">
                  <a:moveTo>
                    <a:pt x="27000" y="0"/>
                  </a:moveTo>
                  <a:lnTo>
                    <a:pt x="0" y="0"/>
                  </a:lnTo>
                  <a:lnTo>
                    <a:pt x="0" y="9334"/>
                  </a:lnTo>
                  <a:lnTo>
                    <a:pt x="27000" y="9334"/>
                  </a:lnTo>
                  <a:lnTo>
                    <a:pt x="453110" y="123507"/>
                  </a:lnTo>
                  <a:lnTo>
                    <a:pt x="455460" y="114795"/>
                  </a:lnTo>
                  <a:lnTo>
                    <a:pt x="27000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37" name="object 265">
              <a:extLst>
                <a:ext uri="{FF2B5EF4-FFF2-40B4-BE49-F238E27FC236}">
                  <a16:creationId xmlns:a16="http://schemas.microsoft.com/office/drawing/2014/main" xmlns="" id="{C8A09EB9-A7DC-AD00-DFBF-5A363A950D99}"/>
                </a:ext>
              </a:extLst>
            </p:cNvPr>
            <p:cNvSpPr/>
            <p:nvPr/>
          </p:nvSpPr>
          <p:spPr>
            <a:xfrm>
              <a:off x="9453834" y="6695541"/>
              <a:ext cx="455930" cy="123825"/>
            </a:xfrm>
            <a:custGeom>
              <a:avLst/>
              <a:gdLst/>
              <a:ahLst/>
              <a:cxnLst/>
              <a:rect l="l" t="t" r="r" b="b"/>
              <a:pathLst>
                <a:path w="455929" h="123825">
                  <a:moveTo>
                    <a:pt x="453110" y="123507"/>
                  </a:moveTo>
                  <a:lnTo>
                    <a:pt x="455460" y="114795"/>
                  </a:lnTo>
                  <a:lnTo>
                    <a:pt x="27000" y="0"/>
                  </a:lnTo>
                  <a:lnTo>
                    <a:pt x="0" y="0"/>
                  </a:lnTo>
                  <a:lnTo>
                    <a:pt x="0" y="9334"/>
                  </a:lnTo>
                  <a:lnTo>
                    <a:pt x="27000" y="9334"/>
                  </a:lnTo>
                  <a:lnTo>
                    <a:pt x="453110" y="123507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38" name="object 266">
              <a:extLst>
                <a:ext uri="{FF2B5EF4-FFF2-40B4-BE49-F238E27FC236}">
                  <a16:creationId xmlns:a16="http://schemas.microsoft.com/office/drawing/2014/main" xmlns="" id="{ED5B6485-75C6-8BBB-28C1-0A10A5DD1566}"/>
                </a:ext>
              </a:extLst>
            </p:cNvPr>
            <p:cNvSpPr/>
            <p:nvPr/>
          </p:nvSpPr>
          <p:spPr>
            <a:xfrm>
              <a:off x="7761823" y="6454660"/>
              <a:ext cx="1620520" cy="54610"/>
            </a:xfrm>
            <a:custGeom>
              <a:avLst/>
              <a:gdLst/>
              <a:ahLst/>
              <a:cxnLst/>
              <a:rect l="l" t="t" r="r" b="b"/>
              <a:pathLst>
                <a:path w="1620520" h="54609">
                  <a:moveTo>
                    <a:pt x="810005" y="0"/>
                  </a:moveTo>
                  <a:lnTo>
                    <a:pt x="1620011" y="54013"/>
                  </a:lnTo>
                </a:path>
                <a:path w="1620520" h="54609">
                  <a:moveTo>
                    <a:pt x="810005" y="0"/>
                  </a:moveTo>
                  <a:lnTo>
                    <a:pt x="0" y="54013"/>
                  </a:lnTo>
                </a:path>
              </a:pathLst>
            </a:custGeom>
            <a:ln w="45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39" name="object 267">
              <a:extLst>
                <a:ext uri="{FF2B5EF4-FFF2-40B4-BE49-F238E27FC236}">
                  <a16:creationId xmlns:a16="http://schemas.microsoft.com/office/drawing/2014/main" xmlns="" id="{7CCBCAF4-27B9-C8C0-3C8A-17951CE02836}"/>
                </a:ext>
              </a:extLst>
            </p:cNvPr>
            <p:cNvSpPr/>
            <p:nvPr/>
          </p:nvSpPr>
          <p:spPr>
            <a:xfrm>
              <a:off x="7761833" y="6319659"/>
              <a:ext cx="1620520" cy="9525"/>
            </a:xfrm>
            <a:custGeom>
              <a:avLst/>
              <a:gdLst/>
              <a:ahLst/>
              <a:cxnLst/>
              <a:rect l="l" t="t" r="r" b="b"/>
              <a:pathLst>
                <a:path w="1620520" h="9525">
                  <a:moveTo>
                    <a:pt x="1619999" y="0"/>
                  </a:moveTo>
                  <a:lnTo>
                    <a:pt x="0" y="0"/>
                  </a:lnTo>
                  <a:lnTo>
                    <a:pt x="0" y="9004"/>
                  </a:lnTo>
                  <a:lnTo>
                    <a:pt x="1619999" y="9004"/>
                  </a:lnTo>
                  <a:lnTo>
                    <a:pt x="161999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40" name="object 268">
              <a:extLst>
                <a:ext uri="{FF2B5EF4-FFF2-40B4-BE49-F238E27FC236}">
                  <a16:creationId xmlns:a16="http://schemas.microsoft.com/office/drawing/2014/main" xmlns="" id="{F9CDF3D3-C858-D6FE-800E-CC5438DB0F37}"/>
                </a:ext>
              </a:extLst>
            </p:cNvPr>
            <p:cNvSpPr/>
            <p:nvPr/>
          </p:nvSpPr>
          <p:spPr>
            <a:xfrm>
              <a:off x="7761823" y="6319664"/>
              <a:ext cx="1620520" cy="9525"/>
            </a:xfrm>
            <a:custGeom>
              <a:avLst/>
              <a:gdLst/>
              <a:ahLst/>
              <a:cxnLst/>
              <a:rect l="l" t="t" r="r" b="b"/>
              <a:pathLst>
                <a:path w="1620520" h="9525">
                  <a:moveTo>
                    <a:pt x="0" y="0"/>
                  </a:moveTo>
                  <a:lnTo>
                    <a:pt x="1619999" y="0"/>
                  </a:lnTo>
                  <a:lnTo>
                    <a:pt x="1619999" y="9004"/>
                  </a:lnTo>
                  <a:lnTo>
                    <a:pt x="0" y="9004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41" name="object 269">
              <a:extLst>
                <a:ext uri="{FF2B5EF4-FFF2-40B4-BE49-F238E27FC236}">
                  <a16:creationId xmlns:a16="http://schemas.microsoft.com/office/drawing/2014/main" xmlns="" id="{0664BFBD-D469-51D5-3CD0-4DA9099D25E3}"/>
                </a:ext>
              </a:extLst>
            </p:cNvPr>
            <p:cNvSpPr/>
            <p:nvPr/>
          </p:nvSpPr>
          <p:spPr>
            <a:xfrm>
              <a:off x="7689824" y="6164643"/>
              <a:ext cx="72390" cy="27305"/>
            </a:xfrm>
            <a:custGeom>
              <a:avLst/>
              <a:gdLst/>
              <a:ahLst/>
              <a:cxnLst/>
              <a:rect l="l" t="t" r="r" b="b"/>
              <a:pathLst>
                <a:path w="72390" h="27304">
                  <a:moveTo>
                    <a:pt x="72364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72364" y="27000"/>
                  </a:lnTo>
                  <a:lnTo>
                    <a:pt x="7236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42" name="object 270">
              <a:extLst>
                <a:ext uri="{FF2B5EF4-FFF2-40B4-BE49-F238E27FC236}">
                  <a16:creationId xmlns:a16="http://schemas.microsoft.com/office/drawing/2014/main" xmlns="" id="{136C3546-8EDF-F125-A1A9-C58C3FFE0F92}"/>
                </a:ext>
              </a:extLst>
            </p:cNvPr>
            <p:cNvSpPr/>
            <p:nvPr/>
          </p:nvSpPr>
          <p:spPr>
            <a:xfrm>
              <a:off x="7689829" y="6164643"/>
              <a:ext cx="72390" cy="27305"/>
            </a:xfrm>
            <a:custGeom>
              <a:avLst/>
              <a:gdLst/>
              <a:ahLst/>
              <a:cxnLst/>
              <a:rect l="l" t="t" r="r" b="b"/>
              <a:pathLst>
                <a:path w="72390" h="27304">
                  <a:moveTo>
                    <a:pt x="0" y="0"/>
                  </a:moveTo>
                  <a:lnTo>
                    <a:pt x="72364" y="0"/>
                  </a:lnTo>
                  <a:lnTo>
                    <a:pt x="72364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43" name="object 271">
              <a:extLst>
                <a:ext uri="{FF2B5EF4-FFF2-40B4-BE49-F238E27FC236}">
                  <a16:creationId xmlns:a16="http://schemas.microsoft.com/office/drawing/2014/main" xmlns="" id="{34CB3991-1C60-72B3-569C-C64F3551E212}"/>
                </a:ext>
              </a:extLst>
            </p:cNvPr>
            <p:cNvSpPr/>
            <p:nvPr/>
          </p:nvSpPr>
          <p:spPr>
            <a:xfrm>
              <a:off x="9381832" y="6191643"/>
              <a:ext cx="72390" cy="101600"/>
            </a:xfrm>
            <a:custGeom>
              <a:avLst/>
              <a:gdLst/>
              <a:ahLst/>
              <a:cxnLst/>
              <a:rect l="l" t="t" r="r" b="b"/>
              <a:pathLst>
                <a:path w="72390" h="101600">
                  <a:moveTo>
                    <a:pt x="71996" y="0"/>
                  </a:moveTo>
                  <a:lnTo>
                    <a:pt x="0" y="0"/>
                  </a:lnTo>
                  <a:lnTo>
                    <a:pt x="0" y="101003"/>
                  </a:lnTo>
                  <a:lnTo>
                    <a:pt x="71996" y="101003"/>
                  </a:lnTo>
                  <a:lnTo>
                    <a:pt x="71996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44" name="object 272">
              <a:extLst>
                <a:ext uri="{FF2B5EF4-FFF2-40B4-BE49-F238E27FC236}">
                  <a16:creationId xmlns:a16="http://schemas.microsoft.com/office/drawing/2014/main" xmlns="" id="{454D7B1D-3523-874F-2A9E-66D315207535}"/>
                </a:ext>
              </a:extLst>
            </p:cNvPr>
            <p:cNvSpPr/>
            <p:nvPr/>
          </p:nvSpPr>
          <p:spPr>
            <a:xfrm>
              <a:off x="9381835" y="6191648"/>
              <a:ext cx="72390" cy="101600"/>
            </a:xfrm>
            <a:custGeom>
              <a:avLst/>
              <a:gdLst/>
              <a:ahLst/>
              <a:cxnLst/>
              <a:rect l="l" t="t" r="r" b="b"/>
              <a:pathLst>
                <a:path w="72390" h="101600">
                  <a:moveTo>
                    <a:pt x="0" y="0"/>
                  </a:moveTo>
                  <a:lnTo>
                    <a:pt x="71996" y="0"/>
                  </a:lnTo>
                  <a:lnTo>
                    <a:pt x="71996" y="101003"/>
                  </a:lnTo>
                  <a:lnTo>
                    <a:pt x="0" y="101003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45" name="object 273">
              <a:extLst>
                <a:ext uri="{FF2B5EF4-FFF2-40B4-BE49-F238E27FC236}">
                  <a16:creationId xmlns:a16="http://schemas.microsoft.com/office/drawing/2014/main" xmlns="" id="{AF00D255-686D-D95D-D0FD-6C0EC7BA0DF9}"/>
                </a:ext>
              </a:extLst>
            </p:cNvPr>
            <p:cNvSpPr/>
            <p:nvPr/>
          </p:nvSpPr>
          <p:spPr>
            <a:xfrm>
              <a:off x="9340382" y="6157666"/>
              <a:ext cx="147320" cy="15875"/>
            </a:xfrm>
            <a:custGeom>
              <a:avLst/>
              <a:gdLst/>
              <a:ahLst/>
              <a:cxnLst/>
              <a:rect l="l" t="t" r="r" b="b"/>
              <a:pathLst>
                <a:path w="147320" h="15875">
                  <a:moveTo>
                    <a:pt x="0" y="15633"/>
                  </a:moveTo>
                  <a:lnTo>
                    <a:pt x="0" y="0"/>
                  </a:lnTo>
                  <a:lnTo>
                    <a:pt x="146824" y="0"/>
                  </a:lnTo>
                  <a:lnTo>
                    <a:pt x="146824" y="12712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46" name="object 274">
              <a:extLst>
                <a:ext uri="{FF2B5EF4-FFF2-40B4-BE49-F238E27FC236}">
                  <a16:creationId xmlns:a16="http://schemas.microsoft.com/office/drawing/2014/main" xmlns="" id="{B5D27B2C-EBC5-0067-9A62-6A534B800565}"/>
                </a:ext>
              </a:extLst>
            </p:cNvPr>
            <p:cNvSpPr/>
            <p:nvPr/>
          </p:nvSpPr>
          <p:spPr>
            <a:xfrm>
              <a:off x="9354832" y="6164643"/>
              <a:ext cx="27305" cy="147320"/>
            </a:xfrm>
            <a:custGeom>
              <a:avLst/>
              <a:gdLst/>
              <a:ahLst/>
              <a:cxnLst/>
              <a:rect l="l" t="t" r="r" b="b"/>
              <a:pathLst>
                <a:path w="27304" h="147320">
                  <a:moveTo>
                    <a:pt x="27000" y="0"/>
                  </a:moveTo>
                  <a:lnTo>
                    <a:pt x="0" y="0"/>
                  </a:lnTo>
                  <a:lnTo>
                    <a:pt x="0" y="146824"/>
                  </a:lnTo>
                  <a:lnTo>
                    <a:pt x="27000" y="146824"/>
                  </a:lnTo>
                  <a:lnTo>
                    <a:pt x="270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47" name="object 275">
              <a:extLst>
                <a:ext uri="{FF2B5EF4-FFF2-40B4-BE49-F238E27FC236}">
                  <a16:creationId xmlns:a16="http://schemas.microsoft.com/office/drawing/2014/main" xmlns="" id="{CD54705D-51E9-F7C7-C317-14CF4CD488E2}"/>
                </a:ext>
              </a:extLst>
            </p:cNvPr>
            <p:cNvSpPr/>
            <p:nvPr/>
          </p:nvSpPr>
          <p:spPr>
            <a:xfrm>
              <a:off x="9354830" y="6164643"/>
              <a:ext cx="27305" cy="147320"/>
            </a:xfrm>
            <a:custGeom>
              <a:avLst/>
              <a:gdLst/>
              <a:ahLst/>
              <a:cxnLst/>
              <a:rect l="l" t="t" r="r" b="b"/>
              <a:pathLst>
                <a:path w="27304" h="147320">
                  <a:moveTo>
                    <a:pt x="0" y="0"/>
                  </a:moveTo>
                  <a:lnTo>
                    <a:pt x="27000" y="0"/>
                  </a:lnTo>
                  <a:lnTo>
                    <a:pt x="27000" y="146824"/>
                  </a:lnTo>
                  <a:lnTo>
                    <a:pt x="0" y="146824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48" name="object 276">
              <a:extLst>
                <a:ext uri="{FF2B5EF4-FFF2-40B4-BE49-F238E27FC236}">
                  <a16:creationId xmlns:a16="http://schemas.microsoft.com/office/drawing/2014/main" xmlns="" id="{AB99551E-3373-679C-B505-0A33798CD03F}"/>
                </a:ext>
              </a:extLst>
            </p:cNvPr>
            <p:cNvSpPr/>
            <p:nvPr/>
          </p:nvSpPr>
          <p:spPr>
            <a:xfrm>
              <a:off x="9381832" y="6164643"/>
              <a:ext cx="72390" cy="27305"/>
            </a:xfrm>
            <a:custGeom>
              <a:avLst/>
              <a:gdLst/>
              <a:ahLst/>
              <a:cxnLst/>
              <a:rect l="l" t="t" r="r" b="b"/>
              <a:pathLst>
                <a:path w="72390" h="27304">
                  <a:moveTo>
                    <a:pt x="72364" y="0"/>
                  </a:moveTo>
                  <a:lnTo>
                    <a:pt x="0" y="0"/>
                  </a:lnTo>
                  <a:lnTo>
                    <a:pt x="0" y="27000"/>
                  </a:lnTo>
                  <a:lnTo>
                    <a:pt x="72364" y="27000"/>
                  </a:lnTo>
                  <a:lnTo>
                    <a:pt x="7236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49" name="object 277">
              <a:extLst>
                <a:ext uri="{FF2B5EF4-FFF2-40B4-BE49-F238E27FC236}">
                  <a16:creationId xmlns:a16="http://schemas.microsoft.com/office/drawing/2014/main" xmlns="" id="{7CB9E084-8832-E90A-B521-2B05780FD49A}"/>
                </a:ext>
              </a:extLst>
            </p:cNvPr>
            <p:cNvSpPr/>
            <p:nvPr/>
          </p:nvSpPr>
          <p:spPr>
            <a:xfrm>
              <a:off x="9381835" y="6164643"/>
              <a:ext cx="72390" cy="27305"/>
            </a:xfrm>
            <a:custGeom>
              <a:avLst/>
              <a:gdLst/>
              <a:ahLst/>
              <a:cxnLst/>
              <a:rect l="l" t="t" r="r" b="b"/>
              <a:pathLst>
                <a:path w="72390" h="27304">
                  <a:moveTo>
                    <a:pt x="0" y="0"/>
                  </a:moveTo>
                  <a:lnTo>
                    <a:pt x="72364" y="0"/>
                  </a:lnTo>
                  <a:lnTo>
                    <a:pt x="72364" y="27000"/>
                  </a:lnTo>
                  <a:lnTo>
                    <a:pt x="0" y="27000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50" name="object 278">
              <a:extLst>
                <a:ext uri="{FF2B5EF4-FFF2-40B4-BE49-F238E27FC236}">
                  <a16:creationId xmlns:a16="http://schemas.microsoft.com/office/drawing/2014/main" xmlns="" id="{FA1DB153-23EB-C33B-605D-7A9C7BA96CA6}"/>
                </a:ext>
              </a:extLst>
            </p:cNvPr>
            <p:cNvSpPr/>
            <p:nvPr/>
          </p:nvSpPr>
          <p:spPr>
            <a:xfrm>
              <a:off x="7761823" y="6337653"/>
              <a:ext cx="1620520" cy="72390"/>
            </a:xfrm>
            <a:custGeom>
              <a:avLst/>
              <a:gdLst/>
              <a:ahLst/>
              <a:cxnLst/>
              <a:rect l="l" t="t" r="r" b="b"/>
              <a:pathLst>
                <a:path w="1620520" h="72389">
                  <a:moveTo>
                    <a:pt x="1620011" y="0"/>
                  </a:moveTo>
                  <a:lnTo>
                    <a:pt x="0" y="0"/>
                  </a:lnTo>
                  <a:lnTo>
                    <a:pt x="0" y="71958"/>
                  </a:lnTo>
                  <a:lnTo>
                    <a:pt x="810005" y="18008"/>
                  </a:lnTo>
                  <a:lnTo>
                    <a:pt x="1620011" y="71958"/>
                  </a:lnTo>
                  <a:lnTo>
                    <a:pt x="162001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51" name="object 279">
              <a:extLst>
                <a:ext uri="{FF2B5EF4-FFF2-40B4-BE49-F238E27FC236}">
                  <a16:creationId xmlns:a16="http://schemas.microsoft.com/office/drawing/2014/main" xmlns="" id="{D7E646B2-F15B-CCAD-32FF-7F2053AD34B1}"/>
                </a:ext>
              </a:extLst>
            </p:cNvPr>
            <p:cNvSpPr/>
            <p:nvPr/>
          </p:nvSpPr>
          <p:spPr>
            <a:xfrm>
              <a:off x="7761823" y="6337653"/>
              <a:ext cx="1620520" cy="72390"/>
            </a:xfrm>
            <a:custGeom>
              <a:avLst/>
              <a:gdLst/>
              <a:ahLst/>
              <a:cxnLst/>
              <a:rect l="l" t="t" r="r" b="b"/>
              <a:pathLst>
                <a:path w="1620520" h="72389">
                  <a:moveTo>
                    <a:pt x="1620011" y="71958"/>
                  </a:moveTo>
                  <a:lnTo>
                    <a:pt x="1620011" y="0"/>
                  </a:lnTo>
                  <a:lnTo>
                    <a:pt x="0" y="0"/>
                  </a:lnTo>
                  <a:lnTo>
                    <a:pt x="0" y="71958"/>
                  </a:lnTo>
                  <a:lnTo>
                    <a:pt x="17373" y="70802"/>
                  </a:lnTo>
                  <a:lnTo>
                    <a:pt x="810005" y="18008"/>
                  </a:lnTo>
                  <a:lnTo>
                    <a:pt x="1602663" y="70764"/>
                  </a:lnTo>
                  <a:lnTo>
                    <a:pt x="1620011" y="71958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952" name="object 280">
              <a:extLst>
                <a:ext uri="{FF2B5EF4-FFF2-40B4-BE49-F238E27FC236}">
                  <a16:creationId xmlns:a16="http://schemas.microsoft.com/office/drawing/2014/main" xmlns="" id="{8BA00DD7-877A-9EDE-DD69-E1A6F13D4630}"/>
                </a:ext>
              </a:extLst>
            </p:cNvPr>
            <p:cNvPicPr/>
            <p:nvPr/>
          </p:nvPicPr>
          <p:blipFill>
            <a:blip r:embed="rId48" cstate="print"/>
            <a:stretch>
              <a:fillRect/>
            </a:stretch>
          </p:blipFill>
          <p:spPr>
            <a:xfrm>
              <a:off x="6273053" y="6465115"/>
              <a:ext cx="712901" cy="1023454"/>
            </a:xfrm>
            <a:prstGeom prst="rect">
              <a:avLst/>
            </a:prstGeom>
          </p:spPr>
        </p:pic>
        <p:sp>
          <p:nvSpPr>
            <p:cNvPr id="953" name="object 281">
              <a:extLst>
                <a:ext uri="{FF2B5EF4-FFF2-40B4-BE49-F238E27FC236}">
                  <a16:creationId xmlns:a16="http://schemas.microsoft.com/office/drawing/2014/main" xmlns="" id="{FBCC1770-ABD8-D0A9-9F3B-609C4726BCA8}"/>
                </a:ext>
              </a:extLst>
            </p:cNvPr>
            <p:cNvSpPr/>
            <p:nvPr/>
          </p:nvSpPr>
          <p:spPr>
            <a:xfrm>
              <a:off x="2801327" y="7489670"/>
              <a:ext cx="4186554" cy="0"/>
            </a:xfrm>
            <a:custGeom>
              <a:avLst/>
              <a:gdLst/>
              <a:ahLst/>
              <a:cxnLst/>
              <a:rect l="l" t="t" r="r" b="b"/>
              <a:pathLst>
                <a:path w="4186554">
                  <a:moveTo>
                    <a:pt x="4186516" y="0"/>
                  </a:moveTo>
                  <a:lnTo>
                    <a:pt x="0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54" name="object 282">
              <a:extLst>
                <a:ext uri="{FF2B5EF4-FFF2-40B4-BE49-F238E27FC236}">
                  <a16:creationId xmlns:a16="http://schemas.microsoft.com/office/drawing/2014/main" xmlns="" id="{54BE9BEC-B6FD-3C28-0CBB-D256EB7FF44B}"/>
                </a:ext>
              </a:extLst>
            </p:cNvPr>
            <p:cNvSpPr/>
            <p:nvPr/>
          </p:nvSpPr>
          <p:spPr>
            <a:xfrm>
              <a:off x="10076962" y="7490615"/>
              <a:ext cx="867410" cy="0"/>
            </a:xfrm>
            <a:custGeom>
              <a:avLst/>
              <a:gdLst/>
              <a:ahLst/>
              <a:cxnLst/>
              <a:rect l="l" t="t" r="r" b="b"/>
              <a:pathLst>
                <a:path w="867409">
                  <a:moveTo>
                    <a:pt x="0" y="0"/>
                  </a:moveTo>
                  <a:lnTo>
                    <a:pt x="867219" y="0"/>
                  </a:lnTo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55" name="object 283">
              <a:extLst>
                <a:ext uri="{FF2B5EF4-FFF2-40B4-BE49-F238E27FC236}">
                  <a16:creationId xmlns:a16="http://schemas.microsoft.com/office/drawing/2014/main" xmlns="" id="{5196ABEE-D09B-BFAB-4CFC-10E2260BD4A0}"/>
                </a:ext>
              </a:extLst>
            </p:cNvPr>
            <p:cNvSpPr/>
            <p:nvPr/>
          </p:nvSpPr>
          <p:spPr>
            <a:xfrm>
              <a:off x="10076964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1917" y="0"/>
                  </a:moveTo>
                  <a:lnTo>
                    <a:pt x="0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56" name="object 284">
              <a:extLst>
                <a:ext uri="{FF2B5EF4-FFF2-40B4-BE49-F238E27FC236}">
                  <a16:creationId xmlns:a16="http://schemas.microsoft.com/office/drawing/2014/main" xmlns="" id="{38E8529D-3CF3-36E9-F785-04FDE093766F}"/>
                </a:ext>
              </a:extLst>
            </p:cNvPr>
            <p:cNvSpPr/>
            <p:nvPr/>
          </p:nvSpPr>
          <p:spPr>
            <a:xfrm>
              <a:off x="10083327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57" name="object 285">
              <a:extLst>
                <a:ext uri="{FF2B5EF4-FFF2-40B4-BE49-F238E27FC236}">
                  <a16:creationId xmlns:a16="http://schemas.microsoft.com/office/drawing/2014/main" xmlns="" id="{DE744373-8CA7-9A9B-6ACF-47ACF2E3998E}"/>
                </a:ext>
              </a:extLst>
            </p:cNvPr>
            <p:cNvSpPr/>
            <p:nvPr/>
          </p:nvSpPr>
          <p:spPr>
            <a:xfrm>
              <a:off x="10092842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58" name="object 286">
              <a:extLst>
                <a:ext uri="{FF2B5EF4-FFF2-40B4-BE49-F238E27FC236}">
                  <a16:creationId xmlns:a16="http://schemas.microsoft.com/office/drawing/2014/main" xmlns="" id="{7425E4C2-7F04-E1FB-E403-A1EBE00AAC21}"/>
                </a:ext>
              </a:extLst>
            </p:cNvPr>
            <p:cNvSpPr/>
            <p:nvPr/>
          </p:nvSpPr>
          <p:spPr>
            <a:xfrm>
              <a:off x="10100640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59" name="object 287">
              <a:extLst>
                <a:ext uri="{FF2B5EF4-FFF2-40B4-BE49-F238E27FC236}">
                  <a16:creationId xmlns:a16="http://schemas.microsoft.com/office/drawing/2014/main" xmlns="" id="{B555AF89-70BA-7A80-D04F-9F478322F716}"/>
                </a:ext>
              </a:extLst>
            </p:cNvPr>
            <p:cNvSpPr/>
            <p:nvPr/>
          </p:nvSpPr>
          <p:spPr>
            <a:xfrm>
              <a:off x="10109210" y="7464341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60" name="object 288">
              <a:extLst>
                <a:ext uri="{FF2B5EF4-FFF2-40B4-BE49-F238E27FC236}">
                  <a16:creationId xmlns:a16="http://schemas.microsoft.com/office/drawing/2014/main" xmlns="" id="{4A70B9AF-7DDB-2736-78AB-D1D59823DFDC}"/>
                </a:ext>
              </a:extLst>
            </p:cNvPr>
            <p:cNvSpPr/>
            <p:nvPr/>
          </p:nvSpPr>
          <p:spPr>
            <a:xfrm>
              <a:off x="10115583" y="7454863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61" name="object 289">
              <a:extLst>
                <a:ext uri="{FF2B5EF4-FFF2-40B4-BE49-F238E27FC236}">
                  <a16:creationId xmlns:a16="http://schemas.microsoft.com/office/drawing/2014/main" xmlns="" id="{52260564-F257-F41A-F0F5-983C746850A0}"/>
                </a:ext>
              </a:extLst>
            </p:cNvPr>
            <p:cNvSpPr/>
            <p:nvPr/>
          </p:nvSpPr>
          <p:spPr>
            <a:xfrm>
              <a:off x="10125245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1917" y="0"/>
                  </a:moveTo>
                  <a:lnTo>
                    <a:pt x="0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62" name="object 290">
              <a:extLst>
                <a:ext uri="{FF2B5EF4-FFF2-40B4-BE49-F238E27FC236}">
                  <a16:creationId xmlns:a16="http://schemas.microsoft.com/office/drawing/2014/main" xmlns="" id="{CCE4EB32-CE13-66B6-5F59-F13E17FC0BD0}"/>
                </a:ext>
              </a:extLst>
            </p:cNvPr>
            <p:cNvSpPr/>
            <p:nvPr/>
          </p:nvSpPr>
          <p:spPr>
            <a:xfrm>
              <a:off x="10131615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63" name="object 291">
              <a:extLst>
                <a:ext uri="{FF2B5EF4-FFF2-40B4-BE49-F238E27FC236}">
                  <a16:creationId xmlns:a16="http://schemas.microsoft.com/office/drawing/2014/main" xmlns="" id="{06B882B5-C5B3-A928-2486-4204AFA91732}"/>
                </a:ext>
              </a:extLst>
            </p:cNvPr>
            <p:cNvSpPr/>
            <p:nvPr/>
          </p:nvSpPr>
          <p:spPr>
            <a:xfrm>
              <a:off x="10141092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64" name="object 292">
              <a:extLst>
                <a:ext uri="{FF2B5EF4-FFF2-40B4-BE49-F238E27FC236}">
                  <a16:creationId xmlns:a16="http://schemas.microsoft.com/office/drawing/2014/main" xmlns="" id="{1C7CD012-E8E5-7C80-4233-A9F9046B89CD}"/>
                </a:ext>
              </a:extLst>
            </p:cNvPr>
            <p:cNvSpPr/>
            <p:nvPr/>
          </p:nvSpPr>
          <p:spPr>
            <a:xfrm>
              <a:off x="10148889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65" name="object 293">
              <a:extLst>
                <a:ext uri="{FF2B5EF4-FFF2-40B4-BE49-F238E27FC236}">
                  <a16:creationId xmlns:a16="http://schemas.microsoft.com/office/drawing/2014/main" xmlns="" id="{355BB64D-888B-9D50-3BF6-F93EFBBB59A7}"/>
                </a:ext>
              </a:extLst>
            </p:cNvPr>
            <p:cNvSpPr/>
            <p:nvPr/>
          </p:nvSpPr>
          <p:spPr>
            <a:xfrm>
              <a:off x="10157459" y="7464341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66" name="object 294">
              <a:extLst>
                <a:ext uri="{FF2B5EF4-FFF2-40B4-BE49-F238E27FC236}">
                  <a16:creationId xmlns:a16="http://schemas.microsoft.com/office/drawing/2014/main" xmlns="" id="{1DC9AE9A-74B3-6EC8-5793-5D4119A3B8CF}"/>
                </a:ext>
              </a:extLst>
            </p:cNvPr>
            <p:cNvSpPr/>
            <p:nvPr/>
          </p:nvSpPr>
          <p:spPr>
            <a:xfrm>
              <a:off x="10163825" y="7454863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67" name="object 295">
              <a:extLst>
                <a:ext uri="{FF2B5EF4-FFF2-40B4-BE49-F238E27FC236}">
                  <a16:creationId xmlns:a16="http://schemas.microsoft.com/office/drawing/2014/main" xmlns="" id="{EFC77056-1CD2-D3BE-9D16-F0F875491785}"/>
                </a:ext>
              </a:extLst>
            </p:cNvPr>
            <p:cNvSpPr/>
            <p:nvPr/>
          </p:nvSpPr>
          <p:spPr>
            <a:xfrm>
              <a:off x="10171384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1955" y="0"/>
                  </a:moveTo>
                  <a:lnTo>
                    <a:pt x="0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68" name="object 296">
              <a:extLst>
                <a:ext uri="{FF2B5EF4-FFF2-40B4-BE49-F238E27FC236}">
                  <a16:creationId xmlns:a16="http://schemas.microsoft.com/office/drawing/2014/main" xmlns="" id="{4B082595-49E5-AA54-B1B0-01A7B93D7CB5}"/>
                </a:ext>
              </a:extLst>
            </p:cNvPr>
            <p:cNvSpPr/>
            <p:nvPr/>
          </p:nvSpPr>
          <p:spPr>
            <a:xfrm>
              <a:off x="10177792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69" name="object 297">
              <a:extLst>
                <a:ext uri="{FF2B5EF4-FFF2-40B4-BE49-F238E27FC236}">
                  <a16:creationId xmlns:a16="http://schemas.microsoft.com/office/drawing/2014/main" xmlns="" id="{A3A783F1-934B-3C11-2665-61DFD2558EF1}"/>
                </a:ext>
              </a:extLst>
            </p:cNvPr>
            <p:cNvSpPr/>
            <p:nvPr/>
          </p:nvSpPr>
          <p:spPr>
            <a:xfrm>
              <a:off x="10187269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70" name="object 298">
              <a:extLst>
                <a:ext uri="{FF2B5EF4-FFF2-40B4-BE49-F238E27FC236}">
                  <a16:creationId xmlns:a16="http://schemas.microsoft.com/office/drawing/2014/main" xmlns="" id="{F4D044F8-8DF2-8968-B676-2D7A7D2590BC}"/>
                </a:ext>
              </a:extLst>
            </p:cNvPr>
            <p:cNvSpPr/>
            <p:nvPr/>
          </p:nvSpPr>
          <p:spPr>
            <a:xfrm>
              <a:off x="10195067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71" name="object 299">
              <a:extLst>
                <a:ext uri="{FF2B5EF4-FFF2-40B4-BE49-F238E27FC236}">
                  <a16:creationId xmlns:a16="http://schemas.microsoft.com/office/drawing/2014/main" xmlns="" id="{0550FB29-79C7-0078-3BBE-25072FA6BDE6}"/>
                </a:ext>
              </a:extLst>
            </p:cNvPr>
            <p:cNvSpPr/>
            <p:nvPr/>
          </p:nvSpPr>
          <p:spPr>
            <a:xfrm>
              <a:off x="10203636" y="7464341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72" name="object 300">
              <a:extLst>
                <a:ext uri="{FF2B5EF4-FFF2-40B4-BE49-F238E27FC236}">
                  <a16:creationId xmlns:a16="http://schemas.microsoft.com/office/drawing/2014/main" xmlns="" id="{6BEB8634-70AC-6E31-8F09-B653B8F792EC}"/>
                </a:ext>
              </a:extLst>
            </p:cNvPr>
            <p:cNvSpPr/>
            <p:nvPr/>
          </p:nvSpPr>
          <p:spPr>
            <a:xfrm>
              <a:off x="10210002" y="7454863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73" name="object 301">
              <a:extLst>
                <a:ext uri="{FF2B5EF4-FFF2-40B4-BE49-F238E27FC236}">
                  <a16:creationId xmlns:a16="http://schemas.microsoft.com/office/drawing/2014/main" xmlns="" id="{C63FF343-5D46-00C6-F68B-C65C54E54C25}"/>
                </a:ext>
              </a:extLst>
            </p:cNvPr>
            <p:cNvSpPr/>
            <p:nvPr/>
          </p:nvSpPr>
          <p:spPr>
            <a:xfrm>
              <a:off x="10351465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0" y="0"/>
                  </a:moveTo>
                  <a:lnTo>
                    <a:pt x="1917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74" name="object 302">
              <a:extLst>
                <a:ext uri="{FF2B5EF4-FFF2-40B4-BE49-F238E27FC236}">
                  <a16:creationId xmlns:a16="http://schemas.microsoft.com/office/drawing/2014/main" xmlns="" id="{263EC23C-9787-14B6-7F95-B740A7918B3A}"/>
                </a:ext>
              </a:extLst>
            </p:cNvPr>
            <p:cNvSpPr/>
            <p:nvPr/>
          </p:nvSpPr>
          <p:spPr>
            <a:xfrm>
              <a:off x="10344302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75" name="object 303">
              <a:extLst>
                <a:ext uri="{FF2B5EF4-FFF2-40B4-BE49-F238E27FC236}">
                  <a16:creationId xmlns:a16="http://schemas.microsoft.com/office/drawing/2014/main" xmlns="" id="{3C836469-D8E7-8472-C6B9-384D62102631}"/>
                </a:ext>
              </a:extLst>
            </p:cNvPr>
            <p:cNvSpPr/>
            <p:nvPr/>
          </p:nvSpPr>
          <p:spPr>
            <a:xfrm>
              <a:off x="10336075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76" name="object 304">
              <a:extLst>
                <a:ext uri="{FF2B5EF4-FFF2-40B4-BE49-F238E27FC236}">
                  <a16:creationId xmlns:a16="http://schemas.microsoft.com/office/drawing/2014/main" xmlns="" id="{B9FCC872-FF2A-8F9A-5BDE-6B58756AFE7F}"/>
                </a:ext>
              </a:extLst>
            </p:cNvPr>
            <p:cNvSpPr/>
            <p:nvPr/>
          </p:nvSpPr>
          <p:spPr>
            <a:xfrm>
              <a:off x="10326989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77" name="object 305">
              <a:extLst>
                <a:ext uri="{FF2B5EF4-FFF2-40B4-BE49-F238E27FC236}">
                  <a16:creationId xmlns:a16="http://schemas.microsoft.com/office/drawing/2014/main" xmlns="" id="{0AF3EF46-5751-48CB-738F-088CF8E0FC0F}"/>
                </a:ext>
              </a:extLst>
            </p:cNvPr>
            <p:cNvSpPr/>
            <p:nvPr/>
          </p:nvSpPr>
          <p:spPr>
            <a:xfrm>
              <a:off x="10321137" y="7464341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78" name="object 306">
              <a:extLst>
                <a:ext uri="{FF2B5EF4-FFF2-40B4-BE49-F238E27FC236}">
                  <a16:creationId xmlns:a16="http://schemas.microsoft.com/office/drawing/2014/main" xmlns="" id="{87A13090-6762-F8DC-F46C-B62AA712E106}"/>
                </a:ext>
              </a:extLst>
            </p:cNvPr>
            <p:cNvSpPr/>
            <p:nvPr/>
          </p:nvSpPr>
          <p:spPr>
            <a:xfrm>
              <a:off x="10312085" y="7454863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79" name="object 307">
              <a:extLst>
                <a:ext uri="{FF2B5EF4-FFF2-40B4-BE49-F238E27FC236}">
                  <a16:creationId xmlns:a16="http://schemas.microsoft.com/office/drawing/2014/main" xmlns="" id="{0DB2C9B5-705A-3464-0E73-CC40CDAE4C83}"/>
                </a:ext>
              </a:extLst>
            </p:cNvPr>
            <p:cNvSpPr/>
            <p:nvPr/>
          </p:nvSpPr>
          <p:spPr>
            <a:xfrm>
              <a:off x="10303185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0" y="0"/>
                  </a:moveTo>
                  <a:lnTo>
                    <a:pt x="1955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80" name="object 308">
              <a:extLst>
                <a:ext uri="{FF2B5EF4-FFF2-40B4-BE49-F238E27FC236}">
                  <a16:creationId xmlns:a16="http://schemas.microsoft.com/office/drawing/2014/main" xmlns="" id="{88F6340C-CAFA-FD7C-F359-BC46E4CB8C4B}"/>
                </a:ext>
              </a:extLst>
            </p:cNvPr>
            <p:cNvSpPr/>
            <p:nvPr/>
          </p:nvSpPr>
          <p:spPr>
            <a:xfrm>
              <a:off x="10296052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81" name="object 309">
              <a:extLst>
                <a:ext uri="{FF2B5EF4-FFF2-40B4-BE49-F238E27FC236}">
                  <a16:creationId xmlns:a16="http://schemas.microsoft.com/office/drawing/2014/main" xmlns="" id="{2FDFAB78-118B-7D53-EA57-0E84D13198E4}"/>
                </a:ext>
              </a:extLst>
            </p:cNvPr>
            <p:cNvSpPr/>
            <p:nvPr/>
          </p:nvSpPr>
          <p:spPr>
            <a:xfrm>
              <a:off x="10287820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82" name="object 310">
              <a:extLst>
                <a:ext uri="{FF2B5EF4-FFF2-40B4-BE49-F238E27FC236}">
                  <a16:creationId xmlns:a16="http://schemas.microsoft.com/office/drawing/2014/main" xmlns="" id="{5604BEC6-7AB9-7600-C6A7-D0EE012EEFFD}"/>
                </a:ext>
              </a:extLst>
            </p:cNvPr>
            <p:cNvSpPr/>
            <p:nvPr/>
          </p:nvSpPr>
          <p:spPr>
            <a:xfrm>
              <a:off x="10278740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83" name="object 311">
              <a:extLst>
                <a:ext uri="{FF2B5EF4-FFF2-40B4-BE49-F238E27FC236}">
                  <a16:creationId xmlns:a16="http://schemas.microsoft.com/office/drawing/2014/main" xmlns="" id="{1CE0948C-D5E0-B72C-CEB6-DD684376F316}"/>
                </a:ext>
              </a:extLst>
            </p:cNvPr>
            <p:cNvSpPr/>
            <p:nvPr/>
          </p:nvSpPr>
          <p:spPr>
            <a:xfrm>
              <a:off x="10272887" y="7464341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84" name="object 312">
              <a:extLst>
                <a:ext uri="{FF2B5EF4-FFF2-40B4-BE49-F238E27FC236}">
                  <a16:creationId xmlns:a16="http://schemas.microsoft.com/office/drawing/2014/main" xmlns="" id="{94B05857-AD02-A994-B6FD-53EFF8812CBF}"/>
                </a:ext>
              </a:extLst>
            </p:cNvPr>
            <p:cNvSpPr/>
            <p:nvPr/>
          </p:nvSpPr>
          <p:spPr>
            <a:xfrm>
              <a:off x="10263804" y="7454863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85" name="object 313">
              <a:extLst>
                <a:ext uri="{FF2B5EF4-FFF2-40B4-BE49-F238E27FC236}">
                  <a16:creationId xmlns:a16="http://schemas.microsoft.com/office/drawing/2014/main" xmlns="" id="{6977D3F8-ABB0-D3E4-C5EC-05015AC34755}"/>
                </a:ext>
              </a:extLst>
            </p:cNvPr>
            <p:cNvSpPr/>
            <p:nvPr/>
          </p:nvSpPr>
          <p:spPr>
            <a:xfrm>
              <a:off x="10257036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0" y="0"/>
                  </a:moveTo>
                  <a:lnTo>
                    <a:pt x="1917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86" name="object 314">
              <a:extLst>
                <a:ext uri="{FF2B5EF4-FFF2-40B4-BE49-F238E27FC236}">
                  <a16:creationId xmlns:a16="http://schemas.microsoft.com/office/drawing/2014/main" xmlns="" id="{C453E5AA-1D30-DB16-FAC1-777C299FDD81}"/>
                </a:ext>
              </a:extLst>
            </p:cNvPr>
            <p:cNvSpPr/>
            <p:nvPr/>
          </p:nvSpPr>
          <p:spPr>
            <a:xfrm>
              <a:off x="10249875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87" name="object 315">
              <a:extLst>
                <a:ext uri="{FF2B5EF4-FFF2-40B4-BE49-F238E27FC236}">
                  <a16:creationId xmlns:a16="http://schemas.microsoft.com/office/drawing/2014/main" xmlns="" id="{F6FA7294-927F-43FF-83EB-B0B3DFC0E9CE}"/>
                </a:ext>
              </a:extLst>
            </p:cNvPr>
            <p:cNvSpPr/>
            <p:nvPr/>
          </p:nvSpPr>
          <p:spPr>
            <a:xfrm>
              <a:off x="10241643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88" name="object 316">
              <a:extLst>
                <a:ext uri="{FF2B5EF4-FFF2-40B4-BE49-F238E27FC236}">
                  <a16:creationId xmlns:a16="http://schemas.microsoft.com/office/drawing/2014/main" xmlns="" id="{BEA74020-26E8-78A2-E944-A18082D4A682}"/>
                </a:ext>
              </a:extLst>
            </p:cNvPr>
            <p:cNvSpPr/>
            <p:nvPr/>
          </p:nvSpPr>
          <p:spPr>
            <a:xfrm>
              <a:off x="10232563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89" name="object 317">
              <a:extLst>
                <a:ext uri="{FF2B5EF4-FFF2-40B4-BE49-F238E27FC236}">
                  <a16:creationId xmlns:a16="http://schemas.microsoft.com/office/drawing/2014/main" xmlns="" id="{7DBA7DF7-BA48-DA63-0813-13F9A6B27AA1}"/>
                </a:ext>
              </a:extLst>
            </p:cNvPr>
            <p:cNvSpPr/>
            <p:nvPr/>
          </p:nvSpPr>
          <p:spPr>
            <a:xfrm>
              <a:off x="10226709" y="7464341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90" name="object 318">
              <a:extLst>
                <a:ext uri="{FF2B5EF4-FFF2-40B4-BE49-F238E27FC236}">
                  <a16:creationId xmlns:a16="http://schemas.microsoft.com/office/drawing/2014/main" xmlns="" id="{E8EF2B73-6F09-788E-9D9E-8E06E2BE00F1}"/>
                </a:ext>
              </a:extLst>
            </p:cNvPr>
            <p:cNvSpPr/>
            <p:nvPr/>
          </p:nvSpPr>
          <p:spPr>
            <a:xfrm>
              <a:off x="10217627" y="7454863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91" name="object 319">
              <a:extLst>
                <a:ext uri="{FF2B5EF4-FFF2-40B4-BE49-F238E27FC236}">
                  <a16:creationId xmlns:a16="http://schemas.microsoft.com/office/drawing/2014/main" xmlns="" id="{2490B44A-E39D-75A1-2461-D870F9E2541B}"/>
                </a:ext>
              </a:extLst>
            </p:cNvPr>
            <p:cNvSpPr/>
            <p:nvPr/>
          </p:nvSpPr>
          <p:spPr>
            <a:xfrm>
              <a:off x="10635508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0" y="0"/>
                  </a:moveTo>
                  <a:lnTo>
                    <a:pt x="1917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92" name="object 320">
              <a:extLst>
                <a:ext uri="{FF2B5EF4-FFF2-40B4-BE49-F238E27FC236}">
                  <a16:creationId xmlns:a16="http://schemas.microsoft.com/office/drawing/2014/main" xmlns="" id="{1C13263A-59A4-A8C4-A5A8-0A5E217EF5A9}"/>
                </a:ext>
              </a:extLst>
            </p:cNvPr>
            <p:cNvSpPr/>
            <p:nvPr/>
          </p:nvSpPr>
          <p:spPr>
            <a:xfrm>
              <a:off x="10628345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93" name="object 321">
              <a:extLst>
                <a:ext uri="{FF2B5EF4-FFF2-40B4-BE49-F238E27FC236}">
                  <a16:creationId xmlns:a16="http://schemas.microsoft.com/office/drawing/2014/main" xmlns="" id="{8FAD2AD6-8F40-E12B-584B-8CBC453580FB}"/>
                </a:ext>
              </a:extLst>
            </p:cNvPr>
            <p:cNvSpPr/>
            <p:nvPr/>
          </p:nvSpPr>
          <p:spPr>
            <a:xfrm>
              <a:off x="10620113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94" name="object 322">
              <a:extLst>
                <a:ext uri="{FF2B5EF4-FFF2-40B4-BE49-F238E27FC236}">
                  <a16:creationId xmlns:a16="http://schemas.microsoft.com/office/drawing/2014/main" xmlns="" id="{7465AC72-6583-D170-4392-6D1A2E94CFB7}"/>
                </a:ext>
              </a:extLst>
            </p:cNvPr>
            <p:cNvSpPr/>
            <p:nvPr/>
          </p:nvSpPr>
          <p:spPr>
            <a:xfrm>
              <a:off x="10611032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95" name="object 323">
              <a:extLst>
                <a:ext uri="{FF2B5EF4-FFF2-40B4-BE49-F238E27FC236}">
                  <a16:creationId xmlns:a16="http://schemas.microsoft.com/office/drawing/2014/main" xmlns="" id="{8391FB9F-88F4-224E-42B0-394C19A3E50C}"/>
                </a:ext>
              </a:extLst>
            </p:cNvPr>
            <p:cNvSpPr/>
            <p:nvPr/>
          </p:nvSpPr>
          <p:spPr>
            <a:xfrm>
              <a:off x="10605179" y="7464341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96" name="object 324">
              <a:extLst>
                <a:ext uri="{FF2B5EF4-FFF2-40B4-BE49-F238E27FC236}">
                  <a16:creationId xmlns:a16="http://schemas.microsoft.com/office/drawing/2014/main" xmlns="" id="{29B65037-6709-DDF7-7015-72E0E3C13241}"/>
                </a:ext>
              </a:extLst>
            </p:cNvPr>
            <p:cNvSpPr/>
            <p:nvPr/>
          </p:nvSpPr>
          <p:spPr>
            <a:xfrm>
              <a:off x="10596097" y="7454863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97" name="object 325">
              <a:extLst>
                <a:ext uri="{FF2B5EF4-FFF2-40B4-BE49-F238E27FC236}">
                  <a16:creationId xmlns:a16="http://schemas.microsoft.com/office/drawing/2014/main" xmlns="" id="{D143E093-F8AE-E15E-3BEF-6B90D0A701DA}"/>
                </a:ext>
              </a:extLst>
            </p:cNvPr>
            <p:cNvSpPr/>
            <p:nvPr/>
          </p:nvSpPr>
          <p:spPr>
            <a:xfrm>
              <a:off x="10587228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0" y="0"/>
                  </a:moveTo>
                  <a:lnTo>
                    <a:pt x="1917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98" name="object 326">
              <a:extLst>
                <a:ext uri="{FF2B5EF4-FFF2-40B4-BE49-F238E27FC236}">
                  <a16:creationId xmlns:a16="http://schemas.microsoft.com/office/drawing/2014/main" xmlns="" id="{79022F3F-310A-7823-A167-ADA7E1652213}"/>
                </a:ext>
              </a:extLst>
            </p:cNvPr>
            <p:cNvSpPr/>
            <p:nvPr/>
          </p:nvSpPr>
          <p:spPr>
            <a:xfrm>
              <a:off x="10580096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999" name="object 327">
              <a:extLst>
                <a:ext uri="{FF2B5EF4-FFF2-40B4-BE49-F238E27FC236}">
                  <a16:creationId xmlns:a16="http://schemas.microsoft.com/office/drawing/2014/main" xmlns="" id="{464138A4-6296-61A3-F09A-7C3FC044D9E4}"/>
                </a:ext>
              </a:extLst>
            </p:cNvPr>
            <p:cNvSpPr/>
            <p:nvPr/>
          </p:nvSpPr>
          <p:spPr>
            <a:xfrm>
              <a:off x="10571863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00" name="object 328">
              <a:extLst>
                <a:ext uri="{FF2B5EF4-FFF2-40B4-BE49-F238E27FC236}">
                  <a16:creationId xmlns:a16="http://schemas.microsoft.com/office/drawing/2014/main" xmlns="" id="{A5711F9A-7380-F4D8-8E42-F2FE9FAF7B13}"/>
                </a:ext>
              </a:extLst>
            </p:cNvPr>
            <p:cNvSpPr/>
            <p:nvPr/>
          </p:nvSpPr>
          <p:spPr>
            <a:xfrm>
              <a:off x="10562781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01" name="object 329">
              <a:extLst>
                <a:ext uri="{FF2B5EF4-FFF2-40B4-BE49-F238E27FC236}">
                  <a16:creationId xmlns:a16="http://schemas.microsoft.com/office/drawing/2014/main" xmlns="" id="{34CAD955-8C83-B568-2C92-1B349581D95F}"/>
                </a:ext>
              </a:extLst>
            </p:cNvPr>
            <p:cNvSpPr/>
            <p:nvPr/>
          </p:nvSpPr>
          <p:spPr>
            <a:xfrm>
              <a:off x="10556930" y="7464341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02" name="object 330">
              <a:extLst>
                <a:ext uri="{FF2B5EF4-FFF2-40B4-BE49-F238E27FC236}">
                  <a16:creationId xmlns:a16="http://schemas.microsoft.com/office/drawing/2014/main" xmlns="" id="{A24DCF37-5E6C-CB67-8046-7EA64EBCA3BA}"/>
                </a:ext>
              </a:extLst>
            </p:cNvPr>
            <p:cNvSpPr/>
            <p:nvPr/>
          </p:nvSpPr>
          <p:spPr>
            <a:xfrm>
              <a:off x="10547847" y="7454863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03" name="object 331">
              <a:extLst>
                <a:ext uri="{FF2B5EF4-FFF2-40B4-BE49-F238E27FC236}">
                  <a16:creationId xmlns:a16="http://schemas.microsoft.com/office/drawing/2014/main" xmlns="" id="{215D98C4-E8E2-AE2B-1C45-29F86029CF92}"/>
                </a:ext>
              </a:extLst>
            </p:cNvPr>
            <p:cNvSpPr/>
            <p:nvPr/>
          </p:nvSpPr>
          <p:spPr>
            <a:xfrm>
              <a:off x="10541051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0" y="0"/>
                  </a:moveTo>
                  <a:lnTo>
                    <a:pt x="1917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04" name="object 332">
              <a:extLst>
                <a:ext uri="{FF2B5EF4-FFF2-40B4-BE49-F238E27FC236}">
                  <a16:creationId xmlns:a16="http://schemas.microsoft.com/office/drawing/2014/main" xmlns="" id="{5C5700DC-7173-B8C7-40F9-175B3F200233}"/>
                </a:ext>
              </a:extLst>
            </p:cNvPr>
            <p:cNvSpPr/>
            <p:nvPr/>
          </p:nvSpPr>
          <p:spPr>
            <a:xfrm>
              <a:off x="10533918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05" name="object 333">
              <a:extLst>
                <a:ext uri="{FF2B5EF4-FFF2-40B4-BE49-F238E27FC236}">
                  <a16:creationId xmlns:a16="http://schemas.microsoft.com/office/drawing/2014/main" xmlns="" id="{E9A360BC-02E5-D33A-7F68-655D227DB76F}"/>
                </a:ext>
              </a:extLst>
            </p:cNvPr>
            <p:cNvSpPr/>
            <p:nvPr/>
          </p:nvSpPr>
          <p:spPr>
            <a:xfrm>
              <a:off x="10525686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06" name="object 334">
              <a:extLst>
                <a:ext uri="{FF2B5EF4-FFF2-40B4-BE49-F238E27FC236}">
                  <a16:creationId xmlns:a16="http://schemas.microsoft.com/office/drawing/2014/main" xmlns="" id="{ACE33C5E-6642-7A78-0275-950062CBD043}"/>
                </a:ext>
              </a:extLst>
            </p:cNvPr>
            <p:cNvSpPr/>
            <p:nvPr/>
          </p:nvSpPr>
          <p:spPr>
            <a:xfrm>
              <a:off x="10516606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07" name="object 335">
              <a:extLst>
                <a:ext uri="{FF2B5EF4-FFF2-40B4-BE49-F238E27FC236}">
                  <a16:creationId xmlns:a16="http://schemas.microsoft.com/office/drawing/2014/main" xmlns="" id="{BA9633D1-FD65-0545-D230-E848EF746E6A}"/>
                </a:ext>
              </a:extLst>
            </p:cNvPr>
            <p:cNvSpPr/>
            <p:nvPr/>
          </p:nvSpPr>
          <p:spPr>
            <a:xfrm>
              <a:off x="10510752" y="7464341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08" name="object 336">
              <a:extLst>
                <a:ext uri="{FF2B5EF4-FFF2-40B4-BE49-F238E27FC236}">
                  <a16:creationId xmlns:a16="http://schemas.microsoft.com/office/drawing/2014/main" xmlns="" id="{31EEDBC9-207F-2273-22D3-2F3CC747DE65}"/>
                </a:ext>
              </a:extLst>
            </p:cNvPr>
            <p:cNvSpPr/>
            <p:nvPr/>
          </p:nvSpPr>
          <p:spPr>
            <a:xfrm>
              <a:off x="10501669" y="7454863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09" name="object 337">
              <a:extLst>
                <a:ext uri="{FF2B5EF4-FFF2-40B4-BE49-F238E27FC236}">
                  <a16:creationId xmlns:a16="http://schemas.microsoft.com/office/drawing/2014/main" xmlns="" id="{5925552B-DFB8-12F1-8B66-63DCE1421C8E}"/>
                </a:ext>
              </a:extLst>
            </p:cNvPr>
            <p:cNvSpPr/>
            <p:nvPr/>
          </p:nvSpPr>
          <p:spPr>
            <a:xfrm>
              <a:off x="10361007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1917" y="0"/>
                  </a:moveTo>
                  <a:lnTo>
                    <a:pt x="0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10" name="object 338">
              <a:extLst>
                <a:ext uri="{FF2B5EF4-FFF2-40B4-BE49-F238E27FC236}">
                  <a16:creationId xmlns:a16="http://schemas.microsoft.com/office/drawing/2014/main" xmlns="" id="{510F02B5-46D3-6763-56B9-B10351B5AAFA}"/>
                </a:ext>
              </a:extLst>
            </p:cNvPr>
            <p:cNvSpPr/>
            <p:nvPr/>
          </p:nvSpPr>
          <p:spPr>
            <a:xfrm>
              <a:off x="10367371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11" name="object 339">
              <a:extLst>
                <a:ext uri="{FF2B5EF4-FFF2-40B4-BE49-F238E27FC236}">
                  <a16:creationId xmlns:a16="http://schemas.microsoft.com/office/drawing/2014/main" xmlns="" id="{7CA0407D-A648-1F27-8C31-D75CC404C4E4}"/>
                </a:ext>
              </a:extLst>
            </p:cNvPr>
            <p:cNvSpPr/>
            <p:nvPr/>
          </p:nvSpPr>
          <p:spPr>
            <a:xfrm>
              <a:off x="10376854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12" name="object 340">
              <a:extLst>
                <a:ext uri="{FF2B5EF4-FFF2-40B4-BE49-F238E27FC236}">
                  <a16:creationId xmlns:a16="http://schemas.microsoft.com/office/drawing/2014/main" xmlns="" id="{36A4BC75-A6F0-9C8F-A79D-FAA63982F0CC}"/>
                </a:ext>
              </a:extLst>
            </p:cNvPr>
            <p:cNvSpPr/>
            <p:nvPr/>
          </p:nvSpPr>
          <p:spPr>
            <a:xfrm>
              <a:off x="10384683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13" name="object 341">
              <a:extLst>
                <a:ext uri="{FF2B5EF4-FFF2-40B4-BE49-F238E27FC236}">
                  <a16:creationId xmlns:a16="http://schemas.microsoft.com/office/drawing/2014/main" xmlns="" id="{A449FE91-0328-44A1-A8FE-C3670A05FF84}"/>
                </a:ext>
              </a:extLst>
            </p:cNvPr>
            <p:cNvSpPr/>
            <p:nvPr/>
          </p:nvSpPr>
          <p:spPr>
            <a:xfrm>
              <a:off x="10393253" y="7464341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14" name="object 342">
              <a:extLst>
                <a:ext uri="{FF2B5EF4-FFF2-40B4-BE49-F238E27FC236}">
                  <a16:creationId xmlns:a16="http://schemas.microsoft.com/office/drawing/2014/main" xmlns="" id="{12A1EA79-2830-7CC7-CBF5-2004E0C57EB7}"/>
                </a:ext>
              </a:extLst>
            </p:cNvPr>
            <p:cNvSpPr/>
            <p:nvPr/>
          </p:nvSpPr>
          <p:spPr>
            <a:xfrm>
              <a:off x="10399626" y="7454863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15" name="object 343">
              <a:extLst>
                <a:ext uri="{FF2B5EF4-FFF2-40B4-BE49-F238E27FC236}">
                  <a16:creationId xmlns:a16="http://schemas.microsoft.com/office/drawing/2014/main" xmlns="" id="{C5353D8F-A8CB-73F6-6722-ADDBBB4D001C}"/>
                </a:ext>
              </a:extLst>
            </p:cNvPr>
            <p:cNvSpPr/>
            <p:nvPr/>
          </p:nvSpPr>
          <p:spPr>
            <a:xfrm>
              <a:off x="10409257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1917" y="0"/>
                  </a:moveTo>
                  <a:lnTo>
                    <a:pt x="0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16" name="object 344">
              <a:extLst>
                <a:ext uri="{FF2B5EF4-FFF2-40B4-BE49-F238E27FC236}">
                  <a16:creationId xmlns:a16="http://schemas.microsoft.com/office/drawing/2014/main" xmlns="" id="{618490B9-5B46-8722-85CF-DD3462F9C25D}"/>
                </a:ext>
              </a:extLst>
            </p:cNvPr>
            <p:cNvSpPr/>
            <p:nvPr/>
          </p:nvSpPr>
          <p:spPr>
            <a:xfrm>
              <a:off x="10415658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17" name="object 345">
              <a:extLst>
                <a:ext uri="{FF2B5EF4-FFF2-40B4-BE49-F238E27FC236}">
                  <a16:creationId xmlns:a16="http://schemas.microsoft.com/office/drawing/2014/main" xmlns="" id="{A03D6491-E3B2-9FAA-E2C6-B8F95DDFB674}"/>
                </a:ext>
              </a:extLst>
            </p:cNvPr>
            <p:cNvSpPr/>
            <p:nvPr/>
          </p:nvSpPr>
          <p:spPr>
            <a:xfrm>
              <a:off x="10425135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18" name="object 346">
              <a:extLst>
                <a:ext uri="{FF2B5EF4-FFF2-40B4-BE49-F238E27FC236}">
                  <a16:creationId xmlns:a16="http://schemas.microsoft.com/office/drawing/2014/main" xmlns="" id="{D9ABEADB-0737-09A7-1BF2-4F129D77FAF6}"/>
                </a:ext>
              </a:extLst>
            </p:cNvPr>
            <p:cNvSpPr/>
            <p:nvPr/>
          </p:nvSpPr>
          <p:spPr>
            <a:xfrm>
              <a:off x="10432932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19" name="object 347">
              <a:extLst>
                <a:ext uri="{FF2B5EF4-FFF2-40B4-BE49-F238E27FC236}">
                  <a16:creationId xmlns:a16="http://schemas.microsoft.com/office/drawing/2014/main" xmlns="" id="{9B130BD1-7D1A-16DA-F539-476DBB4B8A06}"/>
                </a:ext>
              </a:extLst>
            </p:cNvPr>
            <p:cNvSpPr/>
            <p:nvPr/>
          </p:nvSpPr>
          <p:spPr>
            <a:xfrm>
              <a:off x="10441502" y="7464341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20" name="object 348">
              <a:extLst>
                <a:ext uri="{FF2B5EF4-FFF2-40B4-BE49-F238E27FC236}">
                  <a16:creationId xmlns:a16="http://schemas.microsoft.com/office/drawing/2014/main" xmlns="" id="{541CC8DE-4443-7C11-4808-21C904A25212}"/>
                </a:ext>
              </a:extLst>
            </p:cNvPr>
            <p:cNvSpPr/>
            <p:nvPr/>
          </p:nvSpPr>
          <p:spPr>
            <a:xfrm>
              <a:off x="10447866" y="7454863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21" name="object 349">
              <a:extLst>
                <a:ext uri="{FF2B5EF4-FFF2-40B4-BE49-F238E27FC236}">
                  <a16:creationId xmlns:a16="http://schemas.microsoft.com/office/drawing/2014/main" xmlns="" id="{7008B85C-0A34-0F4A-9BE4-C169B4F4C442}"/>
                </a:ext>
              </a:extLst>
            </p:cNvPr>
            <p:cNvSpPr/>
            <p:nvPr/>
          </p:nvSpPr>
          <p:spPr>
            <a:xfrm>
              <a:off x="10455434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1917" y="0"/>
                  </a:moveTo>
                  <a:lnTo>
                    <a:pt x="0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22" name="object 350">
              <a:extLst>
                <a:ext uri="{FF2B5EF4-FFF2-40B4-BE49-F238E27FC236}">
                  <a16:creationId xmlns:a16="http://schemas.microsoft.com/office/drawing/2014/main" xmlns="" id="{9394F0EE-3C51-8404-081A-2C897B9C6562}"/>
                </a:ext>
              </a:extLst>
            </p:cNvPr>
            <p:cNvSpPr/>
            <p:nvPr/>
          </p:nvSpPr>
          <p:spPr>
            <a:xfrm>
              <a:off x="10461797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23" name="object 351">
              <a:extLst>
                <a:ext uri="{FF2B5EF4-FFF2-40B4-BE49-F238E27FC236}">
                  <a16:creationId xmlns:a16="http://schemas.microsoft.com/office/drawing/2014/main" xmlns="" id="{E97BEBF0-4894-0272-ACBD-7B644D2108C0}"/>
                </a:ext>
              </a:extLst>
            </p:cNvPr>
            <p:cNvSpPr/>
            <p:nvPr/>
          </p:nvSpPr>
          <p:spPr>
            <a:xfrm>
              <a:off x="10471312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24" name="object 352">
              <a:extLst>
                <a:ext uri="{FF2B5EF4-FFF2-40B4-BE49-F238E27FC236}">
                  <a16:creationId xmlns:a16="http://schemas.microsoft.com/office/drawing/2014/main" xmlns="" id="{25910898-72E7-8005-04D6-521033C17C0A}"/>
                </a:ext>
              </a:extLst>
            </p:cNvPr>
            <p:cNvSpPr/>
            <p:nvPr/>
          </p:nvSpPr>
          <p:spPr>
            <a:xfrm>
              <a:off x="10479110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25" name="object 353">
              <a:extLst>
                <a:ext uri="{FF2B5EF4-FFF2-40B4-BE49-F238E27FC236}">
                  <a16:creationId xmlns:a16="http://schemas.microsoft.com/office/drawing/2014/main" xmlns="" id="{46398492-9616-FA47-9723-355E3C6BB759}"/>
                </a:ext>
              </a:extLst>
            </p:cNvPr>
            <p:cNvSpPr/>
            <p:nvPr/>
          </p:nvSpPr>
          <p:spPr>
            <a:xfrm>
              <a:off x="10487679" y="7464341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26" name="object 354">
              <a:extLst>
                <a:ext uri="{FF2B5EF4-FFF2-40B4-BE49-F238E27FC236}">
                  <a16:creationId xmlns:a16="http://schemas.microsoft.com/office/drawing/2014/main" xmlns="" id="{E6F4704F-D6C3-E9A6-27D2-221AEF3D64DD}"/>
                </a:ext>
              </a:extLst>
            </p:cNvPr>
            <p:cNvSpPr/>
            <p:nvPr/>
          </p:nvSpPr>
          <p:spPr>
            <a:xfrm>
              <a:off x="10494045" y="7454863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27" name="object 355">
              <a:extLst>
                <a:ext uri="{FF2B5EF4-FFF2-40B4-BE49-F238E27FC236}">
                  <a16:creationId xmlns:a16="http://schemas.microsoft.com/office/drawing/2014/main" xmlns="" id="{D8E3FB04-E40E-0233-672B-A1534EE2320B}"/>
                </a:ext>
              </a:extLst>
            </p:cNvPr>
            <p:cNvSpPr/>
            <p:nvPr/>
          </p:nvSpPr>
          <p:spPr>
            <a:xfrm>
              <a:off x="10921474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1917" y="0"/>
                  </a:moveTo>
                  <a:lnTo>
                    <a:pt x="0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28" name="object 356">
              <a:extLst>
                <a:ext uri="{FF2B5EF4-FFF2-40B4-BE49-F238E27FC236}">
                  <a16:creationId xmlns:a16="http://schemas.microsoft.com/office/drawing/2014/main" xmlns="" id="{997239AF-C491-431E-7176-3FB9D3D83A8C}"/>
                </a:ext>
              </a:extLst>
            </p:cNvPr>
            <p:cNvSpPr/>
            <p:nvPr/>
          </p:nvSpPr>
          <p:spPr>
            <a:xfrm>
              <a:off x="10927843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29" name="object 357">
              <a:extLst>
                <a:ext uri="{FF2B5EF4-FFF2-40B4-BE49-F238E27FC236}">
                  <a16:creationId xmlns:a16="http://schemas.microsoft.com/office/drawing/2014/main" xmlns="" id="{B03384C3-9C8A-8CCD-4CCC-4EEE0AD589C4}"/>
                </a:ext>
              </a:extLst>
            </p:cNvPr>
            <p:cNvSpPr/>
            <p:nvPr/>
          </p:nvSpPr>
          <p:spPr>
            <a:xfrm>
              <a:off x="10937321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30" name="object 358">
              <a:extLst>
                <a:ext uri="{FF2B5EF4-FFF2-40B4-BE49-F238E27FC236}">
                  <a16:creationId xmlns:a16="http://schemas.microsoft.com/office/drawing/2014/main" xmlns="" id="{9CA8C89B-4CD7-35A3-8094-5CA3E31C2E89}"/>
                </a:ext>
              </a:extLst>
            </p:cNvPr>
            <p:cNvSpPr/>
            <p:nvPr/>
          </p:nvSpPr>
          <p:spPr>
            <a:xfrm>
              <a:off x="10637431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1917" y="0"/>
                  </a:moveTo>
                  <a:lnTo>
                    <a:pt x="0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31" name="object 359">
              <a:extLst>
                <a:ext uri="{FF2B5EF4-FFF2-40B4-BE49-F238E27FC236}">
                  <a16:creationId xmlns:a16="http://schemas.microsoft.com/office/drawing/2014/main" xmlns="" id="{59AC3F7F-BDF4-B1FC-7A93-9A87B5B15346}"/>
                </a:ext>
              </a:extLst>
            </p:cNvPr>
            <p:cNvSpPr/>
            <p:nvPr/>
          </p:nvSpPr>
          <p:spPr>
            <a:xfrm>
              <a:off x="10643799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32" name="object 360">
              <a:extLst>
                <a:ext uri="{FF2B5EF4-FFF2-40B4-BE49-F238E27FC236}">
                  <a16:creationId xmlns:a16="http://schemas.microsoft.com/office/drawing/2014/main" xmlns="" id="{22DE7D7A-BA35-C4D3-7186-D4A0D41E35EA}"/>
                </a:ext>
              </a:extLst>
            </p:cNvPr>
            <p:cNvSpPr/>
            <p:nvPr/>
          </p:nvSpPr>
          <p:spPr>
            <a:xfrm>
              <a:off x="10653278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33" name="object 361">
              <a:extLst>
                <a:ext uri="{FF2B5EF4-FFF2-40B4-BE49-F238E27FC236}">
                  <a16:creationId xmlns:a16="http://schemas.microsoft.com/office/drawing/2014/main" xmlns="" id="{60871A2E-F29E-0D5A-768C-9C3B24375BB8}"/>
                </a:ext>
              </a:extLst>
            </p:cNvPr>
            <p:cNvSpPr/>
            <p:nvPr/>
          </p:nvSpPr>
          <p:spPr>
            <a:xfrm>
              <a:off x="10661075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34" name="object 362">
              <a:extLst>
                <a:ext uri="{FF2B5EF4-FFF2-40B4-BE49-F238E27FC236}">
                  <a16:creationId xmlns:a16="http://schemas.microsoft.com/office/drawing/2014/main" xmlns="" id="{99BD9BB9-138E-DD58-EC7C-C926C6CB5304}"/>
                </a:ext>
              </a:extLst>
            </p:cNvPr>
            <p:cNvSpPr/>
            <p:nvPr/>
          </p:nvSpPr>
          <p:spPr>
            <a:xfrm>
              <a:off x="10669645" y="7464341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35" name="object 363">
              <a:extLst>
                <a:ext uri="{FF2B5EF4-FFF2-40B4-BE49-F238E27FC236}">
                  <a16:creationId xmlns:a16="http://schemas.microsoft.com/office/drawing/2014/main" xmlns="" id="{5E22457A-AEF7-C468-3125-0234867123D6}"/>
                </a:ext>
              </a:extLst>
            </p:cNvPr>
            <p:cNvSpPr/>
            <p:nvPr/>
          </p:nvSpPr>
          <p:spPr>
            <a:xfrm>
              <a:off x="10676011" y="7454863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36" name="object 364">
              <a:extLst>
                <a:ext uri="{FF2B5EF4-FFF2-40B4-BE49-F238E27FC236}">
                  <a16:creationId xmlns:a16="http://schemas.microsoft.com/office/drawing/2014/main" xmlns="" id="{B5250CBB-16AE-3D5E-F972-72FF91EAAF0E}"/>
                </a:ext>
              </a:extLst>
            </p:cNvPr>
            <p:cNvSpPr/>
            <p:nvPr/>
          </p:nvSpPr>
          <p:spPr>
            <a:xfrm>
              <a:off x="10685681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1917" y="0"/>
                  </a:moveTo>
                  <a:lnTo>
                    <a:pt x="0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37" name="object 365">
              <a:extLst>
                <a:ext uri="{FF2B5EF4-FFF2-40B4-BE49-F238E27FC236}">
                  <a16:creationId xmlns:a16="http://schemas.microsoft.com/office/drawing/2014/main" xmlns="" id="{7E7D44ED-06C5-9605-1EF6-B80BE4EB97D8}"/>
                </a:ext>
              </a:extLst>
            </p:cNvPr>
            <p:cNvSpPr/>
            <p:nvPr/>
          </p:nvSpPr>
          <p:spPr>
            <a:xfrm>
              <a:off x="10692043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38" name="object 366">
              <a:extLst>
                <a:ext uri="{FF2B5EF4-FFF2-40B4-BE49-F238E27FC236}">
                  <a16:creationId xmlns:a16="http://schemas.microsoft.com/office/drawing/2014/main" xmlns="" id="{E66E3D6D-0140-81BB-87A0-C5A6C789D44F}"/>
                </a:ext>
              </a:extLst>
            </p:cNvPr>
            <p:cNvSpPr/>
            <p:nvPr/>
          </p:nvSpPr>
          <p:spPr>
            <a:xfrm>
              <a:off x="10701528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39" name="object 367">
              <a:extLst>
                <a:ext uri="{FF2B5EF4-FFF2-40B4-BE49-F238E27FC236}">
                  <a16:creationId xmlns:a16="http://schemas.microsoft.com/office/drawing/2014/main" xmlns="" id="{94A454BE-260E-F367-FC48-38C2F27B652F}"/>
                </a:ext>
              </a:extLst>
            </p:cNvPr>
            <p:cNvSpPr/>
            <p:nvPr/>
          </p:nvSpPr>
          <p:spPr>
            <a:xfrm>
              <a:off x="10709364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40" name="object 368">
              <a:extLst>
                <a:ext uri="{FF2B5EF4-FFF2-40B4-BE49-F238E27FC236}">
                  <a16:creationId xmlns:a16="http://schemas.microsoft.com/office/drawing/2014/main" xmlns="" id="{D549AAD0-A174-2560-E48A-8E058A5FF2D7}"/>
                </a:ext>
              </a:extLst>
            </p:cNvPr>
            <p:cNvSpPr/>
            <p:nvPr/>
          </p:nvSpPr>
          <p:spPr>
            <a:xfrm>
              <a:off x="10717895" y="7464341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41" name="object 369">
              <a:extLst>
                <a:ext uri="{FF2B5EF4-FFF2-40B4-BE49-F238E27FC236}">
                  <a16:creationId xmlns:a16="http://schemas.microsoft.com/office/drawing/2014/main" xmlns="" id="{C1FEFFC4-B5BA-711B-A95D-2B04BE166DFE}"/>
                </a:ext>
              </a:extLst>
            </p:cNvPr>
            <p:cNvSpPr/>
            <p:nvPr/>
          </p:nvSpPr>
          <p:spPr>
            <a:xfrm>
              <a:off x="10724298" y="7454863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42" name="object 370">
              <a:extLst>
                <a:ext uri="{FF2B5EF4-FFF2-40B4-BE49-F238E27FC236}">
                  <a16:creationId xmlns:a16="http://schemas.microsoft.com/office/drawing/2014/main" xmlns="" id="{0D9E1DA3-3486-259A-15F3-0AEC022D18C1}"/>
                </a:ext>
              </a:extLst>
            </p:cNvPr>
            <p:cNvSpPr/>
            <p:nvPr/>
          </p:nvSpPr>
          <p:spPr>
            <a:xfrm>
              <a:off x="10731858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1917" y="0"/>
                  </a:moveTo>
                  <a:lnTo>
                    <a:pt x="0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43" name="object 371">
              <a:extLst>
                <a:ext uri="{FF2B5EF4-FFF2-40B4-BE49-F238E27FC236}">
                  <a16:creationId xmlns:a16="http://schemas.microsoft.com/office/drawing/2014/main" xmlns="" id="{93AD093A-104C-8078-74DC-B3DB20085C0E}"/>
                </a:ext>
              </a:extLst>
            </p:cNvPr>
            <p:cNvSpPr/>
            <p:nvPr/>
          </p:nvSpPr>
          <p:spPr>
            <a:xfrm>
              <a:off x="10738228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44" name="object 372">
              <a:extLst>
                <a:ext uri="{FF2B5EF4-FFF2-40B4-BE49-F238E27FC236}">
                  <a16:creationId xmlns:a16="http://schemas.microsoft.com/office/drawing/2014/main" xmlns="" id="{E95F0B22-0516-8A7F-13CF-D40BA37A5529}"/>
                </a:ext>
              </a:extLst>
            </p:cNvPr>
            <p:cNvSpPr/>
            <p:nvPr/>
          </p:nvSpPr>
          <p:spPr>
            <a:xfrm>
              <a:off x="10747703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45" name="object 373">
              <a:extLst>
                <a:ext uri="{FF2B5EF4-FFF2-40B4-BE49-F238E27FC236}">
                  <a16:creationId xmlns:a16="http://schemas.microsoft.com/office/drawing/2014/main" xmlns="" id="{23C3CCCB-0E23-A440-4733-C9A1DF81E62A}"/>
                </a:ext>
              </a:extLst>
            </p:cNvPr>
            <p:cNvSpPr/>
            <p:nvPr/>
          </p:nvSpPr>
          <p:spPr>
            <a:xfrm>
              <a:off x="10755541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46" name="object 374">
              <a:extLst>
                <a:ext uri="{FF2B5EF4-FFF2-40B4-BE49-F238E27FC236}">
                  <a16:creationId xmlns:a16="http://schemas.microsoft.com/office/drawing/2014/main" xmlns="" id="{D41EEFAC-4658-F4C3-49D7-3CC1DBC5A33B}"/>
                </a:ext>
              </a:extLst>
            </p:cNvPr>
            <p:cNvSpPr/>
            <p:nvPr/>
          </p:nvSpPr>
          <p:spPr>
            <a:xfrm>
              <a:off x="10764073" y="7464341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47" name="object 375">
              <a:extLst>
                <a:ext uri="{FF2B5EF4-FFF2-40B4-BE49-F238E27FC236}">
                  <a16:creationId xmlns:a16="http://schemas.microsoft.com/office/drawing/2014/main" xmlns="" id="{0C43CA2C-2028-93D8-E675-DD30FDEA9F7E}"/>
                </a:ext>
              </a:extLst>
            </p:cNvPr>
            <p:cNvSpPr/>
            <p:nvPr/>
          </p:nvSpPr>
          <p:spPr>
            <a:xfrm>
              <a:off x="10770476" y="7454863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48" name="object 376">
              <a:extLst>
                <a:ext uri="{FF2B5EF4-FFF2-40B4-BE49-F238E27FC236}">
                  <a16:creationId xmlns:a16="http://schemas.microsoft.com/office/drawing/2014/main" xmlns="" id="{4A8FCA1B-D5E8-75C6-8115-E59F23203555}"/>
                </a:ext>
              </a:extLst>
            </p:cNvPr>
            <p:cNvSpPr/>
            <p:nvPr/>
          </p:nvSpPr>
          <p:spPr>
            <a:xfrm>
              <a:off x="10911900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0" y="0"/>
                  </a:moveTo>
                  <a:lnTo>
                    <a:pt x="1917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49" name="object 377">
              <a:extLst>
                <a:ext uri="{FF2B5EF4-FFF2-40B4-BE49-F238E27FC236}">
                  <a16:creationId xmlns:a16="http://schemas.microsoft.com/office/drawing/2014/main" xmlns="" id="{F84AE4C8-5B52-FD9C-29EE-9EE3D44B0C3A}"/>
                </a:ext>
              </a:extLst>
            </p:cNvPr>
            <p:cNvSpPr/>
            <p:nvPr/>
          </p:nvSpPr>
          <p:spPr>
            <a:xfrm>
              <a:off x="10904768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50" name="object 378">
              <a:extLst>
                <a:ext uri="{FF2B5EF4-FFF2-40B4-BE49-F238E27FC236}">
                  <a16:creationId xmlns:a16="http://schemas.microsoft.com/office/drawing/2014/main" xmlns="" id="{BBC0DE45-2A56-4D36-4531-BFCD83119914}"/>
                </a:ext>
              </a:extLst>
            </p:cNvPr>
            <p:cNvSpPr/>
            <p:nvPr/>
          </p:nvSpPr>
          <p:spPr>
            <a:xfrm>
              <a:off x="10896510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51" name="object 379">
              <a:extLst>
                <a:ext uri="{FF2B5EF4-FFF2-40B4-BE49-F238E27FC236}">
                  <a16:creationId xmlns:a16="http://schemas.microsoft.com/office/drawing/2014/main" xmlns="" id="{E597160A-9452-5883-8498-B7850BB36EA7}"/>
                </a:ext>
              </a:extLst>
            </p:cNvPr>
            <p:cNvSpPr/>
            <p:nvPr/>
          </p:nvSpPr>
          <p:spPr>
            <a:xfrm>
              <a:off x="10887456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52" name="object 380">
              <a:extLst>
                <a:ext uri="{FF2B5EF4-FFF2-40B4-BE49-F238E27FC236}">
                  <a16:creationId xmlns:a16="http://schemas.microsoft.com/office/drawing/2014/main" xmlns="" id="{00A70E07-C4F0-03B2-B0FD-F7F0F5166490}"/>
                </a:ext>
              </a:extLst>
            </p:cNvPr>
            <p:cNvSpPr/>
            <p:nvPr/>
          </p:nvSpPr>
          <p:spPr>
            <a:xfrm>
              <a:off x="10881604" y="7464341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53" name="object 381">
              <a:extLst>
                <a:ext uri="{FF2B5EF4-FFF2-40B4-BE49-F238E27FC236}">
                  <a16:creationId xmlns:a16="http://schemas.microsoft.com/office/drawing/2014/main" xmlns="" id="{B386956E-DB9A-9B69-A366-0E96AC784F85}"/>
                </a:ext>
              </a:extLst>
            </p:cNvPr>
            <p:cNvSpPr/>
            <p:nvPr/>
          </p:nvSpPr>
          <p:spPr>
            <a:xfrm>
              <a:off x="10872520" y="7454863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54" name="object 382">
              <a:extLst>
                <a:ext uri="{FF2B5EF4-FFF2-40B4-BE49-F238E27FC236}">
                  <a16:creationId xmlns:a16="http://schemas.microsoft.com/office/drawing/2014/main" xmlns="" id="{16CB948A-5822-27FB-958B-0D8F780073E4}"/>
                </a:ext>
              </a:extLst>
            </p:cNvPr>
            <p:cNvSpPr/>
            <p:nvPr/>
          </p:nvSpPr>
          <p:spPr>
            <a:xfrm>
              <a:off x="10863650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0" y="0"/>
                  </a:moveTo>
                  <a:lnTo>
                    <a:pt x="1917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55" name="object 383">
              <a:extLst>
                <a:ext uri="{FF2B5EF4-FFF2-40B4-BE49-F238E27FC236}">
                  <a16:creationId xmlns:a16="http://schemas.microsoft.com/office/drawing/2014/main" xmlns="" id="{AB5BD761-9813-84CC-D9BD-453C8A90E278}"/>
                </a:ext>
              </a:extLst>
            </p:cNvPr>
            <p:cNvSpPr/>
            <p:nvPr/>
          </p:nvSpPr>
          <p:spPr>
            <a:xfrm>
              <a:off x="10856488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56" name="object 384">
              <a:extLst>
                <a:ext uri="{FF2B5EF4-FFF2-40B4-BE49-F238E27FC236}">
                  <a16:creationId xmlns:a16="http://schemas.microsoft.com/office/drawing/2014/main" xmlns="" id="{F01E9C47-1F2E-A000-64AD-E59E47CA71E0}"/>
                </a:ext>
              </a:extLst>
            </p:cNvPr>
            <p:cNvSpPr/>
            <p:nvPr/>
          </p:nvSpPr>
          <p:spPr>
            <a:xfrm>
              <a:off x="10848261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57" name="object 385">
              <a:extLst>
                <a:ext uri="{FF2B5EF4-FFF2-40B4-BE49-F238E27FC236}">
                  <a16:creationId xmlns:a16="http://schemas.microsoft.com/office/drawing/2014/main" xmlns="" id="{0E906257-950A-AEFD-97F4-5744FE57F017}"/>
                </a:ext>
              </a:extLst>
            </p:cNvPr>
            <p:cNvSpPr/>
            <p:nvPr/>
          </p:nvSpPr>
          <p:spPr>
            <a:xfrm>
              <a:off x="10839205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58" name="object 386">
              <a:extLst>
                <a:ext uri="{FF2B5EF4-FFF2-40B4-BE49-F238E27FC236}">
                  <a16:creationId xmlns:a16="http://schemas.microsoft.com/office/drawing/2014/main" xmlns="" id="{3BF33CEC-71DF-FE3D-12F0-61A0E4312783}"/>
                </a:ext>
              </a:extLst>
            </p:cNvPr>
            <p:cNvSpPr/>
            <p:nvPr/>
          </p:nvSpPr>
          <p:spPr>
            <a:xfrm>
              <a:off x="10833323" y="7464341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59" name="object 387">
              <a:extLst>
                <a:ext uri="{FF2B5EF4-FFF2-40B4-BE49-F238E27FC236}">
                  <a16:creationId xmlns:a16="http://schemas.microsoft.com/office/drawing/2014/main" xmlns="" id="{20205D87-ADEB-D70F-0497-27881C22E387}"/>
                </a:ext>
              </a:extLst>
            </p:cNvPr>
            <p:cNvSpPr/>
            <p:nvPr/>
          </p:nvSpPr>
          <p:spPr>
            <a:xfrm>
              <a:off x="10824271" y="7454863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60" name="object 388">
              <a:extLst>
                <a:ext uri="{FF2B5EF4-FFF2-40B4-BE49-F238E27FC236}">
                  <a16:creationId xmlns:a16="http://schemas.microsoft.com/office/drawing/2014/main" xmlns="" id="{D5036146-A602-7290-52CD-5B819FB6F6FA}"/>
                </a:ext>
              </a:extLst>
            </p:cNvPr>
            <p:cNvSpPr/>
            <p:nvPr/>
          </p:nvSpPr>
          <p:spPr>
            <a:xfrm>
              <a:off x="10817473" y="7461506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40" h="29209">
                  <a:moveTo>
                    <a:pt x="0" y="0"/>
                  </a:moveTo>
                  <a:lnTo>
                    <a:pt x="1917" y="291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61" name="object 389">
              <a:extLst>
                <a:ext uri="{FF2B5EF4-FFF2-40B4-BE49-F238E27FC236}">
                  <a16:creationId xmlns:a16="http://schemas.microsoft.com/office/drawing/2014/main" xmlns="" id="{1D5CDBBC-6672-84EA-636A-EE1EDB601300}"/>
                </a:ext>
              </a:extLst>
            </p:cNvPr>
            <p:cNvSpPr/>
            <p:nvPr/>
          </p:nvSpPr>
          <p:spPr>
            <a:xfrm>
              <a:off x="10810311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62" name="object 390">
              <a:extLst>
                <a:ext uri="{FF2B5EF4-FFF2-40B4-BE49-F238E27FC236}">
                  <a16:creationId xmlns:a16="http://schemas.microsoft.com/office/drawing/2014/main" xmlns="" id="{A5EC10F6-4F51-76F2-D34B-80423A25FD25}"/>
                </a:ext>
              </a:extLst>
            </p:cNvPr>
            <p:cNvSpPr/>
            <p:nvPr/>
          </p:nvSpPr>
          <p:spPr>
            <a:xfrm>
              <a:off x="10802084" y="7456782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63" name="object 391">
              <a:extLst>
                <a:ext uri="{FF2B5EF4-FFF2-40B4-BE49-F238E27FC236}">
                  <a16:creationId xmlns:a16="http://schemas.microsoft.com/office/drawing/2014/main" xmlns="" id="{09906E7F-3FBE-369F-3BB0-342BCB74BF2D}"/>
                </a:ext>
              </a:extLst>
            </p:cNvPr>
            <p:cNvSpPr/>
            <p:nvPr/>
          </p:nvSpPr>
          <p:spPr>
            <a:xfrm>
              <a:off x="10793028" y="7455380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2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64" name="object 392">
              <a:extLst>
                <a:ext uri="{FF2B5EF4-FFF2-40B4-BE49-F238E27FC236}">
                  <a16:creationId xmlns:a16="http://schemas.microsoft.com/office/drawing/2014/main" xmlns="" id="{D5629EA6-B194-D1FE-FACB-54EA25E80D1E}"/>
                </a:ext>
              </a:extLst>
            </p:cNvPr>
            <p:cNvSpPr/>
            <p:nvPr/>
          </p:nvSpPr>
          <p:spPr>
            <a:xfrm>
              <a:off x="10787146" y="7464341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65" name="object 393">
              <a:extLst>
                <a:ext uri="{FF2B5EF4-FFF2-40B4-BE49-F238E27FC236}">
                  <a16:creationId xmlns:a16="http://schemas.microsoft.com/office/drawing/2014/main" xmlns="" id="{E8E78F32-2C38-3B81-9EE6-BB36C6AE8407}"/>
                </a:ext>
              </a:extLst>
            </p:cNvPr>
            <p:cNvSpPr/>
            <p:nvPr/>
          </p:nvSpPr>
          <p:spPr>
            <a:xfrm>
              <a:off x="10778094" y="7454863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66" name="object 394">
              <a:extLst>
                <a:ext uri="{FF2B5EF4-FFF2-40B4-BE49-F238E27FC236}">
                  <a16:creationId xmlns:a16="http://schemas.microsoft.com/office/drawing/2014/main" xmlns="" id="{CDD0714F-DB9E-82B5-9E6A-D8A40DA70AFC}"/>
                </a:ext>
              </a:extLst>
            </p:cNvPr>
            <p:cNvSpPr/>
            <p:nvPr/>
          </p:nvSpPr>
          <p:spPr>
            <a:xfrm>
              <a:off x="9547135" y="7480706"/>
              <a:ext cx="530225" cy="10160"/>
            </a:xfrm>
            <a:custGeom>
              <a:avLst/>
              <a:gdLst/>
              <a:ahLst/>
              <a:cxnLst/>
              <a:rect l="l" t="t" r="r" b="b"/>
              <a:pathLst>
                <a:path w="530225" h="10159">
                  <a:moveTo>
                    <a:pt x="174028" y="0"/>
                  </a:moveTo>
                  <a:lnTo>
                    <a:pt x="88963" y="0"/>
                  </a:lnTo>
                  <a:lnTo>
                    <a:pt x="88963" y="9905"/>
                  </a:lnTo>
                  <a:lnTo>
                    <a:pt x="174028" y="9905"/>
                  </a:lnTo>
                  <a:lnTo>
                    <a:pt x="174028" y="0"/>
                  </a:lnTo>
                  <a:close/>
                </a:path>
                <a:path w="530225" h="10159">
                  <a:moveTo>
                    <a:pt x="85064" y="0"/>
                  </a:moveTo>
                  <a:lnTo>
                    <a:pt x="0" y="0"/>
                  </a:lnTo>
                  <a:lnTo>
                    <a:pt x="0" y="9905"/>
                  </a:lnTo>
                  <a:lnTo>
                    <a:pt x="85064" y="9905"/>
                  </a:lnTo>
                  <a:lnTo>
                    <a:pt x="85064" y="0"/>
                  </a:lnTo>
                  <a:close/>
                </a:path>
                <a:path w="530225" h="10159">
                  <a:moveTo>
                    <a:pt x="351942" y="0"/>
                  </a:moveTo>
                  <a:lnTo>
                    <a:pt x="266839" y="0"/>
                  </a:lnTo>
                  <a:lnTo>
                    <a:pt x="266839" y="9905"/>
                  </a:lnTo>
                  <a:lnTo>
                    <a:pt x="351942" y="9905"/>
                  </a:lnTo>
                  <a:lnTo>
                    <a:pt x="351942" y="0"/>
                  </a:lnTo>
                  <a:close/>
                </a:path>
                <a:path w="530225" h="10159">
                  <a:moveTo>
                    <a:pt x="262978" y="0"/>
                  </a:moveTo>
                  <a:lnTo>
                    <a:pt x="177876" y="0"/>
                  </a:lnTo>
                  <a:lnTo>
                    <a:pt x="177876" y="9905"/>
                  </a:lnTo>
                  <a:lnTo>
                    <a:pt x="262978" y="9905"/>
                  </a:lnTo>
                  <a:lnTo>
                    <a:pt x="262978" y="0"/>
                  </a:lnTo>
                  <a:close/>
                </a:path>
                <a:path w="530225" h="10159">
                  <a:moveTo>
                    <a:pt x="529831" y="0"/>
                  </a:moveTo>
                  <a:lnTo>
                    <a:pt x="444766" y="0"/>
                  </a:lnTo>
                  <a:lnTo>
                    <a:pt x="444766" y="9905"/>
                  </a:lnTo>
                  <a:lnTo>
                    <a:pt x="529831" y="9905"/>
                  </a:lnTo>
                  <a:lnTo>
                    <a:pt x="529831" y="0"/>
                  </a:lnTo>
                  <a:close/>
                </a:path>
                <a:path w="530225" h="10159">
                  <a:moveTo>
                    <a:pt x="440855" y="0"/>
                  </a:moveTo>
                  <a:lnTo>
                    <a:pt x="355790" y="0"/>
                  </a:lnTo>
                  <a:lnTo>
                    <a:pt x="355790" y="9905"/>
                  </a:lnTo>
                  <a:lnTo>
                    <a:pt x="440855" y="9905"/>
                  </a:lnTo>
                  <a:lnTo>
                    <a:pt x="440855" y="0"/>
                  </a:lnTo>
                  <a:close/>
                </a:path>
              </a:pathLst>
            </a:custGeom>
            <a:ln w="45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67" name="object 395">
              <a:extLst>
                <a:ext uri="{FF2B5EF4-FFF2-40B4-BE49-F238E27FC236}">
                  <a16:creationId xmlns:a16="http://schemas.microsoft.com/office/drawing/2014/main" xmlns="" id="{CAF781B8-B9CB-E394-3258-E8D817467008}"/>
                </a:ext>
              </a:extLst>
            </p:cNvPr>
            <p:cNvSpPr/>
            <p:nvPr/>
          </p:nvSpPr>
          <p:spPr>
            <a:xfrm>
              <a:off x="5990689" y="6685724"/>
              <a:ext cx="63500" cy="15240"/>
            </a:xfrm>
            <a:custGeom>
              <a:avLst/>
              <a:gdLst/>
              <a:ahLst/>
              <a:cxnLst/>
              <a:rect l="l" t="t" r="r" b="b"/>
              <a:pathLst>
                <a:path w="63500" h="15240">
                  <a:moveTo>
                    <a:pt x="63309" y="9880"/>
                  </a:moveTo>
                  <a:lnTo>
                    <a:pt x="63157" y="9702"/>
                  </a:lnTo>
                  <a:lnTo>
                    <a:pt x="62979" y="9423"/>
                  </a:lnTo>
                  <a:lnTo>
                    <a:pt x="62763" y="9118"/>
                  </a:lnTo>
                  <a:lnTo>
                    <a:pt x="62547" y="8813"/>
                  </a:lnTo>
                  <a:lnTo>
                    <a:pt x="62306" y="8483"/>
                  </a:lnTo>
                  <a:lnTo>
                    <a:pt x="62064" y="8115"/>
                  </a:lnTo>
                  <a:lnTo>
                    <a:pt x="61810" y="7747"/>
                  </a:lnTo>
                  <a:lnTo>
                    <a:pt x="61607" y="7416"/>
                  </a:lnTo>
                  <a:lnTo>
                    <a:pt x="61391" y="7073"/>
                  </a:lnTo>
                  <a:lnTo>
                    <a:pt x="61175" y="6743"/>
                  </a:lnTo>
                  <a:lnTo>
                    <a:pt x="60998" y="6438"/>
                  </a:lnTo>
                  <a:lnTo>
                    <a:pt x="60807" y="6159"/>
                  </a:lnTo>
                  <a:lnTo>
                    <a:pt x="60629" y="5892"/>
                  </a:lnTo>
                  <a:lnTo>
                    <a:pt x="60439" y="5613"/>
                  </a:lnTo>
                  <a:lnTo>
                    <a:pt x="60261" y="5397"/>
                  </a:lnTo>
                  <a:lnTo>
                    <a:pt x="60083" y="5181"/>
                  </a:lnTo>
                  <a:lnTo>
                    <a:pt x="59893" y="5003"/>
                  </a:lnTo>
                  <a:lnTo>
                    <a:pt x="59677" y="4851"/>
                  </a:lnTo>
                  <a:lnTo>
                    <a:pt x="59499" y="4699"/>
                  </a:lnTo>
                  <a:lnTo>
                    <a:pt x="59283" y="4572"/>
                  </a:lnTo>
                  <a:lnTo>
                    <a:pt x="59067" y="4521"/>
                  </a:lnTo>
                  <a:lnTo>
                    <a:pt x="58864" y="4457"/>
                  </a:lnTo>
                  <a:lnTo>
                    <a:pt x="58610" y="4394"/>
                  </a:lnTo>
                  <a:lnTo>
                    <a:pt x="58369" y="4419"/>
                  </a:lnTo>
                  <a:lnTo>
                    <a:pt x="58127" y="4419"/>
                  </a:lnTo>
                  <a:lnTo>
                    <a:pt x="56819" y="4826"/>
                  </a:lnTo>
                  <a:lnTo>
                    <a:pt x="56578" y="4940"/>
                  </a:lnTo>
                  <a:lnTo>
                    <a:pt x="56299" y="5092"/>
                  </a:lnTo>
                  <a:lnTo>
                    <a:pt x="56057" y="5283"/>
                  </a:lnTo>
                  <a:lnTo>
                    <a:pt x="55816" y="5435"/>
                  </a:lnTo>
                  <a:lnTo>
                    <a:pt x="55562" y="5638"/>
                  </a:lnTo>
                  <a:lnTo>
                    <a:pt x="55359" y="5829"/>
                  </a:lnTo>
                  <a:lnTo>
                    <a:pt x="55105" y="6045"/>
                  </a:lnTo>
                  <a:lnTo>
                    <a:pt x="54229" y="7226"/>
                  </a:lnTo>
                  <a:lnTo>
                    <a:pt x="54076" y="7467"/>
                  </a:lnTo>
                  <a:lnTo>
                    <a:pt x="53949" y="7721"/>
                  </a:lnTo>
                  <a:lnTo>
                    <a:pt x="53835" y="7962"/>
                  </a:lnTo>
                  <a:lnTo>
                    <a:pt x="53708" y="8204"/>
                  </a:lnTo>
                  <a:lnTo>
                    <a:pt x="53619" y="8445"/>
                  </a:lnTo>
                  <a:lnTo>
                    <a:pt x="53530" y="8661"/>
                  </a:lnTo>
                  <a:lnTo>
                    <a:pt x="53403" y="8902"/>
                  </a:lnTo>
                  <a:lnTo>
                    <a:pt x="53314" y="9118"/>
                  </a:lnTo>
                  <a:lnTo>
                    <a:pt x="53225" y="9334"/>
                  </a:lnTo>
                  <a:lnTo>
                    <a:pt x="53124" y="9512"/>
                  </a:lnTo>
                  <a:lnTo>
                    <a:pt x="53035" y="9702"/>
                  </a:lnTo>
                  <a:lnTo>
                    <a:pt x="52031" y="10490"/>
                  </a:lnTo>
                  <a:lnTo>
                    <a:pt x="51854" y="10490"/>
                  </a:lnTo>
                  <a:lnTo>
                    <a:pt x="50507" y="9944"/>
                  </a:lnTo>
                  <a:lnTo>
                    <a:pt x="50292" y="9817"/>
                  </a:lnTo>
                  <a:lnTo>
                    <a:pt x="50114" y="9664"/>
                  </a:lnTo>
                  <a:lnTo>
                    <a:pt x="49923" y="9512"/>
                  </a:lnTo>
                  <a:lnTo>
                    <a:pt x="49745" y="9359"/>
                  </a:lnTo>
                  <a:lnTo>
                    <a:pt x="49568" y="9182"/>
                  </a:lnTo>
                  <a:lnTo>
                    <a:pt x="49377" y="8991"/>
                  </a:lnTo>
                  <a:lnTo>
                    <a:pt x="49225" y="8813"/>
                  </a:lnTo>
                  <a:lnTo>
                    <a:pt x="49072" y="8636"/>
                  </a:lnTo>
                  <a:lnTo>
                    <a:pt x="48920" y="8420"/>
                  </a:lnTo>
                  <a:lnTo>
                    <a:pt x="48806" y="8229"/>
                  </a:lnTo>
                  <a:lnTo>
                    <a:pt x="48679" y="8051"/>
                  </a:lnTo>
                  <a:lnTo>
                    <a:pt x="48590" y="7874"/>
                  </a:lnTo>
                  <a:lnTo>
                    <a:pt x="48501" y="7658"/>
                  </a:lnTo>
                  <a:lnTo>
                    <a:pt x="48399" y="7467"/>
                  </a:lnTo>
                  <a:lnTo>
                    <a:pt x="48310" y="7289"/>
                  </a:lnTo>
                  <a:lnTo>
                    <a:pt x="48247" y="7112"/>
                  </a:lnTo>
                  <a:lnTo>
                    <a:pt x="48196" y="6959"/>
                  </a:lnTo>
                  <a:lnTo>
                    <a:pt x="48133" y="6769"/>
                  </a:lnTo>
                  <a:lnTo>
                    <a:pt x="48069" y="6616"/>
                  </a:lnTo>
                  <a:lnTo>
                    <a:pt x="47980" y="6464"/>
                  </a:lnTo>
                  <a:lnTo>
                    <a:pt x="47917" y="6311"/>
                  </a:lnTo>
                  <a:lnTo>
                    <a:pt x="47853" y="6159"/>
                  </a:lnTo>
                  <a:lnTo>
                    <a:pt x="47701" y="5943"/>
                  </a:lnTo>
                  <a:lnTo>
                    <a:pt x="47523" y="5740"/>
                  </a:lnTo>
                  <a:lnTo>
                    <a:pt x="47396" y="5676"/>
                  </a:lnTo>
                  <a:lnTo>
                    <a:pt x="47155" y="5549"/>
                  </a:lnTo>
                  <a:lnTo>
                    <a:pt x="46520" y="5524"/>
                  </a:lnTo>
                  <a:lnTo>
                    <a:pt x="46329" y="5549"/>
                  </a:lnTo>
                  <a:lnTo>
                    <a:pt x="46151" y="5588"/>
                  </a:lnTo>
                  <a:lnTo>
                    <a:pt x="45935" y="5613"/>
                  </a:lnTo>
                  <a:lnTo>
                    <a:pt x="45758" y="5638"/>
                  </a:lnTo>
                  <a:lnTo>
                    <a:pt x="45504" y="5702"/>
                  </a:lnTo>
                  <a:lnTo>
                    <a:pt x="45237" y="5791"/>
                  </a:lnTo>
                  <a:lnTo>
                    <a:pt x="44958" y="5854"/>
                  </a:lnTo>
                  <a:lnTo>
                    <a:pt x="44653" y="5943"/>
                  </a:lnTo>
                  <a:lnTo>
                    <a:pt x="44348" y="6070"/>
                  </a:lnTo>
                  <a:lnTo>
                    <a:pt x="44018" y="6159"/>
                  </a:lnTo>
                  <a:lnTo>
                    <a:pt x="43713" y="6248"/>
                  </a:lnTo>
                  <a:lnTo>
                    <a:pt x="43472" y="6311"/>
                  </a:lnTo>
                  <a:lnTo>
                    <a:pt x="43218" y="6375"/>
                  </a:lnTo>
                  <a:lnTo>
                    <a:pt x="43014" y="6438"/>
                  </a:lnTo>
                  <a:lnTo>
                    <a:pt x="42760" y="6464"/>
                  </a:lnTo>
                  <a:lnTo>
                    <a:pt x="42557" y="6527"/>
                  </a:lnTo>
                  <a:lnTo>
                    <a:pt x="42278" y="6553"/>
                  </a:lnTo>
                  <a:lnTo>
                    <a:pt x="41998" y="6553"/>
                  </a:lnTo>
                  <a:lnTo>
                    <a:pt x="41732" y="6553"/>
                  </a:lnTo>
                  <a:lnTo>
                    <a:pt x="41427" y="6527"/>
                  </a:lnTo>
                  <a:lnTo>
                    <a:pt x="41148" y="6438"/>
                  </a:lnTo>
                  <a:lnTo>
                    <a:pt x="40881" y="6350"/>
                  </a:lnTo>
                  <a:lnTo>
                    <a:pt x="40627" y="6248"/>
                  </a:lnTo>
                  <a:lnTo>
                    <a:pt x="40424" y="6134"/>
                  </a:lnTo>
                  <a:lnTo>
                    <a:pt x="40208" y="6045"/>
                  </a:lnTo>
                  <a:lnTo>
                    <a:pt x="39992" y="5918"/>
                  </a:lnTo>
                  <a:lnTo>
                    <a:pt x="39814" y="5791"/>
                  </a:lnTo>
                  <a:lnTo>
                    <a:pt x="39624" y="5676"/>
                  </a:lnTo>
                  <a:lnTo>
                    <a:pt x="39446" y="5549"/>
                  </a:lnTo>
                  <a:lnTo>
                    <a:pt x="39230" y="5435"/>
                  </a:lnTo>
                  <a:lnTo>
                    <a:pt x="39052" y="5283"/>
                  </a:lnTo>
                  <a:lnTo>
                    <a:pt x="38836" y="5156"/>
                  </a:lnTo>
                  <a:lnTo>
                    <a:pt x="38646" y="5003"/>
                  </a:lnTo>
                  <a:lnTo>
                    <a:pt x="38442" y="4851"/>
                  </a:lnTo>
                  <a:lnTo>
                    <a:pt x="38227" y="4724"/>
                  </a:lnTo>
                  <a:lnTo>
                    <a:pt x="38011" y="4610"/>
                  </a:lnTo>
                  <a:lnTo>
                    <a:pt x="37795" y="4457"/>
                  </a:lnTo>
                  <a:lnTo>
                    <a:pt x="37579" y="4330"/>
                  </a:lnTo>
                  <a:lnTo>
                    <a:pt x="37338" y="4241"/>
                  </a:lnTo>
                  <a:lnTo>
                    <a:pt x="37122" y="4114"/>
                  </a:lnTo>
                  <a:lnTo>
                    <a:pt x="36918" y="4025"/>
                  </a:lnTo>
                  <a:lnTo>
                    <a:pt x="36664" y="3962"/>
                  </a:lnTo>
                  <a:lnTo>
                    <a:pt x="36423" y="3873"/>
                  </a:lnTo>
                  <a:lnTo>
                    <a:pt x="36182" y="3810"/>
                  </a:lnTo>
                  <a:lnTo>
                    <a:pt x="35877" y="3784"/>
                  </a:lnTo>
                  <a:lnTo>
                    <a:pt x="35572" y="3759"/>
                  </a:lnTo>
                  <a:lnTo>
                    <a:pt x="35204" y="3759"/>
                  </a:lnTo>
                  <a:lnTo>
                    <a:pt x="34785" y="3810"/>
                  </a:lnTo>
                  <a:lnTo>
                    <a:pt x="31762" y="5308"/>
                  </a:lnTo>
                  <a:lnTo>
                    <a:pt x="31584" y="5461"/>
                  </a:lnTo>
                  <a:lnTo>
                    <a:pt x="31432" y="5613"/>
                  </a:lnTo>
                  <a:lnTo>
                    <a:pt x="31280" y="5765"/>
                  </a:lnTo>
                  <a:lnTo>
                    <a:pt x="31127" y="5943"/>
                  </a:lnTo>
                  <a:lnTo>
                    <a:pt x="30975" y="6070"/>
                  </a:lnTo>
                  <a:lnTo>
                    <a:pt x="30848" y="6223"/>
                  </a:lnTo>
                  <a:lnTo>
                    <a:pt x="30695" y="6375"/>
                  </a:lnTo>
                  <a:lnTo>
                    <a:pt x="30568" y="6502"/>
                  </a:lnTo>
                  <a:lnTo>
                    <a:pt x="30416" y="6616"/>
                  </a:lnTo>
                  <a:lnTo>
                    <a:pt x="30149" y="6807"/>
                  </a:lnTo>
                  <a:lnTo>
                    <a:pt x="30022" y="6896"/>
                  </a:lnTo>
                  <a:lnTo>
                    <a:pt x="29870" y="6921"/>
                  </a:lnTo>
                  <a:lnTo>
                    <a:pt x="29718" y="6959"/>
                  </a:lnTo>
                  <a:lnTo>
                    <a:pt x="29565" y="6959"/>
                  </a:lnTo>
                  <a:lnTo>
                    <a:pt x="29387" y="6959"/>
                  </a:lnTo>
                  <a:lnTo>
                    <a:pt x="29197" y="6896"/>
                  </a:lnTo>
                  <a:lnTo>
                    <a:pt x="29044" y="6832"/>
                  </a:lnTo>
                  <a:lnTo>
                    <a:pt x="28841" y="6705"/>
                  </a:lnTo>
                  <a:lnTo>
                    <a:pt x="28651" y="6553"/>
                  </a:lnTo>
                  <a:lnTo>
                    <a:pt x="28435" y="6400"/>
                  </a:lnTo>
                  <a:lnTo>
                    <a:pt x="28232" y="6223"/>
                  </a:lnTo>
                  <a:lnTo>
                    <a:pt x="27978" y="6007"/>
                  </a:lnTo>
                  <a:lnTo>
                    <a:pt x="27774" y="5765"/>
                  </a:lnTo>
                  <a:lnTo>
                    <a:pt x="27520" y="5524"/>
                  </a:lnTo>
                  <a:lnTo>
                    <a:pt x="27279" y="5245"/>
                  </a:lnTo>
                  <a:lnTo>
                    <a:pt x="27012" y="4978"/>
                  </a:lnTo>
                  <a:lnTo>
                    <a:pt x="26758" y="4699"/>
                  </a:lnTo>
                  <a:lnTo>
                    <a:pt x="26517" y="4394"/>
                  </a:lnTo>
                  <a:lnTo>
                    <a:pt x="26250" y="4089"/>
                  </a:lnTo>
                  <a:lnTo>
                    <a:pt x="25996" y="3784"/>
                  </a:lnTo>
                  <a:lnTo>
                    <a:pt x="25730" y="3479"/>
                  </a:lnTo>
                  <a:lnTo>
                    <a:pt x="25450" y="3175"/>
                  </a:lnTo>
                  <a:lnTo>
                    <a:pt x="25209" y="2895"/>
                  </a:lnTo>
                  <a:lnTo>
                    <a:pt x="24930" y="2628"/>
                  </a:lnTo>
                  <a:lnTo>
                    <a:pt x="24688" y="2349"/>
                  </a:lnTo>
                  <a:lnTo>
                    <a:pt x="24422" y="2082"/>
                  </a:lnTo>
                  <a:lnTo>
                    <a:pt x="24168" y="1866"/>
                  </a:lnTo>
                  <a:lnTo>
                    <a:pt x="23926" y="1625"/>
                  </a:lnTo>
                  <a:lnTo>
                    <a:pt x="23660" y="1371"/>
                  </a:lnTo>
                  <a:lnTo>
                    <a:pt x="23355" y="1168"/>
                  </a:lnTo>
                  <a:lnTo>
                    <a:pt x="23050" y="952"/>
                  </a:lnTo>
                  <a:lnTo>
                    <a:pt x="22707" y="736"/>
                  </a:lnTo>
                  <a:lnTo>
                    <a:pt x="22313" y="558"/>
                  </a:lnTo>
                  <a:lnTo>
                    <a:pt x="21920" y="342"/>
                  </a:lnTo>
                  <a:lnTo>
                    <a:pt x="21526" y="215"/>
                  </a:lnTo>
                  <a:lnTo>
                    <a:pt x="21120" y="127"/>
                  </a:lnTo>
                  <a:lnTo>
                    <a:pt x="20726" y="38"/>
                  </a:lnTo>
                  <a:lnTo>
                    <a:pt x="20332" y="0"/>
                  </a:lnTo>
                  <a:lnTo>
                    <a:pt x="19964" y="0"/>
                  </a:lnTo>
                  <a:lnTo>
                    <a:pt x="19634" y="38"/>
                  </a:lnTo>
                  <a:lnTo>
                    <a:pt x="19265" y="63"/>
                  </a:lnTo>
                  <a:lnTo>
                    <a:pt x="18935" y="152"/>
                  </a:lnTo>
                  <a:lnTo>
                    <a:pt x="18592" y="215"/>
                  </a:lnTo>
                  <a:lnTo>
                    <a:pt x="18288" y="342"/>
                  </a:lnTo>
                  <a:lnTo>
                    <a:pt x="17957" y="457"/>
                  </a:lnTo>
                  <a:lnTo>
                    <a:pt x="17653" y="609"/>
                  </a:lnTo>
                  <a:lnTo>
                    <a:pt x="17310" y="800"/>
                  </a:lnTo>
                  <a:lnTo>
                    <a:pt x="17005" y="977"/>
                  </a:lnTo>
                  <a:lnTo>
                    <a:pt x="16675" y="1168"/>
                  </a:lnTo>
                  <a:lnTo>
                    <a:pt x="16370" y="1371"/>
                  </a:lnTo>
                  <a:lnTo>
                    <a:pt x="16040" y="1625"/>
                  </a:lnTo>
                  <a:lnTo>
                    <a:pt x="15697" y="1866"/>
                  </a:lnTo>
                  <a:lnTo>
                    <a:pt x="15392" y="2133"/>
                  </a:lnTo>
                  <a:lnTo>
                    <a:pt x="15062" y="2413"/>
                  </a:lnTo>
                  <a:lnTo>
                    <a:pt x="14757" y="2692"/>
                  </a:lnTo>
                  <a:lnTo>
                    <a:pt x="14452" y="2959"/>
                  </a:lnTo>
                  <a:lnTo>
                    <a:pt x="14147" y="3263"/>
                  </a:lnTo>
                  <a:lnTo>
                    <a:pt x="13843" y="3568"/>
                  </a:lnTo>
                  <a:lnTo>
                    <a:pt x="13563" y="3873"/>
                  </a:lnTo>
                  <a:lnTo>
                    <a:pt x="13296" y="4178"/>
                  </a:lnTo>
                  <a:lnTo>
                    <a:pt x="13017" y="4483"/>
                  </a:lnTo>
                  <a:lnTo>
                    <a:pt x="10642" y="6159"/>
                  </a:lnTo>
                  <a:lnTo>
                    <a:pt x="10337" y="6286"/>
                  </a:lnTo>
                  <a:lnTo>
                    <a:pt x="9994" y="6375"/>
                  </a:lnTo>
                  <a:lnTo>
                    <a:pt x="9639" y="6464"/>
                  </a:lnTo>
                  <a:lnTo>
                    <a:pt x="9296" y="6527"/>
                  </a:lnTo>
                  <a:lnTo>
                    <a:pt x="8928" y="6616"/>
                  </a:lnTo>
                  <a:lnTo>
                    <a:pt x="8470" y="6680"/>
                  </a:lnTo>
                  <a:lnTo>
                    <a:pt x="7924" y="6769"/>
                  </a:lnTo>
                  <a:lnTo>
                    <a:pt x="7378" y="6832"/>
                  </a:lnTo>
                  <a:lnTo>
                    <a:pt x="6858" y="6896"/>
                  </a:lnTo>
                  <a:lnTo>
                    <a:pt x="6337" y="6959"/>
                  </a:lnTo>
                  <a:lnTo>
                    <a:pt x="5829" y="7010"/>
                  </a:lnTo>
                  <a:lnTo>
                    <a:pt x="5397" y="7048"/>
                  </a:lnTo>
                  <a:lnTo>
                    <a:pt x="5092" y="7112"/>
                  </a:lnTo>
                  <a:lnTo>
                    <a:pt x="4787" y="7137"/>
                  </a:lnTo>
                  <a:lnTo>
                    <a:pt x="4483" y="7200"/>
                  </a:lnTo>
                  <a:lnTo>
                    <a:pt x="4241" y="7264"/>
                  </a:lnTo>
                  <a:lnTo>
                    <a:pt x="3962" y="7315"/>
                  </a:lnTo>
                  <a:lnTo>
                    <a:pt x="3695" y="7416"/>
                  </a:lnTo>
                  <a:lnTo>
                    <a:pt x="3390" y="7505"/>
                  </a:lnTo>
                  <a:lnTo>
                    <a:pt x="3111" y="7620"/>
                  </a:lnTo>
                  <a:lnTo>
                    <a:pt x="1803" y="9486"/>
                  </a:lnTo>
                  <a:lnTo>
                    <a:pt x="1765" y="9753"/>
                  </a:lnTo>
                  <a:lnTo>
                    <a:pt x="1765" y="10033"/>
                  </a:lnTo>
                  <a:lnTo>
                    <a:pt x="1803" y="10312"/>
                  </a:lnTo>
                  <a:lnTo>
                    <a:pt x="1828" y="10579"/>
                  </a:lnTo>
                  <a:lnTo>
                    <a:pt x="1892" y="10858"/>
                  </a:lnTo>
                  <a:lnTo>
                    <a:pt x="1955" y="11125"/>
                  </a:lnTo>
                  <a:lnTo>
                    <a:pt x="2044" y="11379"/>
                  </a:lnTo>
                  <a:lnTo>
                    <a:pt x="2133" y="11620"/>
                  </a:lnTo>
                  <a:lnTo>
                    <a:pt x="2222" y="11861"/>
                  </a:lnTo>
                  <a:lnTo>
                    <a:pt x="2286" y="12103"/>
                  </a:lnTo>
                  <a:lnTo>
                    <a:pt x="2374" y="12319"/>
                  </a:lnTo>
                  <a:lnTo>
                    <a:pt x="2438" y="12534"/>
                  </a:lnTo>
                  <a:lnTo>
                    <a:pt x="2476" y="12712"/>
                  </a:lnTo>
                  <a:lnTo>
                    <a:pt x="2476" y="12903"/>
                  </a:lnTo>
                  <a:lnTo>
                    <a:pt x="2476" y="13081"/>
                  </a:lnTo>
                  <a:lnTo>
                    <a:pt x="2413" y="13233"/>
                  </a:lnTo>
                  <a:lnTo>
                    <a:pt x="2286" y="13385"/>
                  </a:lnTo>
                  <a:lnTo>
                    <a:pt x="2171" y="13538"/>
                  </a:lnTo>
                  <a:lnTo>
                    <a:pt x="1981" y="13690"/>
                  </a:lnTo>
                  <a:lnTo>
                    <a:pt x="1739" y="13843"/>
                  </a:lnTo>
                  <a:lnTo>
                    <a:pt x="1460" y="13995"/>
                  </a:lnTo>
                  <a:lnTo>
                    <a:pt x="1193" y="14122"/>
                  </a:lnTo>
                  <a:lnTo>
                    <a:pt x="889" y="14274"/>
                  </a:lnTo>
                  <a:lnTo>
                    <a:pt x="546" y="14427"/>
                  </a:lnTo>
                  <a:lnTo>
                    <a:pt x="279" y="14541"/>
                  </a:lnTo>
                  <a:lnTo>
                    <a:pt x="0" y="1466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68" name="object 396">
              <a:extLst>
                <a:ext uri="{FF2B5EF4-FFF2-40B4-BE49-F238E27FC236}">
                  <a16:creationId xmlns:a16="http://schemas.microsoft.com/office/drawing/2014/main" xmlns="" id="{CFFE82A9-09C0-2FC7-FA4A-3FB2E53CD6CC}"/>
                </a:ext>
              </a:extLst>
            </p:cNvPr>
            <p:cNvSpPr/>
            <p:nvPr/>
          </p:nvSpPr>
          <p:spPr>
            <a:xfrm>
              <a:off x="5843747" y="6536770"/>
              <a:ext cx="55244" cy="15875"/>
            </a:xfrm>
            <a:custGeom>
              <a:avLst/>
              <a:gdLst/>
              <a:ahLst/>
              <a:cxnLst/>
              <a:rect l="l" t="t" r="r" b="b"/>
              <a:pathLst>
                <a:path w="55245" h="15875">
                  <a:moveTo>
                    <a:pt x="0" y="13690"/>
                  </a:moveTo>
                  <a:lnTo>
                    <a:pt x="431" y="13970"/>
                  </a:lnTo>
                  <a:lnTo>
                    <a:pt x="939" y="14236"/>
                  </a:lnTo>
                  <a:lnTo>
                    <a:pt x="1498" y="14541"/>
                  </a:lnTo>
                  <a:lnTo>
                    <a:pt x="4267" y="15455"/>
                  </a:lnTo>
                  <a:lnTo>
                    <a:pt x="4660" y="15430"/>
                  </a:lnTo>
                  <a:lnTo>
                    <a:pt x="6794" y="14236"/>
                  </a:lnTo>
                  <a:lnTo>
                    <a:pt x="6946" y="14058"/>
                  </a:lnTo>
                  <a:lnTo>
                    <a:pt x="7099" y="13843"/>
                  </a:lnTo>
                  <a:lnTo>
                    <a:pt x="7226" y="13627"/>
                  </a:lnTo>
                  <a:lnTo>
                    <a:pt x="7340" y="13411"/>
                  </a:lnTo>
                  <a:lnTo>
                    <a:pt x="7442" y="13233"/>
                  </a:lnTo>
                  <a:lnTo>
                    <a:pt x="7556" y="13017"/>
                  </a:lnTo>
                  <a:lnTo>
                    <a:pt x="7645" y="12839"/>
                  </a:lnTo>
                  <a:lnTo>
                    <a:pt x="7747" y="12649"/>
                  </a:lnTo>
                  <a:lnTo>
                    <a:pt x="7797" y="12471"/>
                  </a:lnTo>
                  <a:lnTo>
                    <a:pt x="7899" y="12319"/>
                  </a:lnTo>
                  <a:lnTo>
                    <a:pt x="7988" y="12166"/>
                  </a:lnTo>
                  <a:lnTo>
                    <a:pt x="8077" y="12014"/>
                  </a:lnTo>
                  <a:lnTo>
                    <a:pt x="8166" y="11861"/>
                  </a:lnTo>
                  <a:lnTo>
                    <a:pt x="8293" y="11709"/>
                  </a:lnTo>
                  <a:lnTo>
                    <a:pt x="8407" y="11582"/>
                  </a:lnTo>
                  <a:lnTo>
                    <a:pt x="8623" y="11493"/>
                  </a:lnTo>
                  <a:lnTo>
                    <a:pt x="8813" y="11404"/>
                  </a:lnTo>
                  <a:lnTo>
                    <a:pt x="9017" y="11379"/>
                  </a:lnTo>
                  <a:lnTo>
                    <a:pt x="9296" y="11468"/>
                  </a:lnTo>
                  <a:lnTo>
                    <a:pt x="9537" y="11531"/>
                  </a:lnTo>
                  <a:lnTo>
                    <a:pt x="9779" y="11645"/>
                  </a:lnTo>
                  <a:lnTo>
                    <a:pt x="10033" y="11772"/>
                  </a:lnTo>
                  <a:lnTo>
                    <a:pt x="10274" y="11925"/>
                  </a:lnTo>
                  <a:lnTo>
                    <a:pt x="10490" y="12039"/>
                  </a:lnTo>
                  <a:lnTo>
                    <a:pt x="10693" y="12192"/>
                  </a:lnTo>
                  <a:lnTo>
                    <a:pt x="10909" y="12344"/>
                  </a:lnTo>
                  <a:lnTo>
                    <a:pt x="11125" y="12496"/>
                  </a:lnTo>
                  <a:lnTo>
                    <a:pt x="11366" y="12649"/>
                  </a:lnTo>
                  <a:lnTo>
                    <a:pt x="11582" y="12801"/>
                  </a:lnTo>
                  <a:lnTo>
                    <a:pt x="11798" y="12928"/>
                  </a:lnTo>
                  <a:lnTo>
                    <a:pt x="12014" y="13017"/>
                  </a:lnTo>
                  <a:lnTo>
                    <a:pt x="12217" y="13144"/>
                  </a:lnTo>
                  <a:lnTo>
                    <a:pt x="12433" y="13233"/>
                  </a:lnTo>
                  <a:lnTo>
                    <a:pt x="12623" y="13258"/>
                  </a:lnTo>
                  <a:lnTo>
                    <a:pt x="12827" y="13296"/>
                  </a:lnTo>
                  <a:lnTo>
                    <a:pt x="13017" y="13258"/>
                  </a:lnTo>
                  <a:lnTo>
                    <a:pt x="13169" y="13208"/>
                  </a:lnTo>
                  <a:lnTo>
                    <a:pt x="13322" y="13144"/>
                  </a:lnTo>
                  <a:lnTo>
                    <a:pt x="13436" y="12992"/>
                  </a:lnTo>
                  <a:lnTo>
                    <a:pt x="13563" y="12776"/>
                  </a:lnTo>
                  <a:lnTo>
                    <a:pt x="13690" y="12598"/>
                  </a:lnTo>
                  <a:lnTo>
                    <a:pt x="13779" y="12344"/>
                  </a:lnTo>
                  <a:lnTo>
                    <a:pt x="13843" y="12077"/>
                  </a:lnTo>
                  <a:lnTo>
                    <a:pt x="13893" y="11772"/>
                  </a:lnTo>
                  <a:lnTo>
                    <a:pt x="13957" y="11468"/>
                  </a:lnTo>
                  <a:lnTo>
                    <a:pt x="13995" y="11125"/>
                  </a:lnTo>
                  <a:lnTo>
                    <a:pt x="14020" y="10795"/>
                  </a:lnTo>
                  <a:lnTo>
                    <a:pt x="14046" y="10464"/>
                  </a:lnTo>
                  <a:lnTo>
                    <a:pt x="14046" y="10121"/>
                  </a:lnTo>
                  <a:lnTo>
                    <a:pt x="14084" y="9753"/>
                  </a:lnTo>
                  <a:lnTo>
                    <a:pt x="14084" y="9448"/>
                  </a:lnTo>
                  <a:lnTo>
                    <a:pt x="14046" y="9118"/>
                  </a:lnTo>
                  <a:lnTo>
                    <a:pt x="14046" y="8813"/>
                  </a:lnTo>
                  <a:lnTo>
                    <a:pt x="14020" y="8534"/>
                  </a:lnTo>
                  <a:lnTo>
                    <a:pt x="13995" y="8267"/>
                  </a:lnTo>
                  <a:lnTo>
                    <a:pt x="13957" y="8026"/>
                  </a:lnTo>
                  <a:lnTo>
                    <a:pt x="13931" y="7772"/>
                  </a:lnTo>
                  <a:lnTo>
                    <a:pt x="13931" y="7531"/>
                  </a:lnTo>
                  <a:lnTo>
                    <a:pt x="13893" y="7315"/>
                  </a:lnTo>
                  <a:lnTo>
                    <a:pt x="13893" y="7137"/>
                  </a:lnTo>
                  <a:lnTo>
                    <a:pt x="13893" y="6959"/>
                  </a:lnTo>
                  <a:lnTo>
                    <a:pt x="13893" y="6769"/>
                  </a:lnTo>
                  <a:lnTo>
                    <a:pt x="13931" y="6616"/>
                  </a:lnTo>
                  <a:lnTo>
                    <a:pt x="13995" y="6464"/>
                  </a:lnTo>
                  <a:lnTo>
                    <a:pt x="14020" y="6311"/>
                  </a:lnTo>
                  <a:lnTo>
                    <a:pt x="14236" y="6070"/>
                  </a:lnTo>
                  <a:lnTo>
                    <a:pt x="14325" y="5943"/>
                  </a:lnTo>
                  <a:lnTo>
                    <a:pt x="14478" y="5854"/>
                  </a:lnTo>
                  <a:lnTo>
                    <a:pt x="17310" y="5219"/>
                  </a:lnTo>
                  <a:lnTo>
                    <a:pt x="17703" y="5219"/>
                  </a:lnTo>
                  <a:lnTo>
                    <a:pt x="18110" y="5181"/>
                  </a:lnTo>
                  <a:lnTo>
                    <a:pt x="18503" y="5219"/>
                  </a:lnTo>
                  <a:lnTo>
                    <a:pt x="18897" y="5219"/>
                  </a:lnTo>
                  <a:lnTo>
                    <a:pt x="19291" y="5245"/>
                  </a:lnTo>
                  <a:lnTo>
                    <a:pt x="19748" y="5283"/>
                  </a:lnTo>
                  <a:lnTo>
                    <a:pt x="20294" y="5308"/>
                  </a:lnTo>
                  <a:lnTo>
                    <a:pt x="20853" y="5372"/>
                  </a:lnTo>
                  <a:lnTo>
                    <a:pt x="21424" y="5435"/>
                  </a:lnTo>
                  <a:lnTo>
                    <a:pt x="22009" y="5486"/>
                  </a:lnTo>
                  <a:lnTo>
                    <a:pt x="22580" y="5588"/>
                  </a:lnTo>
                  <a:lnTo>
                    <a:pt x="23139" y="5613"/>
                  </a:lnTo>
                  <a:lnTo>
                    <a:pt x="23647" y="5676"/>
                  </a:lnTo>
                  <a:lnTo>
                    <a:pt x="24142" y="5702"/>
                  </a:lnTo>
                  <a:lnTo>
                    <a:pt x="24561" y="5676"/>
                  </a:lnTo>
                  <a:lnTo>
                    <a:pt x="24866" y="5613"/>
                  </a:lnTo>
                  <a:lnTo>
                    <a:pt x="25209" y="5588"/>
                  </a:lnTo>
                  <a:lnTo>
                    <a:pt x="25425" y="5486"/>
                  </a:lnTo>
                  <a:lnTo>
                    <a:pt x="25577" y="5372"/>
                  </a:lnTo>
                  <a:lnTo>
                    <a:pt x="25692" y="5245"/>
                  </a:lnTo>
                  <a:lnTo>
                    <a:pt x="25882" y="5003"/>
                  </a:lnTo>
                  <a:lnTo>
                    <a:pt x="26034" y="4724"/>
                  </a:lnTo>
                  <a:lnTo>
                    <a:pt x="26085" y="4572"/>
                  </a:lnTo>
                  <a:lnTo>
                    <a:pt x="26149" y="4419"/>
                  </a:lnTo>
                  <a:lnTo>
                    <a:pt x="26212" y="4267"/>
                  </a:lnTo>
                  <a:lnTo>
                    <a:pt x="26276" y="4114"/>
                  </a:lnTo>
                  <a:lnTo>
                    <a:pt x="26339" y="3962"/>
                  </a:lnTo>
                  <a:lnTo>
                    <a:pt x="26428" y="3810"/>
                  </a:lnTo>
                  <a:lnTo>
                    <a:pt x="26517" y="3657"/>
                  </a:lnTo>
                  <a:lnTo>
                    <a:pt x="26581" y="3505"/>
                  </a:lnTo>
                  <a:lnTo>
                    <a:pt x="26695" y="3352"/>
                  </a:lnTo>
                  <a:lnTo>
                    <a:pt x="26847" y="3200"/>
                  </a:lnTo>
                  <a:lnTo>
                    <a:pt x="26974" y="3086"/>
                  </a:lnTo>
                  <a:lnTo>
                    <a:pt x="27127" y="2959"/>
                  </a:lnTo>
                  <a:lnTo>
                    <a:pt x="27305" y="2844"/>
                  </a:lnTo>
                  <a:lnTo>
                    <a:pt x="27457" y="2717"/>
                  </a:lnTo>
                  <a:lnTo>
                    <a:pt x="27673" y="2628"/>
                  </a:lnTo>
                  <a:lnTo>
                    <a:pt x="27952" y="2501"/>
                  </a:lnTo>
                  <a:lnTo>
                    <a:pt x="28194" y="2387"/>
                  </a:lnTo>
                  <a:lnTo>
                    <a:pt x="28473" y="2324"/>
                  </a:lnTo>
                  <a:lnTo>
                    <a:pt x="28803" y="2260"/>
                  </a:lnTo>
                  <a:lnTo>
                    <a:pt x="29108" y="2197"/>
                  </a:lnTo>
                  <a:lnTo>
                    <a:pt x="29413" y="2197"/>
                  </a:lnTo>
                  <a:lnTo>
                    <a:pt x="29654" y="2235"/>
                  </a:lnTo>
                  <a:lnTo>
                    <a:pt x="29895" y="2260"/>
                  </a:lnTo>
                  <a:lnTo>
                    <a:pt x="30111" y="2324"/>
                  </a:lnTo>
                  <a:lnTo>
                    <a:pt x="30353" y="2387"/>
                  </a:lnTo>
                  <a:lnTo>
                    <a:pt x="30568" y="2476"/>
                  </a:lnTo>
                  <a:lnTo>
                    <a:pt x="30848" y="2590"/>
                  </a:lnTo>
                  <a:lnTo>
                    <a:pt x="31089" y="2743"/>
                  </a:lnTo>
                  <a:lnTo>
                    <a:pt x="31368" y="2933"/>
                  </a:lnTo>
                  <a:lnTo>
                    <a:pt x="31610" y="3111"/>
                  </a:lnTo>
                  <a:lnTo>
                    <a:pt x="31851" y="3263"/>
                  </a:lnTo>
                  <a:lnTo>
                    <a:pt x="32092" y="3454"/>
                  </a:lnTo>
                  <a:lnTo>
                    <a:pt x="32334" y="3657"/>
                  </a:lnTo>
                  <a:lnTo>
                    <a:pt x="32613" y="3848"/>
                  </a:lnTo>
                  <a:lnTo>
                    <a:pt x="32854" y="4064"/>
                  </a:lnTo>
                  <a:lnTo>
                    <a:pt x="33197" y="4305"/>
                  </a:lnTo>
                  <a:lnTo>
                    <a:pt x="33591" y="4572"/>
                  </a:lnTo>
                  <a:lnTo>
                    <a:pt x="33985" y="4876"/>
                  </a:lnTo>
                  <a:lnTo>
                    <a:pt x="34442" y="5156"/>
                  </a:lnTo>
                  <a:lnTo>
                    <a:pt x="34925" y="5461"/>
                  </a:lnTo>
                  <a:lnTo>
                    <a:pt x="35420" y="5740"/>
                  </a:lnTo>
                  <a:lnTo>
                    <a:pt x="35839" y="5943"/>
                  </a:lnTo>
                  <a:lnTo>
                    <a:pt x="36271" y="6070"/>
                  </a:lnTo>
                  <a:lnTo>
                    <a:pt x="36703" y="6223"/>
                  </a:lnTo>
                  <a:lnTo>
                    <a:pt x="37033" y="6286"/>
                  </a:lnTo>
                  <a:lnTo>
                    <a:pt x="37312" y="6311"/>
                  </a:lnTo>
                  <a:lnTo>
                    <a:pt x="37579" y="6350"/>
                  </a:lnTo>
                  <a:lnTo>
                    <a:pt x="37795" y="6350"/>
                  </a:lnTo>
                  <a:lnTo>
                    <a:pt x="37973" y="6350"/>
                  </a:lnTo>
                  <a:lnTo>
                    <a:pt x="38163" y="6311"/>
                  </a:lnTo>
                  <a:lnTo>
                    <a:pt x="38315" y="6286"/>
                  </a:lnTo>
                  <a:lnTo>
                    <a:pt x="38582" y="6134"/>
                  </a:lnTo>
                  <a:lnTo>
                    <a:pt x="38709" y="6045"/>
                  </a:lnTo>
                  <a:lnTo>
                    <a:pt x="38862" y="5829"/>
                  </a:lnTo>
                  <a:lnTo>
                    <a:pt x="38950" y="5702"/>
                  </a:lnTo>
                  <a:lnTo>
                    <a:pt x="38989" y="5549"/>
                  </a:lnTo>
                  <a:lnTo>
                    <a:pt x="39039" y="5397"/>
                  </a:lnTo>
                  <a:lnTo>
                    <a:pt x="39077" y="5219"/>
                  </a:lnTo>
                  <a:lnTo>
                    <a:pt x="39103" y="5029"/>
                  </a:lnTo>
                  <a:lnTo>
                    <a:pt x="39141" y="4851"/>
                  </a:lnTo>
                  <a:lnTo>
                    <a:pt x="39141" y="4673"/>
                  </a:lnTo>
                  <a:lnTo>
                    <a:pt x="39166" y="4457"/>
                  </a:lnTo>
                  <a:lnTo>
                    <a:pt x="39166" y="4241"/>
                  </a:lnTo>
                  <a:lnTo>
                    <a:pt x="39166" y="4025"/>
                  </a:lnTo>
                  <a:lnTo>
                    <a:pt x="39192" y="3784"/>
                  </a:lnTo>
                  <a:lnTo>
                    <a:pt x="39192" y="3543"/>
                  </a:lnTo>
                  <a:lnTo>
                    <a:pt x="39230" y="3302"/>
                  </a:lnTo>
                  <a:lnTo>
                    <a:pt x="39255" y="3048"/>
                  </a:lnTo>
                  <a:lnTo>
                    <a:pt x="39255" y="2806"/>
                  </a:lnTo>
                  <a:lnTo>
                    <a:pt x="39319" y="2565"/>
                  </a:lnTo>
                  <a:lnTo>
                    <a:pt x="39344" y="2324"/>
                  </a:lnTo>
                  <a:lnTo>
                    <a:pt x="39408" y="2082"/>
                  </a:lnTo>
                  <a:lnTo>
                    <a:pt x="39471" y="1866"/>
                  </a:lnTo>
                  <a:lnTo>
                    <a:pt x="39535" y="1651"/>
                  </a:lnTo>
                  <a:lnTo>
                    <a:pt x="39598" y="1409"/>
                  </a:lnTo>
                  <a:lnTo>
                    <a:pt x="39712" y="1193"/>
                  </a:lnTo>
                  <a:lnTo>
                    <a:pt x="39801" y="1016"/>
                  </a:lnTo>
                  <a:lnTo>
                    <a:pt x="39928" y="825"/>
                  </a:lnTo>
                  <a:lnTo>
                    <a:pt x="40081" y="673"/>
                  </a:lnTo>
                  <a:lnTo>
                    <a:pt x="40233" y="520"/>
                  </a:lnTo>
                  <a:lnTo>
                    <a:pt x="40411" y="406"/>
                  </a:lnTo>
                  <a:lnTo>
                    <a:pt x="41478" y="38"/>
                  </a:lnTo>
                  <a:lnTo>
                    <a:pt x="41732" y="0"/>
                  </a:lnTo>
                  <a:lnTo>
                    <a:pt x="41973" y="0"/>
                  </a:lnTo>
                  <a:lnTo>
                    <a:pt x="42214" y="0"/>
                  </a:lnTo>
                  <a:lnTo>
                    <a:pt x="42456" y="0"/>
                  </a:lnTo>
                  <a:lnTo>
                    <a:pt x="42697" y="0"/>
                  </a:lnTo>
                  <a:lnTo>
                    <a:pt x="42913" y="38"/>
                  </a:lnTo>
                  <a:lnTo>
                    <a:pt x="43129" y="63"/>
                  </a:lnTo>
                  <a:lnTo>
                    <a:pt x="43345" y="101"/>
                  </a:lnTo>
                  <a:lnTo>
                    <a:pt x="43561" y="152"/>
                  </a:lnTo>
                  <a:lnTo>
                    <a:pt x="43764" y="190"/>
                  </a:lnTo>
                  <a:lnTo>
                    <a:pt x="44348" y="558"/>
                  </a:lnTo>
                  <a:lnTo>
                    <a:pt x="44411" y="711"/>
                  </a:lnTo>
                  <a:lnTo>
                    <a:pt x="44437" y="889"/>
                  </a:lnTo>
                  <a:lnTo>
                    <a:pt x="44475" y="1016"/>
                  </a:lnTo>
                  <a:lnTo>
                    <a:pt x="44526" y="1193"/>
                  </a:lnTo>
                  <a:lnTo>
                    <a:pt x="44627" y="1371"/>
                  </a:lnTo>
                  <a:lnTo>
                    <a:pt x="44742" y="1524"/>
                  </a:lnTo>
                  <a:lnTo>
                    <a:pt x="44932" y="1651"/>
                  </a:lnTo>
                  <a:lnTo>
                    <a:pt x="45135" y="1778"/>
                  </a:lnTo>
                  <a:lnTo>
                    <a:pt x="45288" y="1803"/>
                  </a:lnTo>
                  <a:lnTo>
                    <a:pt x="45478" y="1866"/>
                  </a:lnTo>
                  <a:lnTo>
                    <a:pt x="45694" y="1892"/>
                  </a:lnTo>
                  <a:lnTo>
                    <a:pt x="45897" y="1955"/>
                  </a:lnTo>
                  <a:lnTo>
                    <a:pt x="46088" y="1981"/>
                  </a:lnTo>
                  <a:lnTo>
                    <a:pt x="46304" y="2019"/>
                  </a:lnTo>
                  <a:lnTo>
                    <a:pt x="46482" y="2044"/>
                  </a:lnTo>
                  <a:lnTo>
                    <a:pt x="46697" y="2108"/>
                  </a:lnTo>
                  <a:lnTo>
                    <a:pt x="46875" y="2171"/>
                  </a:lnTo>
                  <a:lnTo>
                    <a:pt x="47028" y="2260"/>
                  </a:lnTo>
                  <a:lnTo>
                    <a:pt x="47117" y="2387"/>
                  </a:lnTo>
                  <a:lnTo>
                    <a:pt x="47218" y="2565"/>
                  </a:lnTo>
                  <a:lnTo>
                    <a:pt x="47307" y="2743"/>
                  </a:lnTo>
                  <a:lnTo>
                    <a:pt x="47332" y="2895"/>
                  </a:lnTo>
                  <a:lnTo>
                    <a:pt x="47371" y="3022"/>
                  </a:lnTo>
                  <a:lnTo>
                    <a:pt x="47371" y="3175"/>
                  </a:lnTo>
                  <a:lnTo>
                    <a:pt x="47396" y="3352"/>
                  </a:lnTo>
                  <a:lnTo>
                    <a:pt x="47421" y="3568"/>
                  </a:lnTo>
                  <a:lnTo>
                    <a:pt x="47421" y="3759"/>
                  </a:lnTo>
                  <a:lnTo>
                    <a:pt x="47459" y="4000"/>
                  </a:lnTo>
                  <a:lnTo>
                    <a:pt x="47459" y="4216"/>
                  </a:lnTo>
                  <a:lnTo>
                    <a:pt x="47485" y="4457"/>
                  </a:lnTo>
                  <a:lnTo>
                    <a:pt x="47523" y="4673"/>
                  </a:lnTo>
                  <a:lnTo>
                    <a:pt x="47523" y="4914"/>
                  </a:lnTo>
                  <a:lnTo>
                    <a:pt x="47548" y="5130"/>
                  </a:lnTo>
                  <a:lnTo>
                    <a:pt x="47612" y="5334"/>
                  </a:lnTo>
                  <a:lnTo>
                    <a:pt x="47637" y="5549"/>
                  </a:lnTo>
                  <a:lnTo>
                    <a:pt x="47980" y="6223"/>
                  </a:lnTo>
                  <a:lnTo>
                    <a:pt x="48158" y="6350"/>
                  </a:lnTo>
                  <a:lnTo>
                    <a:pt x="48285" y="6350"/>
                  </a:lnTo>
                  <a:lnTo>
                    <a:pt x="48526" y="6286"/>
                  </a:lnTo>
                  <a:lnTo>
                    <a:pt x="48679" y="6223"/>
                  </a:lnTo>
                  <a:lnTo>
                    <a:pt x="48945" y="6070"/>
                  </a:lnTo>
                  <a:lnTo>
                    <a:pt x="49072" y="5943"/>
                  </a:lnTo>
                  <a:lnTo>
                    <a:pt x="49225" y="5854"/>
                  </a:lnTo>
                  <a:lnTo>
                    <a:pt x="49377" y="5740"/>
                  </a:lnTo>
                  <a:lnTo>
                    <a:pt x="49504" y="5613"/>
                  </a:lnTo>
                  <a:lnTo>
                    <a:pt x="49657" y="5486"/>
                  </a:lnTo>
                  <a:lnTo>
                    <a:pt x="49809" y="5334"/>
                  </a:lnTo>
                  <a:lnTo>
                    <a:pt x="49961" y="5181"/>
                  </a:lnTo>
                  <a:lnTo>
                    <a:pt x="50114" y="5029"/>
                  </a:lnTo>
                  <a:lnTo>
                    <a:pt x="50292" y="4851"/>
                  </a:lnTo>
                  <a:lnTo>
                    <a:pt x="50507" y="4673"/>
                  </a:lnTo>
                  <a:lnTo>
                    <a:pt x="50685" y="4457"/>
                  </a:lnTo>
                  <a:lnTo>
                    <a:pt x="50901" y="4305"/>
                  </a:lnTo>
                  <a:lnTo>
                    <a:pt x="51117" y="4216"/>
                  </a:lnTo>
                  <a:lnTo>
                    <a:pt x="51333" y="4089"/>
                  </a:lnTo>
                  <a:lnTo>
                    <a:pt x="51536" y="4064"/>
                  </a:lnTo>
                  <a:lnTo>
                    <a:pt x="51790" y="4089"/>
                  </a:lnTo>
                  <a:lnTo>
                    <a:pt x="52031" y="4152"/>
                  </a:lnTo>
                  <a:lnTo>
                    <a:pt x="53670" y="5397"/>
                  </a:lnTo>
                  <a:lnTo>
                    <a:pt x="53975" y="5676"/>
                  </a:lnTo>
                  <a:lnTo>
                    <a:pt x="54254" y="5981"/>
                  </a:lnTo>
                  <a:lnTo>
                    <a:pt x="54533" y="6286"/>
                  </a:lnTo>
                  <a:lnTo>
                    <a:pt x="54736" y="6591"/>
                  </a:lnTo>
                  <a:lnTo>
                    <a:pt x="54927" y="683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69" name="object 397">
              <a:extLst>
                <a:ext uri="{FF2B5EF4-FFF2-40B4-BE49-F238E27FC236}">
                  <a16:creationId xmlns:a16="http://schemas.microsoft.com/office/drawing/2014/main" xmlns="" id="{CBFEA12D-96FE-6DA1-925A-46A1DDBA82B3}"/>
                </a:ext>
              </a:extLst>
            </p:cNvPr>
            <p:cNvSpPr/>
            <p:nvPr/>
          </p:nvSpPr>
          <p:spPr>
            <a:xfrm>
              <a:off x="5829391" y="6611451"/>
              <a:ext cx="50800" cy="19685"/>
            </a:xfrm>
            <a:custGeom>
              <a:avLst/>
              <a:gdLst/>
              <a:ahLst/>
              <a:cxnLst/>
              <a:rect l="l" t="t" r="r" b="b"/>
              <a:pathLst>
                <a:path w="50800" h="19684">
                  <a:moveTo>
                    <a:pt x="0" y="12801"/>
                  </a:moveTo>
                  <a:lnTo>
                    <a:pt x="431" y="12865"/>
                  </a:lnTo>
                  <a:lnTo>
                    <a:pt x="914" y="12928"/>
                  </a:lnTo>
                  <a:lnTo>
                    <a:pt x="1460" y="13017"/>
                  </a:lnTo>
                  <a:lnTo>
                    <a:pt x="3962" y="13779"/>
                  </a:lnTo>
                  <a:lnTo>
                    <a:pt x="4203" y="13893"/>
                  </a:lnTo>
                  <a:lnTo>
                    <a:pt x="4394" y="14084"/>
                  </a:lnTo>
                  <a:lnTo>
                    <a:pt x="4508" y="14262"/>
                  </a:lnTo>
                  <a:lnTo>
                    <a:pt x="4660" y="14452"/>
                  </a:lnTo>
                  <a:lnTo>
                    <a:pt x="4749" y="14630"/>
                  </a:lnTo>
                  <a:lnTo>
                    <a:pt x="4813" y="14846"/>
                  </a:lnTo>
                  <a:lnTo>
                    <a:pt x="4902" y="15062"/>
                  </a:lnTo>
                  <a:lnTo>
                    <a:pt x="4965" y="15265"/>
                  </a:lnTo>
                  <a:lnTo>
                    <a:pt x="5029" y="15519"/>
                  </a:lnTo>
                  <a:lnTo>
                    <a:pt x="5092" y="15760"/>
                  </a:lnTo>
                  <a:lnTo>
                    <a:pt x="5118" y="16002"/>
                  </a:lnTo>
                  <a:lnTo>
                    <a:pt x="5181" y="16243"/>
                  </a:lnTo>
                  <a:lnTo>
                    <a:pt x="5207" y="16484"/>
                  </a:lnTo>
                  <a:lnTo>
                    <a:pt x="5245" y="16700"/>
                  </a:lnTo>
                  <a:lnTo>
                    <a:pt x="5308" y="16941"/>
                  </a:lnTo>
                  <a:lnTo>
                    <a:pt x="5334" y="17195"/>
                  </a:lnTo>
                  <a:lnTo>
                    <a:pt x="5359" y="17399"/>
                  </a:lnTo>
                  <a:lnTo>
                    <a:pt x="5397" y="17589"/>
                  </a:lnTo>
                  <a:lnTo>
                    <a:pt x="5461" y="17805"/>
                  </a:lnTo>
                  <a:lnTo>
                    <a:pt x="5486" y="17983"/>
                  </a:lnTo>
                  <a:lnTo>
                    <a:pt x="5549" y="18135"/>
                  </a:lnTo>
                  <a:lnTo>
                    <a:pt x="5613" y="18313"/>
                  </a:lnTo>
                  <a:lnTo>
                    <a:pt x="5702" y="18465"/>
                  </a:lnTo>
                  <a:lnTo>
                    <a:pt x="6616" y="19113"/>
                  </a:lnTo>
                  <a:lnTo>
                    <a:pt x="6794" y="19177"/>
                  </a:lnTo>
                  <a:lnTo>
                    <a:pt x="7035" y="19202"/>
                  </a:lnTo>
                  <a:lnTo>
                    <a:pt x="7315" y="19202"/>
                  </a:lnTo>
                  <a:lnTo>
                    <a:pt x="7556" y="19202"/>
                  </a:lnTo>
                  <a:lnTo>
                    <a:pt x="7861" y="19202"/>
                  </a:lnTo>
                  <a:lnTo>
                    <a:pt x="8140" y="19177"/>
                  </a:lnTo>
                  <a:lnTo>
                    <a:pt x="8445" y="19138"/>
                  </a:lnTo>
                  <a:lnTo>
                    <a:pt x="8750" y="19075"/>
                  </a:lnTo>
                  <a:lnTo>
                    <a:pt x="9055" y="19024"/>
                  </a:lnTo>
                  <a:lnTo>
                    <a:pt x="9359" y="18961"/>
                  </a:lnTo>
                  <a:lnTo>
                    <a:pt x="9626" y="18897"/>
                  </a:lnTo>
                  <a:lnTo>
                    <a:pt x="9906" y="18770"/>
                  </a:lnTo>
                  <a:lnTo>
                    <a:pt x="10185" y="18681"/>
                  </a:lnTo>
                  <a:lnTo>
                    <a:pt x="10388" y="18567"/>
                  </a:lnTo>
                  <a:lnTo>
                    <a:pt x="10604" y="18440"/>
                  </a:lnTo>
                  <a:lnTo>
                    <a:pt x="10820" y="18313"/>
                  </a:lnTo>
                  <a:lnTo>
                    <a:pt x="10998" y="18199"/>
                  </a:lnTo>
                  <a:lnTo>
                    <a:pt x="11150" y="18046"/>
                  </a:lnTo>
                  <a:lnTo>
                    <a:pt x="11303" y="17894"/>
                  </a:lnTo>
                  <a:lnTo>
                    <a:pt x="11430" y="17767"/>
                  </a:lnTo>
                  <a:lnTo>
                    <a:pt x="11582" y="17614"/>
                  </a:lnTo>
                  <a:lnTo>
                    <a:pt x="11709" y="17500"/>
                  </a:lnTo>
                  <a:lnTo>
                    <a:pt x="11823" y="17373"/>
                  </a:lnTo>
                  <a:lnTo>
                    <a:pt x="12103" y="17132"/>
                  </a:lnTo>
                  <a:lnTo>
                    <a:pt x="12369" y="16979"/>
                  </a:lnTo>
                  <a:lnTo>
                    <a:pt x="12522" y="16916"/>
                  </a:lnTo>
                  <a:lnTo>
                    <a:pt x="12674" y="16891"/>
                  </a:lnTo>
                  <a:lnTo>
                    <a:pt x="12865" y="16852"/>
                  </a:lnTo>
                  <a:lnTo>
                    <a:pt x="13017" y="16827"/>
                  </a:lnTo>
                  <a:lnTo>
                    <a:pt x="13195" y="16789"/>
                  </a:lnTo>
                  <a:lnTo>
                    <a:pt x="13385" y="16789"/>
                  </a:lnTo>
                  <a:lnTo>
                    <a:pt x="13538" y="16764"/>
                  </a:lnTo>
                  <a:lnTo>
                    <a:pt x="13690" y="16764"/>
                  </a:lnTo>
                  <a:lnTo>
                    <a:pt x="13868" y="16738"/>
                  </a:lnTo>
                  <a:lnTo>
                    <a:pt x="14020" y="16700"/>
                  </a:lnTo>
                  <a:lnTo>
                    <a:pt x="14147" y="16675"/>
                  </a:lnTo>
                  <a:lnTo>
                    <a:pt x="14389" y="16522"/>
                  </a:lnTo>
                  <a:lnTo>
                    <a:pt x="14566" y="16332"/>
                  </a:lnTo>
                  <a:lnTo>
                    <a:pt x="14693" y="16129"/>
                  </a:lnTo>
                  <a:lnTo>
                    <a:pt x="14757" y="15976"/>
                  </a:lnTo>
                  <a:lnTo>
                    <a:pt x="14782" y="15849"/>
                  </a:lnTo>
                  <a:lnTo>
                    <a:pt x="14808" y="15722"/>
                  </a:lnTo>
                  <a:lnTo>
                    <a:pt x="14808" y="15570"/>
                  </a:lnTo>
                  <a:lnTo>
                    <a:pt x="14808" y="15417"/>
                  </a:lnTo>
                  <a:lnTo>
                    <a:pt x="14782" y="15265"/>
                  </a:lnTo>
                  <a:lnTo>
                    <a:pt x="14719" y="14998"/>
                  </a:lnTo>
                  <a:lnTo>
                    <a:pt x="14693" y="14871"/>
                  </a:lnTo>
                  <a:lnTo>
                    <a:pt x="14566" y="14630"/>
                  </a:lnTo>
                  <a:lnTo>
                    <a:pt x="14478" y="14503"/>
                  </a:lnTo>
                  <a:lnTo>
                    <a:pt x="14325" y="14262"/>
                  </a:lnTo>
                  <a:lnTo>
                    <a:pt x="14173" y="14020"/>
                  </a:lnTo>
                  <a:lnTo>
                    <a:pt x="14084" y="13893"/>
                  </a:lnTo>
                  <a:lnTo>
                    <a:pt x="13931" y="13652"/>
                  </a:lnTo>
                  <a:lnTo>
                    <a:pt x="13843" y="13500"/>
                  </a:lnTo>
                  <a:lnTo>
                    <a:pt x="13716" y="13233"/>
                  </a:lnTo>
                  <a:lnTo>
                    <a:pt x="13652" y="13081"/>
                  </a:lnTo>
                  <a:lnTo>
                    <a:pt x="13627" y="12890"/>
                  </a:lnTo>
                  <a:lnTo>
                    <a:pt x="13589" y="12738"/>
                  </a:lnTo>
                  <a:lnTo>
                    <a:pt x="13563" y="12560"/>
                  </a:lnTo>
                  <a:lnTo>
                    <a:pt x="13563" y="12407"/>
                  </a:lnTo>
                  <a:lnTo>
                    <a:pt x="13589" y="12255"/>
                  </a:lnTo>
                  <a:lnTo>
                    <a:pt x="13589" y="12065"/>
                  </a:lnTo>
                  <a:lnTo>
                    <a:pt x="13652" y="11912"/>
                  </a:lnTo>
                  <a:lnTo>
                    <a:pt x="13843" y="11645"/>
                  </a:lnTo>
                  <a:lnTo>
                    <a:pt x="13957" y="11518"/>
                  </a:lnTo>
                  <a:lnTo>
                    <a:pt x="14147" y="11404"/>
                  </a:lnTo>
                  <a:lnTo>
                    <a:pt x="14325" y="11277"/>
                  </a:lnTo>
                  <a:lnTo>
                    <a:pt x="14541" y="11188"/>
                  </a:lnTo>
                  <a:lnTo>
                    <a:pt x="14782" y="11099"/>
                  </a:lnTo>
                  <a:lnTo>
                    <a:pt x="14998" y="11036"/>
                  </a:lnTo>
                  <a:lnTo>
                    <a:pt x="15265" y="10947"/>
                  </a:lnTo>
                  <a:lnTo>
                    <a:pt x="15519" y="10845"/>
                  </a:lnTo>
                  <a:lnTo>
                    <a:pt x="15786" y="10795"/>
                  </a:lnTo>
                  <a:lnTo>
                    <a:pt x="16027" y="10693"/>
                  </a:lnTo>
                  <a:lnTo>
                    <a:pt x="16281" y="10604"/>
                  </a:lnTo>
                  <a:lnTo>
                    <a:pt x="16548" y="10515"/>
                  </a:lnTo>
                  <a:lnTo>
                    <a:pt x="16764" y="10388"/>
                  </a:lnTo>
                  <a:lnTo>
                    <a:pt x="17614" y="9080"/>
                  </a:lnTo>
                  <a:lnTo>
                    <a:pt x="17653" y="8864"/>
                  </a:lnTo>
                  <a:lnTo>
                    <a:pt x="17653" y="8661"/>
                  </a:lnTo>
                  <a:lnTo>
                    <a:pt x="17614" y="8445"/>
                  </a:lnTo>
                  <a:lnTo>
                    <a:pt x="17614" y="8229"/>
                  </a:lnTo>
                  <a:lnTo>
                    <a:pt x="17589" y="8013"/>
                  </a:lnTo>
                  <a:lnTo>
                    <a:pt x="17526" y="7797"/>
                  </a:lnTo>
                  <a:lnTo>
                    <a:pt x="17500" y="7594"/>
                  </a:lnTo>
                  <a:lnTo>
                    <a:pt x="17437" y="7378"/>
                  </a:lnTo>
                  <a:lnTo>
                    <a:pt x="17399" y="7162"/>
                  </a:lnTo>
                  <a:lnTo>
                    <a:pt x="17348" y="6985"/>
                  </a:lnTo>
                  <a:lnTo>
                    <a:pt x="17310" y="6769"/>
                  </a:lnTo>
                  <a:lnTo>
                    <a:pt x="17284" y="6578"/>
                  </a:lnTo>
                  <a:lnTo>
                    <a:pt x="17246" y="6400"/>
                  </a:lnTo>
                  <a:lnTo>
                    <a:pt x="17246" y="6223"/>
                  </a:lnTo>
                  <a:lnTo>
                    <a:pt x="17221" y="6032"/>
                  </a:lnTo>
                  <a:lnTo>
                    <a:pt x="17246" y="5880"/>
                  </a:lnTo>
                  <a:lnTo>
                    <a:pt x="18008" y="4940"/>
                  </a:lnTo>
                  <a:lnTo>
                    <a:pt x="18199" y="4813"/>
                  </a:lnTo>
                  <a:lnTo>
                    <a:pt x="18376" y="4724"/>
                  </a:lnTo>
                  <a:lnTo>
                    <a:pt x="18592" y="4635"/>
                  </a:lnTo>
                  <a:lnTo>
                    <a:pt x="18808" y="4572"/>
                  </a:lnTo>
                  <a:lnTo>
                    <a:pt x="19050" y="4483"/>
                  </a:lnTo>
                  <a:lnTo>
                    <a:pt x="19265" y="4445"/>
                  </a:lnTo>
                  <a:lnTo>
                    <a:pt x="19481" y="4394"/>
                  </a:lnTo>
                  <a:lnTo>
                    <a:pt x="19685" y="4330"/>
                  </a:lnTo>
                  <a:lnTo>
                    <a:pt x="19900" y="4292"/>
                  </a:lnTo>
                  <a:lnTo>
                    <a:pt x="20116" y="4292"/>
                  </a:lnTo>
                  <a:lnTo>
                    <a:pt x="20294" y="4267"/>
                  </a:lnTo>
                  <a:lnTo>
                    <a:pt x="20485" y="4241"/>
                  </a:lnTo>
                  <a:lnTo>
                    <a:pt x="20662" y="4241"/>
                  </a:lnTo>
                  <a:lnTo>
                    <a:pt x="20853" y="4203"/>
                  </a:lnTo>
                  <a:lnTo>
                    <a:pt x="21031" y="4178"/>
                  </a:lnTo>
                  <a:lnTo>
                    <a:pt x="21183" y="4114"/>
                  </a:lnTo>
                  <a:lnTo>
                    <a:pt x="21361" y="4051"/>
                  </a:lnTo>
                  <a:lnTo>
                    <a:pt x="21513" y="3987"/>
                  </a:lnTo>
                  <a:lnTo>
                    <a:pt x="21666" y="3898"/>
                  </a:lnTo>
                  <a:lnTo>
                    <a:pt x="21856" y="3784"/>
                  </a:lnTo>
                  <a:lnTo>
                    <a:pt x="22034" y="3594"/>
                  </a:lnTo>
                  <a:lnTo>
                    <a:pt x="22186" y="3441"/>
                  </a:lnTo>
                  <a:lnTo>
                    <a:pt x="22377" y="3225"/>
                  </a:lnTo>
                  <a:lnTo>
                    <a:pt x="22555" y="2959"/>
                  </a:lnTo>
                  <a:lnTo>
                    <a:pt x="22771" y="2717"/>
                  </a:lnTo>
                  <a:lnTo>
                    <a:pt x="22948" y="2438"/>
                  </a:lnTo>
                  <a:lnTo>
                    <a:pt x="23139" y="2159"/>
                  </a:lnTo>
                  <a:lnTo>
                    <a:pt x="23342" y="1854"/>
                  </a:lnTo>
                  <a:lnTo>
                    <a:pt x="23533" y="1587"/>
                  </a:lnTo>
                  <a:lnTo>
                    <a:pt x="23749" y="1308"/>
                  </a:lnTo>
                  <a:lnTo>
                    <a:pt x="23952" y="1041"/>
                  </a:lnTo>
                  <a:lnTo>
                    <a:pt x="24168" y="787"/>
                  </a:lnTo>
                  <a:lnTo>
                    <a:pt x="24384" y="584"/>
                  </a:lnTo>
                  <a:lnTo>
                    <a:pt x="24599" y="368"/>
                  </a:lnTo>
                  <a:lnTo>
                    <a:pt x="24815" y="215"/>
                  </a:lnTo>
                  <a:lnTo>
                    <a:pt x="25019" y="127"/>
                  </a:lnTo>
                  <a:lnTo>
                    <a:pt x="25234" y="25"/>
                  </a:lnTo>
                  <a:lnTo>
                    <a:pt x="25476" y="0"/>
                  </a:lnTo>
                  <a:lnTo>
                    <a:pt x="25755" y="0"/>
                  </a:lnTo>
                  <a:lnTo>
                    <a:pt x="26034" y="25"/>
                  </a:lnTo>
                  <a:lnTo>
                    <a:pt x="26339" y="152"/>
                  </a:lnTo>
                  <a:lnTo>
                    <a:pt x="26670" y="431"/>
                  </a:lnTo>
                  <a:lnTo>
                    <a:pt x="27038" y="673"/>
                  </a:lnTo>
                  <a:lnTo>
                    <a:pt x="27343" y="977"/>
                  </a:lnTo>
                  <a:lnTo>
                    <a:pt x="27647" y="1346"/>
                  </a:lnTo>
                  <a:lnTo>
                    <a:pt x="27978" y="1701"/>
                  </a:lnTo>
                  <a:lnTo>
                    <a:pt x="28257" y="2070"/>
                  </a:lnTo>
                  <a:lnTo>
                    <a:pt x="28498" y="2413"/>
                  </a:lnTo>
                  <a:lnTo>
                    <a:pt x="28740" y="2743"/>
                  </a:lnTo>
                  <a:lnTo>
                    <a:pt x="29019" y="3073"/>
                  </a:lnTo>
                  <a:lnTo>
                    <a:pt x="29260" y="3441"/>
                  </a:lnTo>
                  <a:lnTo>
                    <a:pt x="29502" y="3784"/>
                  </a:lnTo>
                  <a:lnTo>
                    <a:pt x="29743" y="4089"/>
                  </a:lnTo>
                  <a:lnTo>
                    <a:pt x="29959" y="4330"/>
                  </a:lnTo>
                  <a:lnTo>
                    <a:pt x="30200" y="4572"/>
                  </a:lnTo>
                  <a:lnTo>
                    <a:pt x="30391" y="4787"/>
                  </a:lnTo>
                  <a:lnTo>
                    <a:pt x="30543" y="4902"/>
                  </a:lnTo>
                  <a:lnTo>
                    <a:pt x="30695" y="5029"/>
                  </a:lnTo>
                  <a:lnTo>
                    <a:pt x="30810" y="5156"/>
                  </a:lnTo>
                  <a:lnTo>
                    <a:pt x="30962" y="5245"/>
                  </a:lnTo>
                  <a:lnTo>
                    <a:pt x="31115" y="5359"/>
                  </a:lnTo>
                  <a:lnTo>
                    <a:pt x="31305" y="5422"/>
                  </a:lnTo>
                  <a:lnTo>
                    <a:pt x="31483" y="5486"/>
                  </a:lnTo>
                  <a:lnTo>
                    <a:pt x="31673" y="5549"/>
                  </a:lnTo>
                  <a:lnTo>
                    <a:pt x="31876" y="5575"/>
                  </a:lnTo>
                  <a:lnTo>
                    <a:pt x="32067" y="5549"/>
                  </a:lnTo>
                  <a:lnTo>
                    <a:pt x="32245" y="5511"/>
                  </a:lnTo>
                  <a:lnTo>
                    <a:pt x="32435" y="5486"/>
                  </a:lnTo>
                  <a:lnTo>
                    <a:pt x="32588" y="5397"/>
                  </a:lnTo>
                  <a:lnTo>
                    <a:pt x="32766" y="5308"/>
                  </a:lnTo>
                  <a:lnTo>
                    <a:pt x="32893" y="5181"/>
                  </a:lnTo>
                  <a:lnTo>
                    <a:pt x="33007" y="5029"/>
                  </a:lnTo>
                  <a:lnTo>
                    <a:pt x="33134" y="4902"/>
                  </a:lnTo>
                  <a:lnTo>
                    <a:pt x="33223" y="4749"/>
                  </a:lnTo>
                  <a:lnTo>
                    <a:pt x="33312" y="4572"/>
                  </a:lnTo>
                  <a:lnTo>
                    <a:pt x="33375" y="4419"/>
                  </a:lnTo>
                  <a:lnTo>
                    <a:pt x="33439" y="4267"/>
                  </a:lnTo>
                  <a:lnTo>
                    <a:pt x="33502" y="4089"/>
                  </a:lnTo>
                  <a:lnTo>
                    <a:pt x="33553" y="3937"/>
                  </a:lnTo>
                  <a:lnTo>
                    <a:pt x="33655" y="3784"/>
                  </a:lnTo>
                  <a:lnTo>
                    <a:pt x="33743" y="3632"/>
                  </a:lnTo>
                  <a:lnTo>
                    <a:pt x="33807" y="3505"/>
                  </a:lnTo>
                  <a:lnTo>
                    <a:pt x="33921" y="3378"/>
                  </a:lnTo>
                  <a:lnTo>
                    <a:pt x="34163" y="3175"/>
                  </a:lnTo>
                  <a:lnTo>
                    <a:pt x="34353" y="3111"/>
                  </a:lnTo>
                  <a:lnTo>
                    <a:pt x="34569" y="3073"/>
                  </a:lnTo>
                  <a:lnTo>
                    <a:pt x="34772" y="3048"/>
                  </a:lnTo>
                  <a:lnTo>
                    <a:pt x="35026" y="3048"/>
                  </a:lnTo>
                  <a:lnTo>
                    <a:pt x="35293" y="3073"/>
                  </a:lnTo>
                  <a:lnTo>
                    <a:pt x="35534" y="3073"/>
                  </a:lnTo>
                  <a:lnTo>
                    <a:pt x="35814" y="3136"/>
                  </a:lnTo>
                  <a:lnTo>
                    <a:pt x="36118" y="3200"/>
                  </a:lnTo>
                  <a:lnTo>
                    <a:pt x="36398" y="3263"/>
                  </a:lnTo>
                  <a:lnTo>
                    <a:pt x="36703" y="3327"/>
                  </a:lnTo>
                  <a:lnTo>
                    <a:pt x="36969" y="3416"/>
                  </a:lnTo>
                  <a:lnTo>
                    <a:pt x="37249" y="3479"/>
                  </a:lnTo>
                  <a:lnTo>
                    <a:pt x="37515" y="3568"/>
                  </a:lnTo>
                  <a:lnTo>
                    <a:pt x="37769" y="3657"/>
                  </a:lnTo>
                  <a:lnTo>
                    <a:pt x="38011" y="3746"/>
                  </a:lnTo>
                  <a:lnTo>
                    <a:pt x="38227" y="3810"/>
                  </a:lnTo>
                  <a:lnTo>
                    <a:pt x="38430" y="3898"/>
                  </a:lnTo>
                  <a:lnTo>
                    <a:pt x="38620" y="3987"/>
                  </a:lnTo>
                  <a:lnTo>
                    <a:pt x="38798" y="4051"/>
                  </a:lnTo>
                  <a:lnTo>
                    <a:pt x="38989" y="4114"/>
                  </a:lnTo>
                  <a:lnTo>
                    <a:pt x="39141" y="4178"/>
                  </a:lnTo>
                  <a:lnTo>
                    <a:pt x="39293" y="4241"/>
                  </a:lnTo>
                  <a:lnTo>
                    <a:pt x="39446" y="4292"/>
                  </a:lnTo>
                  <a:lnTo>
                    <a:pt x="39598" y="4330"/>
                  </a:lnTo>
                  <a:lnTo>
                    <a:pt x="39751" y="4356"/>
                  </a:lnTo>
                  <a:lnTo>
                    <a:pt x="39903" y="4356"/>
                  </a:lnTo>
                  <a:lnTo>
                    <a:pt x="40081" y="4394"/>
                  </a:lnTo>
                  <a:lnTo>
                    <a:pt x="40259" y="4356"/>
                  </a:lnTo>
                  <a:lnTo>
                    <a:pt x="40474" y="4267"/>
                  </a:lnTo>
                  <a:lnTo>
                    <a:pt x="40690" y="4203"/>
                  </a:lnTo>
                  <a:lnTo>
                    <a:pt x="40906" y="4089"/>
                  </a:lnTo>
                  <a:lnTo>
                    <a:pt x="41084" y="3898"/>
                  </a:lnTo>
                  <a:lnTo>
                    <a:pt x="41236" y="3746"/>
                  </a:lnTo>
                  <a:lnTo>
                    <a:pt x="41389" y="3594"/>
                  </a:lnTo>
                  <a:lnTo>
                    <a:pt x="41478" y="3441"/>
                  </a:lnTo>
                  <a:lnTo>
                    <a:pt x="41579" y="3289"/>
                  </a:lnTo>
                  <a:lnTo>
                    <a:pt x="41668" y="3136"/>
                  </a:lnTo>
                  <a:lnTo>
                    <a:pt x="41821" y="2895"/>
                  </a:lnTo>
                  <a:lnTo>
                    <a:pt x="41910" y="2768"/>
                  </a:lnTo>
                  <a:lnTo>
                    <a:pt x="42037" y="2616"/>
                  </a:lnTo>
                  <a:lnTo>
                    <a:pt x="42240" y="2374"/>
                  </a:lnTo>
                  <a:lnTo>
                    <a:pt x="42392" y="2260"/>
                  </a:lnTo>
                  <a:lnTo>
                    <a:pt x="42545" y="2133"/>
                  </a:lnTo>
                  <a:lnTo>
                    <a:pt x="42697" y="2006"/>
                  </a:lnTo>
                  <a:lnTo>
                    <a:pt x="42913" y="1892"/>
                  </a:lnTo>
                  <a:lnTo>
                    <a:pt x="43129" y="1803"/>
                  </a:lnTo>
                  <a:lnTo>
                    <a:pt x="43345" y="1701"/>
                  </a:lnTo>
                  <a:lnTo>
                    <a:pt x="43611" y="1612"/>
                  </a:lnTo>
                  <a:lnTo>
                    <a:pt x="43865" y="1524"/>
                  </a:lnTo>
                  <a:lnTo>
                    <a:pt x="44107" y="1460"/>
                  </a:lnTo>
                  <a:lnTo>
                    <a:pt x="44373" y="1435"/>
                  </a:lnTo>
                  <a:lnTo>
                    <a:pt x="44653" y="1397"/>
                  </a:lnTo>
                  <a:lnTo>
                    <a:pt x="44958" y="1371"/>
                  </a:lnTo>
                  <a:lnTo>
                    <a:pt x="45237" y="1397"/>
                  </a:lnTo>
                  <a:lnTo>
                    <a:pt x="45504" y="1435"/>
                  </a:lnTo>
                  <a:lnTo>
                    <a:pt x="45783" y="1498"/>
                  </a:lnTo>
                  <a:lnTo>
                    <a:pt x="46024" y="1587"/>
                  </a:lnTo>
                  <a:lnTo>
                    <a:pt x="46304" y="1676"/>
                  </a:lnTo>
                  <a:lnTo>
                    <a:pt x="47396" y="2565"/>
                  </a:lnTo>
                  <a:lnTo>
                    <a:pt x="47574" y="2743"/>
                  </a:lnTo>
                  <a:lnTo>
                    <a:pt x="47764" y="2959"/>
                  </a:lnTo>
                  <a:lnTo>
                    <a:pt x="47917" y="3175"/>
                  </a:lnTo>
                  <a:lnTo>
                    <a:pt x="48069" y="3378"/>
                  </a:lnTo>
                  <a:lnTo>
                    <a:pt x="48183" y="3594"/>
                  </a:lnTo>
                  <a:lnTo>
                    <a:pt x="48285" y="3784"/>
                  </a:lnTo>
                  <a:lnTo>
                    <a:pt x="48374" y="3962"/>
                  </a:lnTo>
                  <a:lnTo>
                    <a:pt x="48437" y="4140"/>
                  </a:lnTo>
                  <a:lnTo>
                    <a:pt x="48463" y="4292"/>
                  </a:lnTo>
                  <a:lnTo>
                    <a:pt x="48526" y="4445"/>
                  </a:lnTo>
                  <a:lnTo>
                    <a:pt x="48526" y="4572"/>
                  </a:lnTo>
                  <a:lnTo>
                    <a:pt x="48526" y="4724"/>
                  </a:lnTo>
                  <a:lnTo>
                    <a:pt x="48552" y="4851"/>
                  </a:lnTo>
                  <a:lnTo>
                    <a:pt x="48488" y="5092"/>
                  </a:lnTo>
                  <a:lnTo>
                    <a:pt x="48437" y="5308"/>
                  </a:lnTo>
                  <a:lnTo>
                    <a:pt x="48374" y="5549"/>
                  </a:lnTo>
                  <a:lnTo>
                    <a:pt x="48310" y="5702"/>
                  </a:lnTo>
                  <a:lnTo>
                    <a:pt x="48247" y="5854"/>
                  </a:lnTo>
                  <a:lnTo>
                    <a:pt x="48183" y="6007"/>
                  </a:lnTo>
                  <a:lnTo>
                    <a:pt x="48158" y="6184"/>
                  </a:lnTo>
                  <a:lnTo>
                    <a:pt x="48094" y="6400"/>
                  </a:lnTo>
                  <a:lnTo>
                    <a:pt x="48069" y="6616"/>
                  </a:lnTo>
                  <a:lnTo>
                    <a:pt x="48031" y="6832"/>
                  </a:lnTo>
                  <a:lnTo>
                    <a:pt x="48031" y="7010"/>
                  </a:lnTo>
                  <a:lnTo>
                    <a:pt x="48031" y="7226"/>
                  </a:lnTo>
                  <a:lnTo>
                    <a:pt x="48069" y="7404"/>
                  </a:lnTo>
                  <a:lnTo>
                    <a:pt x="48133" y="7620"/>
                  </a:lnTo>
                  <a:lnTo>
                    <a:pt x="48183" y="7797"/>
                  </a:lnTo>
                  <a:lnTo>
                    <a:pt x="48285" y="8051"/>
                  </a:lnTo>
                  <a:lnTo>
                    <a:pt x="48399" y="8293"/>
                  </a:lnTo>
                  <a:lnTo>
                    <a:pt x="48552" y="8534"/>
                  </a:lnTo>
                  <a:lnTo>
                    <a:pt x="48679" y="8750"/>
                  </a:lnTo>
                  <a:lnTo>
                    <a:pt x="48831" y="8966"/>
                  </a:lnTo>
                  <a:lnTo>
                    <a:pt x="48983" y="9144"/>
                  </a:lnTo>
                  <a:lnTo>
                    <a:pt x="49136" y="9321"/>
                  </a:lnTo>
                  <a:lnTo>
                    <a:pt x="49250" y="9474"/>
                  </a:lnTo>
                  <a:lnTo>
                    <a:pt x="49403" y="9626"/>
                  </a:lnTo>
                  <a:lnTo>
                    <a:pt x="49530" y="9779"/>
                  </a:lnTo>
                  <a:lnTo>
                    <a:pt x="49682" y="9931"/>
                  </a:lnTo>
                  <a:lnTo>
                    <a:pt x="49809" y="10058"/>
                  </a:lnTo>
                  <a:lnTo>
                    <a:pt x="49961" y="10210"/>
                  </a:lnTo>
                  <a:lnTo>
                    <a:pt x="50076" y="10363"/>
                  </a:lnTo>
                  <a:lnTo>
                    <a:pt x="50203" y="10515"/>
                  </a:lnTo>
                  <a:lnTo>
                    <a:pt x="50317" y="10693"/>
                  </a:lnTo>
                  <a:lnTo>
                    <a:pt x="50419" y="10845"/>
                  </a:lnTo>
                  <a:lnTo>
                    <a:pt x="50507" y="11036"/>
                  </a:lnTo>
                  <a:lnTo>
                    <a:pt x="50571" y="11252"/>
                  </a:lnTo>
                  <a:lnTo>
                    <a:pt x="50622" y="11493"/>
                  </a:lnTo>
                  <a:lnTo>
                    <a:pt x="50685" y="11734"/>
                  </a:lnTo>
                  <a:lnTo>
                    <a:pt x="50685" y="12065"/>
                  </a:lnTo>
                  <a:lnTo>
                    <a:pt x="50622" y="12496"/>
                  </a:lnTo>
                  <a:lnTo>
                    <a:pt x="50571" y="12954"/>
                  </a:lnTo>
                  <a:lnTo>
                    <a:pt x="50419" y="13436"/>
                  </a:lnTo>
                  <a:lnTo>
                    <a:pt x="50203" y="13995"/>
                  </a:lnTo>
                  <a:lnTo>
                    <a:pt x="49987" y="14541"/>
                  </a:lnTo>
                  <a:lnTo>
                    <a:pt x="49809" y="15024"/>
                  </a:lnTo>
                  <a:lnTo>
                    <a:pt x="49618" y="1545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70" name="object 398">
              <a:extLst>
                <a:ext uri="{FF2B5EF4-FFF2-40B4-BE49-F238E27FC236}">
                  <a16:creationId xmlns:a16="http://schemas.microsoft.com/office/drawing/2014/main" xmlns="" id="{D5FA06CD-B179-D683-3AF4-185690E75E84}"/>
                </a:ext>
              </a:extLst>
            </p:cNvPr>
            <p:cNvSpPr/>
            <p:nvPr/>
          </p:nvSpPr>
          <p:spPr>
            <a:xfrm>
              <a:off x="5941679" y="6650794"/>
              <a:ext cx="61594" cy="44450"/>
            </a:xfrm>
            <a:custGeom>
              <a:avLst/>
              <a:gdLst/>
              <a:ahLst/>
              <a:cxnLst/>
              <a:rect l="l" t="t" r="r" b="b"/>
              <a:pathLst>
                <a:path w="61595" h="44450">
                  <a:moveTo>
                    <a:pt x="0" y="43561"/>
                  </a:moveTo>
                  <a:lnTo>
                    <a:pt x="241" y="43649"/>
                  </a:lnTo>
                  <a:lnTo>
                    <a:pt x="520" y="43713"/>
                  </a:lnTo>
                  <a:lnTo>
                    <a:pt x="825" y="43776"/>
                  </a:lnTo>
                  <a:lnTo>
                    <a:pt x="1130" y="43802"/>
                  </a:lnTo>
                  <a:lnTo>
                    <a:pt x="1397" y="43840"/>
                  </a:lnTo>
                  <a:lnTo>
                    <a:pt x="1676" y="43776"/>
                  </a:lnTo>
                  <a:lnTo>
                    <a:pt x="1917" y="43738"/>
                  </a:lnTo>
                  <a:lnTo>
                    <a:pt x="2133" y="43649"/>
                  </a:lnTo>
                  <a:lnTo>
                    <a:pt x="2768" y="43040"/>
                  </a:lnTo>
                  <a:lnTo>
                    <a:pt x="3175" y="42621"/>
                  </a:lnTo>
                  <a:lnTo>
                    <a:pt x="3352" y="42583"/>
                  </a:lnTo>
                  <a:lnTo>
                    <a:pt x="3479" y="42646"/>
                  </a:lnTo>
                  <a:lnTo>
                    <a:pt x="3594" y="42773"/>
                  </a:lnTo>
                  <a:lnTo>
                    <a:pt x="3746" y="42887"/>
                  </a:lnTo>
                  <a:lnTo>
                    <a:pt x="3937" y="43078"/>
                  </a:lnTo>
                  <a:lnTo>
                    <a:pt x="4140" y="43281"/>
                  </a:lnTo>
                  <a:lnTo>
                    <a:pt x="4356" y="43472"/>
                  </a:lnTo>
                  <a:lnTo>
                    <a:pt x="4597" y="43649"/>
                  </a:lnTo>
                  <a:lnTo>
                    <a:pt x="4724" y="43713"/>
                  </a:lnTo>
                  <a:lnTo>
                    <a:pt x="4851" y="43776"/>
                  </a:lnTo>
                  <a:lnTo>
                    <a:pt x="5092" y="43865"/>
                  </a:lnTo>
                  <a:lnTo>
                    <a:pt x="5359" y="43865"/>
                  </a:lnTo>
                  <a:lnTo>
                    <a:pt x="6121" y="43408"/>
                  </a:lnTo>
                  <a:lnTo>
                    <a:pt x="6248" y="43281"/>
                  </a:lnTo>
                  <a:lnTo>
                    <a:pt x="6375" y="43192"/>
                  </a:lnTo>
                  <a:lnTo>
                    <a:pt x="6616" y="42951"/>
                  </a:lnTo>
                  <a:lnTo>
                    <a:pt x="6858" y="42735"/>
                  </a:lnTo>
                  <a:lnTo>
                    <a:pt x="6985" y="42646"/>
                  </a:lnTo>
                  <a:lnTo>
                    <a:pt x="7226" y="42519"/>
                  </a:lnTo>
                  <a:lnTo>
                    <a:pt x="7442" y="42430"/>
                  </a:lnTo>
                  <a:lnTo>
                    <a:pt x="7683" y="42367"/>
                  </a:lnTo>
                  <a:lnTo>
                    <a:pt x="7835" y="42367"/>
                  </a:lnTo>
                  <a:lnTo>
                    <a:pt x="8102" y="42367"/>
                  </a:lnTo>
                  <a:lnTo>
                    <a:pt x="8255" y="42341"/>
                  </a:lnTo>
                  <a:lnTo>
                    <a:pt x="8407" y="42341"/>
                  </a:lnTo>
                  <a:lnTo>
                    <a:pt x="8966" y="42341"/>
                  </a:lnTo>
                  <a:lnTo>
                    <a:pt x="9169" y="42341"/>
                  </a:lnTo>
                  <a:lnTo>
                    <a:pt x="9385" y="42316"/>
                  </a:lnTo>
                  <a:lnTo>
                    <a:pt x="9626" y="42316"/>
                  </a:lnTo>
                  <a:lnTo>
                    <a:pt x="9880" y="42278"/>
                  </a:lnTo>
                  <a:lnTo>
                    <a:pt x="10121" y="42252"/>
                  </a:lnTo>
                  <a:lnTo>
                    <a:pt x="10388" y="42214"/>
                  </a:lnTo>
                  <a:lnTo>
                    <a:pt x="10642" y="42214"/>
                  </a:lnTo>
                  <a:lnTo>
                    <a:pt x="10883" y="42189"/>
                  </a:lnTo>
                  <a:lnTo>
                    <a:pt x="11150" y="42189"/>
                  </a:lnTo>
                  <a:lnTo>
                    <a:pt x="11404" y="42164"/>
                  </a:lnTo>
                  <a:lnTo>
                    <a:pt x="11645" y="42164"/>
                  </a:lnTo>
                  <a:lnTo>
                    <a:pt x="11887" y="42164"/>
                  </a:lnTo>
                  <a:lnTo>
                    <a:pt x="12128" y="42164"/>
                  </a:lnTo>
                  <a:lnTo>
                    <a:pt x="12369" y="42189"/>
                  </a:lnTo>
                  <a:lnTo>
                    <a:pt x="13804" y="42621"/>
                  </a:lnTo>
                  <a:lnTo>
                    <a:pt x="13995" y="42735"/>
                  </a:lnTo>
                  <a:lnTo>
                    <a:pt x="14147" y="42862"/>
                  </a:lnTo>
                  <a:lnTo>
                    <a:pt x="14300" y="42976"/>
                  </a:lnTo>
                  <a:lnTo>
                    <a:pt x="14541" y="43230"/>
                  </a:lnTo>
                  <a:lnTo>
                    <a:pt x="14757" y="43497"/>
                  </a:lnTo>
                  <a:lnTo>
                    <a:pt x="14998" y="43738"/>
                  </a:lnTo>
                  <a:lnTo>
                    <a:pt x="15087" y="43891"/>
                  </a:lnTo>
                  <a:lnTo>
                    <a:pt x="15214" y="44018"/>
                  </a:lnTo>
                  <a:lnTo>
                    <a:pt x="15417" y="44196"/>
                  </a:lnTo>
                  <a:lnTo>
                    <a:pt x="15633" y="44348"/>
                  </a:lnTo>
                  <a:lnTo>
                    <a:pt x="15760" y="44386"/>
                  </a:lnTo>
                  <a:lnTo>
                    <a:pt x="15976" y="44450"/>
                  </a:lnTo>
                  <a:lnTo>
                    <a:pt x="16217" y="44348"/>
                  </a:lnTo>
                  <a:lnTo>
                    <a:pt x="16459" y="44196"/>
                  </a:lnTo>
                  <a:lnTo>
                    <a:pt x="16586" y="44107"/>
                  </a:lnTo>
                  <a:lnTo>
                    <a:pt x="16789" y="43891"/>
                  </a:lnTo>
                  <a:lnTo>
                    <a:pt x="16916" y="43776"/>
                  </a:lnTo>
                  <a:lnTo>
                    <a:pt x="17043" y="43649"/>
                  </a:lnTo>
                  <a:lnTo>
                    <a:pt x="17284" y="43408"/>
                  </a:lnTo>
                  <a:lnTo>
                    <a:pt x="17500" y="43192"/>
                  </a:lnTo>
                  <a:lnTo>
                    <a:pt x="17703" y="42976"/>
                  </a:lnTo>
                  <a:lnTo>
                    <a:pt x="17894" y="42824"/>
                  </a:lnTo>
                  <a:lnTo>
                    <a:pt x="18110" y="42710"/>
                  </a:lnTo>
                  <a:lnTo>
                    <a:pt x="18288" y="42557"/>
                  </a:lnTo>
                  <a:lnTo>
                    <a:pt x="18415" y="42519"/>
                  </a:lnTo>
                  <a:lnTo>
                    <a:pt x="18656" y="42405"/>
                  </a:lnTo>
                  <a:lnTo>
                    <a:pt x="18897" y="42278"/>
                  </a:lnTo>
                  <a:lnTo>
                    <a:pt x="19024" y="42252"/>
                  </a:lnTo>
                  <a:lnTo>
                    <a:pt x="19177" y="42189"/>
                  </a:lnTo>
                  <a:lnTo>
                    <a:pt x="19329" y="42125"/>
                  </a:lnTo>
                  <a:lnTo>
                    <a:pt x="19481" y="42062"/>
                  </a:lnTo>
                  <a:lnTo>
                    <a:pt x="19659" y="42011"/>
                  </a:lnTo>
                  <a:lnTo>
                    <a:pt x="19812" y="41973"/>
                  </a:lnTo>
                  <a:lnTo>
                    <a:pt x="19964" y="41948"/>
                  </a:lnTo>
                  <a:lnTo>
                    <a:pt x="20142" y="41910"/>
                  </a:lnTo>
                  <a:lnTo>
                    <a:pt x="20294" y="41884"/>
                  </a:lnTo>
                  <a:lnTo>
                    <a:pt x="20447" y="41884"/>
                  </a:lnTo>
                  <a:lnTo>
                    <a:pt x="20599" y="41884"/>
                  </a:lnTo>
                  <a:lnTo>
                    <a:pt x="20751" y="41884"/>
                  </a:lnTo>
                  <a:lnTo>
                    <a:pt x="20904" y="41910"/>
                  </a:lnTo>
                  <a:lnTo>
                    <a:pt x="21031" y="41973"/>
                  </a:lnTo>
                  <a:lnTo>
                    <a:pt x="21183" y="42037"/>
                  </a:lnTo>
                  <a:lnTo>
                    <a:pt x="21424" y="42214"/>
                  </a:lnTo>
                  <a:lnTo>
                    <a:pt x="21767" y="42557"/>
                  </a:lnTo>
                  <a:lnTo>
                    <a:pt x="21971" y="42799"/>
                  </a:lnTo>
                  <a:lnTo>
                    <a:pt x="22072" y="42951"/>
                  </a:lnTo>
                  <a:lnTo>
                    <a:pt x="22186" y="43078"/>
                  </a:lnTo>
                  <a:lnTo>
                    <a:pt x="22339" y="43192"/>
                  </a:lnTo>
                  <a:lnTo>
                    <a:pt x="22491" y="43345"/>
                  </a:lnTo>
                  <a:lnTo>
                    <a:pt x="23799" y="43954"/>
                  </a:lnTo>
                  <a:lnTo>
                    <a:pt x="24142" y="43954"/>
                  </a:lnTo>
                  <a:lnTo>
                    <a:pt x="24472" y="43992"/>
                  </a:lnTo>
                  <a:lnTo>
                    <a:pt x="24752" y="43954"/>
                  </a:lnTo>
                  <a:lnTo>
                    <a:pt x="24968" y="43929"/>
                  </a:lnTo>
                  <a:lnTo>
                    <a:pt x="25209" y="43865"/>
                  </a:lnTo>
                  <a:lnTo>
                    <a:pt x="25425" y="43802"/>
                  </a:lnTo>
                  <a:lnTo>
                    <a:pt x="25577" y="43738"/>
                  </a:lnTo>
                  <a:lnTo>
                    <a:pt x="25755" y="43688"/>
                  </a:lnTo>
                  <a:lnTo>
                    <a:pt x="25933" y="43586"/>
                  </a:lnTo>
                  <a:lnTo>
                    <a:pt x="26123" y="43535"/>
                  </a:lnTo>
                  <a:lnTo>
                    <a:pt x="26276" y="43434"/>
                  </a:lnTo>
                  <a:lnTo>
                    <a:pt x="26454" y="43383"/>
                  </a:lnTo>
                  <a:lnTo>
                    <a:pt x="26606" y="43281"/>
                  </a:lnTo>
                  <a:lnTo>
                    <a:pt x="26797" y="43230"/>
                  </a:lnTo>
                  <a:lnTo>
                    <a:pt x="26949" y="43129"/>
                  </a:lnTo>
                  <a:lnTo>
                    <a:pt x="27127" y="43103"/>
                  </a:lnTo>
                  <a:lnTo>
                    <a:pt x="27305" y="43040"/>
                  </a:lnTo>
                  <a:lnTo>
                    <a:pt x="27457" y="42976"/>
                  </a:lnTo>
                  <a:lnTo>
                    <a:pt x="27647" y="42951"/>
                  </a:lnTo>
                  <a:lnTo>
                    <a:pt x="27800" y="42926"/>
                  </a:lnTo>
                  <a:lnTo>
                    <a:pt x="27978" y="42887"/>
                  </a:lnTo>
                  <a:lnTo>
                    <a:pt x="28130" y="42887"/>
                  </a:lnTo>
                  <a:lnTo>
                    <a:pt x="28282" y="42862"/>
                  </a:lnTo>
                  <a:lnTo>
                    <a:pt x="28473" y="42862"/>
                  </a:lnTo>
                  <a:lnTo>
                    <a:pt x="28740" y="42824"/>
                  </a:lnTo>
                  <a:lnTo>
                    <a:pt x="28892" y="42824"/>
                  </a:lnTo>
                  <a:lnTo>
                    <a:pt x="29019" y="42799"/>
                  </a:lnTo>
                  <a:lnTo>
                    <a:pt x="29171" y="42799"/>
                  </a:lnTo>
                  <a:lnTo>
                    <a:pt x="29438" y="42735"/>
                  </a:lnTo>
                  <a:lnTo>
                    <a:pt x="29692" y="42672"/>
                  </a:lnTo>
                  <a:lnTo>
                    <a:pt x="29895" y="42494"/>
                  </a:lnTo>
                  <a:lnTo>
                    <a:pt x="29997" y="42278"/>
                  </a:lnTo>
                  <a:lnTo>
                    <a:pt x="30086" y="42037"/>
                  </a:lnTo>
                  <a:lnTo>
                    <a:pt x="30086" y="41884"/>
                  </a:lnTo>
                  <a:lnTo>
                    <a:pt x="30111" y="41757"/>
                  </a:lnTo>
                  <a:lnTo>
                    <a:pt x="30111" y="40513"/>
                  </a:lnTo>
                  <a:lnTo>
                    <a:pt x="30149" y="40297"/>
                  </a:lnTo>
                  <a:lnTo>
                    <a:pt x="30149" y="40119"/>
                  </a:lnTo>
                  <a:lnTo>
                    <a:pt x="30175" y="39966"/>
                  </a:lnTo>
                  <a:lnTo>
                    <a:pt x="30238" y="39814"/>
                  </a:lnTo>
                  <a:lnTo>
                    <a:pt x="30264" y="39624"/>
                  </a:lnTo>
                  <a:lnTo>
                    <a:pt x="30416" y="39420"/>
                  </a:lnTo>
                  <a:lnTo>
                    <a:pt x="31216" y="39052"/>
                  </a:lnTo>
                  <a:lnTo>
                    <a:pt x="31394" y="39052"/>
                  </a:lnTo>
                  <a:lnTo>
                    <a:pt x="31572" y="39014"/>
                  </a:lnTo>
                  <a:lnTo>
                    <a:pt x="31788" y="39014"/>
                  </a:lnTo>
                  <a:lnTo>
                    <a:pt x="31978" y="39014"/>
                  </a:lnTo>
                  <a:lnTo>
                    <a:pt x="32181" y="39052"/>
                  </a:lnTo>
                  <a:lnTo>
                    <a:pt x="32397" y="39052"/>
                  </a:lnTo>
                  <a:lnTo>
                    <a:pt x="33159" y="39052"/>
                  </a:lnTo>
                  <a:lnTo>
                    <a:pt x="33439" y="39052"/>
                  </a:lnTo>
                  <a:lnTo>
                    <a:pt x="33769" y="39052"/>
                  </a:lnTo>
                  <a:lnTo>
                    <a:pt x="34112" y="39014"/>
                  </a:lnTo>
                  <a:lnTo>
                    <a:pt x="35966" y="38442"/>
                  </a:lnTo>
                  <a:lnTo>
                    <a:pt x="36182" y="38315"/>
                  </a:lnTo>
                  <a:lnTo>
                    <a:pt x="36360" y="38201"/>
                  </a:lnTo>
                  <a:lnTo>
                    <a:pt x="36550" y="38049"/>
                  </a:lnTo>
                  <a:lnTo>
                    <a:pt x="36703" y="37896"/>
                  </a:lnTo>
                  <a:lnTo>
                    <a:pt x="36855" y="37744"/>
                  </a:lnTo>
                  <a:lnTo>
                    <a:pt x="37007" y="37592"/>
                  </a:lnTo>
                  <a:lnTo>
                    <a:pt x="37122" y="37401"/>
                  </a:lnTo>
                  <a:lnTo>
                    <a:pt x="37249" y="37223"/>
                  </a:lnTo>
                  <a:lnTo>
                    <a:pt x="37338" y="37071"/>
                  </a:lnTo>
                  <a:lnTo>
                    <a:pt x="37426" y="36880"/>
                  </a:lnTo>
                  <a:lnTo>
                    <a:pt x="37465" y="36703"/>
                  </a:lnTo>
                  <a:lnTo>
                    <a:pt x="37515" y="36525"/>
                  </a:lnTo>
                  <a:lnTo>
                    <a:pt x="37515" y="36372"/>
                  </a:lnTo>
                  <a:lnTo>
                    <a:pt x="37515" y="36182"/>
                  </a:lnTo>
                  <a:lnTo>
                    <a:pt x="37515" y="36029"/>
                  </a:lnTo>
                  <a:lnTo>
                    <a:pt x="37490" y="35877"/>
                  </a:lnTo>
                  <a:lnTo>
                    <a:pt x="37465" y="35699"/>
                  </a:lnTo>
                  <a:lnTo>
                    <a:pt x="37401" y="35547"/>
                  </a:lnTo>
                  <a:lnTo>
                    <a:pt x="37312" y="35267"/>
                  </a:lnTo>
                  <a:lnTo>
                    <a:pt x="37249" y="35115"/>
                  </a:lnTo>
                  <a:lnTo>
                    <a:pt x="37160" y="34874"/>
                  </a:lnTo>
                  <a:lnTo>
                    <a:pt x="37096" y="34632"/>
                  </a:lnTo>
                  <a:lnTo>
                    <a:pt x="37058" y="34417"/>
                  </a:lnTo>
                  <a:lnTo>
                    <a:pt x="37160" y="34239"/>
                  </a:lnTo>
                  <a:lnTo>
                    <a:pt x="37312" y="34023"/>
                  </a:lnTo>
                  <a:lnTo>
                    <a:pt x="37465" y="33959"/>
                  </a:lnTo>
                  <a:lnTo>
                    <a:pt x="37769" y="33870"/>
                  </a:lnTo>
                  <a:lnTo>
                    <a:pt x="37973" y="33870"/>
                  </a:lnTo>
                  <a:lnTo>
                    <a:pt x="38163" y="33870"/>
                  </a:lnTo>
                  <a:lnTo>
                    <a:pt x="38379" y="33870"/>
                  </a:lnTo>
                  <a:lnTo>
                    <a:pt x="38557" y="33896"/>
                  </a:lnTo>
                  <a:lnTo>
                    <a:pt x="38735" y="33934"/>
                  </a:lnTo>
                  <a:lnTo>
                    <a:pt x="38950" y="33959"/>
                  </a:lnTo>
                  <a:lnTo>
                    <a:pt x="39141" y="33985"/>
                  </a:lnTo>
                  <a:lnTo>
                    <a:pt x="39344" y="34023"/>
                  </a:lnTo>
                  <a:lnTo>
                    <a:pt x="39535" y="34048"/>
                  </a:lnTo>
                  <a:lnTo>
                    <a:pt x="39712" y="34086"/>
                  </a:lnTo>
                  <a:lnTo>
                    <a:pt x="39903" y="34112"/>
                  </a:lnTo>
                  <a:lnTo>
                    <a:pt x="40081" y="34112"/>
                  </a:lnTo>
                  <a:lnTo>
                    <a:pt x="40233" y="34086"/>
                  </a:lnTo>
                  <a:lnTo>
                    <a:pt x="40386" y="34048"/>
                  </a:lnTo>
                  <a:lnTo>
                    <a:pt x="40601" y="33934"/>
                  </a:lnTo>
                  <a:lnTo>
                    <a:pt x="40754" y="33743"/>
                  </a:lnTo>
                  <a:lnTo>
                    <a:pt x="40817" y="33502"/>
                  </a:lnTo>
                  <a:lnTo>
                    <a:pt x="40843" y="33350"/>
                  </a:lnTo>
                  <a:lnTo>
                    <a:pt x="40843" y="33197"/>
                  </a:lnTo>
                  <a:lnTo>
                    <a:pt x="40843" y="32740"/>
                  </a:lnTo>
                  <a:lnTo>
                    <a:pt x="40817" y="32588"/>
                  </a:lnTo>
                  <a:lnTo>
                    <a:pt x="40817" y="32435"/>
                  </a:lnTo>
                  <a:lnTo>
                    <a:pt x="40817" y="32283"/>
                  </a:lnTo>
                  <a:lnTo>
                    <a:pt x="40779" y="32105"/>
                  </a:lnTo>
                  <a:lnTo>
                    <a:pt x="40817" y="31953"/>
                  </a:lnTo>
                  <a:lnTo>
                    <a:pt x="40868" y="31699"/>
                  </a:lnTo>
                  <a:lnTo>
                    <a:pt x="41122" y="31546"/>
                  </a:lnTo>
                  <a:lnTo>
                    <a:pt x="41452" y="31457"/>
                  </a:lnTo>
                  <a:lnTo>
                    <a:pt x="41732" y="31432"/>
                  </a:lnTo>
                  <a:lnTo>
                    <a:pt x="41998" y="31432"/>
                  </a:lnTo>
                  <a:lnTo>
                    <a:pt x="42341" y="31394"/>
                  </a:lnTo>
                  <a:lnTo>
                    <a:pt x="42735" y="31369"/>
                  </a:lnTo>
                  <a:lnTo>
                    <a:pt x="43103" y="31369"/>
                  </a:lnTo>
                  <a:lnTo>
                    <a:pt x="43459" y="31343"/>
                  </a:lnTo>
                  <a:lnTo>
                    <a:pt x="43827" y="31305"/>
                  </a:lnTo>
                  <a:lnTo>
                    <a:pt x="44196" y="31280"/>
                  </a:lnTo>
                  <a:lnTo>
                    <a:pt x="44526" y="31242"/>
                  </a:lnTo>
                  <a:lnTo>
                    <a:pt x="44869" y="31216"/>
                  </a:lnTo>
                  <a:lnTo>
                    <a:pt x="45173" y="31191"/>
                  </a:lnTo>
                  <a:lnTo>
                    <a:pt x="45504" y="31153"/>
                  </a:lnTo>
                  <a:lnTo>
                    <a:pt x="45872" y="31089"/>
                  </a:lnTo>
                  <a:lnTo>
                    <a:pt x="46202" y="31038"/>
                  </a:lnTo>
                  <a:lnTo>
                    <a:pt x="46545" y="30975"/>
                  </a:lnTo>
                  <a:lnTo>
                    <a:pt x="46875" y="30886"/>
                  </a:lnTo>
                  <a:lnTo>
                    <a:pt x="47218" y="30822"/>
                  </a:lnTo>
                  <a:lnTo>
                    <a:pt x="47523" y="30695"/>
                  </a:lnTo>
                  <a:lnTo>
                    <a:pt x="47828" y="30607"/>
                  </a:lnTo>
                  <a:lnTo>
                    <a:pt x="48133" y="30480"/>
                  </a:lnTo>
                  <a:lnTo>
                    <a:pt x="49593" y="29057"/>
                  </a:lnTo>
                  <a:lnTo>
                    <a:pt x="49707" y="28841"/>
                  </a:lnTo>
                  <a:lnTo>
                    <a:pt x="49771" y="28625"/>
                  </a:lnTo>
                  <a:lnTo>
                    <a:pt x="49834" y="28409"/>
                  </a:lnTo>
                  <a:lnTo>
                    <a:pt x="49898" y="28194"/>
                  </a:lnTo>
                  <a:lnTo>
                    <a:pt x="49923" y="27990"/>
                  </a:lnTo>
                  <a:lnTo>
                    <a:pt x="49923" y="27800"/>
                  </a:lnTo>
                  <a:lnTo>
                    <a:pt x="49961" y="27584"/>
                  </a:lnTo>
                  <a:lnTo>
                    <a:pt x="49961" y="27406"/>
                  </a:lnTo>
                  <a:lnTo>
                    <a:pt x="49923" y="27228"/>
                  </a:lnTo>
                  <a:lnTo>
                    <a:pt x="49898" y="27038"/>
                  </a:lnTo>
                  <a:lnTo>
                    <a:pt x="49860" y="26860"/>
                  </a:lnTo>
                  <a:lnTo>
                    <a:pt x="49809" y="26644"/>
                  </a:lnTo>
                  <a:lnTo>
                    <a:pt x="49771" y="26466"/>
                  </a:lnTo>
                  <a:lnTo>
                    <a:pt x="49707" y="26250"/>
                  </a:lnTo>
                  <a:lnTo>
                    <a:pt x="49618" y="26035"/>
                  </a:lnTo>
                  <a:lnTo>
                    <a:pt x="49555" y="25857"/>
                  </a:lnTo>
                  <a:lnTo>
                    <a:pt x="49530" y="25666"/>
                  </a:lnTo>
                  <a:lnTo>
                    <a:pt x="49504" y="25146"/>
                  </a:lnTo>
                  <a:lnTo>
                    <a:pt x="49555" y="24904"/>
                  </a:lnTo>
                  <a:lnTo>
                    <a:pt x="49682" y="24688"/>
                  </a:lnTo>
                  <a:lnTo>
                    <a:pt x="49834" y="24511"/>
                  </a:lnTo>
                  <a:lnTo>
                    <a:pt x="49961" y="24384"/>
                  </a:lnTo>
                  <a:lnTo>
                    <a:pt x="50139" y="24206"/>
                  </a:lnTo>
                  <a:lnTo>
                    <a:pt x="50228" y="24079"/>
                  </a:lnTo>
                  <a:lnTo>
                    <a:pt x="50317" y="23926"/>
                  </a:lnTo>
                  <a:lnTo>
                    <a:pt x="50355" y="23749"/>
                  </a:lnTo>
                  <a:lnTo>
                    <a:pt x="50355" y="23533"/>
                  </a:lnTo>
                  <a:lnTo>
                    <a:pt x="50317" y="23380"/>
                  </a:lnTo>
                  <a:lnTo>
                    <a:pt x="50266" y="23228"/>
                  </a:lnTo>
                  <a:lnTo>
                    <a:pt x="50203" y="23050"/>
                  </a:lnTo>
                  <a:lnTo>
                    <a:pt x="50139" y="22860"/>
                  </a:lnTo>
                  <a:lnTo>
                    <a:pt x="50050" y="22682"/>
                  </a:lnTo>
                  <a:lnTo>
                    <a:pt x="49961" y="22466"/>
                  </a:lnTo>
                  <a:lnTo>
                    <a:pt x="49834" y="22250"/>
                  </a:lnTo>
                  <a:lnTo>
                    <a:pt x="49745" y="22047"/>
                  </a:lnTo>
                  <a:lnTo>
                    <a:pt x="49618" y="21793"/>
                  </a:lnTo>
                  <a:lnTo>
                    <a:pt x="49504" y="21590"/>
                  </a:lnTo>
                  <a:lnTo>
                    <a:pt x="49377" y="21374"/>
                  </a:lnTo>
                  <a:lnTo>
                    <a:pt x="49250" y="21158"/>
                  </a:lnTo>
                  <a:lnTo>
                    <a:pt x="49136" y="20916"/>
                  </a:lnTo>
                  <a:lnTo>
                    <a:pt x="48983" y="20637"/>
                  </a:lnTo>
                  <a:lnTo>
                    <a:pt x="48856" y="20396"/>
                  </a:lnTo>
                  <a:lnTo>
                    <a:pt x="48704" y="20116"/>
                  </a:lnTo>
                  <a:lnTo>
                    <a:pt x="48552" y="19850"/>
                  </a:lnTo>
                  <a:lnTo>
                    <a:pt x="48437" y="19545"/>
                  </a:lnTo>
                  <a:lnTo>
                    <a:pt x="48310" y="19304"/>
                  </a:lnTo>
                  <a:lnTo>
                    <a:pt x="48221" y="19050"/>
                  </a:lnTo>
                  <a:lnTo>
                    <a:pt x="48094" y="18846"/>
                  </a:lnTo>
                  <a:lnTo>
                    <a:pt x="48031" y="18630"/>
                  </a:lnTo>
                  <a:lnTo>
                    <a:pt x="47980" y="18478"/>
                  </a:lnTo>
                  <a:lnTo>
                    <a:pt x="47942" y="18288"/>
                  </a:lnTo>
                  <a:lnTo>
                    <a:pt x="47980" y="18046"/>
                  </a:lnTo>
                  <a:lnTo>
                    <a:pt x="48399" y="17716"/>
                  </a:lnTo>
                  <a:lnTo>
                    <a:pt x="48641" y="17627"/>
                  </a:lnTo>
                  <a:lnTo>
                    <a:pt x="48793" y="17589"/>
                  </a:lnTo>
                  <a:lnTo>
                    <a:pt x="48945" y="17564"/>
                  </a:lnTo>
                  <a:lnTo>
                    <a:pt x="49098" y="17526"/>
                  </a:lnTo>
                  <a:lnTo>
                    <a:pt x="49403" y="17475"/>
                  </a:lnTo>
                  <a:lnTo>
                    <a:pt x="49555" y="17437"/>
                  </a:lnTo>
                  <a:lnTo>
                    <a:pt x="49707" y="17411"/>
                  </a:lnTo>
                  <a:lnTo>
                    <a:pt x="49987" y="17348"/>
                  </a:lnTo>
                  <a:lnTo>
                    <a:pt x="50139" y="17348"/>
                  </a:lnTo>
                  <a:lnTo>
                    <a:pt x="50292" y="17322"/>
                  </a:lnTo>
                  <a:lnTo>
                    <a:pt x="50469" y="17284"/>
                  </a:lnTo>
                  <a:lnTo>
                    <a:pt x="50749" y="17259"/>
                  </a:lnTo>
                  <a:lnTo>
                    <a:pt x="50901" y="17221"/>
                  </a:lnTo>
                  <a:lnTo>
                    <a:pt x="51079" y="17106"/>
                  </a:lnTo>
                  <a:lnTo>
                    <a:pt x="51269" y="16979"/>
                  </a:lnTo>
                  <a:lnTo>
                    <a:pt x="51422" y="16827"/>
                  </a:lnTo>
                  <a:lnTo>
                    <a:pt x="51574" y="16497"/>
                  </a:lnTo>
                  <a:lnTo>
                    <a:pt x="51663" y="16306"/>
                  </a:lnTo>
                  <a:lnTo>
                    <a:pt x="51727" y="16129"/>
                  </a:lnTo>
                  <a:lnTo>
                    <a:pt x="51752" y="15887"/>
                  </a:lnTo>
                  <a:lnTo>
                    <a:pt x="51790" y="15671"/>
                  </a:lnTo>
                  <a:lnTo>
                    <a:pt x="51752" y="15455"/>
                  </a:lnTo>
                  <a:lnTo>
                    <a:pt x="51727" y="15303"/>
                  </a:lnTo>
                  <a:lnTo>
                    <a:pt x="51689" y="15151"/>
                  </a:lnTo>
                  <a:lnTo>
                    <a:pt x="51663" y="14998"/>
                  </a:lnTo>
                  <a:lnTo>
                    <a:pt x="51574" y="14757"/>
                  </a:lnTo>
                  <a:lnTo>
                    <a:pt x="51536" y="14630"/>
                  </a:lnTo>
                  <a:lnTo>
                    <a:pt x="51447" y="14427"/>
                  </a:lnTo>
                  <a:lnTo>
                    <a:pt x="51384" y="14211"/>
                  </a:lnTo>
                  <a:lnTo>
                    <a:pt x="51358" y="14020"/>
                  </a:lnTo>
                  <a:lnTo>
                    <a:pt x="51422" y="13868"/>
                  </a:lnTo>
                  <a:lnTo>
                    <a:pt x="51536" y="13716"/>
                  </a:lnTo>
                  <a:lnTo>
                    <a:pt x="51752" y="13601"/>
                  </a:lnTo>
                  <a:lnTo>
                    <a:pt x="51943" y="13538"/>
                  </a:lnTo>
                  <a:lnTo>
                    <a:pt x="52120" y="13474"/>
                  </a:lnTo>
                  <a:lnTo>
                    <a:pt x="52298" y="13449"/>
                  </a:lnTo>
                  <a:lnTo>
                    <a:pt x="52489" y="13411"/>
                  </a:lnTo>
                  <a:lnTo>
                    <a:pt x="52666" y="13385"/>
                  </a:lnTo>
                  <a:lnTo>
                    <a:pt x="52857" y="13385"/>
                  </a:lnTo>
                  <a:lnTo>
                    <a:pt x="53060" y="13385"/>
                  </a:lnTo>
                  <a:lnTo>
                    <a:pt x="53251" y="13360"/>
                  </a:lnTo>
                  <a:lnTo>
                    <a:pt x="53492" y="13360"/>
                  </a:lnTo>
                  <a:lnTo>
                    <a:pt x="53771" y="13360"/>
                  </a:lnTo>
                  <a:lnTo>
                    <a:pt x="54533" y="13360"/>
                  </a:lnTo>
                  <a:lnTo>
                    <a:pt x="54800" y="13385"/>
                  </a:lnTo>
                  <a:lnTo>
                    <a:pt x="55041" y="13385"/>
                  </a:lnTo>
                  <a:lnTo>
                    <a:pt x="55295" y="13385"/>
                  </a:lnTo>
                  <a:lnTo>
                    <a:pt x="56019" y="13385"/>
                  </a:lnTo>
                  <a:lnTo>
                    <a:pt x="56934" y="13385"/>
                  </a:lnTo>
                  <a:lnTo>
                    <a:pt x="57277" y="13385"/>
                  </a:lnTo>
                  <a:lnTo>
                    <a:pt x="57670" y="13360"/>
                  </a:lnTo>
                  <a:lnTo>
                    <a:pt x="58127" y="13296"/>
                  </a:lnTo>
                  <a:lnTo>
                    <a:pt x="58585" y="13233"/>
                  </a:lnTo>
                  <a:lnTo>
                    <a:pt x="58978" y="13144"/>
                  </a:lnTo>
                  <a:lnTo>
                    <a:pt x="59309" y="13017"/>
                  </a:lnTo>
                  <a:lnTo>
                    <a:pt x="59677" y="12903"/>
                  </a:lnTo>
                  <a:lnTo>
                    <a:pt x="59918" y="12776"/>
                  </a:lnTo>
                  <a:lnTo>
                    <a:pt x="60071" y="12649"/>
                  </a:lnTo>
                  <a:lnTo>
                    <a:pt x="60223" y="12496"/>
                  </a:lnTo>
                  <a:lnTo>
                    <a:pt x="60413" y="12255"/>
                  </a:lnTo>
                  <a:lnTo>
                    <a:pt x="60502" y="12014"/>
                  </a:lnTo>
                  <a:lnTo>
                    <a:pt x="60502" y="11734"/>
                  </a:lnTo>
                  <a:lnTo>
                    <a:pt x="60413" y="11468"/>
                  </a:lnTo>
                  <a:lnTo>
                    <a:pt x="60325" y="11315"/>
                  </a:lnTo>
                  <a:lnTo>
                    <a:pt x="60261" y="11163"/>
                  </a:lnTo>
                  <a:lnTo>
                    <a:pt x="60134" y="11010"/>
                  </a:lnTo>
                  <a:lnTo>
                    <a:pt x="60020" y="10858"/>
                  </a:lnTo>
                  <a:lnTo>
                    <a:pt x="59893" y="10706"/>
                  </a:lnTo>
                  <a:lnTo>
                    <a:pt x="59766" y="10579"/>
                  </a:lnTo>
                  <a:lnTo>
                    <a:pt x="59651" y="10426"/>
                  </a:lnTo>
                  <a:lnTo>
                    <a:pt x="59524" y="10274"/>
                  </a:lnTo>
                  <a:lnTo>
                    <a:pt x="59410" y="10121"/>
                  </a:lnTo>
                  <a:lnTo>
                    <a:pt x="59131" y="9855"/>
                  </a:lnTo>
                  <a:lnTo>
                    <a:pt x="59004" y="9664"/>
                  </a:lnTo>
                  <a:lnTo>
                    <a:pt x="58889" y="9512"/>
                  </a:lnTo>
                  <a:lnTo>
                    <a:pt x="58801" y="9359"/>
                  </a:lnTo>
                  <a:lnTo>
                    <a:pt x="58699" y="9207"/>
                  </a:lnTo>
                  <a:lnTo>
                    <a:pt x="58610" y="9029"/>
                  </a:lnTo>
                  <a:lnTo>
                    <a:pt x="58547" y="8902"/>
                  </a:lnTo>
                  <a:lnTo>
                    <a:pt x="58521" y="8661"/>
                  </a:lnTo>
                  <a:lnTo>
                    <a:pt x="58521" y="8483"/>
                  </a:lnTo>
                  <a:lnTo>
                    <a:pt x="58547" y="8293"/>
                  </a:lnTo>
                  <a:lnTo>
                    <a:pt x="58610" y="8140"/>
                  </a:lnTo>
                  <a:lnTo>
                    <a:pt x="58674" y="7962"/>
                  </a:lnTo>
                  <a:lnTo>
                    <a:pt x="58737" y="7772"/>
                  </a:lnTo>
                  <a:lnTo>
                    <a:pt x="58801" y="7594"/>
                  </a:lnTo>
                  <a:lnTo>
                    <a:pt x="58801" y="7378"/>
                  </a:lnTo>
                  <a:lnTo>
                    <a:pt x="58762" y="7162"/>
                  </a:lnTo>
                  <a:lnTo>
                    <a:pt x="58674" y="6921"/>
                  </a:lnTo>
                  <a:lnTo>
                    <a:pt x="58547" y="6680"/>
                  </a:lnTo>
                  <a:lnTo>
                    <a:pt x="58458" y="6553"/>
                  </a:lnTo>
                  <a:lnTo>
                    <a:pt x="58242" y="6350"/>
                  </a:lnTo>
                  <a:lnTo>
                    <a:pt x="58039" y="6134"/>
                  </a:lnTo>
                  <a:lnTo>
                    <a:pt x="57759" y="5981"/>
                  </a:lnTo>
                  <a:lnTo>
                    <a:pt x="57480" y="5918"/>
                  </a:lnTo>
                  <a:lnTo>
                    <a:pt x="57327" y="5892"/>
                  </a:lnTo>
                  <a:lnTo>
                    <a:pt x="57175" y="5892"/>
                  </a:lnTo>
                  <a:lnTo>
                    <a:pt x="57023" y="5892"/>
                  </a:lnTo>
                  <a:lnTo>
                    <a:pt x="56870" y="5918"/>
                  </a:lnTo>
                  <a:lnTo>
                    <a:pt x="56718" y="5943"/>
                  </a:lnTo>
                  <a:lnTo>
                    <a:pt x="56540" y="5981"/>
                  </a:lnTo>
                  <a:lnTo>
                    <a:pt x="56388" y="6045"/>
                  </a:lnTo>
                  <a:lnTo>
                    <a:pt x="56235" y="6070"/>
                  </a:lnTo>
                  <a:lnTo>
                    <a:pt x="56083" y="6096"/>
                  </a:lnTo>
                  <a:lnTo>
                    <a:pt x="55930" y="6134"/>
                  </a:lnTo>
                  <a:lnTo>
                    <a:pt x="55778" y="6159"/>
                  </a:lnTo>
                  <a:lnTo>
                    <a:pt x="55651" y="6159"/>
                  </a:lnTo>
                  <a:lnTo>
                    <a:pt x="55499" y="6159"/>
                  </a:lnTo>
                  <a:lnTo>
                    <a:pt x="55257" y="6096"/>
                  </a:lnTo>
                  <a:lnTo>
                    <a:pt x="55016" y="5943"/>
                  </a:lnTo>
                  <a:lnTo>
                    <a:pt x="54800" y="5765"/>
                  </a:lnTo>
                  <a:lnTo>
                    <a:pt x="54622" y="5524"/>
                  </a:lnTo>
                  <a:lnTo>
                    <a:pt x="54432" y="5245"/>
                  </a:lnTo>
                  <a:lnTo>
                    <a:pt x="54254" y="5003"/>
                  </a:lnTo>
                  <a:lnTo>
                    <a:pt x="54165" y="4851"/>
                  </a:lnTo>
                  <a:lnTo>
                    <a:pt x="54076" y="4699"/>
                  </a:lnTo>
                  <a:lnTo>
                    <a:pt x="53949" y="4546"/>
                  </a:lnTo>
                  <a:lnTo>
                    <a:pt x="53822" y="4368"/>
                  </a:lnTo>
                  <a:lnTo>
                    <a:pt x="53708" y="4216"/>
                  </a:lnTo>
                  <a:lnTo>
                    <a:pt x="53555" y="4025"/>
                  </a:lnTo>
                  <a:lnTo>
                    <a:pt x="53403" y="3873"/>
                  </a:lnTo>
                  <a:lnTo>
                    <a:pt x="53251" y="3695"/>
                  </a:lnTo>
                  <a:lnTo>
                    <a:pt x="53098" y="3505"/>
                  </a:lnTo>
                  <a:lnTo>
                    <a:pt x="52946" y="3302"/>
                  </a:lnTo>
                  <a:lnTo>
                    <a:pt x="52819" y="3086"/>
                  </a:lnTo>
                  <a:lnTo>
                    <a:pt x="52666" y="2870"/>
                  </a:lnTo>
                  <a:lnTo>
                    <a:pt x="52577" y="2692"/>
                  </a:lnTo>
                  <a:lnTo>
                    <a:pt x="52514" y="2501"/>
                  </a:lnTo>
                  <a:lnTo>
                    <a:pt x="52451" y="2286"/>
                  </a:lnTo>
                  <a:lnTo>
                    <a:pt x="52451" y="2044"/>
                  </a:lnTo>
                  <a:lnTo>
                    <a:pt x="52489" y="1828"/>
                  </a:lnTo>
                  <a:lnTo>
                    <a:pt x="52603" y="1651"/>
                  </a:lnTo>
                  <a:lnTo>
                    <a:pt x="52819" y="1498"/>
                  </a:lnTo>
                  <a:lnTo>
                    <a:pt x="53124" y="1346"/>
                  </a:lnTo>
                  <a:lnTo>
                    <a:pt x="53314" y="1346"/>
                  </a:lnTo>
                  <a:lnTo>
                    <a:pt x="53517" y="1320"/>
                  </a:lnTo>
                  <a:lnTo>
                    <a:pt x="53708" y="1346"/>
                  </a:lnTo>
                  <a:lnTo>
                    <a:pt x="53949" y="1371"/>
                  </a:lnTo>
                  <a:lnTo>
                    <a:pt x="54165" y="1435"/>
                  </a:lnTo>
                  <a:lnTo>
                    <a:pt x="54381" y="1524"/>
                  </a:lnTo>
                  <a:lnTo>
                    <a:pt x="54584" y="1625"/>
                  </a:lnTo>
                  <a:lnTo>
                    <a:pt x="54838" y="1714"/>
                  </a:lnTo>
                  <a:lnTo>
                    <a:pt x="55041" y="1803"/>
                  </a:lnTo>
                  <a:lnTo>
                    <a:pt x="55257" y="1892"/>
                  </a:lnTo>
                  <a:lnTo>
                    <a:pt x="55473" y="2019"/>
                  </a:lnTo>
                  <a:lnTo>
                    <a:pt x="55651" y="2082"/>
                  </a:lnTo>
                  <a:lnTo>
                    <a:pt x="55867" y="2082"/>
                  </a:lnTo>
                  <a:lnTo>
                    <a:pt x="56057" y="2108"/>
                  </a:lnTo>
                  <a:lnTo>
                    <a:pt x="56210" y="2082"/>
                  </a:lnTo>
                  <a:lnTo>
                    <a:pt x="56476" y="1955"/>
                  </a:lnTo>
                  <a:lnTo>
                    <a:pt x="56692" y="1803"/>
                  </a:lnTo>
                  <a:lnTo>
                    <a:pt x="56934" y="1676"/>
                  </a:lnTo>
                  <a:lnTo>
                    <a:pt x="57150" y="1524"/>
                  </a:lnTo>
                  <a:lnTo>
                    <a:pt x="57391" y="1435"/>
                  </a:lnTo>
                  <a:lnTo>
                    <a:pt x="57670" y="1346"/>
                  </a:lnTo>
                  <a:lnTo>
                    <a:pt x="57937" y="1346"/>
                  </a:lnTo>
                  <a:lnTo>
                    <a:pt x="58089" y="1371"/>
                  </a:lnTo>
                  <a:lnTo>
                    <a:pt x="58242" y="1409"/>
                  </a:lnTo>
                  <a:lnTo>
                    <a:pt x="58394" y="1435"/>
                  </a:lnTo>
                  <a:lnTo>
                    <a:pt x="58547" y="1498"/>
                  </a:lnTo>
                  <a:lnTo>
                    <a:pt x="58699" y="1562"/>
                  </a:lnTo>
                  <a:lnTo>
                    <a:pt x="58851" y="1625"/>
                  </a:lnTo>
                  <a:lnTo>
                    <a:pt x="59004" y="1651"/>
                  </a:lnTo>
                  <a:lnTo>
                    <a:pt x="59156" y="1714"/>
                  </a:lnTo>
                  <a:lnTo>
                    <a:pt x="59309" y="1778"/>
                  </a:lnTo>
                  <a:lnTo>
                    <a:pt x="59461" y="1828"/>
                  </a:lnTo>
                  <a:lnTo>
                    <a:pt x="59613" y="1866"/>
                  </a:lnTo>
                  <a:lnTo>
                    <a:pt x="59766" y="1892"/>
                  </a:lnTo>
                  <a:lnTo>
                    <a:pt x="59893" y="1892"/>
                  </a:lnTo>
                  <a:lnTo>
                    <a:pt x="60172" y="1866"/>
                  </a:lnTo>
                  <a:lnTo>
                    <a:pt x="60375" y="1778"/>
                  </a:lnTo>
                  <a:lnTo>
                    <a:pt x="60502" y="1739"/>
                  </a:lnTo>
                  <a:lnTo>
                    <a:pt x="60718" y="1562"/>
                  </a:lnTo>
                  <a:lnTo>
                    <a:pt x="60960" y="1320"/>
                  </a:lnTo>
                  <a:lnTo>
                    <a:pt x="61087" y="1130"/>
                  </a:lnTo>
                  <a:lnTo>
                    <a:pt x="61239" y="952"/>
                  </a:lnTo>
                  <a:lnTo>
                    <a:pt x="61328" y="762"/>
                  </a:lnTo>
                  <a:lnTo>
                    <a:pt x="61417" y="584"/>
                  </a:lnTo>
                  <a:lnTo>
                    <a:pt x="61506" y="368"/>
                  </a:lnTo>
                  <a:lnTo>
                    <a:pt x="61569" y="152"/>
                  </a:lnTo>
                  <a:lnTo>
                    <a:pt x="6159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71" name="object 399">
              <a:extLst>
                <a:ext uri="{FF2B5EF4-FFF2-40B4-BE49-F238E27FC236}">
                  <a16:creationId xmlns:a16="http://schemas.microsoft.com/office/drawing/2014/main" xmlns="" id="{E0A5998A-68CF-5918-5B1E-2852D40955BF}"/>
                </a:ext>
              </a:extLst>
            </p:cNvPr>
            <p:cNvSpPr/>
            <p:nvPr/>
          </p:nvSpPr>
          <p:spPr>
            <a:xfrm>
              <a:off x="5918337" y="6673232"/>
              <a:ext cx="21590" cy="21590"/>
            </a:xfrm>
            <a:custGeom>
              <a:avLst/>
              <a:gdLst/>
              <a:ahLst/>
              <a:cxnLst/>
              <a:rect l="l" t="t" r="r" b="b"/>
              <a:pathLst>
                <a:path w="21589" h="21590">
                  <a:moveTo>
                    <a:pt x="3683" y="0"/>
                  </a:moveTo>
                  <a:lnTo>
                    <a:pt x="3251" y="241"/>
                  </a:lnTo>
                  <a:lnTo>
                    <a:pt x="2794" y="482"/>
                  </a:lnTo>
                  <a:lnTo>
                    <a:pt x="2286" y="761"/>
                  </a:lnTo>
                  <a:lnTo>
                    <a:pt x="1790" y="1066"/>
                  </a:lnTo>
                  <a:lnTo>
                    <a:pt x="1333" y="1346"/>
                  </a:lnTo>
                  <a:lnTo>
                    <a:pt x="965" y="1612"/>
                  </a:lnTo>
                  <a:lnTo>
                    <a:pt x="0" y="2679"/>
                  </a:lnTo>
                  <a:lnTo>
                    <a:pt x="25" y="2806"/>
                  </a:lnTo>
                  <a:lnTo>
                    <a:pt x="546" y="3263"/>
                  </a:lnTo>
                  <a:lnTo>
                    <a:pt x="698" y="3327"/>
                  </a:lnTo>
                  <a:lnTo>
                    <a:pt x="850" y="3378"/>
                  </a:lnTo>
                  <a:lnTo>
                    <a:pt x="1028" y="3416"/>
                  </a:lnTo>
                  <a:lnTo>
                    <a:pt x="1181" y="3441"/>
                  </a:lnTo>
                  <a:lnTo>
                    <a:pt x="1371" y="3505"/>
                  </a:lnTo>
                  <a:lnTo>
                    <a:pt x="1524" y="3530"/>
                  </a:lnTo>
                  <a:lnTo>
                    <a:pt x="1701" y="3568"/>
                  </a:lnTo>
                  <a:lnTo>
                    <a:pt x="1879" y="3594"/>
                  </a:lnTo>
                  <a:lnTo>
                    <a:pt x="2032" y="3657"/>
                  </a:lnTo>
                  <a:lnTo>
                    <a:pt x="2222" y="3682"/>
                  </a:lnTo>
                  <a:lnTo>
                    <a:pt x="2374" y="3746"/>
                  </a:lnTo>
                  <a:lnTo>
                    <a:pt x="2552" y="3809"/>
                  </a:lnTo>
                  <a:lnTo>
                    <a:pt x="2705" y="3873"/>
                  </a:lnTo>
                  <a:lnTo>
                    <a:pt x="2857" y="3936"/>
                  </a:lnTo>
                  <a:lnTo>
                    <a:pt x="3009" y="4025"/>
                  </a:lnTo>
                  <a:lnTo>
                    <a:pt x="3162" y="4114"/>
                  </a:lnTo>
                  <a:lnTo>
                    <a:pt x="3314" y="4241"/>
                  </a:lnTo>
                  <a:lnTo>
                    <a:pt x="3441" y="4330"/>
                  </a:lnTo>
                  <a:lnTo>
                    <a:pt x="3556" y="4483"/>
                  </a:lnTo>
                  <a:lnTo>
                    <a:pt x="3708" y="4597"/>
                  </a:lnTo>
                  <a:lnTo>
                    <a:pt x="3835" y="4749"/>
                  </a:lnTo>
                  <a:lnTo>
                    <a:pt x="3962" y="4940"/>
                  </a:lnTo>
                  <a:lnTo>
                    <a:pt x="4076" y="5092"/>
                  </a:lnTo>
                  <a:lnTo>
                    <a:pt x="4203" y="5270"/>
                  </a:lnTo>
                  <a:lnTo>
                    <a:pt x="4318" y="5460"/>
                  </a:lnTo>
                  <a:lnTo>
                    <a:pt x="4445" y="5638"/>
                  </a:lnTo>
                  <a:lnTo>
                    <a:pt x="4572" y="5816"/>
                  </a:lnTo>
                  <a:lnTo>
                    <a:pt x="4724" y="6007"/>
                  </a:lnTo>
                  <a:lnTo>
                    <a:pt x="4876" y="6184"/>
                  </a:lnTo>
                  <a:lnTo>
                    <a:pt x="5029" y="6400"/>
                  </a:lnTo>
                  <a:lnTo>
                    <a:pt x="5181" y="6578"/>
                  </a:lnTo>
                  <a:lnTo>
                    <a:pt x="5359" y="6769"/>
                  </a:lnTo>
                  <a:lnTo>
                    <a:pt x="5537" y="6946"/>
                  </a:lnTo>
                  <a:lnTo>
                    <a:pt x="5727" y="7099"/>
                  </a:lnTo>
                  <a:lnTo>
                    <a:pt x="5943" y="7289"/>
                  </a:lnTo>
                  <a:lnTo>
                    <a:pt x="6146" y="7467"/>
                  </a:lnTo>
                  <a:lnTo>
                    <a:pt x="6362" y="7619"/>
                  </a:lnTo>
                  <a:lnTo>
                    <a:pt x="6604" y="7772"/>
                  </a:lnTo>
                  <a:lnTo>
                    <a:pt x="6819" y="7924"/>
                  </a:lnTo>
                  <a:lnTo>
                    <a:pt x="7035" y="8077"/>
                  </a:lnTo>
                  <a:lnTo>
                    <a:pt x="7277" y="8229"/>
                  </a:lnTo>
                  <a:lnTo>
                    <a:pt x="7493" y="8356"/>
                  </a:lnTo>
                  <a:lnTo>
                    <a:pt x="7708" y="8470"/>
                  </a:lnTo>
                  <a:lnTo>
                    <a:pt x="7924" y="8623"/>
                  </a:lnTo>
                  <a:lnTo>
                    <a:pt x="8102" y="8750"/>
                  </a:lnTo>
                  <a:lnTo>
                    <a:pt x="8280" y="8839"/>
                  </a:lnTo>
                  <a:lnTo>
                    <a:pt x="8470" y="8966"/>
                  </a:lnTo>
                  <a:lnTo>
                    <a:pt x="8623" y="9055"/>
                  </a:lnTo>
                  <a:lnTo>
                    <a:pt x="8864" y="9270"/>
                  </a:lnTo>
                  <a:lnTo>
                    <a:pt x="9042" y="9423"/>
                  </a:lnTo>
                  <a:lnTo>
                    <a:pt x="9169" y="9575"/>
                  </a:lnTo>
                  <a:lnTo>
                    <a:pt x="9258" y="9753"/>
                  </a:lnTo>
                  <a:lnTo>
                    <a:pt x="9258" y="9969"/>
                  </a:lnTo>
                  <a:lnTo>
                    <a:pt x="9194" y="10185"/>
                  </a:lnTo>
                  <a:lnTo>
                    <a:pt x="9105" y="10388"/>
                  </a:lnTo>
                  <a:lnTo>
                    <a:pt x="8991" y="10604"/>
                  </a:lnTo>
                  <a:lnTo>
                    <a:pt x="8890" y="10820"/>
                  </a:lnTo>
                  <a:lnTo>
                    <a:pt x="8864" y="10947"/>
                  </a:lnTo>
                  <a:lnTo>
                    <a:pt x="8775" y="11188"/>
                  </a:lnTo>
                  <a:lnTo>
                    <a:pt x="8775" y="11341"/>
                  </a:lnTo>
                  <a:lnTo>
                    <a:pt x="8737" y="11493"/>
                  </a:lnTo>
                  <a:lnTo>
                    <a:pt x="8737" y="11671"/>
                  </a:lnTo>
                  <a:lnTo>
                    <a:pt x="8775" y="11861"/>
                  </a:lnTo>
                  <a:lnTo>
                    <a:pt x="8801" y="12039"/>
                  </a:lnTo>
                  <a:lnTo>
                    <a:pt x="8839" y="12217"/>
                  </a:lnTo>
                  <a:lnTo>
                    <a:pt x="8928" y="12433"/>
                  </a:lnTo>
                  <a:lnTo>
                    <a:pt x="8991" y="12674"/>
                  </a:lnTo>
                  <a:lnTo>
                    <a:pt x="9105" y="12928"/>
                  </a:lnTo>
                  <a:lnTo>
                    <a:pt x="9258" y="13169"/>
                  </a:lnTo>
                  <a:lnTo>
                    <a:pt x="9410" y="13436"/>
                  </a:lnTo>
                  <a:lnTo>
                    <a:pt x="9563" y="13715"/>
                  </a:lnTo>
                  <a:lnTo>
                    <a:pt x="9779" y="13995"/>
                  </a:lnTo>
                  <a:lnTo>
                    <a:pt x="9956" y="14300"/>
                  </a:lnTo>
                  <a:lnTo>
                    <a:pt x="10172" y="14566"/>
                  </a:lnTo>
                  <a:lnTo>
                    <a:pt x="10388" y="14846"/>
                  </a:lnTo>
                  <a:lnTo>
                    <a:pt x="10629" y="15112"/>
                  </a:lnTo>
                  <a:lnTo>
                    <a:pt x="10845" y="15392"/>
                  </a:lnTo>
                  <a:lnTo>
                    <a:pt x="11087" y="15633"/>
                  </a:lnTo>
                  <a:lnTo>
                    <a:pt x="11303" y="15874"/>
                  </a:lnTo>
                  <a:lnTo>
                    <a:pt x="11544" y="16090"/>
                  </a:lnTo>
                  <a:lnTo>
                    <a:pt x="11760" y="16281"/>
                  </a:lnTo>
                  <a:lnTo>
                    <a:pt x="11976" y="16459"/>
                  </a:lnTo>
                  <a:lnTo>
                    <a:pt x="12153" y="16611"/>
                  </a:lnTo>
                  <a:lnTo>
                    <a:pt x="12344" y="16738"/>
                  </a:lnTo>
                  <a:lnTo>
                    <a:pt x="12522" y="16827"/>
                  </a:lnTo>
                  <a:lnTo>
                    <a:pt x="12674" y="16916"/>
                  </a:lnTo>
                  <a:lnTo>
                    <a:pt x="12827" y="16941"/>
                  </a:lnTo>
                  <a:lnTo>
                    <a:pt x="12979" y="16979"/>
                  </a:lnTo>
                  <a:lnTo>
                    <a:pt x="13106" y="16979"/>
                  </a:lnTo>
                  <a:lnTo>
                    <a:pt x="13347" y="16916"/>
                  </a:lnTo>
                  <a:lnTo>
                    <a:pt x="13563" y="16852"/>
                  </a:lnTo>
                  <a:lnTo>
                    <a:pt x="13766" y="16738"/>
                  </a:lnTo>
                  <a:lnTo>
                    <a:pt x="13893" y="16675"/>
                  </a:lnTo>
                  <a:lnTo>
                    <a:pt x="14020" y="16611"/>
                  </a:lnTo>
                  <a:lnTo>
                    <a:pt x="14262" y="16522"/>
                  </a:lnTo>
                  <a:lnTo>
                    <a:pt x="14414" y="16484"/>
                  </a:lnTo>
                  <a:lnTo>
                    <a:pt x="14681" y="16459"/>
                  </a:lnTo>
                  <a:lnTo>
                    <a:pt x="14871" y="16459"/>
                  </a:lnTo>
                  <a:lnTo>
                    <a:pt x="15024" y="16459"/>
                  </a:lnTo>
                  <a:lnTo>
                    <a:pt x="15176" y="16484"/>
                  </a:lnTo>
                  <a:lnTo>
                    <a:pt x="15328" y="16484"/>
                  </a:lnTo>
                  <a:lnTo>
                    <a:pt x="15506" y="16548"/>
                  </a:lnTo>
                  <a:lnTo>
                    <a:pt x="15659" y="16586"/>
                  </a:lnTo>
                  <a:lnTo>
                    <a:pt x="15811" y="16636"/>
                  </a:lnTo>
                  <a:lnTo>
                    <a:pt x="15963" y="16700"/>
                  </a:lnTo>
                  <a:lnTo>
                    <a:pt x="16116" y="16789"/>
                  </a:lnTo>
                  <a:lnTo>
                    <a:pt x="16395" y="16941"/>
                  </a:lnTo>
                  <a:lnTo>
                    <a:pt x="16611" y="17157"/>
                  </a:lnTo>
                  <a:lnTo>
                    <a:pt x="16700" y="17284"/>
                  </a:lnTo>
                  <a:lnTo>
                    <a:pt x="16764" y="17437"/>
                  </a:lnTo>
                  <a:lnTo>
                    <a:pt x="16878" y="17703"/>
                  </a:lnTo>
                  <a:lnTo>
                    <a:pt x="16941" y="17856"/>
                  </a:lnTo>
                  <a:lnTo>
                    <a:pt x="16967" y="18008"/>
                  </a:lnTo>
                  <a:lnTo>
                    <a:pt x="17005" y="18160"/>
                  </a:lnTo>
                  <a:lnTo>
                    <a:pt x="17030" y="18313"/>
                  </a:lnTo>
                  <a:lnTo>
                    <a:pt x="17068" y="18503"/>
                  </a:lnTo>
                  <a:lnTo>
                    <a:pt x="17068" y="18656"/>
                  </a:lnTo>
                  <a:lnTo>
                    <a:pt x="17094" y="18808"/>
                  </a:lnTo>
                  <a:lnTo>
                    <a:pt x="17094" y="18961"/>
                  </a:lnTo>
                  <a:lnTo>
                    <a:pt x="17119" y="19113"/>
                  </a:lnTo>
                  <a:lnTo>
                    <a:pt x="17157" y="19265"/>
                  </a:lnTo>
                  <a:lnTo>
                    <a:pt x="17183" y="19418"/>
                  </a:lnTo>
                  <a:lnTo>
                    <a:pt x="18034" y="20599"/>
                  </a:lnTo>
                  <a:lnTo>
                    <a:pt x="18224" y="20700"/>
                  </a:lnTo>
                  <a:lnTo>
                    <a:pt x="18376" y="20726"/>
                  </a:lnTo>
                  <a:lnTo>
                    <a:pt x="18529" y="20726"/>
                  </a:lnTo>
                  <a:lnTo>
                    <a:pt x="18770" y="20700"/>
                  </a:lnTo>
                  <a:lnTo>
                    <a:pt x="18897" y="20662"/>
                  </a:lnTo>
                  <a:lnTo>
                    <a:pt x="19138" y="20637"/>
                  </a:lnTo>
                  <a:lnTo>
                    <a:pt x="19291" y="20599"/>
                  </a:lnTo>
                  <a:lnTo>
                    <a:pt x="19558" y="20548"/>
                  </a:lnTo>
                  <a:lnTo>
                    <a:pt x="19710" y="20548"/>
                  </a:lnTo>
                  <a:lnTo>
                    <a:pt x="19900" y="20548"/>
                  </a:lnTo>
                  <a:lnTo>
                    <a:pt x="20078" y="20573"/>
                  </a:lnTo>
                  <a:lnTo>
                    <a:pt x="20294" y="20599"/>
                  </a:lnTo>
                  <a:lnTo>
                    <a:pt x="20510" y="20637"/>
                  </a:lnTo>
                  <a:lnTo>
                    <a:pt x="20688" y="20700"/>
                  </a:lnTo>
                  <a:lnTo>
                    <a:pt x="20904" y="20789"/>
                  </a:lnTo>
                  <a:lnTo>
                    <a:pt x="21082" y="20853"/>
                  </a:lnTo>
                  <a:lnTo>
                    <a:pt x="21272" y="2094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72" name="object 400">
              <a:extLst>
                <a:ext uri="{FF2B5EF4-FFF2-40B4-BE49-F238E27FC236}">
                  <a16:creationId xmlns:a16="http://schemas.microsoft.com/office/drawing/2014/main" xmlns="" id="{CB0D0866-730F-CA11-6AD4-33DEF3C9564C}"/>
                </a:ext>
              </a:extLst>
            </p:cNvPr>
            <p:cNvSpPr/>
            <p:nvPr/>
          </p:nvSpPr>
          <p:spPr>
            <a:xfrm>
              <a:off x="5933480" y="6692868"/>
              <a:ext cx="8890" cy="15875"/>
            </a:xfrm>
            <a:custGeom>
              <a:avLst/>
              <a:gdLst/>
              <a:ahLst/>
              <a:cxnLst/>
              <a:rect l="l" t="t" r="r" b="b"/>
              <a:pathLst>
                <a:path w="8889" h="15875">
                  <a:moveTo>
                    <a:pt x="1981" y="12979"/>
                  </a:moveTo>
                  <a:lnTo>
                    <a:pt x="2070" y="12649"/>
                  </a:lnTo>
                  <a:lnTo>
                    <a:pt x="2159" y="12242"/>
                  </a:lnTo>
                  <a:lnTo>
                    <a:pt x="2286" y="11823"/>
                  </a:lnTo>
                  <a:lnTo>
                    <a:pt x="2374" y="11366"/>
                  </a:lnTo>
                  <a:lnTo>
                    <a:pt x="2501" y="10934"/>
                  </a:lnTo>
                  <a:lnTo>
                    <a:pt x="2654" y="10515"/>
                  </a:lnTo>
                  <a:lnTo>
                    <a:pt x="2806" y="10109"/>
                  </a:lnTo>
                  <a:lnTo>
                    <a:pt x="2921" y="9753"/>
                  </a:lnTo>
                  <a:lnTo>
                    <a:pt x="3048" y="9474"/>
                  </a:lnTo>
                  <a:lnTo>
                    <a:pt x="3200" y="9194"/>
                  </a:lnTo>
                  <a:lnTo>
                    <a:pt x="3327" y="8953"/>
                  </a:lnTo>
                  <a:lnTo>
                    <a:pt x="3441" y="8775"/>
                  </a:lnTo>
                  <a:lnTo>
                    <a:pt x="3568" y="8559"/>
                  </a:lnTo>
                  <a:lnTo>
                    <a:pt x="3657" y="8407"/>
                  </a:lnTo>
                  <a:lnTo>
                    <a:pt x="3784" y="8254"/>
                  </a:lnTo>
                  <a:lnTo>
                    <a:pt x="3898" y="8102"/>
                  </a:lnTo>
                  <a:lnTo>
                    <a:pt x="4025" y="7950"/>
                  </a:lnTo>
                  <a:lnTo>
                    <a:pt x="4140" y="7797"/>
                  </a:lnTo>
                  <a:lnTo>
                    <a:pt x="4292" y="7619"/>
                  </a:lnTo>
                  <a:lnTo>
                    <a:pt x="4419" y="7467"/>
                  </a:lnTo>
                  <a:lnTo>
                    <a:pt x="4572" y="7251"/>
                  </a:lnTo>
                  <a:lnTo>
                    <a:pt x="4724" y="7061"/>
                  </a:lnTo>
                  <a:lnTo>
                    <a:pt x="4876" y="6883"/>
                  </a:lnTo>
                  <a:lnTo>
                    <a:pt x="5003" y="6705"/>
                  </a:lnTo>
                  <a:lnTo>
                    <a:pt x="5118" y="6515"/>
                  </a:lnTo>
                  <a:lnTo>
                    <a:pt x="5245" y="6337"/>
                  </a:lnTo>
                  <a:lnTo>
                    <a:pt x="5359" y="6146"/>
                  </a:lnTo>
                  <a:lnTo>
                    <a:pt x="5486" y="5943"/>
                  </a:lnTo>
                  <a:lnTo>
                    <a:pt x="5638" y="5689"/>
                  </a:lnTo>
                  <a:lnTo>
                    <a:pt x="5791" y="5422"/>
                  </a:lnTo>
                  <a:lnTo>
                    <a:pt x="5943" y="5143"/>
                  </a:lnTo>
                  <a:lnTo>
                    <a:pt x="6096" y="4876"/>
                  </a:lnTo>
                  <a:lnTo>
                    <a:pt x="6223" y="4660"/>
                  </a:lnTo>
                  <a:lnTo>
                    <a:pt x="6337" y="4419"/>
                  </a:lnTo>
                  <a:lnTo>
                    <a:pt x="6426" y="4229"/>
                  </a:lnTo>
                  <a:lnTo>
                    <a:pt x="6527" y="4051"/>
                  </a:lnTo>
                  <a:lnTo>
                    <a:pt x="6642" y="3898"/>
                  </a:lnTo>
                  <a:lnTo>
                    <a:pt x="6731" y="3746"/>
                  </a:lnTo>
                  <a:lnTo>
                    <a:pt x="6832" y="3594"/>
                  </a:lnTo>
                  <a:lnTo>
                    <a:pt x="6921" y="3467"/>
                  </a:lnTo>
                  <a:lnTo>
                    <a:pt x="7073" y="3225"/>
                  </a:lnTo>
                  <a:lnTo>
                    <a:pt x="7251" y="3047"/>
                  </a:lnTo>
                  <a:lnTo>
                    <a:pt x="7404" y="2895"/>
                  </a:lnTo>
                  <a:lnTo>
                    <a:pt x="7556" y="2743"/>
                  </a:lnTo>
                  <a:lnTo>
                    <a:pt x="7683" y="2590"/>
                  </a:lnTo>
                  <a:lnTo>
                    <a:pt x="7835" y="2438"/>
                  </a:lnTo>
                  <a:lnTo>
                    <a:pt x="7950" y="2222"/>
                  </a:lnTo>
                  <a:lnTo>
                    <a:pt x="8013" y="2095"/>
                  </a:lnTo>
                  <a:lnTo>
                    <a:pt x="8318" y="1066"/>
                  </a:lnTo>
                  <a:lnTo>
                    <a:pt x="8318" y="914"/>
                  </a:lnTo>
                  <a:lnTo>
                    <a:pt x="8356" y="787"/>
                  </a:lnTo>
                  <a:lnTo>
                    <a:pt x="8382" y="571"/>
                  </a:lnTo>
                  <a:lnTo>
                    <a:pt x="8382" y="393"/>
                  </a:lnTo>
                  <a:lnTo>
                    <a:pt x="8407" y="241"/>
                  </a:lnTo>
                  <a:lnTo>
                    <a:pt x="8382" y="114"/>
                  </a:lnTo>
                  <a:lnTo>
                    <a:pt x="8229" y="0"/>
                  </a:lnTo>
                  <a:lnTo>
                    <a:pt x="7988" y="0"/>
                  </a:lnTo>
                  <a:lnTo>
                    <a:pt x="7772" y="50"/>
                  </a:lnTo>
                  <a:lnTo>
                    <a:pt x="7645" y="88"/>
                  </a:lnTo>
                  <a:lnTo>
                    <a:pt x="7404" y="177"/>
                  </a:lnTo>
                  <a:lnTo>
                    <a:pt x="7251" y="241"/>
                  </a:lnTo>
                  <a:lnTo>
                    <a:pt x="7010" y="419"/>
                  </a:lnTo>
                  <a:lnTo>
                    <a:pt x="6883" y="546"/>
                  </a:lnTo>
                  <a:lnTo>
                    <a:pt x="6642" y="812"/>
                  </a:lnTo>
                  <a:lnTo>
                    <a:pt x="6553" y="965"/>
                  </a:lnTo>
                  <a:lnTo>
                    <a:pt x="6426" y="1117"/>
                  </a:lnTo>
                  <a:lnTo>
                    <a:pt x="6337" y="1269"/>
                  </a:lnTo>
                  <a:lnTo>
                    <a:pt x="6223" y="1422"/>
                  </a:lnTo>
                  <a:lnTo>
                    <a:pt x="6121" y="1612"/>
                  </a:lnTo>
                  <a:lnTo>
                    <a:pt x="6007" y="1765"/>
                  </a:lnTo>
                  <a:lnTo>
                    <a:pt x="5918" y="1981"/>
                  </a:lnTo>
                  <a:lnTo>
                    <a:pt x="5791" y="2158"/>
                  </a:lnTo>
                  <a:lnTo>
                    <a:pt x="5638" y="2400"/>
                  </a:lnTo>
                  <a:lnTo>
                    <a:pt x="5486" y="2679"/>
                  </a:lnTo>
                  <a:lnTo>
                    <a:pt x="5334" y="2920"/>
                  </a:lnTo>
                  <a:lnTo>
                    <a:pt x="5181" y="3225"/>
                  </a:lnTo>
                  <a:lnTo>
                    <a:pt x="4965" y="3555"/>
                  </a:lnTo>
                  <a:lnTo>
                    <a:pt x="4787" y="3898"/>
                  </a:lnTo>
                  <a:lnTo>
                    <a:pt x="4597" y="4203"/>
                  </a:lnTo>
                  <a:lnTo>
                    <a:pt x="4445" y="4444"/>
                  </a:lnTo>
                  <a:lnTo>
                    <a:pt x="4292" y="4724"/>
                  </a:lnTo>
                  <a:lnTo>
                    <a:pt x="4178" y="4927"/>
                  </a:lnTo>
                  <a:lnTo>
                    <a:pt x="4025" y="5181"/>
                  </a:lnTo>
                  <a:lnTo>
                    <a:pt x="3873" y="5384"/>
                  </a:lnTo>
                  <a:lnTo>
                    <a:pt x="3721" y="5664"/>
                  </a:lnTo>
                  <a:lnTo>
                    <a:pt x="3530" y="5943"/>
                  </a:lnTo>
                  <a:lnTo>
                    <a:pt x="3352" y="6210"/>
                  </a:lnTo>
                  <a:lnTo>
                    <a:pt x="3175" y="6489"/>
                  </a:lnTo>
                  <a:lnTo>
                    <a:pt x="2984" y="6794"/>
                  </a:lnTo>
                  <a:lnTo>
                    <a:pt x="2806" y="7061"/>
                  </a:lnTo>
                  <a:lnTo>
                    <a:pt x="2654" y="7365"/>
                  </a:lnTo>
                  <a:lnTo>
                    <a:pt x="2463" y="7645"/>
                  </a:lnTo>
                  <a:lnTo>
                    <a:pt x="2311" y="7924"/>
                  </a:lnTo>
                  <a:lnTo>
                    <a:pt x="2159" y="8229"/>
                  </a:lnTo>
                  <a:lnTo>
                    <a:pt x="2044" y="8496"/>
                  </a:lnTo>
                  <a:lnTo>
                    <a:pt x="1892" y="8775"/>
                  </a:lnTo>
                  <a:lnTo>
                    <a:pt x="1765" y="9042"/>
                  </a:lnTo>
                  <a:lnTo>
                    <a:pt x="1612" y="9347"/>
                  </a:lnTo>
                  <a:lnTo>
                    <a:pt x="1498" y="9626"/>
                  </a:lnTo>
                  <a:lnTo>
                    <a:pt x="1371" y="9905"/>
                  </a:lnTo>
                  <a:lnTo>
                    <a:pt x="1282" y="10172"/>
                  </a:lnTo>
                  <a:lnTo>
                    <a:pt x="1155" y="10452"/>
                  </a:lnTo>
                  <a:lnTo>
                    <a:pt x="1066" y="10693"/>
                  </a:lnTo>
                  <a:lnTo>
                    <a:pt x="939" y="10909"/>
                  </a:lnTo>
                  <a:lnTo>
                    <a:pt x="850" y="11125"/>
                  </a:lnTo>
                  <a:lnTo>
                    <a:pt x="762" y="11302"/>
                  </a:lnTo>
                  <a:lnTo>
                    <a:pt x="673" y="11480"/>
                  </a:lnTo>
                  <a:lnTo>
                    <a:pt x="609" y="11671"/>
                  </a:lnTo>
                  <a:lnTo>
                    <a:pt x="520" y="11887"/>
                  </a:lnTo>
                  <a:lnTo>
                    <a:pt x="431" y="12090"/>
                  </a:lnTo>
                  <a:lnTo>
                    <a:pt x="330" y="12306"/>
                  </a:lnTo>
                  <a:lnTo>
                    <a:pt x="279" y="12547"/>
                  </a:lnTo>
                  <a:lnTo>
                    <a:pt x="215" y="12826"/>
                  </a:lnTo>
                  <a:lnTo>
                    <a:pt x="127" y="13106"/>
                  </a:lnTo>
                  <a:lnTo>
                    <a:pt x="88" y="13411"/>
                  </a:lnTo>
                  <a:lnTo>
                    <a:pt x="63" y="13741"/>
                  </a:lnTo>
                  <a:lnTo>
                    <a:pt x="25" y="14071"/>
                  </a:lnTo>
                  <a:lnTo>
                    <a:pt x="0" y="14439"/>
                  </a:lnTo>
                  <a:lnTo>
                    <a:pt x="25" y="14744"/>
                  </a:lnTo>
                  <a:lnTo>
                    <a:pt x="25" y="15087"/>
                  </a:lnTo>
                  <a:lnTo>
                    <a:pt x="25" y="15392"/>
                  </a:lnTo>
                  <a:lnTo>
                    <a:pt x="63" y="156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73" name="object 401">
              <a:extLst>
                <a:ext uri="{FF2B5EF4-FFF2-40B4-BE49-F238E27FC236}">
                  <a16:creationId xmlns:a16="http://schemas.microsoft.com/office/drawing/2014/main" xmlns="" id="{F1535AE4-A5D0-13D0-9157-293489A56148}"/>
                </a:ext>
              </a:extLst>
            </p:cNvPr>
            <p:cNvSpPr/>
            <p:nvPr/>
          </p:nvSpPr>
          <p:spPr>
            <a:xfrm>
              <a:off x="5863620" y="6634091"/>
              <a:ext cx="41275" cy="85090"/>
            </a:xfrm>
            <a:custGeom>
              <a:avLst/>
              <a:gdLst/>
              <a:ahLst/>
              <a:cxnLst/>
              <a:rect l="l" t="t" r="r" b="b"/>
              <a:pathLst>
                <a:path w="41275" h="85090">
                  <a:moveTo>
                    <a:pt x="38252" y="85013"/>
                  </a:moveTo>
                  <a:lnTo>
                    <a:pt x="38252" y="84162"/>
                  </a:lnTo>
                  <a:lnTo>
                    <a:pt x="38252" y="83185"/>
                  </a:lnTo>
                  <a:lnTo>
                    <a:pt x="38227" y="82092"/>
                  </a:lnTo>
                  <a:lnTo>
                    <a:pt x="38227" y="78765"/>
                  </a:lnTo>
                  <a:lnTo>
                    <a:pt x="38227" y="77635"/>
                  </a:lnTo>
                  <a:lnTo>
                    <a:pt x="38227" y="76695"/>
                  </a:lnTo>
                  <a:lnTo>
                    <a:pt x="38252" y="75895"/>
                  </a:lnTo>
                  <a:lnTo>
                    <a:pt x="38252" y="75082"/>
                  </a:lnTo>
                  <a:lnTo>
                    <a:pt x="38252" y="74409"/>
                  </a:lnTo>
                  <a:lnTo>
                    <a:pt x="38277" y="73863"/>
                  </a:lnTo>
                  <a:lnTo>
                    <a:pt x="38277" y="73279"/>
                  </a:lnTo>
                  <a:lnTo>
                    <a:pt x="38315" y="72821"/>
                  </a:lnTo>
                  <a:lnTo>
                    <a:pt x="38341" y="72453"/>
                  </a:lnTo>
                  <a:lnTo>
                    <a:pt x="38341" y="72059"/>
                  </a:lnTo>
                  <a:lnTo>
                    <a:pt x="38379" y="71755"/>
                  </a:lnTo>
                  <a:lnTo>
                    <a:pt x="38379" y="71475"/>
                  </a:lnTo>
                  <a:lnTo>
                    <a:pt x="38404" y="71234"/>
                  </a:lnTo>
                  <a:lnTo>
                    <a:pt x="38404" y="70993"/>
                  </a:lnTo>
                  <a:lnTo>
                    <a:pt x="38430" y="70815"/>
                  </a:lnTo>
                  <a:lnTo>
                    <a:pt x="38430" y="70599"/>
                  </a:lnTo>
                  <a:lnTo>
                    <a:pt x="38468" y="70383"/>
                  </a:lnTo>
                  <a:lnTo>
                    <a:pt x="38468" y="70167"/>
                  </a:lnTo>
                  <a:lnTo>
                    <a:pt x="38468" y="69469"/>
                  </a:lnTo>
                  <a:lnTo>
                    <a:pt x="38468" y="69227"/>
                  </a:lnTo>
                  <a:lnTo>
                    <a:pt x="38468" y="68986"/>
                  </a:lnTo>
                  <a:lnTo>
                    <a:pt x="38430" y="68770"/>
                  </a:lnTo>
                  <a:lnTo>
                    <a:pt x="38404" y="68554"/>
                  </a:lnTo>
                  <a:lnTo>
                    <a:pt x="38341" y="68376"/>
                  </a:lnTo>
                  <a:lnTo>
                    <a:pt x="38277" y="68186"/>
                  </a:lnTo>
                  <a:lnTo>
                    <a:pt x="38227" y="68008"/>
                  </a:lnTo>
                  <a:lnTo>
                    <a:pt x="38163" y="67818"/>
                  </a:lnTo>
                  <a:lnTo>
                    <a:pt x="38074" y="67640"/>
                  </a:lnTo>
                  <a:lnTo>
                    <a:pt x="37973" y="67487"/>
                  </a:lnTo>
                  <a:lnTo>
                    <a:pt x="37858" y="67310"/>
                  </a:lnTo>
                  <a:lnTo>
                    <a:pt x="37731" y="67157"/>
                  </a:lnTo>
                  <a:lnTo>
                    <a:pt x="37617" y="66967"/>
                  </a:lnTo>
                  <a:lnTo>
                    <a:pt x="37490" y="66814"/>
                  </a:lnTo>
                  <a:lnTo>
                    <a:pt x="37274" y="66573"/>
                  </a:lnTo>
                  <a:lnTo>
                    <a:pt x="37160" y="66421"/>
                  </a:lnTo>
                  <a:lnTo>
                    <a:pt x="37033" y="66294"/>
                  </a:lnTo>
                  <a:lnTo>
                    <a:pt x="36880" y="66141"/>
                  </a:lnTo>
                  <a:lnTo>
                    <a:pt x="36728" y="65963"/>
                  </a:lnTo>
                  <a:lnTo>
                    <a:pt x="36487" y="65747"/>
                  </a:lnTo>
                  <a:lnTo>
                    <a:pt x="36271" y="65570"/>
                  </a:lnTo>
                  <a:lnTo>
                    <a:pt x="36055" y="65354"/>
                  </a:lnTo>
                  <a:lnTo>
                    <a:pt x="35788" y="65138"/>
                  </a:lnTo>
                  <a:lnTo>
                    <a:pt x="35534" y="64897"/>
                  </a:lnTo>
                  <a:lnTo>
                    <a:pt x="35293" y="64719"/>
                  </a:lnTo>
                  <a:lnTo>
                    <a:pt x="35026" y="64503"/>
                  </a:lnTo>
                  <a:lnTo>
                    <a:pt x="34772" y="64287"/>
                  </a:lnTo>
                  <a:lnTo>
                    <a:pt x="34467" y="64071"/>
                  </a:lnTo>
                  <a:lnTo>
                    <a:pt x="34163" y="63855"/>
                  </a:lnTo>
                  <a:lnTo>
                    <a:pt x="33832" y="63614"/>
                  </a:lnTo>
                  <a:lnTo>
                    <a:pt x="33502" y="63373"/>
                  </a:lnTo>
                  <a:lnTo>
                    <a:pt x="33096" y="63093"/>
                  </a:lnTo>
                  <a:lnTo>
                    <a:pt x="32702" y="62826"/>
                  </a:lnTo>
                  <a:lnTo>
                    <a:pt x="32283" y="62522"/>
                  </a:lnTo>
                  <a:lnTo>
                    <a:pt x="31826" y="62217"/>
                  </a:lnTo>
                  <a:lnTo>
                    <a:pt x="31369" y="61912"/>
                  </a:lnTo>
                  <a:lnTo>
                    <a:pt x="30848" y="61569"/>
                  </a:lnTo>
                  <a:lnTo>
                    <a:pt x="30327" y="61239"/>
                  </a:lnTo>
                  <a:lnTo>
                    <a:pt x="29806" y="60909"/>
                  </a:lnTo>
                  <a:lnTo>
                    <a:pt x="29286" y="60540"/>
                  </a:lnTo>
                  <a:lnTo>
                    <a:pt x="28714" y="60172"/>
                  </a:lnTo>
                  <a:lnTo>
                    <a:pt x="28168" y="59804"/>
                  </a:lnTo>
                  <a:lnTo>
                    <a:pt x="27609" y="59436"/>
                  </a:lnTo>
                  <a:lnTo>
                    <a:pt x="27000" y="59042"/>
                  </a:lnTo>
                  <a:lnTo>
                    <a:pt x="26428" y="58648"/>
                  </a:lnTo>
                  <a:lnTo>
                    <a:pt x="25844" y="58254"/>
                  </a:lnTo>
                  <a:lnTo>
                    <a:pt x="25273" y="57861"/>
                  </a:lnTo>
                  <a:lnTo>
                    <a:pt x="24688" y="57454"/>
                  </a:lnTo>
                  <a:lnTo>
                    <a:pt x="24015" y="56997"/>
                  </a:lnTo>
                  <a:lnTo>
                    <a:pt x="23291" y="56515"/>
                  </a:lnTo>
                  <a:lnTo>
                    <a:pt x="22580" y="55994"/>
                  </a:lnTo>
                  <a:lnTo>
                    <a:pt x="21729" y="55384"/>
                  </a:lnTo>
                  <a:lnTo>
                    <a:pt x="20789" y="54686"/>
                  </a:lnTo>
                  <a:lnTo>
                    <a:pt x="19837" y="53949"/>
                  </a:lnTo>
                  <a:lnTo>
                    <a:pt x="18834" y="53187"/>
                  </a:lnTo>
                  <a:lnTo>
                    <a:pt x="17830" y="52336"/>
                  </a:lnTo>
                  <a:lnTo>
                    <a:pt x="16789" y="51511"/>
                  </a:lnTo>
                  <a:lnTo>
                    <a:pt x="15824" y="50698"/>
                  </a:lnTo>
                  <a:lnTo>
                    <a:pt x="14935" y="49898"/>
                  </a:lnTo>
                  <a:lnTo>
                    <a:pt x="14046" y="49136"/>
                  </a:lnTo>
                  <a:lnTo>
                    <a:pt x="13284" y="48437"/>
                  </a:lnTo>
                  <a:lnTo>
                    <a:pt x="12649" y="47853"/>
                  </a:lnTo>
                  <a:lnTo>
                    <a:pt x="12014" y="47244"/>
                  </a:lnTo>
                  <a:lnTo>
                    <a:pt x="11430" y="46697"/>
                  </a:lnTo>
                  <a:lnTo>
                    <a:pt x="10909" y="46215"/>
                  </a:lnTo>
                  <a:lnTo>
                    <a:pt x="10388" y="45720"/>
                  </a:lnTo>
                  <a:lnTo>
                    <a:pt x="9880" y="45237"/>
                  </a:lnTo>
                  <a:lnTo>
                    <a:pt x="9359" y="44754"/>
                  </a:lnTo>
                  <a:lnTo>
                    <a:pt x="8839" y="44234"/>
                  </a:lnTo>
                  <a:lnTo>
                    <a:pt x="8356" y="43776"/>
                  </a:lnTo>
                  <a:lnTo>
                    <a:pt x="7861" y="43281"/>
                  </a:lnTo>
                  <a:lnTo>
                    <a:pt x="6464" y="41884"/>
                  </a:lnTo>
                  <a:lnTo>
                    <a:pt x="6007" y="41452"/>
                  </a:lnTo>
                  <a:lnTo>
                    <a:pt x="5575" y="41033"/>
                  </a:lnTo>
                  <a:lnTo>
                    <a:pt x="5181" y="40601"/>
                  </a:lnTo>
                  <a:lnTo>
                    <a:pt x="4749" y="40208"/>
                  </a:lnTo>
                  <a:lnTo>
                    <a:pt x="4394" y="39839"/>
                  </a:lnTo>
                  <a:lnTo>
                    <a:pt x="4051" y="39471"/>
                  </a:lnTo>
                  <a:lnTo>
                    <a:pt x="3683" y="39141"/>
                  </a:lnTo>
                  <a:lnTo>
                    <a:pt x="3378" y="38811"/>
                  </a:lnTo>
                  <a:lnTo>
                    <a:pt x="3111" y="38531"/>
                  </a:lnTo>
                  <a:lnTo>
                    <a:pt x="2832" y="38252"/>
                  </a:lnTo>
                  <a:lnTo>
                    <a:pt x="2590" y="38011"/>
                  </a:lnTo>
                  <a:lnTo>
                    <a:pt x="2374" y="37769"/>
                  </a:lnTo>
                  <a:lnTo>
                    <a:pt x="2133" y="37553"/>
                  </a:lnTo>
                  <a:lnTo>
                    <a:pt x="1955" y="37338"/>
                  </a:lnTo>
                  <a:lnTo>
                    <a:pt x="1765" y="37160"/>
                  </a:lnTo>
                  <a:lnTo>
                    <a:pt x="1612" y="36982"/>
                  </a:lnTo>
                  <a:lnTo>
                    <a:pt x="1460" y="36830"/>
                  </a:lnTo>
                  <a:lnTo>
                    <a:pt x="1346" y="36677"/>
                  </a:lnTo>
                  <a:lnTo>
                    <a:pt x="1193" y="36550"/>
                  </a:lnTo>
                  <a:lnTo>
                    <a:pt x="1066" y="36423"/>
                  </a:lnTo>
                  <a:lnTo>
                    <a:pt x="889" y="36182"/>
                  </a:lnTo>
                  <a:lnTo>
                    <a:pt x="736" y="36004"/>
                  </a:lnTo>
                  <a:lnTo>
                    <a:pt x="546" y="35814"/>
                  </a:lnTo>
                  <a:lnTo>
                    <a:pt x="457" y="35661"/>
                  </a:lnTo>
                  <a:lnTo>
                    <a:pt x="241" y="35394"/>
                  </a:lnTo>
                  <a:lnTo>
                    <a:pt x="152" y="35242"/>
                  </a:lnTo>
                  <a:lnTo>
                    <a:pt x="63" y="35090"/>
                  </a:lnTo>
                  <a:lnTo>
                    <a:pt x="0" y="34899"/>
                  </a:lnTo>
                  <a:lnTo>
                    <a:pt x="25" y="34721"/>
                  </a:lnTo>
                  <a:lnTo>
                    <a:pt x="215" y="34658"/>
                  </a:lnTo>
                  <a:lnTo>
                    <a:pt x="393" y="34747"/>
                  </a:lnTo>
                  <a:lnTo>
                    <a:pt x="546" y="34785"/>
                  </a:lnTo>
                  <a:lnTo>
                    <a:pt x="698" y="34810"/>
                  </a:lnTo>
                  <a:lnTo>
                    <a:pt x="850" y="34785"/>
                  </a:lnTo>
                  <a:lnTo>
                    <a:pt x="1066" y="34747"/>
                  </a:lnTo>
                  <a:lnTo>
                    <a:pt x="1282" y="34658"/>
                  </a:lnTo>
                  <a:lnTo>
                    <a:pt x="1498" y="34569"/>
                  </a:lnTo>
                  <a:lnTo>
                    <a:pt x="1676" y="34505"/>
                  </a:lnTo>
                  <a:lnTo>
                    <a:pt x="1828" y="34442"/>
                  </a:lnTo>
                  <a:lnTo>
                    <a:pt x="1981" y="34442"/>
                  </a:lnTo>
                  <a:lnTo>
                    <a:pt x="2133" y="34544"/>
                  </a:lnTo>
                  <a:lnTo>
                    <a:pt x="2197" y="34721"/>
                  </a:lnTo>
                  <a:lnTo>
                    <a:pt x="2311" y="34899"/>
                  </a:lnTo>
                  <a:lnTo>
                    <a:pt x="2413" y="35115"/>
                  </a:lnTo>
                  <a:lnTo>
                    <a:pt x="2565" y="35306"/>
                  </a:lnTo>
                  <a:lnTo>
                    <a:pt x="2717" y="35483"/>
                  </a:lnTo>
                  <a:lnTo>
                    <a:pt x="2921" y="35725"/>
                  </a:lnTo>
                  <a:lnTo>
                    <a:pt x="3073" y="35852"/>
                  </a:lnTo>
                  <a:lnTo>
                    <a:pt x="3263" y="36004"/>
                  </a:lnTo>
                  <a:lnTo>
                    <a:pt x="3441" y="36182"/>
                  </a:lnTo>
                  <a:lnTo>
                    <a:pt x="3657" y="36372"/>
                  </a:lnTo>
                  <a:lnTo>
                    <a:pt x="3873" y="36550"/>
                  </a:lnTo>
                  <a:lnTo>
                    <a:pt x="4089" y="36728"/>
                  </a:lnTo>
                  <a:lnTo>
                    <a:pt x="4292" y="36918"/>
                  </a:lnTo>
                  <a:lnTo>
                    <a:pt x="4508" y="37096"/>
                  </a:lnTo>
                  <a:lnTo>
                    <a:pt x="4749" y="37312"/>
                  </a:lnTo>
                  <a:lnTo>
                    <a:pt x="5029" y="37553"/>
                  </a:lnTo>
                  <a:lnTo>
                    <a:pt x="5270" y="37795"/>
                  </a:lnTo>
                  <a:lnTo>
                    <a:pt x="5575" y="38074"/>
                  </a:lnTo>
                  <a:lnTo>
                    <a:pt x="5918" y="38404"/>
                  </a:lnTo>
                  <a:lnTo>
                    <a:pt x="6248" y="38709"/>
                  </a:lnTo>
                  <a:lnTo>
                    <a:pt x="6616" y="39052"/>
                  </a:lnTo>
                  <a:lnTo>
                    <a:pt x="7035" y="39446"/>
                  </a:lnTo>
                  <a:lnTo>
                    <a:pt x="7442" y="39839"/>
                  </a:lnTo>
                  <a:lnTo>
                    <a:pt x="7861" y="40233"/>
                  </a:lnTo>
                  <a:lnTo>
                    <a:pt x="8318" y="40665"/>
                  </a:lnTo>
                  <a:lnTo>
                    <a:pt x="8775" y="41122"/>
                  </a:lnTo>
                  <a:lnTo>
                    <a:pt x="9232" y="41579"/>
                  </a:lnTo>
                  <a:lnTo>
                    <a:pt x="9728" y="42037"/>
                  </a:lnTo>
                  <a:lnTo>
                    <a:pt x="10210" y="42519"/>
                  </a:lnTo>
                  <a:lnTo>
                    <a:pt x="10693" y="43014"/>
                  </a:lnTo>
                  <a:lnTo>
                    <a:pt x="11188" y="43497"/>
                  </a:lnTo>
                  <a:lnTo>
                    <a:pt x="11709" y="43992"/>
                  </a:lnTo>
                  <a:lnTo>
                    <a:pt x="12192" y="44450"/>
                  </a:lnTo>
                  <a:lnTo>
                    <a:pt x="12674" y="44932"/>
                  </a:lnTo>
                  <a:lnTo>
                    <a:pt x="13169" y="45415"/>
                  </a:lnTo>
                  <a:lnTo>
                    <a:pt x="13627" y="45872"/>
                  </a:lnTo>
                  <a:lnTo>
                    <a:pt x="14084" y="46329"/>
                  </a:lnTo>
                  <a:lnTo>
                    <a:pt x="14541" y="46761"/>
                  </a:lnTo>
                  <a:lnTo>
                    <a:pt x="14960" y="47193"/>
                  </a:lnTo>
                  <a:lnTo>
                    <a:pt x="15367" y="47586"/>
                  </a:lnTo>
                  <a:lnTo>
                    <a:pt x="15760" y="47980"/>
                  </a:lnTo>
                  <a:lnTo>
                    <a:pt x="16154" y="48348"/>
                  </a:lnTo>
                  <a:lnTo>
                    <a:pt x="16484" y="48679"/>
                  </a:lnTo>
                  <a:lnTo>
                    <a:pt x="16852" y="49022"/>
                  </a:lnTo>
                  <a:lnTo>
                    <a:pt x="17195" y="49352"/>
                  </a:lnTo>
                  <a:lnTo>
                    <a:pt x="17500" y="49657"/>
                  </a:lnTo>
                  <a:lnTo>
                    <a:pt x="17805" y="49936"/>
                  </a:lnTo>
                  <a:lnTo>
                    <a:pt x="18110" y="50241"/>
                  </a:lnTo>
                  <a:lnTo>
                    <a:pt x="18415" y="50507"/>
                  </a:lnTo>
                  <a:lnTo>
                    <a:pt x="18681" y="50787"/>
                  </a:lnTo>
                  <a:lnTo>
                    <a:pt x="18986" y="51054"/>
                  </a:lnTo>
                  <a:lnTo>
                    <a:pt x="19265" y="51308"/>
                  </a:lnTo>
                  <a:lnTo>
                    <a:pt x="19570" y="51574"/>
                  </a:lnTo>
                  <a:lnTo>
                    <a:pt x="19837" y="51816"/>
                  </a:lnTo>
                  <a:lnTo>
                    <a:pt x="20142" y="52095"/>
                  </a:lnTo>
                  <a:lnTo>
                    <a:pt x="20421" y="52336"/>
                  </a:lnTo>
                  <a:lnTo>
                    <a:pt x="20726" y="52616"/>
                  </a:lnTo>
                  <a:lnTo>
                    <a:pt x="21056" y="52882"/>
                  </a:lnTo>
                  <a:lnTo>
                    <a:pt x="21361" y="53162"/>
                  </a:lnTo>
                  <a:lnTo>
                    <a:pt x="21704" y="53441"/>
                  </a:lnTo>
                  <a:lnTo>
                    <a:pt x="22034" y="53746"/>
                  </a:lnTo>
                  <a:lnTo>
                    <a:pt x="22377" y="54013"/>
                  </a:lnTo>
                  <a:lnTo>
                    <a:pt x="22733" y="54317"/>
                  </a:lnTo>
                  <a:lnTo>
                    <a:pt x="23101" y="54622"/>
                  </a:lnTo>
                  <a:lnTo>
                    <a:pt x="23469" y="54927"/>
                  </a:lnTo>
                  <a:lnTo>
                    <a:pt x="23901" y="55295"/>
                  </a:lnTo>
                  <a:lnTo>
                    <a:pt x="24384" y="55689"/>
                  </a:lnTo>
                  <a:lnTo>
                    <a:pt x="24866" y="56057"/>
                  </a:lnTo>
                  <a:lnTo>
                    <a:pt x="25425" y="56489"/>
                  </a:lnTo>
                  <a:lnTo>
                    <a:pt x="26035" y="56946"/>
                  </a:lnTo>
                  <a:lnTo>
                    <a:pt x="26670" y="57404"/>
                  </a:lnTo>
                  <a:lnTo>
                    <a:pt x="27216" y="57797"/>
                  </a:lnTo>
                  <a:lnTo>
                    <a:pt x="27736" y="58127"/>
                  </a:lnTo>
                  <a:lnTo>
                    <a:pt x="28257" y="58496"/>
                  </a:lnTo>
                  <a:lnTo>
                    <a:pt x="28778" y="58801"/>
                  </a:lnTo>
                  <a:lnTo>
                    <a:pt x="29260" y="59105"/>
                  </a:lnTo>
                  <a:lnTo>
                    <a:pt x="29781" y="59410"/>
                  </a:lnTo>
                  <a:lnTo>
                    <a:pt x="30391" y="59740"/>
                  </a:lnTo>
                  <a:lnTo>
                    <a:pt x="31064" y="60083"/>
                  </a:lnTo>
                  <a:lnTo>
                    <a:pt x="31762" y="60452"/>
                  </a:lnTo>
                  <a:lnTo>
                    <a:pt x="32435" y="60756"/>
                  </a:lnTo>
                  <a:lnTo>
                    <a:pt x="33134" y="61087"/>
                  </a:lnTo>
                  <a:lnTo>
                    <a:pt x="33807" y="61391"/>
                  </a:lnTo>
                  <a:lnTo>
                    <a:pt x="34442" y="61671"/>
                  </a:lnTo>
                  <a:lnTo>
                    <a:pt x="34963" y="61912"/>
                  </a:lnTo>
                  <a:lnTo>
                    <a:pt x="35509" y="62179"/>
                  </a:lnTo>
                  <a:lnTo>
                    <a:pt x="35966" y="62433"/>
                  </a:lnTo>
                  <a:lnTo>
                    <a:pt x="36334" y="62636"/>
                  </a:lnTo>
                  <a:lnTo>
                    <a:pt x="36703" y="62852"/>
                  </a:lnTo>
                  <a:lnTo>
                    <a:pt x="37007" y="63042"/>
                  </a:lnTo>
                  <a:lnTo>
                    <a:pt x="37249" y="63220"/>
                  </a:lnTo>
                  <a:lnTo>
                    <a:pt x="37490" y="63373"/>
                  </a:lnTo>
                  <a:lnTo>
                    <a:pt x="37668" y="63525"/>
                  </a:lnTo>
                  <a:lnTo>
                    <a:pt x="37820" y="63614"/>
                  </a:lnTo>
                  <a:lnTo>
                    <a:pt x="38074" y="63766"/>
                  </a:lnTo>
                  <a:lnTo>
                    <a:pt x="38277" y="63830"/>
                  </a:lnTo>
                  <a:lnTo>
                    <a:pt x="38404" y="63741"/>
                  </a:lnTo>
                  <a:lnTo>
                    <a:pt x="38531" y="63588"/>
                  </a:lnTo>
                  <a:lnTo>
                    <a:pt x="38557" y="63436"/>
                  </a:lnTo>
                  <a:lnTo>
                    <a:pt x="38582" y="63246"/>
                  </a:lnTo>
                  <a:lnTo>
                    <a:pt x="38646" y="63068"/>
                  </a:lnTo>
                  <a:lnTo>
                    <a:pt x="38684" y="62788"/>
                  </a:lnTo>
                  <a:lnTo>
                    <a:pt x="38709" y="62547"/>
                  </a:lnTo>
                  <a:lnTo>
                    <a:pt x="38735" y="62242"/>
                  </a:lnTo>
                  <a:lnTo>
                    <a:pt x="38773" y="61912"/>
                  </a:lnTo>
                  <a:lnTo>
                    <a:pt x="38773" y="61544"/>
                  </a:lnTo>
                  <a:lnTo>
                    <a:pt x="38798" y="61175"/>
                  </a:lnTo>
                  <a:lnTo>
                    <a:pt x="38798" y="60782"/>
                  </a:lnTo>
                  <a:lnTo>
                    <a:pt x="38836" y="60413"/>
                  </a:lnTo>
                  <a:lnTo>
                    <a:pt x="38836" y="60045"/>
                  </a:lnTo>
                  <a:lnTo>
                    <a:pt x="38798" y="59740"/>
                  </a:lnTo>
                  <a:lnTo>
                    <a:pt x="38798" y="58737"/>
                  </a:lnTo>
                  <a:lnTo>
                    <a:pt x="38773" y="58407"/>
                  </a:lnTo>
                  <a:lnTo>
                    <a:pt x="38773" y="57975"/>
                  </a:lnTo>
                  <a:lnTo>
                    <a:pt x="38735" y="57492"/>
                  </a:lnTo>
                  <a:lnTo>
                    <a:pt x="38709" y="56997"/>
                  </a:lnTo>
                  <a:lnTo>
                    <a:pt x="38684" y="56489"/>
                  </a:lnTo>
                  <a:lnTo>
                    <a:pt x="38684" y="55968"/>
                  </a:lnTo>
                  <a:lnTo>
                    <a:pt x="38646" y="55473"/>
                  </a:lnTo>
                  <a:lnTo>
                    <a:pt x="38620" y="54991"/>
                  </a:lnTo>
                  <a:lnTo>
                    <a:pt x="38620" y="54508"/>
                  </a:lnTo>
                  <a:lnTo>
                    <a:pt x="38582" y="54051"/>
                  </a:lnTo>
                  <a:lnTo>
                    <a:pt x="38582" y="53530"/>
                  </a:lnTo>
                  <a:lnTo>
                    <a:pt x="38557" y="52984"/>
                  </a:lnTo>
                  <a:lnTo>
                    <a:pt x="38557" y="52425"/>
                  </a:lnTo>
                  <a:lnTo>
                    <a:pt x="38531" y="51854"/>
                  </a:lnTo>
                  <a:lnTo>
                    <a:pt x="38531" y="51206"/>
                  </a:lnTo>
                  <a:lnTo>
                    <a:pt x="38531" y="50571"/>
                  </a:lnTo>
                  <a:lnTo>
                    <a:pt x="38493" y="49936"/>
                  </a:lnTo>
                  <a:lnTo>
                    <a:pt x="38493" y="49225"/>
                  </a:lnTo>
                  <a:lnTo>
                    <a:pt x="38493" y="48526"/>
                  </a:lnTo>
                  <a:lnTo>
                    <a:pt x="38493" y="47802"/>
                  </a:lnTo>
                  <a:lnTo>
                    <a:pt x="38468" y="47066"/>
                  </a:lnTo>
                  <a:lnTo>
                    <a:pt x="38468" y="44843"/>
                  </a:lnTo>
                  <a:lnTo>
                    <a:pt x="38468" y="42646"/>
                  </a:lnTo>
                  <a:lnTo>
                    <a:pt x="38468" y="41910"/>
                  </a:lnTo>
                  <a:lnTo>
                    <a:pt x="38468" y="41186"/>
                  </a:lnTo>
                  <a:lnTo>
                    <a:pt x="38493" y="40513"/>
                  </a:lnTo>
                  <a:lnTo>
                    <a:pt x="38493" y="38315"/>
                  </a:lnTo>
                  <a:lnTo>
                    <a:pt x="38493" y="37553"/>
                  </a:lnTo>
                  <a:lnTo>
                    <a:pt x="38531" y="36728"/>
                  </a:lnTo>
                  <a:lnTo>
                    <a:pt x="38531" y="35852"/>
                  </a:lnTo>
                  <a:lnTo>
                    <a:pt x="38557" y="35001"/>
                  </a:lnTo>
                  <a:lnTo>
                    <a:pt x="38557" y="34175"/>
                  </a:lnTo>
                  <a:lnTo>
                    <a:pt x="38582" y="33413"/>
                  </a:lnTo>
                  <a:lnTo>
                    <a:pt x="38582" y="32651"/>
                  </a:lnTo>
                  <a:lnTo>
                    <a:pt x="38620" y="31953"/>
                  </a:lnTo>
                  <a:lnTo>
                    <a:pt x="38620" y="31305"/>
                  </a:lnTo>
                  <a:lnTo>
                    <a:pt x="38620" y="30695"/>
                  </a:lnTo>
                  <a:lnTo>
                    <a:pt x="38620" y="30086"/>
                  </a:lnTo>
                  <a:lnTo>
                    <a:pt x="38582" y="29476"/>
                  </a:lnTo>
                  <a:lnTo>
                    <a:pt x="38557" y="28905"/>
                  </a:lnTo>
                  <a:lnTo>
                    <a:pt x="38557" y="28321"/>
                  </a:lnTo>
                  <a:lnTo>
                    <a:pt x="38493" y="27774"/>
                  </a:lnTo>
                  <a:lnTo>
                    <a:pt x="38468" y="27228"/>
                  </a:lnTo>
                  <a:lnTo>
                    <a:pt x="38430" y="26670"/>
                  </a:lnTo>
                  <a:lnTo>
                    <a:pt x="38379" y="26123"/>
                  </a:lnTo>
                  <a:lnTo>
                    <a:pt x="38341" y="25577"/>
                  </a:lnTo>
                  <a:lnTo>
                    <a:pt x="38277" y="24993"/>
                  </a:lnTo>
                  <a:lnTo>
                    <a:pt x="38227" y="24447"/>
                  </a:lnTo>
                  <a:lnTo>
                    <a:pt x="38163" y="23901"/>
                  </a:lnTo>
                  <a:lnTo>
                    <a:pt x="38100" y="23355"/>
                  </a:lnTo>
                  <a:lnTo>
                    <a:pt x="38011" y="22809"/>
                  </a:lnTo>
                  <a:lnTo>
                    <a:pt x="37947" y="22250"/>
                  </a:lnTo>
                  <a:lnTo>
                    <a:pt x="37706" y="19723"/>
                  </a:lnTo>
                  <a:lnTo>
                    <a:pt x="37642" y="19240"/>
                  </a:lnTo>
                  <a:lnTo>
                    <a:pt x="37642" y="18808"/>
                  </a:lnTo>
                  <a:lnTo>
                    <a:pt x="37617" y="18415"/>
                  </a:lnTo>
                  <a:lnTo>
                    <a:pt x="37617" y="17983"/>
                  </a:lnTo>
                  <a:lnTo>
                    <a:pt x="37617" y="17627"/>
                  </a:lnTo>
                  <a:lnTo>
                    <a:pt x="37642" y="17284"/>
                  </a:lnTo>
                  <a:lnTo>
                    <a:pt x="37668" y="16916"/>
                  </a:lnTo>
                  <a:lnTo>
                    <a:pt x="37706" y="16611"/>
                  </a:lnTo>
                  <a:lnTo>
                    <a:pt x="37795" y="16344"/>
                  </a:lnTo>
                  <a:lnTo>
                    <a:pt x="37858" y="16065"/>
                  </a:lnTo>
                  <a:lnTo>
                    <a:pt x="37947" y="15824"/>
                  </a:lnTo>
                  <a:lnTo>
                    <a:pt x="38036" y="15608"/>
                  </a:lnTo>
                  <a:lnTo>
                    <a:pt x="38163" y="15392"/>
                  </a:lnTo>
                  <a:lnTo>
                    <a:pt x="38252" y="15189"/>
                  </a:lnTo>
                  <a:lnTo>
                    <a:pt x="38379" y="14973"/>
                  </a:lnTo>
                  <a:lnTo>
                    <a:pt x="38468" y="14757"/>
                  </a:lnTo>
                  <a:lnTo>
                    <a:pt x="38582" y="14541"/>
                  </a:lnTo>
                  <a:lnTo>
                    <a:pt x="38646" y="14300"/>
                  </a:lnTo>
                  <a:lnTo>
                    <a:pt x="38735" y="14084"/>
                  </a:lnTo>
                  <a:lnTo>
                    <a:pt x="38798" y="13817"/>
                  </a:lnTo>
                  <a:lnTo>
                    <a:pt x="38862" y="13538"/>
                  </a:lnTo>
                  <a:lnTo>
                    <a:pt x="38887" y="13233"/>
                  </a:lnTo>
                  <a:lnTo>
                    <a:pt x="38925" y="12928"/>
                  </a:lnTo>
                  <a:lnTo>
                    <a:pt x="38950" y="12598"/>
                  </a:lnTo>
                  <a:lnTo>
                    <a:pt x="38950" y="12255"/>
                  </a:lnTo>
                  <a:lnTo>
                    <a:pt x="38989" y="11925"/>
                  </a:lnTo>
                  <a:lnTo>
                    <a:pt x="39014" y="11557"/>
                  </a:lnTo>
                  <a:lnTo>
                    <a:pt x="39014" y="11226"/>
                  </a:lnTo>
                  <a:lnTo>
                    <a:pt x="39039" y="10820"/>
                  </a:lnTo>
                  <a:lnTo>
                    <a:pt x="39039" y="10464"/>
                  </a:lnTo>
                  <a:lnTo>
                    <a:pt x="39077" y="10096"/>
                  </a:lnTo>
                  <a:lnTo>
                    <a:pt x="39103" y="9702"/>
                  </a:lnTo>
                  <a:lnTo>
                    <a:pt x="39141" y="9296"/>
                  </a:lnTo>
                  <a:lnTo>
                    <a:pt x="39166" y="8902"/>
                  </a:lnTo>
                  <a:lnTo>
                    <a:pt x="39192" y="8483"/>
                  </a:lnTo>
                  <a:lnTo>
                    <a:pt x="39192" y="8026"/>
                  </a:lnTo>
                  <a:lnTo>
                    <a:pt x="39230" y="7594"/>
                  </a:lnTo>
                  <a:lnTo>
                    <a:pt x="39230" y="7137"/>
                  </a:lnTo>
                  <a:lnTo>
                    <a:pt x="39230" y="6654"/>
                  </a:lnTo>
                  <a:lnTo>
                    <a:pt x="39230" y="5181"/>
                  </a:lnTo>
                  <a:lnTo>
                    <a:pt x="39192" y="4699"/>
                  </a:lnTo>
                  <a:lnTo>
                    <a:pt x="39192" y="4241"/>
                  </a:lnTo>
                  <a:lnTo>
                    <a:pt x="39166" y="3784"/>
                  </a:lnTo>
                  <a:lnTo>
                    <a:pt x="39141" y="3327"/>
                  </a:lnTo>
                  <a:lnTo>
                    <a:pt x="39103" y="2933"/>
                  </a:lnTo>
                  <a:lnTo>
                    <a:pt x="39077" y="2565"/>
                  </a:lnTo>
                  <a:lnTo>
                    <a:pt x="39039" y="2197"/>
                  </a:lnTo>
                  <a:lnTo>
                    <a:pt x="39039" y="1866"/>
                  </a:lnTo>
                  <a:lnTo>
                    <a:pt x="39014" y="1625"/>
                  </a:lnTo>
                  <a:lnTo>
                    <a:pt x="38989" y="1346"/>
                  </a:lnTo>
                  <a:lnTo>
                    <a:pt x="38989" y="1104"/>
                  </a:lnTo>
                  <a:lnTo>
                    <a:pt x="38950" y="914"/>
                  </a:lnTo>
                  <a:lnTo>
                    <a:pt x="38950" y="457"/>
                  </a:lnTo>
                  <a:lnTo>
                    <a:pt x="38989" y="254"/>
                  </a:lnTo>
                  <a:lnTo>
                    <a:pt x="39230" y="38"/>
                  </a:lnTo>
                  <a:lnTo>
                    <a:pt x="39408" y="0"/>
                  </a:lnTo>
                  <a:lnTo>
                    <a:pt x="39712" y="0"/>
                  </a:lnTo>
                  <a:lnTo>
                    <a:pt x="40055" y="0"/>
                  </a:lnTo>
                  <a:lnTo>
                    <a:pt x="40297" y="38"/>
                  </a:lnTo>
                  <a:lnTo>
                    <a:pt x="40474" y="101"/>
                  </a:lnTo>
                  <a:lnTo>
                    <a:pt x="40601" y="215"/>
                  </a:lnTo>
                  <a:lnTo>
                    <a:pt x="40690" y="406"/>
                  </a:lnTo>
                  <a:lnTo>
                    <a:pt x="40716" y="673"/>
                  </a:lnTo>
                  <a:lnTo>
                    <a:pt x="40716" y="863"/>
                  </a:lnTo>
                  <a:lnTo>
                    <a:pt x="40754" y="1104"/>
                  </a:lnTo>
                  <a:lnTo>
                    <a:pt x="40754" y="1866"/>
                  </a:lnTo>
                  <a:lnTo>
                    <a:pt x="40754" y="2743"/>
                  </a:lnTo>
                  <a:lnTo>
                    <a:pt x="40779" y="3048"/>
                  </a:lnTo>
                  <a:lnTo>
                    <a:pt x="40779" y="3479"/>
                  </a:lnTo>
                  <a:lnTo>
                    <a:pt x="40779" y="4000"/>
                  </a:lnTo>
                  <a:lnTo>
                    <a:pt x="40817" y="4521"/>
                  </a:lnTo>
                  <a:lnTo>
                    <a:pt x="40817" y="5067"/>
                  </a:lnTo>
                  <a:lnTo>
                    <a:pt x="40817" y="5638"/>
                  </a:lnTo>
                  <a:lnTo>
                    <a:pt x="40843" y="6223"/>
                  </a:lnTo>
                  <a:lnTo>
                    <a:pt x="40843" y="6705"/>
                  </a:lnTo>
                  <a:lnTo>
                    <a:pt x="40868" y="7112"/>
                  </a:lnTo>
                  <a:lnTo>
                    <a:pt x="40868" y="7505"/>
                  </a:lnTo>
                  <a:lnTo>
                    <a:pt x="40906" y="7899"/>
                  </a:lnTo>
                  <a:lnTo>
                    <a:pt x="40906" y="8267"/>
                  </a:lnTo>
                  <a:lnTo>
                    <a:pt x="40906" y="8636"/>
                  </a:lnTo>
                  <a:lnTo>
                    <a:pt x="40932" y="9093"/>
                  </a:lnTo>
                  <a:lnTo>
                    <a:pt x="40932" y="9575"/>
                  </a:lnTo>
                  <a:lnTo>
                    <a:pt x="40970" y="10058"/>
                  </a:lnTo>
                  <a:lnTo>
                    <a:pt x="40970" y="10553"/>
                  </a:lnTo>
                  <a:lnTo>
                    <a:pt x="40970" y="11074"/>
                  </a:lnTo>
                  <a:lnTo>
                    <a:pt x="40970" y="11582"/>
                  </a:lnTo>
                  <a:lnTo>
                    <a:pt x="40932" y="12077"/>
                  </a:lnTo>
                  <a:lnTo>
                    <a:pt x="40868" y="12534"/>
                  </a:lnTo>
                  <a:lnTo>
                    <a:pt x="40843" y="12992"/>
                  </a:lnTo>
                  <a:lnTo>
                    <a:pt x="40779" y="13449"/>
                  </a:lnTo>
                  <a:lnTo>
                    <a:pt x="40690" y="13868"/>
                  </a:lnTo>
                  <a:lnTo>
                    <a:pt x="40601" y="14300"/>
                  </a:lnTo>
                  <a:lnTo>
                    <a:pt x="40513" y="14668"/>
                  </a:lnTo>
                  <a:lnTo>
                    <a:pt x="40411" y="14973"/>
                  </a:lnTo>
                  <a:lnTo>
                    <a:pt x="40322" y="15278"/>
                  </a:lnTo>
                  <a:lnTo>
                    <a:pt x="40233" y="15519"/>
                  </a:lnTo>
                  <a:lnTo>
                    <a:pt x="40170" y="15697"/>
                  </a:lnTo>
                  <a:lnTo>
                    <a:pt x="40081" y="15887"/>
                  </a:lnTo>
                  <a:lnTo>
                    <a:pt x="40017" y="16040"/>
                  </a:lnTo>
                  <a:lnTo>
                    <a:pt x="39903" y="16281"/>
                  </a:lnTo>
                  <a:lnTo>
                    <a:pt x="39776" y="16497"/>
                  </a:lnTo>
                  <a:lnTo>
                    <a:pt x="39624" y="16713"/>
                  </a:lnTo>
                  <a:lnTo>
                    <a:pt x="39497" y="16954"/>
                  </a:lnTo>
                  <a:lnTo>
                    <a:pt x="39446" y="17106"/>
                  </a:lnTo>
                  <a:lnTo>
                    <a:pt x="39382" y="17259"/>
                  </a:lnTo>
                  <a:lnTo>
                    <a:pt x="39014" y="18808"/>
                  </a:lnTo>
                  <a:lnTo>
                    <a:pt x="38950" y="19177"/>
                  </a:lnTo>
                  <a:lnTo>
                    <a:pt x="38887" y="19545"/>
                  </a:lnTo>
                  <a:lnTo>
                    <a:pt x="38862" y="19913"/>
                  </a:lnTo>
                  <a:lnTo>
                    <a:pt x="38798" y="20307"/>
                  </a:lnTo>
                  <a:lnTo>
                    <a:pt x="38773" y="20612"/>
                  </a:lnTo>
                  <a:lnTo>
                    <a:pt x="38735" y="2091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74" name="object 402">
              <a:extLst>
                <a:ext uri="{FF2B5EF4-FFF2-40B4-BE49-F238E27FC236}">
                  <a16:creationId xmlns:a16="http://schemas.microsoft.com/office/drawing/2014/main" xmlns="" id="{F99CFE65-0456-B876-9657-5045ECC26DCE}"/>
                </a:ext>
              </a:extLst>
            </p:cNvPr>
            <p:cNvSpPr/>
            <p:nvPr/>
          </p:nvSpPr>
          <p:spPr>
            <a:xfrm>
              <a:off x="5765444" y="6655920"/>
              <a:ext cx="58419" cy="53975"/>
            </a:xfrm>
            <a:custGeom>
              <a:avLst/>
              <a:gdLst/>
              <a:ahLst/>
              <a:cxnLst/>
              <a:rect l="l" t="t" r="r" b="b"/>
              <a:pathLst>
                <a:path w="58420" h="53975">
                  <a:moveTo>
                    <a:pt x="0" y="0"/>
                  </a:moveTo>
                  <a:lnTo>
                    <a:pt x="241" y="215"/>
                  </a:lnTo>
                  <a:lnTo>
                    <a:pt x="482" y="393"/>
                  </a:lnTo>
                  <a:lnTo>
                    <a:pt x="762" y="609"/>
                  </a:lnTo>
                  <a:lnTo>
                    <a:pt x="2349" y="1460"/>
                  </a:lnTo>
                  <a:lnTo>
                    <a:pt x="2527" y="1523"/>
                  </a:lnTo>
                  <a:lnTo>
                    <a:pt x="2717" y="1523"/>
                  </a:lnTo>
                  <a:lnTo>
                    <a:pt x="2984" y="1498"/>
                  </a:lnTo>
                  <a:lnTo>
                    <a:pt x="3111" y="1435"/>
                  </a:lnTo>
                  <a:lnTo>
                    <a:pt x="3289" y="1308"/>
                  </a:lnTo>
                  <a:lnTo>
                    <a:pt x="3505" y="1193"/>
                  </a:lnTo>
                  <a:lnTo>
                    <a:pt x="3682" y="1066"/>
                  </a:lnTo>
                  <a:lnTo>
                    <a:pt x="3873" y="977"/>
                  </a:lnTo>
                  <a:lnTo>
                    <a:pt x="4089" y="977"/>
                  </a:lnTo>
                  <a:lnTo>
                    <a:pt x="4267" y="1003"/>
                  </a:lnTo>
                  <a:lnTo>
                    <a:pt x="4445" y="1092"/>
                  </a:lnTo>
                  <a:lnTo>
                    <a:pt x="4660" y="1219"/>
                  </a:lnTo>
                  <a:lnTo>
                    <a:pt x="4787" y="1282"/>
                  </a:lnTo>
                  <a:lnTo>
                    <a:pt x="5054" y="1523"/>
                  </a:lnTo>
                  <a:lnTo>
                    <a:pt x="5245" y="1650"/>
                  </a:lnTo>
                  <a:lnTo>
                    <a:pt x="5397" y="1803"/>
                  </a:lnTo>
                  <a:lnTo>
                    <a:pt x="5511" y="1955"/>
                  </a:lnTo>
                  <a:lnTo>
                    <a:pt x="5664" y="2108"/>
                  </a:lnTo>
                  <a:lnTo>
                    <a:pt x="5727" y="2285"/>
                  </a:lnTo>
                  <a:lnTo>
                    <a:pt x="5765" y="2438"/>
                  </a:lnTo>
                  <a:lnTo>
                    <a:pt x="5765" y="2590"/>
                  </a:lnTo>
                  <a:lnTo>
                    <a:pt x="5765" y="2743"/>
                  </a:lnTo>
                  <a:lnTo>
                    <a:pt x="5727" y="2895"/>
                  </a:lnTo>
                  <a:lnTo>
                    <a:pt x="5638" y="3174"/>
                  </a:lnTo>
                  <a:lnTo>
                    <a:pt x="5575" y="3416"/>
                  </a:lnTo>
                  <a:lnTo>
                    <a:pt x="5511" y="3682"/>
                  </a:lnTo>
                  <a:lnTo>
                    <a:pt x="5511" y="3835"/>
                  </a:lnTo>
                  <a:lnTo>
                    <a:pt x="5486" y="4025"/>
                  </a:lnTo>
                  <a:lnTo>
                    <a:pt x="5486" y="4267"/>
                  </a:lnTo>
                  <a:lnTo>
                    <a:pt x="5486" y="4483"/>
                  </a:lnTo>
                  <a:lnTo>
                    <a:pt x="5511" y="4749"/>
                  </a:lnTo>
                  <a:lnTo>
                    <a:pt x="5549" y="5029"/>
                  </a:lnTo>
                  <a:lnTo>
                    <a:pt x="5575" y="5308"/>
                  </a:lnTo>
                  <a:lnTo>
                    <a:pt x="5638" y="5549"/>
                  </a:lnTo>
                  <a:lnTo>
                    <a:pt x="6769" y="7010"/>
                  </a:lnTo>
                  <a:lnTo>
                    <a:pt x="7010" y="7188"/>
                  </a:lnTo>
                  <a:lnTo>
                    <a:pt x="7251" y="7315"/>
                  </a:lnTo>
                  <a:lnTo>
                    <a:pt x="7531" y="7442"/>
                  </a:lnTo>
                  <a:lnTo>
                    <a:pt x="7772" y="7531"/>
                  </a:lnTo>
                  <a:lnTo>
                    <a:pt x="8013" y="7619"/>
                  </a:lnTo>
                  <a:lnTo>
                    <a:pt x="8229" y="7708"/>
                  </a:lnTo>
                  <a:lnTo>
                    <a:pt x="8445" y="7772"/>
                  </a:lnTo>
                  <a:lnTo>
                    <a:pt x="8686" y="7861"/>
                  </a:lnTo>
                  <a:lnTo>
                    <a:pt x="8902" y="7924"/>
                  </a:lnTo>
                  <a:lnTo>
                    <a:pt x="9144" y="7988"/>
                  </a:lnTo>
                  <a:lnTo>
                    <a:pt x="9359" y="8013"/>
                  </a:lnTo>
                  <a:lnTo>
                    <a:pt x="9575" y="8051"/>
                  </a:lnTo>
                  <a:lnTo>
                    <a:pt x="9779" y="8077"/>
                  </a:lnTo>
                  <a:lnTo>
                    <a:pt x="9969" y="8102"/>
                  </a:lnTo>
                  <a:lnTo>
                    <a:pt x="10185" y="8102"/>
                  </a:lnTo>
                  <a:lnTo>
                    <a:pt x="10363" y="8077"/>
                  </a:lnTo>
                  <a:lnTo>
                    <a:pt x="10515" y="8077"/>
                  </a:lnTo>
                  <a:lnTo>
                    <a:pt x="10642" y="8013"/>
                  </a:lnTo>
                  <a:lnTo>
                    <a:pt x="10795" y="7988"/>
                  </a:lnTo>
                  <a:lnTo>
                    <a:pt x="10972" y="7835"/>
                  </a:lnTo>
                  <a:lnTo>
                    <a:pt x="11150" y="7645"/>
                  </a:lnTo>
                  <a:lnTo>
                    <a:pt x="11277" y="7442"/>
                  </a:lnTo>
                  <a:lnTo>
                    <a:pt x="11341" y="7315"/>
                  </a:lnTo>
                  <a:lnTo>
                    <a:pt x="11404" y="7188"/>
                  </a:lnTo>
                  <a:lnTo>
                    <a:pt x="11557" y="6984"/>
                  </a:lnTo>
                  <a:lnTo>
                    <a:pt x="11607" y="6857"/>
                  </a:lnTo>
                  <a:lnTo>
                    <a:pt x="11671" y="6730"/>
                  </a:lnTo>
                  <a:lnTo>
                    <a:pt x="11861" y="6553"/>
                  </a:lnTo>
                  <a:lnTo>
                    <a:pt x="11976" y="6426"/>
                  </a:lnTo>
                  <a:lnTo>
                    <a:pt x="12103" y="6375"/>
                  </a:lnTo>
                  <a:lnTo>
                    <a:pt x="12369" y="6222"/>
                  </a:lnTo>
                  <a:lnTo>
                    <a:pt x="12522" y="6159"/>
                  </a:lnTo>
                  <a:lnTo>
                    <a:pt x="12674" y="6121"/>
                  </a:lnTo>
                  <a:lnTo>
                    <a:pt x="12865" y="6070"/>
                  </a:lnTo>
                  <a:lnTo>
                    <a:pt x="13042" y="6070"/>
                  </a:lnTo>
                  <a:lnTo>
                    <a:pt x="13258" y="6032"/>
                  </a:lnTo>
                  <a:lnTo>
                    <a:pt x="13500" y="6032"/>
                  </a:lnTo>
                  <a:lnTo>
                    <a:pt x="13779" y="6070"/>
                  </a:lnTo>
                  <a:lnTo>
                    <a:pt x="14084" y="6159"/>
                  </a:lnTo>
                  <a:lnTo>
                    <a:pt x="14389" y="6248"/>
                  </a:lnTo>
                  <a:lnTo>
                    <a:pt x="15570" y="7531"/>
                  </a:lnTo>
                  <a:lnTo>
                    <a:pt x="15697" y="7708"/>
                  </a:lnTo>
                  <a:lnTo>
                    <a:pt x="15760" y="7899"/>
                  </a:lnTo>
                  <a:lnTo>
                    <a:pt x="15849" y="8077"/>
                  </a:lnTo>
                  <a:lnTo>
                    <a:pt x="15913" y="8229"/>
                  </a:lnTo>
                  <a:lnTo>
                    <a:pt x="15938" y="8407"/>
                  </a:lnTo>
                  <a:lnTo>
                    <a:pt x="16002" y="8597"/>
                  </a:lnTo>
                  <a:lnTo>
                    <a:pt x="16027" y="8775"/>
                  </a:lnTo>
                  <a:lnTo>
                    <a:pt x="16027" y="8966"/>
                  </a:lnTo>
                  <a:lnTo>
                    <a:pt x="16065" y="9169"/>
                  </a:lnTo>
                  <a:lnTo>
                    <a:pt x="16065" y="9385"/>
                  </a:lnTo>
                  <a:lnTo>
                    <a:pt x="16027" y="9601"/>
                  </a:lnTo>
                  <a:lnTo>
                    <a:pt x="16002" y="9842"/>
                  </a:lnTo>
                  <a:lnTo>
                    <a:pt x="15976" y="10058"/>
                  </a:lnTo>
                  <a:lnTo>
                    <a:pt x="15913" y="10274"/>
                  </a:lnTo>
                  <a:lnTo>
                    <a:pt x="15849" y="10490"/>
                  </a:lnTo>
                  <a:lnTo>
                    <a:pt x="15824" y="10667"/>
                  </a:lnTo>
                  <a:lnTo>
                    <a:pt x="15824" y="10820"/>
                  </a:lnTo>
                  <a:lnTo>
                    <a:pt x="15824" y="11302"/>
                  </a:lnTo>
                  <a:lnTo>
                    <a:pt x="15824" y="11493"/>
                  </a:lnTo>
                  <a:lnTo>
                    <a:pt x="15849" y="11671"/>
                  </a:lnTo>
                  <a:lnTo>
                    <a:pt x="15913" y="11912"/>
                  </a:lnTo>
                  <a:lnTo>
                    <a:pt x="15976" y="12128"/>
                  </a:lnTo>
                  <a:lnTo>
                    <a:pt x="16065" y="12344"/>
                  </a:lnTo>
                  <a:lnTo>
                    <a:pt x="16179" y="12522"/>
                  </a:lnTo>
                  <a:lnTo>
                    <a:pt x="16306" y="12738"/>
                  </a:lnTo>
                  <a:lnTo>
                    <a:pt x="16459" y="12890"/>
                  </a:lnTo>
                  <a:lnTo>
                    <a:pt x="16586" y="12953"/>
                  </a:lnTo>
                  <a:lnTo>
                    <a:pt x="16738" y="13042"/>
                  </a:lnTo>
                  <a:lnTo>
                    <a:pt x="16941" y="13169"/>
                  </a:lnTo>
                  <a:lnTo>
                    <a:pt x="17094" y="13258"/>
                  </a:lnTo>
                  <a:lnTo>
                    <a:pt x="17246" y="13347"/>
                  </a:lnTo>
                  <a:lnTo>
                    <a:pt x="17373" y="13474"/>
                  </a:lnTo>
                  <a:lnTo>
                    <a:pt x="17462" y="13627"/>
                  </a:lnTo>
                  <a:lnTo>
                    <a:pt x="17551" y="13842"/>
                  </a:lnTo>
                  <a:lnTo>
                    <a:pt x="17589" y="14020"/>
                  </a:lnTo>
                  <a:lnTo>
                    <a:pt x="17589" y="14262"/>
                  </a:lnTo>
                  <a:lnTo>
                    <a:pt x="17614" y="14477"/>
                  </a:lnTo>
                  <a:lnTo>
                    <a:pt x="17614" y="14782"/>
                  </a:lnTo>
                  <a:lnTo>
                    <a:pt x="17589" y="15112"/>
                  </a:lnTo>
                  <a:lnTo>
                    <a:pt x="17589" y="15455"/>
                  </a:lnTo>
                  <a:lnTo>
                    <a:pt x="17551" y="15824"/>
                  </a:lnTo>
                  <a:lnTo>
                    <a:pt x="17551" y="16179"/>
                  </a:lnTo>
                  <a:lnTo>
                    <a:pt x="17526" y="16548"/>
                  </a:lnTo>
                  <a:lnTo>
                    <a:pt x="17551" y="16916"/>
                  </a:lnTo>
                  <a:lnTo>
                    <a:pt x="17589" y="17310"/>
                  </a:lnTo>
                  <a:lnTo>
                    <a:pt x="17614" y="17678"/>
                  </a:lnTo>
                  <a:lnTo>
                    <a:pt x="17703" y="18046"/>
                  </a:lnTo>
                  <a:lnTo>
                    <a:pt x="17830" y="18376"/>
                  </a:lnTo>
                  <a:lnTo>
                    <a:pt x="17983" y="18719"/>
                  </a:lnTo>
                  <a:lnTo>
                    <a:pt x="18110" y="19024"/>
                  </a:lnTo>
                  <a:lnTo>
                    <a:pt x="18288" y="19265"/>
                  </a:lnTo>
                  <a:lnTo>
                    <a:pt x="18440" y="19507"/>
                  </a:lnTo>
                  <a:lnTo>
                    <a:pt x="18592" y="19723"/>
                  </a:lnTo>
                  <a:lnTo>
                    <a:pt x="18745" y="19900"/>
                  </a:lnTo>
                  <a:lnTo>
                    <a:pt x="18923" y="20091"/>
                  </a:lnTo>
                  <a:lnTo>
                    <a:pt x="19075" y="20269"/>
                  </a:lnTo>
                  <a:lnTo>
                    <a:pt x="19265" y="20421"/>
                  </a:lnTo>
                  <a:lnTo>
                    <a:pt x="19418" y="20573"/>
                  </a:lnTo>
                  <a:lnTo>
                    <a:pt x="19596" y="20726"/>
                  </a:lnTo>
                  <a:lnTo>
                    <a:pt x="19748" y="20853"/>
                  </a:lnTo>
                  <a:lnTo>
                    <a:pt x="19938" y="20967"/>
                  </a:lnTo>
                  <a:lnTo>
                    <a:pt x="20091" y="21094"/>
                  </a:lnTo>
                  <a:lnTo>
                    <a:pt x="20243" y="21158"/>
                  </a:lnTo>
                  <a:lnTo>
                    <a:pt x="20396" y="21247"/>
                  </a:lnTo>
                  <a:lnTo>
                    <a:pt x="20637" y="21310"/>
                  </a:lnTo>
                  <a:lnTo>
                    <a:pt x="20878" y="21335"/>
                  </a:lnTo>
                  <a:lnTo>
                    <a:pt x="21056" y="21272"/>
                  </a:lnTo>
                  <a:lnTo>
                    <a:pt x="21209" y="21158"/>
                  </a:lnTo>
                  <a:lnTo>
                    <a:pt x="21361" y="21005"/>
                  </a:lnTo>
                  <a:lnTo>
                    <a:pt x="21488" y="20789"/>
                  </a:lnTo>
                  <a:lnTo>
                    <a:pt x="21640" y="20573"/>
                  </a:lnTo>
                  <a:lnTo>
                    <a:pt x="21704" y="20446"/>
                  </a:lnTo>
                  <a:lnTo>
                    <a:pt x="21818" y="20243"/>
                  </a:lnTo>
                  <a:lnTo>
                    <a:pt x="21971" y="19989"/>
                  </a:lnTo>
                  <a:lnTo>
                    <a:pt x="22098" y="19875"/>
                  </a:lnTo>
                  <a:lnTo>
                    <a:pt x="22339" y="19634"/>
                  </a:lnTo>
                  <a:lnTo>
                    <a:pt x="22491" y="19507"/>
                  </a:lnTo>
                  <a:lnTo>
                    <a:pt x="22682" y="19380"/>
                  </a:lnTo>
                  <a:lnTo>
                    <a:pt x="22860" y="19291"/>
                  </a:lnTo>
                  <a:lnTo>
                    <a:pt x="23037" y="19265"/>
                  </a:lnTo>
                  <a:lnTo>
                    <a:pt x="23253" y="19265"/>
                  </a:lnTo>
                  <a:lnTo>
                    <a:pt x="24511" y="20726"/>
                  </a:lnTo>
                  <a:lnTo>
                    <a:pt x="24625" y="20967"/>
                  </a:lnTo>
                  <a:lnTo>
                    <a:pt x="24714" y="21247"/>
                  </a:lnTo>
                  <a:lnTo>
                    <a:pt x="24777" y="21488"/>
                  </a:lnTo>
                  <a:lnTo>
                    <a:pt x="24866" y="21729"/>
                  </a:lnTo>
                  <a:lnTo>
                    <a:pt x="24930" y="21970"/>
                  </a:lnTo>
                  <a:lnTo>
                    <a:pt x="24993" y="22161"/>
                  </a:lnTo>
                  <a:lnTo>
                    <a:pt x="25057" y="22377"/>
                  </a:lnTo>
                  <a:lnTo>
                    <a:pt x="25146" y="22555"/>
                  </a:lnTo>
                  <a:lnTo>
                    <a:pt x="25273" y="22682"/>
                  </a:lnTo>
                  <a:lnTo>
                    <a:pt x="25476" y="22885"/>
                  </a:lnTo>
                  <a:lnTo>
                    <a:pt x="25628" y="22923"/>
                  </a:lnTo>
                  <a:lnTo>
                    <a:pt x="25755" y="22948"/>
                  </a:lnTo>
                  <a:lnTo>
                    <a:pt x="25908" y="22948"/>
                  </a:lnTo>
                  <a:lnTo>
                    <a:pt x="26085" y="22923"/>
                  </a:lnTo>
                  <a:lnTo>
                    <a:pt x="26238" y="22859"/>
                  </a:lnTo>
                  <a:lnTo>
                    <a:pt x="26428" y="22796"/>
                  </a:lnTo>
                  <a:lnTo>
                    <a:pt x="26581" y="22707"/>
                  </a:lnTo>
                  <a:lnTo>
                    <a:pt x="26758" y="22580"/>
                  </a:lnTo>
                  <a:lnTo>
                    <a:pt x="27000" y="22428"/>
                  </a:lnTo>
                  <a:lnTo>
                    <a:pt x="27127" y="22339"/>
                  </a:lnTo>
                  <a:lnTo>
                    <a:pt x="27305" y="22250"/>
                  </a:lnTo>
                  <a:lnTo>
                    <a:pt x="27495" y="22161"/>
                  </a:lnTo>
                  <a:lnTo>
                    <a:pt x="27647" y="22097"/>
                  </a:lnTo>
                  <a:lnTo>
                    <a:pt x="27800" y="22097"/>
                  </a:lnTo>
                  <a:lnTo>
                    <a:pt x="27952" y="22161"/>
                  </a:lnTo>
                  <a:lnTo>
                    <a:pt x="28168" y="22313"/>
                  </a:lnTo>
                  <a:lnTo>
                    <a:pt x="28346" y="22466"/>
                  </a:lnTo>
                  <a:lnTo>
                    <a:pt x="28562" y="22644"/>
                  </a:lnTo>
                  <a:lnTo>
                    <a:pt x="28714" y="22771"/>
                  </a:lnTo>
                  <a:lnTo>
                    <a:pt x="28867" y="22885"/>
                  </a:lnTo>
                  <a:lnTo>
                    <a:pt x="29019" y="23012"/>
                  </a:lnTo>
                  <a:lnTo>
                    <a:pt x="29197" y="23139"/>
                  </a:lnTo>
                  <a:lnTo>
                    <a:pt x="29413" y="23291"/>
                  </a:lnTo>
                  <a:lnTo>
                    <a:pt x="29654" y="23444"/>
                  </a:lnTo>
                  <a:lnTo>
                    <a:pt x="29933" y="23621"/>
                  </a:lnTo>
                  <a:lnTo>
                    <a:pt x="30200" y="23774"/>
                  </a:lnTo>
                  <a:lnTo>
                    <a:pt x="30543" y="23952"/>
                  </a:lnTo>
                  <a:lnTo>
                    <a:pt x="30848" y="24142"/>
                  </a:lnTo>
                  <a:lnTo>
                    <a:pt x="31178" y="24320"/>
                  </a:lnTo>
                  <a:lnTo>
                    <a:pt x="31546" y="24510"/>
                  </a:lnTo>
                  <a:lnTo>
                    <a:pt x="31915" y="24688"/>
                  </a:lnTo>
                  <a:lnTo>
                    <a:pt x="32283" y="24866"/>
                  </a:lnTo>
                  <a:lnTo>
                    <a:pt x="32638" y="25057"/>
                  </a:lnTo>
                  <a:lnTo>
                    <a:pt x="33007" y="25234"/>
                  </a:lnTo>
                  <a:lnTo>
                    <a:pt x="33375" y="25425"/>
                  </a:lnTo>
                  <a:lnTo>
                    <a:pt x="33705" y="25577"/>
                  </a:lnTo>
                  <a:lnTo>
                    <a:pt x="34048" y="25755"/>
                  </a:lnTo>
                  <a:lnTo>
                    <a:pt x="34353" y="25907"/>
                  </a:lnTo>
                  <a:lnTo>
                    <a:pt x="34620" y="26060"/>
                  </a:lnTo>
                  <a:lnTo>
                    <a:pt x="34899" y="26212"/>
                  </a:lnTo>
                  <a:lnTo>
                    <a:pt x="35140" y="26339"/>
                  </a:lnTo>
                  <a:lnTo>
                    <a:pt x="35331" y="26454"/>
                  </a:lnTo>
                  <a:lnTo>
                    <a:pt x="35534" y="26542"/>
                  </a:lnTo>
                  <a:lnTo>
                    <a:pt x="35687" y="26644"/>
                  </a:lnTo>
                  <a:lnTo>
                    <a:pt x="35941" y="26822"/>
                  </a:lnTo>
                  <a:lnTo>
                    <a:pt x="36118" y="26911"/>
                  </a:lnTo>
                  <a:lnTo>
                    <a:pt x="36271" y="26974"/>
                  </a:lnTo>
                  <a:lnTo>
                    <a:pt x="36398" y="27000"/>
                  </a:lnTo>
                  <a:lnTo>
                    <a:pt x="36550" y="26974"/>
                  </a:lnTo>
                  <a:lnTo>
                    <a:pt x="36728" y="26911"/>
                  </a:lnTo>
                  <a:lnTo>
                    <a:pt x="36944" y="26796"/>
                  </a:lnTo>
                  <a:lnTo>
                    <a:pt x="37211" y="26644"/>
                  </a:lnTo>
                  <a:lnTo>
                    <a:pt x="37363" y="26542"/>
                  </a:lnTo>
                  <a:lnTo>
                    <a:pt x="37553" y="26454"/>
                  </a:lnTo>
                  <a:lnTo>
                    <a:pt x="37731" y="26365"/>
                  </a:lnTo>
                  <a:lnTo>
                    <a:pt x="37922" y="26276"/>
                  </a:lnTo>
                  <a:lnTo>
                    <a:pt x="38163" y="26187"/>
                  </a:lnTo>
                  <a:lnTo>
                    <a:pt x="38379" y="26123"/>
                  </a:lnTo>
                  <a:lnTo>
                    <a:pt x="38620" y="26034"/>
                  </a:lnTo>
                  <a:lnTo>
                    <a:pt x="38887" y="25971"/>
                  </a:lnTo>
                  <a:lnTo>
                    <a:pt x="39166" y="25907"/>
                  </a:lnTo>
                  <a:lnTo>
                    <a:pt x="39471" y="25844"/>
                  </a:lnTo>
                  <a:lnTo>
                    <a:pt x="39776" y="25819"/>
                  </a:lnTo>
                  <a:lnTo>
                    <a:pt x="40106" y="25819"/>
                  </a:lnTo>
                  <a:lnTo>
                    <a:pt x="40449" y="25819"/>
                  </a:lnTo>
                  <a:lnTo>
                    <a:pt x="40817" y="25819"/>
                  </a:lnTo>
                  <a:lnTo>
                    <a:pt x="41173" y="25882"/>
                  </a:lnTo>
                  <a:lnTo>
                    <a:pt x="41541" y="25907"/>
                  </a:lnTo>
                  <a:lnTo>
                    <a:pt x="41910" y="25971"/>
                  </a:lnTo>
                  <a:lnTo>
                    <a:pt x="42303" y="26060"/>
                  </a:lnTo>
                  <a:lnTo>
                    <a:pt x="42672" y="26149"/>
                  </a:lnTo>
                  <a:lnTo>
                    <a:pt x="43040" y="26238"/>
                  </a:lnTo>
                  <a:lnTo>
                    <a:pt x="43408" y="26365"/>
                  </a:lnTo>
                  <a:lnTo>
                    <a:pt x="43764" y="26492"/>
                  </a:lnTo>
                  <a:lnTo>
                    <a:pt x="44069" y="26644"/>
                  </a:lnTo>
                  <a:lnTo>
                    <a:pt x="44373" y="26796"/>
                  </a:lnTo>
                  <a:lnTo>
                    <a:pt x="44678" y="26911"/>
                  </a:lnTo>
                  <a:lnTo>
                    <a:pt x="44958" y="27101"/>
                  </a:lnTo>
                  <a:lnTo>
                    <a:pt x="45173" y="27254"/>
                  </a:lnTo>
                  <a:lnTo>
                    <a:pt x="45389" y="27406"/>
                  </a:lnTo>
                  <a:lnTo>
                    <a:pt x="45847" y="28282"/>
                  </a:lnTo>
                  <a:lnTo>
                    <a:pt x="45847" y="28473"/>
                  </a:lnTo>
                  <a:lnTo>
                    <a:pt x="45847" y="28651"/>
                  </a:lnTo>
                  <a:lnTo>
                    <a:pt x="45808" y="28867"/>
                  </a:lnTo>
                  <a:lnTo>
                    <a:pt x="45745" y="29044"/>
                  </a:lnTo>
                  <a:lnTo>
                    <a:pt x="45694" y="29235"/>
                  </a:lnTo>
                  <a:lnTo>
                    <a:pt x="45631" y="29438"/>
                  </a:lnTo>
                  <a:lnTo>
                    <a:pt x="45567" y="29629"/>
                  </a:lnTo>
                  <a:lnTo>
                    <a:pt x="45478" y="29806"/>
                  </a:lnTo>
                  <a:lnTo>
                    <a:pt x="45415" y="30022"/>
                  </a:lnTo>
                  <a:lnTo>
                    <a:pt x="45351" y="30200"/>
                  </a:lnTo>
                  <a:lnTo>
                    <a:pt x="45288" y="30454"/>
                  </a:lnTo>
                  <a:lnTo>
                    <a:pt x="45237" y="30695"/>
                  </a:lnTo>
                  <a:lnTo>
                    <a:pt x="45173" y="30937"/>
                  </a:lnTo>
                  <a:lnTo>
                    <a:pt x="45135" y="31241"/>
                  </a:lnTo>
                  <a:lnTo>
                    <a:pt x="45173" y="31572"/>
                  </a:lnTo>
                  <a:lnTo>
                    <a:pt x="45173" y="31915"/>
                  </a:lnTo>
                  <a:lnTo>
                    <a:pt x="45631" y="33248"/>
                  </a:lnTo>
                  <a:lnTo>
                    <a:pt x="45720" y="33439"/>
                  </a:lnTo>
                  <a:lnTo>
                    <a:pt x="45808" y="33591"/>
                  </a:lnTo>
                  <a:lnTo>
                    <a:pt x="46024" y="33858"/>
                  </a:lnTo>
                  <a:lnTo>
                    <a:pt x="46177" y="33985"/>
                  </a:lnTo>
                  <a:lnTo>
                    <a:pt x="46393" y="34112"/>
                  </a:lnTo>
                  <a:lnTo>
                    <a:pt x="46570" y="34226"/>
                  </a:lnTo>
                  <a:lnTo>
                    <a:pt x="46812" y="34315"/>
                  </a:lnTo>
                  <a:lnTo>
                    <a:pt x="47117" y="34378"/>
                  </a:lnTo>
                  <a:lnTo>
                    <a:pt x="47421" y="34442"/>
                  </a:lnTo>
                  <a:lnTo>
                    <a:pt x="47764" y="34505"/>
                  </a:lnTo>
                  <a:lnTo>
                    <a:pt x="48133" y="34467"/>
                  </a:lnTo>
                  <a:lnTo>
                    <a:pt x="49072" y="34467"/>
                  </a:lnTo>
                  <a:lnTo>
                    <a:pt x="49352" y="34467"/>
                  </a:lnTo>
                  <a:lnTo>
                    <a:pt x="49593" y="34467"/>
                  </a:lnTo>
                  <a:lnTo>
                    <a:pt x="49809" y="34442"/>
                  </a:lnTo>
                  <a:lnTo>
                    <a:pt x="50012" y="34442"/>
                  </a:lnTo>
                  <a:lnTo>
                    <a:pt x="50203" y="34442"/>
                  </a:lnTo>
                  <a:lnTo>
                    <a:pt x="50380" y="34467"/>
                  </a:lnTo>
                  <a:lnTo>
                    <a:pt x="50596" y="34467"/>
                  </a:lnTo>
                  <a:lnTo>
                    <a:pt x="50774" y="34467"/>
                  </a:lnTo>
                  <a:lnTo>
                    <a:pt x="50990" y="34505"/>
                  </a:lnTo>
                  <a:lnTo>
                    <a:pt x="52755" y="36182"/>
                  </a:lnTo>
                  <a:lnTo>
                    <a:pt x="52857" y="36448"/>
                  </a:lnTo>
                  <a:lnTo>
                    <a:pt x="52946" y="36728"/>
                  </a:lnTo>
                  <a:lnTo>
                    <a:pt x="53060" y="37033"/>
                  </a:lnTo>
                  <a:lnTo>
                    <a:pt x="53213" y="37312"/>
                  </a:lnTo>
                  <a:lnTo>
                    <a:pt x="53365" y="37617"/>
                  </a:lnTo>
                  <a:lnTo>
                    <a:pt x="53581" y="37884"/>
                  </a:lnTo>
                  <a:lnTo>
                    <a:pt x="53822" y="38125"/>
                  </a:lnTo>
                  <a:lnTo>
                    <a:pt x="54076" y="38404"/>
                  </a:lnTo>
                  <a:lnTo>
                    <a:pt x="54317" y="38620"/>
                  </a:lnTo>
                  <a:lnTo>
                    <a:pt x="54495" y="38773"/>
                  </a:lnTo>
                  <a:lnTo>
                    <a:pt x="54711" y="38950"/>
                  </a:lnTo>
                  <a:lnTo>
                    <a:pt x="54889" y="39103"/>
                  </a:lnTo>
                  <a:lnTo>
                    <a:pt x="55041" y="39255"/>
                  </a:lnTo>
                  <a:lnTo>
                    <a:pt x="55194" y="39408"/>
                  </a:lnTo>
                  <a:lnTo>
                    <a:pt x="55346" y="39535"/>
                  </a:lnTo>
                  <a:lnTo>
                    <a:pt x="55473" y="39687"/>
                  </a:lnTo>
                  <a:lnTo>
                    <a:pt x="56108" y="40563"/>
                  </a:lnTo>
                  <a:lnTo>
                    <a:pt x="56210" y="40716"/>
                  </a:lnTo>
                  <a:lnTo>
                    <a:pt x="56261" y="40868"/>
                  </a:lnTo>
                  <a:lnTo>
                    <a:pt x="56324" y="41059"/>
                  </a:lnTo>
                  <a:lnTo>
                    <a:pt x="56413" y="41236"/>
                  </a:lnTo>
                  <a:lnTo>
                    <a:pt x="56476" y="41427"/>
                  </a:lnTo>
                  <a:lnTo>
                    <a:pt x="56540" y="41605"/>
                  </a:lnTo>
                  <a:lnTo>
                    <a:pt x="56603" y="41821"/>
                  </a:lnTo>
                  <a:lnTo>
                    <a:pt x="56667" y="41973"/>
                  </a:lnTo>
                  <a:lnTo>
                    <a:pt x="57277" y="42760"/>
                  </a:lnTo>
                  <a:lnTo>
                    <a:pt x="57518" y="43040"/>
                  </a:lnTo>
                  <a:lnTo>
                    <a:pt x="57670" y="43218"/>
                  </a:lnTo>
                  <a:lnTo>
                    <a:pt x="57823" y="43408"/>
                  </a:lnTo>
                  <a:lnTo>
                    <a:pt x="58305" y="45084"/>
                  </a:lnTo>
                  <a:lnTo>
                    <a:pt x="58343" y="45326"/>
                  </a:lnTo>
                  <a:lnTo>
                    <a:pt x="58343" y="45504"/>
                  </a:lnTo>
                  <a:lnTo>
                    <a:pt x="58305" y="45719"/>
                  </a:lnTo>
                  <a:lnTo>
                    <a:pt x="58305" y="45897"/>
                  </a:lnTo>
                  <a:lnTo>
                    <a:pt x="58242" y="46088"/>
                  </a:lnTo>
                  <a:lnTo>
                    <a:pt x="58216" y="46240"/>
                  </a:lnTo>
                  <a:lnTo>
                    <a:pt x="58153" y="46418"/>
                  </a:lnTo>
                  <a:lnTo>
                    <a:pt x="58039" y="46608"/>
                  </a:lnTo>
                  <a:lnTo>
                    <a:pt x="57937" y="46812"/>
                  </a:lnTo>
                  <a:lnTo>
                    <a:pt x="57785" y="46964"/>
                  </a:lnTo>
                  <a:lnTo>
                    <a:pt x="57607" y="47091"/>
                  </a:lnTo>
                  <a:lnTo>
                    <a:pt x="57454" y="47218"/>
                  </a:lnTo>
                  <a:lnTo>
                    <a:pt x="57277" y="47307"/>
                  </a:lnTo>
                  <a:lnTo>
                    <a:pt x="57124" y="47332"/>
                  </a:lnTo>
                  <a:lnTo>
                    <a:pt x="56972" y="47396"/>
                  </a:lnTo>
                  <a:lnTo>
                    <a:pt x="56819" y="47421"/>
                  </a:lnTo>
                  <a:lnTo>
                    <a:pt x="56629" y="47459"/>
                  </a:lnTo>
                  <a:lnTo>
                    <a:pt x="56451" y="47485"/>
                  </a:lnTo>
                  <a:lnTo>
                    <a:pt x="56235" y="47523"/>
                  </a:lnTo>
                  <a:lnTo>
                    <a:pt x="55994" y="47548"/>
                  </a:lnTo>
                  <a:lnTo>
                    <a:pt x="55752" y="47574"/>
                  </a:lnTo>
                  <a:lnTo>
                    <a:pt x="55499" y="47612"/>
                  </a:lnTo>
                  <a:lnTo>
                    <a:pt x="55257" y="47675"/>
                  </a:lnTo>
                  <a:lnTo>
                    <a:pt x="54991" y="47701"/>
                  </a:lnTo>
                  <a:lnTo>
                    <a:pt x="54800" y="47790"/>
                  </a:lnTo>
                  <a:lnTo>
                    <a:pt x="54648" y="47942"/>
                  </a:lnTo>
                  <a:lnTo>
                    <a:pt x="54470" y="48069"/>
                  </a:lnTo>
                  <a:lnTo>
                    <a:pt x="54127" y="48894"/>
                  </a:lnTo>
                  <a:lnTo>
                    <a:pt x="54127" y="49047"/>
                  </a:lnTo>
                  <a:lnTo>
                    <a:pt x="54102" y="49225"/>
                  </a:lnTo>
                  <a:lnTo>
                    <a:pt x="54102" y="49402"/>
                  </a:lnTo>
                  <a:lnTo>
                    <a:pt x="54076" y="49593"/>
                  </a:lnTo>
                  <a:lnTo>
                    <a:pt x="54076" y="49809"/>
                  </a:lnTo>
                  <a:lnTo>
                    <a:pt x="54076" y="50076"/>
                  </a:lnTo>
                  <a:lnTo>
                    <a:pt x="54076" y="50380"/>
                  </a:lnTo>
                  <a:lnTo>
                    <a:pt x="54076" y="50660"/>
                  </a:lnTo>
                  <a:lnTo>
                    <a:pt x="54038" y="50901"/>
                  </a:lnTo>
                  <a:lnTo>
                    <a:pt x="53581" y="51993"/>
                  </a:lnTo>
                  <a:lnTo>
                    <a:pt x="53276" y="52209"/>
                  </a:lnTo>
                  <a:lnTo>
                    <a:pt x="53098" y="52273"/>
                  </a:lnTo>
                  <a:lnTo>
                    <a:pt x="52882" y="52336"/>
                  </a:lnTo>
                  <a:lnTo>
                    <a:pt x="52641" y="52298"/>
                  </a:lnTo>
                  <a:lnTo>
                    <a:pt x="52400" y="52298"/>
                  </a:lnTo>
                  <a:lnTo>
                    <a:pt x="52146" y="52247"/>
                  </a:lnTo>
                  <a:lnTo>
                    <a:pt x="51943" y="52146"/>
                  </a:lnTo>
                  <a:lnTo>
                    <a:pt x="51727" y="52031"/>
                  </a:lnTo>
                  <a:lnTo>
                    <a:pt x="51485" y="51904"/>
                  </a:lnTo>
                  <a:lnTo>
                    <a:pt x="51295" y="51790"/>
                  </a:lnTo>
                  <a:lnTo>
                    <a:pt x="51079" y="51663"/>
                  </a:lnTo>
                  <a:lnTo>
                    <a:pt x="50927" y="51574"/>
                  </a:lnTo>
                  <a:lnTo>
                    <a:pt x="50774" y="51485"/>
                  </a:lnTo>
                  <a:lnTo>
                    <a:pt x="50622" y="51384"/>
                  </a:lnTo>
                  <a:lnTo>
                    <a:pt x="50469" y="51333"/>
                  </a:lnTo>
                  <a:lnTo>
                    <a:pt x="50292" y="51269"/>
                  </a:lnTo>
                  <a:lnTo>
                    <a:pt x="49225" y="51028"/>
                  </a:lnTo>
                  <a:lnTo>
                    <a:pt x="48945" y="51053"/>
                  </a:lnTo>
                  <a:lnTo>
                    <a:pt x="48704" y="51053"/>
                  </a:lnTo>
                  <a:lnTo>
                    <a:pt x="48437" y="51117"/>
                  </a:lnTo>
                  <a:lnTo>
                    <a:pt x="48221" y="51180"/>
                  </a:lnTo>
                  <a:lnTo>
                    <a:pt x="48006" y="51269"/>
                  </a:lnTo>
                  <a:lnTo>
                    <a:pt x="47790" y="51358"/>
                  </a:lnTo>
                  <a:lnTo>
                    <a:pt x="47612" y="51511"/>
                  </a:lnTo>
                  <a:lnTo>
                    <a:pt x="47421" y="51638"/>
                  </a:lnTo>
                  <a:lnTo>
                    <a:pt x="47244" y="51752"/>
                  </a:lnTo>
                  <a:lnTo>
                    <a:pt x="47117" y="51904"/>
                  </a:lnTo>
                  <a:lnTo>
                    <a:pt x="46964" y="52057"/>
                  </a:lnTo>
                  <a:lnTo>
                    <a:pt x="46850" y="52209"/>
                  </a:lnTo>
                  <a:lnTo>
                    <a:pt x="46723" y="52362"/>
                  </a:lnTo>
                  <a:lnTo>
                    <a:pt x="46507" y="52603"/>
                  </a:lnTo>
                  <a:lnTo>
                    <a:pt x="46304" y="52819"/>
                  </a:lnTo>
                  <a:lnTo>
                    <a:pt x="46113" y="52908"/>
                  </a:lnTo>
                  <a:lnTo>
                    <a:pt x="45897" y="53009"/>
                  </a:lnTo>
                  <a:lnTo>
                    <a:pt x="45694" y="53060"/>
                  </a:lnTo>
                  <a:lnTo>
                    <a:pt x="45504" y="53060"/>
                  </a:lnTo>
                  <a:lnTo>
                    <a:pt x="45326" y="53060"/>
                  </a:lnTo>
                  <a:lnTo>
                    <a:pt x="45110" y="53060"/>
                  </a:lnTo>
                  <a:lnTo>
                    <a:pt x="44894" y="53035"/>
                  </a:lnTo>
                  <a:lnTo>
                    <a:pt x="44653" y="53009"/>
                  </a:lnTo>
                  <a:lnTo>
                    <a:pt x="44437" y="52971"/>
                  </a:lnTo>
                  <a:lnTo>
                    <a:pt x="44259" y="52946"/>
                  </a:lnTo>
                  <a:lnTo>
                    <a:pt x="44107" y="52946"/>
                  </a:lnTo>
                  <a:lnTo>
                    <a:pt x="43954" y="52908"/>
                  </a:lnTo>
                  <a:lnTo>
                    <a:pt x="43802" y="52882"/>
                  </a:lnTo>
                  <a:lnTo>
                    <a:pt x="43522" y="52857"/>
                  </a:lnTo>
                  <a:lnTo>
                    <a:pt x="43345" y="52857"/>
                  </a:lnTo>
                  <a:lnTo>
                    <a:pt x="43154" y="52857"/>
                  </a:lnTo>
                  <a:lnTo>
                    <a:pt x="42976" y="52882"/>
                  </a:lnTo>
                  <a:lnTo>
                    <a:pt x="42799" y="52946"/>
                  </a:lnTo>
                  <a:lnTo>
                    <a:pt x="42608" y="53035"/>
                  </a:lnTo>
                  <a:lnTo>
                    <a:pt x="42430" y="53162"/>
                  </a:lnTo>
                  <a:lnTo>
                    <a:pt x="42278" y="53276"/>
                  </a:lnTo>
                  <a:lnTo>
                    <a:pt x="42151" y="5340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75" name="object 403">
              <a:extLst>
                <a:ext uri="{FF2B5EF4-FFF2-40B4-BE49-F238E27FC236}">
                  <a16:creationId xmlns:a16="http://schemas.microsoft.com/office/drawing/2014/main" xmlns="" id="{FB0CEDB6-BD56-6A69-FAC2-07F64EE817D2}"/>
                </a:ext>
              </a:extLst>
            </p:cNvPr>
            <p:cNvSpPr/>
            <p:nvPr/>
          </p:nvSpPr>
          <p:spPr>
            <a:xfrm>
              <a:off x="5967257" y="6836394"/>
              <a:ext cx="29845" cy="13335"/>
            </a:xfrm>
            <a:custGeom>
              <a:avLst/>
              <a:gdLst/>
              <a:ahLst/>
              <a:cxnLst/>
              <a:rect l="l" t="t" r="r" b="b"/>
              <a:pathLst>
                <a:path w="29845" h="13334">
                  <a:moveTo>
                    <a:pt x="482" y="241"/>
                  </a:moveTo>
                  <a:lnTo>
                    <a:pt x="660" y="215"/>
                  </a:lnTo>
                  <a:lnTo>
                    <a:pt x="914" y="152"/>
                  </a:lnTo>
                  <a:lnTo>
                    <a:pt x="1155" y="114"/>
                  </a:lnTo>
                  <a:lnTo>
                    <a:pt x="1397" y="63"/>
                  </a:lnTo>
                  <a:lnTo>
                    <a:pt x="1612" y="25"/>
                  </a:lnTo>
                  <a:lnTo>
                    <a:pt x="1790" y="25"/>
                  </a:lnTo>
                  <a:lnTo>
                    <a:pt x="2006" y="0"/>
                  </a:lnTo>
                  <a:lnTo>
                    <a:pt x="2159" y="0"/>
                  </a:lnTo>
                  <a:lnTo>
                    <a:pt x="2374" y="25"/>
                  </a:lnTo>
                  <a:lnTo>
                    <a:pt x="2463" y="152"/>
                  </a:lnTo>
                  <a:lnTo>
                    <a:pt x="2527" y="330"/>
                  </a:lnTo>
                  <a:lnTo>
                    <a:pt x="2527" y="482"/>
                  </a:lnTo>
                  <a:lnTo>
                    <a:pt x="2527" y="635"/>
                  </a:lnTo>
                  <a:lnTo>
                    <a:pt x="2527" y="787"/>
                  </a:lnTo>
                  <a:lnTo>
                    <a:pt x="2489" y="1003"/>
                  </a:lnTo>
                  <a:lnTo>
                    <a:pt x="2489" y="1219"/>
                  </a:lnTo>
                  <a:lnTo>
                    <a:pt x="2463" y="1460"/>
                  </a:lnTo>
                  <a:lnTo>
                    <a:pt x="2463" y="1701"/>
                  </a:lnTo>
                  <a:lnTo>
                    <a:pt x="2438" y="1943"/>
                  </a:lnTo>
                  <a:lnTo>
                    <a:pt x="2438" y="2222"/>
                  </a:lnTo>
                  <a:lnTo>
                    <a:pt x="2400" y="2501"/>
                  </a:lnTo>
                  <a:lnTo>
                    <a:pt x="2374" y="2768"/>
                  </a:lnTo>
                  <a:lnTo>
                    <a:pt x="2374" y="3048"/>
                  </a:lnTo>
                  <a:lnTo>
                    <a:pt x="2336" y="3314"/>
                  </a:lnTo>
                  <a:lnTo>
                    <a:pt x="2311" y="3594"/>
                  </a:lnTo>
                  <a:lnTo>
                    <a:pt x="2311" y="3898"/>
                  </a:lnTo>
                  <a:lnTo>
                    <a:pt x="2286" y="4203"/>
                  </a:lnTo>
                  <a:lnTo>
                    <a:pt x="2247" y="4508"/>
                  </a:lnTo>
                  <a:lnTo>
                    <a:pt x="2247" y="4813"/>
                  </a:lnTo>
                  <a:lnTo>
                    <a:pt x="2222" y="5092"/>
                  </a:lnTo>
                  <a:lnTo>
                    <a:pt x="2222" y="5359"/>
                  </a:lnTo>
                  <a:lnTo>
                    <a:pt x="2184" y="5600"/>
                  </a:lnTo>
                  <a:lnTo>
                    <a:pt x="2159" y="5791"/>
                  </a:lnTo>
                  <a:lnTo>
                    <a:pt x="2133" y="5969"/>
                  </a:lnTo>
                  <a:lnTo>
                    <a:pt x="2095" y="6121"/>
                  </a:lnTo>
                  <a:lnTo>
                    <a:pt x="2006" y="6362"/>
                  </a:lnTo>
                  <a:lnTo>
                    <a:pt x="1981" y="6489"/>
                  </a:lnTo>
                  <a:lnTo>
                    <a:pt x="1879" y="6616"/>
                  </a:lnTo>
                  <a:lnTo>
                    <a:pt x="1727" y="6819"/>
                  </a:lnTo>
                  <a:lnTo>
                    <a:pt x="1638" y="6946"/>
                  </a:lnTo>
                  <a:lnTo>
                    <a:pt x="1524" y="7073"/>
                  </a:lnTo>
                  <a:lnTo>
                    <a:pt x="1308" y="7277"/>
                  </a:lnTo>
                  <a:lnTo>
                    <a:pt x="1181" y="7404"/>
                  </a:lnTo>
                  <a:lnTo>
                    <a:pt x="939" y="7620"/>
                  </a:lnTo>
                  <a:lnTo>
                    <a:pt x="812" y="7708"/>
                  </a:lnTo>
                  <a:lnTo>
                    <a:pt x="698" y="7835"/>
                  </a:lnTo>
                  <a:lnTo>
                    <a:pt x="482" y="8039"/>
                  </a:lnTo>
                  <a:lnTo>
                    <a:pt x="393" y="8166"/>
                  </a:lnTo>
                  <a:lnTo>
                    <a:pt x="266" y="8293"/>
                  </a:lnTo>
                  <a:lnTo>
                    <a:pt x="177" y="8445"/>
                  </a:lnTo>
                  <a:lnTo>
                    <a:pt x="88" y="8597"/>
                  </a:lnTo>
                  <a:lnTo>
                    <a:pt x="50" y="8750"/>
                  </a:lnTo>
                  <a:lnTo>
                    <a:pt x="0" y="8928"/>
                  </a:lnTo>
                  <a:lnTo>
                    <a:pt x="0" y="9105"/>
                  </a:lnTo>
                  <a:lnTo>
                    <a:pt x="50" y="9258"/>
                  </a:lnTo>
                  <a:lnTo>
                    <a:pt x="723" y="10083"/>
                  </a:lnTo>
                  <a:lnTo>
                    <a:pt x="876" y="10210"/>
                  </a:lnTo>
                  <a:lnTo>
                    <a:pt x="1066" y="10325"/>
                  </a:lnTo>
                  <a:lnTo>
                    <a:pt x="1244" y="10452"/>
                  </a:lnTo>
                  <a:lnTo>
                    <a:pt x="1397" y="10579"/>
                  </a:lnTo>
                  <a:lnTo>
                    <a:pt x="1549" y="10693"/>
                  </a:lnTo>
                  <a:lnTo>
                    <a:pt x="1701" y="10820"/>
                  </a:lnTo>
                  <a:lnTo>
                    <a:pt x="1943" y="11061"/>
                  </a:lnTo>
                  <a:lnTo>
                    <a:pt x="2032" y="11188"/>
                  </a:lnTo>
                  <a:lnTo>
                    <a:pt x="2159" y="11303"/>
                  </a:lnTo>
                  <a:lnTo>
                    <a:pt x="2247" y="11455"/>
                  </a:lnTo>
                  <a:lnTo>
                    <a:pt x="2336" y="11582"/>
                  </a:lnTo>
                  <a:lnTo>
                    <a:pt x="2463" y="11696"/>
                  </a:lnTo>
                  <a:lnTo>
                    <a:pt x="2552" y="11823"/>
                  </a:lnTo>
                  <a:lnTo>
                    <a:pt x="2641" y="11950"/>
                  </a:lnTo>
                  <a:lnTo>
                    <a:pt x="2857" y="12153"/>
                  </a:lnTo>
                  <a:lnTo>
                    <a:pt x="3073" y="12344"/>
                  </a:lnTo>
                  <a:lnTo>
                    <a:pt x="3314" y="12433"/>
                  </a:lnTo>
                  <a:lnTo>
                    <a:pt x="3441" y="12433"/>
                  </a:lnTo>
                  <a:lnTo>
                    <a:pt x="3594" y="12407"/>
                  </a:lnTo>
                  <a:lnTo>
                    <a:pt x="3746" y="12407"/>
                  </a:lnTo>
                  <a:lnTo>
                    <a:pt x="3898" y="12344"/>
                  </a:lnTo>
                  <a:lnTo>
                    <a:pt x="4051" y="12255"/>
                  </a:lnTo>
                  <a:lnTo>
                    <a:pt x="4229" y="12153"/>
                  </a:lnTo>
                  <a:lnTo>
                    <a:pt x="4381" y="12039"/>
                  </a:lnTo>
                  <a:lnTo>
                    <a:pt x="4572" y="11912"/>
                  </a:lnTo>
                  <a:lnTo>
                    <a:pt x="4749" y="11798"/>
                  </a:lnTo>
                  <a:lnTo>
                    <a:pt x="4927" y="11645"/>
                  </a:lnTo>
                  <a:lnTo>
                    <a:pt x="5118" y="11493"/>
                  </a:lnTo>
                  <a:lnTo>
                    <a:pt x="5295" y="11366"/>
                  </a:lnTo>
                  <a:lnTo>
                    <a:pt x="5448" y="11214"/>
                  </a:lnTo>
                  <a:lnTo>
                    <a:pt x="5638" y="11087"/>
                  </a:lnTo>
                  <a:lnTo>
                    <a:pt x="5816" y="10934"/>
                  </a:lnTo>
                  <a:lnTo>
                    <a:pt x="5969" y="10820"/>
                  </a:lnTo>
                  <a:lnTo>
                    <a:pt x="6146" y="10693"/>
                  </a:lnTo>
                  <a:lnTo>
                    <a:pt x="6362" y="10604"/>
                  </a:lnTo>
                  <a:lnTo>
                    <a:pt x="6553" y="10515"/>
                  </a:lnTo>
                  <a:lnTo>
                    <a:pt x="6756" y="10452"/>
                  </a:lnTo>
                  <a:lnTo>
                    <a:pt x="6972" y="10426"/>
                  </a:lnTo>
                  <a:lnTo>
                    <a:pt x="7188" y="10452"/>
                  </a:lnTo>
                  <a:lnTo>
                    <a:pt x="7404" y="10541"/>
                  </a:lnTo>
                  <a:lnTo>
                    <a:pt x="7581" y="10629"/>
                  </a:lnTo>
                  <a:lnTo>
                    <a:pt x="7772" y="10756"/>
                  </a:lnTo>
                  <a:lnTo>
                    <a:pt x="7950" y="10909"/>
                  </a:lnTo>
                  <a:lnTo>
                    <a:pt x="8102" y="11036"/>
                  </a:lnTo>
                  <a:lnTo>
                    <a:pt x="8255" y="11188"/>
                  </a:lnTo>
                  <a:lnTo>
                    <a:pt x="8407" y="11341"/>
                  </a:lnTo>
                  <a:lnTo>
                    <a:pt x="8559" y="11455"/>
                  </a:lnTo>
                  <a:lnTo>
                    <a:pt x="8686" y="11607"/>
                  </a:lnTo>
                  <a:lnTo>
                    <a:pt x="8839" y="11760"/>
                  </a:lnTo>
                  <a:lnTo>
                    <a:pt x="8991" y="11887"/>
                  </a:lnTo>
                  <a:lnTo>
                    <a:pt x="9105" y="12039"/>
                  </a:lnTo>
                  <a:lnTo>
                    <a:pt x="9258" y="12153"/>
                  </a:lnTo>
                  <a:lnTo>
                    <a:pt x="9410" y="12280"/>
                  </a:lnTo>
                  <a:lnTo>
                    <a:pt x="9537" y="12407"/>
                  </a:lnTo>
                  <a:lnTo>
                    <a:pt x="9690" y="12496"/>
                  </a:lnTo>
                  <a:lnTo>
                    <a:pt x="9931" y="12674"/>
                  </a:lnTo>
                  <a:lnTo>
                    <a:pt x="10058" y="12712"/>
                  </a:lnTo>
                  <a:lnTo>
                    <a:pt x="10261" y="12763"/>
                  </a:lnTo>
                  <a:lnTo>
                    <a:pt x="10477" y="12738"/>
                  </a:lnTo>
                  <a:lnTo>
                    <a:pt x="10668" y="12649"/>
                  </a:lnTo>
                  <a:lnTo>
                    <a:pt x="10871" y="12458"/>
                  </a:lnTo>
                  <a:lnTo>
                    <a:pt x="10998" y="12306"/>
                  </a:lnTo>
                  <a:lnTo>
                    <a:pt x="11125" y="12153"/>
                  </a:lnTo>
                  <a:lnTo>
                    <a:pt x="11214" y="11976"/>
                  </a:lnTo>
                  <a:lnTo>
                    <a:pt x="11303" y="11798"/>
                  </a:lnTo>
                  <a:lnTo>
                    <a:pt x="11366" y="11582"/>
                  </a:lnTo>
                  <a:lnTo>
                    <a:pt x="11430" y="11430"/>
                  </a:lnTo>
                  <a:lnTo>
                    <a:pt x="11480" y="11303"/>
                  </a:lnTo>
                  <a:lnTo>
                    <a:pt x="11582" y="11087"/>
                  </a:lnTo>
                  <a:lnTo>
                    <a:pt x="11696" y="10909"/>
                  </a:lnTo>
                  <a:lnTo>
                    <a:pt x="11849" y="10820"/>
                  </a:lnTo>
                  <a:lnTo>
                    <a:pt x="11976" y="10820"/>
                  </a:lnTo>
                  <a:lnTo>
                    <a:pt x="12192" y="10909"/>
                  </a:lnTo>
                  <a:lnTo>
                    <a:pt x="12369" y="11061"/>
                  </a:lnTo>
                  <a:lnTo>
                    <a:pt x="12585" y="11277"/>
                  </a:lnTo>
                  <a:lnTo>
                    <a:pt x="12763" y="11430"/>
                  </a:lnTo>
                  <a:lnTo>
                    <a:pt x="12915" y="11582"/>
                  </a:lnTo>
                  <a:lnTo>
                    <a:pt x="13106" y="11734"/>
                  </a:lnTo>
                  <a:lnTo>
                    <a:pt x="13309" y="11849"/>
                  </a:lnTo>
                  <a:lnTo>
                    <a:pt x="13525" y="12001"/>
                  </a:lnTo>
                  <a:lnTo>
                    <a:pt x="13716" y="12103"/>
                  </a:lnTo>
                  <a:lnTo>
                    <a:pt x="13893" y="12192"/>
                  </a:lnTo>
                  <a:lnTo>
                    <a:pt x="14071" y="12255"/>
                  </a:lnTo>
                  <a:lnTo>
                    <a:pt x="14262" y="12280"/>
                  </a:lnTo>
                  <a:lnTo>
                    <a:pt x="14414" y="12306"/>
                  </a:lnTo>
                  <a:lnTo>
                    <a:pt x="14592" y="12344"/>
                  </a:lnTo>
                  <a:lnTo>
                    <a:pt x="14782" y="12344"/>
                  </a:lnTo>
                  <a:lnTo>
                    <a:pt x="14986" y="12306"/>
                  </a:lnTo>
                  <a:lnTo>
                    <a:pt x="15201" y="12306"/>
                  </a:lnTo>
                  <a:lnTo>
                    <a:pt x="15417" y="12280"/>
                  </a:lnTo>
                  <a:lnTo>
                    <a:pt x="15659" y="12217"/>
                  </a:lnTo>
                  <a:lnTo>
                    <a:pt x="15900" y="12153"/>
                  </a:lnTo>
                  <a:lnTo>
                    <a:pt x="16154" y="12065"/>
                  </a:lnTo>
                  <a:lnTo>
                    <a:pt x="16421" y="11976"/>
                  </a:lnTo>
                  <a:lnTo>
                    <a:pt x="16662" y="11887"/>
                  </a:lnTo>
                  <a:lnTo>
                    <a:pt x="16916" y="11760"/>
                  </a:lnTo>
                  <a:lnTo>
                    <a:pt x="17157" y="11645"/>
                  </a:lnTo>
                  <a:lnTo>
                    <a:pt x="17399" y="11518"/>
                  </a:lnTo>
                  <a:lnTo>
                    <a:pt x="17640" y="11391"/>
                  </a:lnTo>
                  <a:lnTo>
                    <a:pt x="17856" y="11239"/>
                  </a:lnTo>
                  <a:lnTo>
                    <a:pt x="18072" y="11087"/>
                  </a:lnTo>
                  <a:lnTo>
                    <a:pt x="18224" y="10934"/>
                  </a:lnTo>
                  <a:lnTo>
                    <a:pt x="18376" y="10782"/>
                  </a:lnTo>
                  <a:lnTo>
                    <a:pt x="18529" y="10629"/>
                  </a:lnTo>
                  <a:lnTo>
                    <a:pt x="18643" y="10477"/>
                  </a:lnTo>
                  <a:lnTo>
                    <a:pt x="18707" y="10325"/>
                  </a:lnTo>
                  <a:lnTo>
                    <a:pt x="18770" y="10147"/>
                  </a:lnTo>
                  <a:lnTo>
                    <a:pt x="18834" y="9994"/>
                  </a:lnTo>
                  <a:lnTo>
                    <a:pt x="18834" y="9842"/>
                  </a:lnTo>
                  <a:lnTo>
                    <a:pt x="18859" y="9690"/>
                  </a:lnTo>
                  <a:lnTo>
                    <a:pt x="18859" y="9512"/>
                  </a:lnTo>
                  <a:lnTo>
                    <a:pt x="18834" y="9359"/>
                  </a:lnTo>
                  <a:lnTo>
                    <a:pt x="18796" y="9207"/>
                  </a:lnTo>
                  <a:lnTo>
                    <a:pt x="18796" y="9055"/>
                  </a:lnTo>
                  <a:lnTo>
                    <a:pt x="18745" y="8902"/>
                  </a:lnTo>
                  <a:lnTo>
                    <a:pt x="18707" y="8750"/>
                  </a:lnTo>
                  <a:lnTo>
                    <a:pt x="18681" y="8597"/>
                  </a:lnTo>
                  <a:lnTo>
                    <a:pt x="18681" y="8445"/>
                  </a:lnTo>
                  <a:lnTo>
                    <a:pt x="18643" y="8318"/>
                  </a:lnTo>
                  <a:lnTo>
                    <a:pt x="18643" y="8166"/>
                  </a:lnTo>
                  <a:lnTo>
                    <a:pt x="18643" y="7988"/>
                  </a:lnTo>
                  <a:lnTo>
                    <a:pt x="18643" y="7835"/>
                  </a:lnTo>
                  <a:lnTo>
                    <a:pt x="18681" y="7645"/>
                  </a:lnTo>
                  <a:lnTo>
                    <a:pt x="18745" y="7467"/>
                  </a:lnTo>
                  <a:lnTo>
                    <a:pt x="18796" y="7251"/>
                  </a:lnTo>
                  <a:lnTo>
                    <a:pt x="18897" y="7099"/>
                  </a:lnTo>
                  <a:lnTo>
                    <a:pt x="19011" y="6972"/>
                  </a:lnTo>
                  <a:lnTo>
                    <a:pt x="19164" y="6858"/>
                  </a:lnTo>
                  <a:lnTo>
                    <a:pt x="19316" y="6769"/>
                  </a:lnTo>
                  <a:lnTo>
                    <a:pt x="19532" y="6769"/>
                  </a:lnTo>
                  <a:lnTo>
                    <a:pt x="19710" y="6731"/>
                  </a:lnTo>
                  <a:lnTo>
                    <a:pt x="19926" y="6769"/>
                  </a:lnTo>
                  <a:lnTo>
                    <a:pt x="20142" y="6819"/>
                  </a:lnTo>
                  <a:lnTo>
                    <a:pt x="20358" y="6883"/>
                  </a:lnTo>
                  <a:lnTo>
                    <a:pt x="20574" y="6946"/>
                  </a:lnTo>
                  <a:lnTo>
                    <a:pt x="20777" y="7035"/>
                  </a:lnTo>
                  <a:lnTo>
                    <a:pt x="20967" y="7099"/>
                  </a:lnTo>
                  <a:lnTo>
                    <a:pt x="21183" y="7188"/>
                  </a:lnTo>
                  <a:lnTo>
                    <a:pt x="21386" y="7315"/>
                  </a:lnTo>
                  <a:lnTo>
                    <a:pt x="21602" y="7404"/>
                  </a:lnTo>
                  <a:lnTo>
                    <a:pt x="21882" y="7531"/>
                  </a:lnTo>
                  <a:lnTo>
                    <a:pt x="22212" y="7683"/>
                  </a:lnTo>
                  <a:lnTo>
                    <a:pt x="22555" y="7861"/>
                  </a:lnTo>
                  <a:lnTo>
                    <a:pt x="22910" y="8013"/>
                  </a:lnTo>
                  <a:lnTo>
                    <a:pt x="23279" y="8191"/>
                  </a:lnTo>
                  <a:lnTo>
                    <a:pt x="23647" y="8382"/>
                  </a:lnTo>
                  <a:lnTo>
                    <a:pt x="24015" y="8534"/>
                  </a:lnTo>
                  <a:lnTo>
                    <a:pt x="24320" y="8648"/>
                  </a:lnTo>
                  <a:lnTo>
                    <a:pt x="24625" y="8775"/>
                  </a:lnTo>
                  <a:lnTo>
                    <a:pt x="24892" y="8839"/>
                  </a:lnTo>
                  <a:lnTo>
                    <a:pt x="25082" y="8839"/>
                  </a:lnTo>
                  <a:lnTo>
                    <a:pt x="25298" y="8864"/>
                  </a:lnTo>
                  <a:lnTo>
                    <a:pt x="25717" y="8343"/>
                  </a:lnTo>
                  <a:lnTo>
                    <a:pt x="25755" y="8102"/>
                  </a:lnTo>
                  <a:lnTo>
                    <a:pt x="25781" y="7950"/>
                  </a:lnTo>
                  <a:lnTo>
                    <a:pt x="25781" y="7683"/>
                  </a:lnTo>
                  <a:lnTo>
                    <a:pt x="25781" y="7531"/>
                  </a:lnTo>
                  <a:lnTo>
                    <a:pt x="25781" y="7378"/>
                  </a:lnTo>
                  <a:lnTo>
                    <a:pt x="25755" y="7226"/>
                  </a:lnTo>
                  <a:lnTo>
                    <a:pt x="25755" y="6769"/>
                  </a:lnTo>
                  <a:lnTo>
                    <a:pt x="25755" y="6210"/>
                  </a:lnTo>
                  <a:lnTo>
                    <a:pt x="25781" y="6032"/>
                  </a:lnTo>
                  <a:lnTo>
                    <a:pt x="25806" y="5880"/>
                  </a:lnTo>
                  <a:lnTo>
                    <a:pt x="25908" y="5753"/>
                  </a:lnTo>
                  <a:lnTo>
                    <a:pt x="26149" y="5600"/>
                  </a:lnTo>
                  <a:lnTo>
                    <a:pt x="26327" y="5600"/>
                  </a:lnTo>
                  <a:lnTo>
                    <a:pt x="26517" y="5575"/>
                  </a:lnTo>
                  <a:lnTo>
                    <a:pt x="28346" y="6769"/>
                  </a:lnTo>
                  <a:lnTo>
                    <a:pt x="28498" y="6921"/>
                  </a:lnTo>
                  <a:lnTo>
                    <a:pt x="28651" y="7099"/>
                  </a:lnTo>
                  <a:lnTo>
                    <a:pt x="28829" y="7277"/>
                  </a:lnTo>
                  <a:lnTo>
                    <a:pt x="28981" y="7493"/>
                  </a:lnTo>
                  <a:lnTo>
                    <a:pt x="29108" y="7683"/>
                  </a:lnTo>
                  <a:lnTo>
                    <a:pt x="29260" y="7886"/>
                  </a:lnTo>
                  <a:lnTo>
                    <a:pt x="29349" y="8077"/>
                  </a:lnTo>
                  <a:lnTo>
                    <a:pt x="29464" y="8293"/>
                  </a:lnTo>
                  <a:lnTo>
                    <a:pt x="29565" y="8496"/>
                  </a:lnTo>
                  <a:lnTo>
                    <a:pt x="29616" y="8686"/>
                  </a:lnTo>
                  <a:lnTo>
                    <a:pt x="29679" y="8864"/>
                  </a:lnTo>
                  <a:lnTo>
                    <a:pt x="29718" y="9080"/>
                  </a:lnTo>
                  <a:lnTo>
                    <a:pt x="29718" y="9232"/>
                  </a:lnTo>
                  <a:lnTo>
                    <a:pt x="29679" y="9410"/>
                  </a:lnTo>
                  <a:lnTo>
                    <a:pt x="29654" y="9563"/>
                  </a:lnTo>
                  <a:lnTo>
                    <a:pt x="29044" y="10388"/>
                  </a:lnTo>
                  <a:lnTo>
                    <a:pt x="28917" y="10515"/>
                  </a:lnTo>
                  <a:lnTo>
                    <a:pt x="28765" y="10604"/>
                  </a:lnTo>
                  <a:lnTo>
                    <a:pt x="28613" y="10693"/>
                  </a:lnTo>
                  <a:lnTo>
                    <a:pt x="28460" y="10782"/>
                  </a:lnTo>
                  <a:lnTo>
                    <a:pt x="28308" y="10883"/>
                  </a:lnTo>
                  <a:lnTo>
                    <a:pt x="28155" y="10972"/>
                  </a:lnTo>
                  <a:lnTo>
                    <a:pt x="27914" y="11087"/>
                  </a:lnTo>
                  <a:lnTo>
                    <a:pt x="27762" y="11188"/>
                  </a:lnTo>
                  <a:lnTo>
                    <a:pt x="27635" y="11239"/>
                  </a:lnTo>
                  <a:lnTo>
                    <a:pt x="27482" y="11277"/>
                  </a:lnTo>
                  <a:lnTo>
                    <a:pt x="27330" y="11341"/>
                  </a:lnTo>
                  <a:lnTo>
                    <a:pt x="27178" y="11366"/>
                  </a:lnTo>
                  <a:lnTo>
                    <a:pt x="26974" y="11391"/>
                  </a:lnTo>
                  <a:lnTo>
                    <a:pt x="26784" y="11455"/>
                  </a:lnTo>
                  <a:lnTo>
                    <a:pt x="26543" y="11455"/>
                  </a:lnTo>
                  <a:lnTo>
                    <a:pt x="26263" y="11493"/>
                  </a:lnTo>
                  <a:lnTo>
                    <a:pt x="25387" y="11493"/>
                  </a:lnTo>
                  <a:lnTo>
                    <a:pt x="25082" y="11455"/>
                  </a:lnTo>
                  <a:lnTo>
                    <a:pt x="24803" y="11455"/>
                  </a:lnTo>
                  <a:lnTo>
                    <a:pt x="24561" y="1145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76" name="object 404">
              <a:extLst>
                <a:ext uri="{FF2B5EF4-FFF2-40B4-BE49-F238E27FC236}">
                  <a16:creationId xmlns:a16="http://schemas.microsoft.com/office/drawing/2014/main" xmlns="" id="{5199A99B-1F69-8A03-DB53-ACADF12FCC93}"/>
                </a:ext>
              </a:extLst>
            </p:cNvPr>
            <p:cNvSpPr/>
            <p:nvPr/>
          </p:nvSpPr>
          <p:spPr>
            <a:xfrm>
              <a:off x="5945428" y="6832154"/>
              <a:ext cx="20955" cy="5715"/>
            </a:xfrm>
            <a:custGeom>
              <a:avLst/>
              <a:gdLst/>
              <a:ahLst/>
              <a:cxnLst/>
              <a:rect l="l" t="t" r="r" b="b"/>
              <a:pathLst>
                <a:path w="20954" h="5715">
                  <a:moveTo>
                    <a:pt x="0" y="215"/>
                  </a:moveTo>
                  <a:lnTo>
                    <a:pt x="304" y="152"/>
                  </a:lnTo>
                  <a:lnTo>
                    <a:pt x="635" y="126"/>
                  </a:lnTo>
                  <a:lnTo>
                    <a:pt x="1003" y="88"/>
                  </a:lnTo>
                  <a:lnTo>
                    <a:pt x="1397" y="38"/>
                  </a:lnTo>
                  <a:lnTo>
                    <a:pt x="1854" y="0"/>
                  </a:lnTo>
                  <a:lnTo>
                    <a:pt x="2374" y="0"/>
                  </a:lnTo>
                  <a:lnTo>
                    <a:pt x="2895" y="0"/>
                  </a:lnTo>
                  <a:lnTo>
                    <a:pt x="5118" y="520"/>
                  </a:lnTo>
                  <a:lnTo>
                    <a:pt x="5397" y="698"/>
                  </a:lnTo>
                  <a:lnTo>
                    <a:pt x="5613" y="850"/>
                  </a:lnTo>
                  <a:lnTo>
                    <a:pt x="5727" y="1003"/>
                  </a:lnTo>
                  <a:lnTo>
                    <a:pt x="5854" y="1155"/>
                  </a:lnTo>
                  <a:lnTo>
                    <a:pt x="5943" y="1282"/>
                  </a:lnTo>
                  <a:lnTo>
                    <a:pt x="6070" y="1562"/>
                  </a:lnTo>
                  <a:lnTo>
                    <a:pt x="6159" y="1803"/>
                  </a:lnTo>
                  <a:lnTo>
                    <a:pt x="6223" y="2044"/>
                  </a:lnTo>
                  <a:lnTo>
                    <a:pt x="6248" y="2171"/>
                  </a:lnTo>
                  <a:lnTo>
                    <a:pt x="6273" y="2324"/>
                  </a:lnTo>
                  <a:lnTo>
                    <a:pt x="6311" y="2476"/>
                  </a:lnTo>
                  <a:lnTo>
                    <a:pt x="6337" y="2628"/>
                  </a:lnTo>
                  <a:lnTo>
                    <a:pt x="6375" y="2806"/>
                  </a:lnTo>
                  <a:lnTo>
                    <a:pt x="6375" y="2959"/>
                  </a:lnTo>
                  <a:lnTo>
                    <a:pt x="6375" y="3136"/>
                  </a:lnTo>
                  <a:lnTo>
                    <a:pt x="6375" y="3568"/>
                  </a:lnTo>
                  <a:lnTo>
                    <a:pt x="6375" y="3962"/>
                  </a:lnTo>
                  <a:lnTo>
                    <a:pt x="6375" y="4089"/>
                  </a:lnTo>
                  <a:lnTo>
                    <a:pt x="6426" y="4330"/>
                  </a:lnTo>
                  <a:lnTo>
                    <a:pt x="6489" y="4457"/>
                  </a:lnTo>
                  <a:lnTo>
                    <a:pt x="6616" y="4660"/>
                  </a:lnTo>
                  <a:lnTo>
                    <a:pt x="6680" y="4787"/>
                  </a:lnTo>
                  <a:lnTo>
                    <a:pt x="6832" y="4940"/>
                  </a:lnTo>
                  <a:lnTo>
                    <a:pt x="6985" y="5092"/>
                  </a:lnTo>
                  <a:lnTo>
                    <a:pt x="7137" y="5219"/>
                  </a:lnTo>
                  <a:lnTo>
                    <a:pt x="7315" y="5245"/>
                  </a:lnTo>
                  <a:lnTo>
                    <a:pt x="7467" y="5219"/>
                  </a:lnTo>
                  <a:lnTo>
                    <a:pt x="7620" y="5156"/>
                  </a:lnTo>
                  <a:lnTo>
                    <a:pt x="7772" y="5029"/>
                  </a:lnTo>
                  <a:lnTo>
                    <a:pt x="7924" y="4876"/>
                  </a:lnTo>
                  <a:lnTo>
                    <a:pt x="8051" y="4787"/>
                  </a:lnTo>
                  <a:lnTo>
                    <a:pt x="8255" y="4635"/>
                  </a:lnTo>
                  <a:lnTo>
                    <a:pt x="8382" y="4546"/>
                  </a:lnTo>
                  <a:lnTo>
                    <a:pt x="8509" y="4483"/>
                  </a:lnTo>
                  <a:lnTo>
                    <a:pt x="9423" y="4241"/>
                  </a:lnTo>
                  <a:lnTo>
                    <a:pt x="9626" y="4178"/>
                  </a:lnTo>
                  <a:lnTo>
                    <a:pt x="9842" y="4178"/>
                  </a:lnTo>
                  <a:lnTo>
                    <a:pt x="10083" y="4152"/>
                  </a:lnTo>
                  <a:lnTo>
                    <a:pt x="10299" y="4114"/>
                  </a:lnTo>
                  <a:lnTo>
                    <a:pt x="10515" y="4114"/>
                  </a:lnTo>
                  <a:lnTo>
                    <a:pt x="10731" y="4089"/>
                  </a:lnTo>
                  <a:lnTo>
                    <a:pt x="10972" y="4089"/>
                  </a:lnTo>
                  <a:lnTo>
                    <a:pt x="11188" y="4051"/>
                  </a:lnTo>
                  <a:lnTo>
                    <a:pt x="11366" y="4025"/>
                  </a:lnTo>
                  <a:lnTo>
                    <a:pt x="11557" y="4025"/>
                  </a:lnTo>
                  <a:lnTo>
                    <a:pt x="11734" y="4000"/>
                  </a:lnTo>
                  <a:lnTo>
                    <a:pt x="11887" y="3962"/>
                  </a:lnTo>
                  <a:lnTo>
                    <a:pt x="12039" y="3936"/>
                  </a:lnTo>
                  <a:lnTo>
                    <a:pt x="12192" y="3898"/>
                  </a:lnTo>
                  <a:lnTo>
                    <a:pt x="12319" y="3848"/>
                  </a:lnTo>
                  <a:lnTo>
                    <a:pt x="12560" y="3721"/>
                  </a:lnTo>
                  <a:lnTo>
                    <a:pt x="12776" y="3594"/>
                  </a:lnTo>
                  <a:lnTo>
                    <a:pt x="12954" y="3416"/>
                  </a:lnTo>
                  <a:lnTo>
                    <a:pt x="13131" y="3238"/>
                  </a:lnTo>
                  <a:lnTo>
                    <a:pt x="13258" y="3086"/>
                  </a:lnTo>
                  <a:lnTo>
                    <a:pt x="13385" y="2933"/>
                  </a:lnTo>
                  <a:lnTo>
                    <a:pt x="13500" y="2743"/>
                  </a:lnTo>
                  <a:lnTo>
                    <a:pt x="13652" y="2590"/>
                  </a:lnTo>
                  <a:lnTo>
                    <a:pt x="13779" y="2501"/>
                  </a:lnTo>
                  <a:lnTo>
                    <a:pt x="13931" y="2412"/>
                  </a:lnTo>
                  <a:lnTo>
                    <a:pt x="14262" y="2197"/>
                  </a:lnTo>
                  <a:lnTo>
                    <a:pt x="14541" y="2108"/>
                  </a:lnTo>
                  <a:lnTo>
                    <a:pt x="14808" y="1981"/>
                  </a:lnTo>
                  <a:lnTo>
                    <a:pt x="15151" y="1892"/>
                  </a:lnTo>
                  <a:lnTo>
                    <a:pt x="17068" y="1650"/>
                  </a:lnTo>
                  <a:lnTo>
                    <a:pt x="17500" y="1650"/>
                  </a:lnTo>
                  <a:lnTo>
                    <a:pt x="18008" y="1612"/>
                  </a:lnTo>
                  <a:lnTo>
                    <a:pt x="18503" y="1612"/>
                  </a:lnTo>
                  <a:lnTo>
                    <a:pt x="18986" y="1612"/>
                  </a:lnTo>
                  <a:lnTo>
                    <a:pt x="19443" y="1650"/>
                  </a:lnTo>
                  <a:lnTo>
                    <a:pt x="19900" y="1650"/>
                  </a:lnTo>
                  <a:lnTo>
                    <a:pt x="20294" y="1676"/>
                  </a:lnTo>
                  <a:lnTo>
                    <a:pt x="20637" y="16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77" name="object 405">
              <a:extLst>
                <a:ext uri="{FF2B5EF4-FFF2-40B4-BE49-F238E27FC236}">
                  <a16:creationId xmlns:a16="http://schemas.microsoft.com/office/drawing/2014/main" xmlns="" id="{6C48BE2C-F933-F653-8CE6-C005F6D3E757}"/>
                </a:ext>
              </a:extLst>
            </p:cNvPr>
            <p:cNvSpPr/>
            <p:nvPr/>
          </p:nvSpPr>
          <p:spPr>
            <a:xfrm>
              <a:off x="5956919" y="6829134"/>
              <a:ext cx="12065" cy="45085"/>
            </a:xfrm>
            <a:custGeom>
              <a:avLst/>
              <a:gdLst/>
              <a:ahLst/>
              <a:cxnLst/>
              <a:rect l="l" t="t" r="r" b="b"/>
              <a:pathLst>
                <a:path w="12064" h="45084">
                  <a:moveTo>
                    <a:pt x="0" y="43713"/>
                  </a:moveTo>
                  <a:lnTo>
                    <a:pt x="152" y="43256"/>
                  </a:lnTo>
                  <a:lnTo>
                    <a:pt x="330" y="42735"/>
                  </a:lnTo>
                  <a:lnTo>
                    <a:pt x="546" y="42125"/>
                  </a:lnTo>
                  <a:lnTo>
                    <a:pt x="762" y="41516"/>
                  </a:lnTo>
                  <a:lnTo>
                    <a:pt x="939" y="40881"/>
                  </a:lnTo>
                  <a:lnTo>
                    <a:pt x="1155" y="40182"/>
                  </a:lnTo>
                  <a:lnTo>
                    <a:pt x="1371" y="39471"/>
                  </a:lnTo>
                  <a:lnTo>
                    <a:pt x="1587" y="38862"/>
                  </a:lnTo>
                  <a:lnTo>
                    <a:pt x="1739" y="38252"/>
                  </a:lnTo>
                  <a:lnTo>
                    <a:pt x="1892" y="37680"/>
                  </a:lnTo>
                  <a:lnTo>
                    <a:pt x="2044" y="37134"/>
                  </a:lnTo>
                  <a:lnTo>
                    <a:pt x="2159" y="36639"/>
                  </a:lnTo>
                  <a:lnTo>
                    <a:pt x="2654" y="34417"/>
                  </a:lnTo>
                  <a:lnTo>
                    <a:pt x="2717" y="34023"/>
                  </a:lnTo>
                  <a:lnTo>
                    <a:pt x="2806" y="33655"/>
                  </a:lnTo>
                  <a:lnTo>
                    <a:pt x="2832" y="33261"/>
                  </a:lnTo>
                  <a:lnTo>
                    <a:pt x="2895" y="32918"/>
                  </a:lnTo>
                  <a:lnTo>
                    <a:pt x="2959" y="32562"/>
                  </a:lnTo>
                  <a:lnTo>
                    <a:pt x="3022" y="32156"/>
                  </a:lnTo>
                  <a:lnTo>
                    <a:pt x="3073" y="31737"/>
                  </a:lnTo>
                  <a:lnTo>
                    <a:pt x="3136" y="31305"/>
                  </a:lnTo>
                  <a:lnTo>
                    <a:pt x="3200" y="30784"/>
                  </a:lnTo>
                  <a:lnTo>
                    <a:pt x="3289" y="30149"/>
                  </a:lnTo>
                  <a:lnTo>
                    <a:pt x="3352" y="29540"/>
                  </a:lnTo>
                  <a:lnTo>
                    <a:pt x="3479" y="28867"/>
                  </a:lnTo>
                  <a:lnTo>
                    <a:pt x="3568" y="28105"/>
                  </a:lnTo>
                  <a:lnTo>
                    <a:pt x="3682" y="27343"/>
                  </a:lnTo>
                  <a:lnTo>
                    <a:pt x="3810" y="26619"/>
                  </a:lnTo>
                  <a:lnTo>
                    <a:pt x="3962" y="25882"/>
                  </a:lnTo>
                  <a:lnTo>
                    <a:pt x="4114" y="25120"/>
                  </a:lnTo>
                  <a:lnTo>
                    <a:pt x="4241" y="24485"/>
                  </a:lnTo>
                  <a:lnTo>
                    <a:pt x="4356" y="23876"/>
                  </a:lnTo>
                  <a:lnTo>
                    <a:pt x="4508" y="23291"/>
                  </a:lnTo>
                  <a:lnTo>
                    <a:pt x="4635" y="22745"/>
                  </a:lnTo>
                  <a:lnTo>
                    <a:pt x="4749" y="22250"/>
                  </a:lnTo>
                  <a:lnTo>
                    <a:pt x="4876" y="21742"/>
                  </a:lnTo>
                  <a:lnTo>
                    <a:pt x="5003" y="21221"/>
                  </a:lnTo>
                  <a:lnTo>
                    <a:pt x="5156" y="20675"/>
                  </a:lnTo>
                  <a:lnTo>
                    <a:pt x="5270" y="20154"/>
                  </a:lnTo>
                  <a:lnTo>
                    <a:pt x="5461" y="19545"/>
                  </a:lnTo>
                  <a:lnTo>
                    <a:pt x="5638" y="18872"/>
                  </a:lnTo>
                  <a:lnTo>
                    <a:pt x="5816" y="18173"/>
                  </a:lnTo>
                  <a:lnTo>
                    <a:pt x="6007" y="17437"/>
                  </a:lnTo>
                  <a:lnTo>
                    <a:pt x="6248" y="16611"/>
                  </a:lnTo>
                  <a:lnTo>
                    <a:pt x="6464" y="15824"/>
                  </a:lnTo>
                  <a:lnTo>
                    <a:pt x="6680" y="15087"/>
                  </a:lnTo>
                  <a:lnTo>
                    <a:pt x="6858" y="14452"/>
                  </a:lnTo>
                  <a:lnTo>
                    <a:pt x="7035" y="13817"/>
                  </a:lnTo>
                  <a:lnTo>
                    <a:pt x="7188" y="13258"/>
                  </a:lnTo>
                  <a:lnTo>
                    <a:pt x="7315" y="12801"/>
                  </a:lnTo>
                  <a:lnTo>
                    <a:pt x="7467" y="12319"/>
                  </a:lnTo>
                  <a:lnTo>
                    <a:pt x="7594" y="11887"/>
                  </a:lnTo>
                  <a:lnTo>
                    <a:pt x="7708" y="11468"/>
                  </a:lnTo>
                  <a:lnTo>
                    <a:pt x="7835" y="11036"/>
                  </a:lnTo>
                  <a:lnTo>
                    <a:pt x="7950" y="10617"/>
                  </a:lnTo>
                  <a:lnTo>
                    <a:pt x="8077" y="10160"/>
                  </a:lnTo>
                  <a:lnTo>
                    <a:pt x="8204" y="9702"/>
                  </a:lnTo>
                  <a:lnTo>
                    <a:pt x="8318" y="9207"/>
                  </a:lnTo>
                  <a:lnTo>
                    <a:pt x="8445" y="8686"/>
                  </a:lnTo>
                  <a:lnTo>
                    <a:pt x="8559" y="8204"/>
                  </a:lnTo>
                  <a:lnTo>
                    <a:pt x="8686" y="7721"/>
                  </a:lnTo>
                  <a:lnTo>
                    <a:pt x="8775" y="7264"/>
                  </a:lnTo>
                  <a:lnTo>
                    <a:pt x="8864" y="6807"/>
                  </a:lnTo>
                  <a:lnTo>
                    <a:pt x="8928" y="6375"/>
                  </a:lnTo>
                  <a:lnTo>
                    <a:pt x="8991" y="6007"/>
                  </a:lnTo>
                  <a:lnTo>
                    <a:pt x="9055" y="5638"/>
                  </a:lnTo>
                  <a:lnTo>
                    <a:pt x="9118" y="5245"/>
                  </a:lnTo>
                  <a:lnTo>
                    <a:pt x="9144" y="4914"/>
                  </a:lnTo>
                  <a:lnTo>
                    <a:pt x="9169" y="4546"/>
                  </a:lnTo>
                  <a:lnTo>
                    <a:pt x="9207" y="4178"/>
                  </a:lnTo>
                  <a:lnTo>
                    <a:pt x="9207" y="3848"/>
                  </a:lnTo>
                  <a:lnTo>
                    <a:pt x="9232" y="3505"/>
                  </a:lnTo>
                  <a:lnTo>
                    <a:pt x="9232" y="3200"/>
                  </a:lnTo>
                  <a:lnTo>
                    <a:pt x="9232" y="2895"/>
                  </a:lnTo>
                  <a:lnTo>
                    <a:pt x="9232" y="2082"/>
                  </a:lnTo>
                  <a:lnTo>
                    <a:pt x="9232" y="1346"/>
                  </a:lnTo>
                  <a:lnTo>
                    <a:pt x="9232" y="1104"/>
                  </a:lnTo>
                  <a:lnTo>
                    <a:pt x="9271" y="914"/>
                  </a:lnTo>
                  <a:lnTo>
                    <a:pt x="9271" y="736"/>
                  </a:lnTo>
                  <a:lnTo>
                    <a:pt x="9296" y="558"/>
                  </a:lnTo>
                  <a:lnTo>
                    <a:pt x="9321" y="406"/>
                  </a:lnTo>
                  <a:lnTo>
                    <a:pt x="9423" y="254"/>
                  </a:lnTo>
                  <a:lnTo>
                    <a:pt x="9575" y="127"/>
                  </a:lnTo>
                  <a:lnTo>
                    <a:pt x="9753" y="38"/>
                  </a:lnTo>
                  <a:lnTo>
                    <a:pt x="9880" y="0"/>
                  </a:lnTo>
                  <a:lnTo>
                    <a:pt x="10033" y="0"/>
                  </a:lnTo>
                  <a:lnTo>
                    <a:pt x="10185" y="38"/>
                  </a:lnTo>
                  <a:lnTo>
                    <a:pt x="10337" y="127"/>
                  </a:lnTo>
                  <a:lnTo>
                    <a:pt x="10579" y="304"/>
                  </a:lnTo>
                  <a:lnTo>
                    <a:pt x="10668" y="457"/>
                  </a:lnTo>
                  <a:lnTo>
                    <a:pt x="10731" y="609"/>
                  </a:lnTo>
                  <a:lnTo>
                    <a:pt x="10756" y="762"/>
                  </a:lnTo>
                  <a:lnTo>
                    <a:pt x="10756" y="914"/>
                  </a:lnTo>
                  <a:lnTo>
                    <a:pt x="10756" y="1066"/>
                  </a:lnTo>
                  <a:lnTo>
                    <a:pt x="10731" y="1219"/>
                  </a:lnTo>
                  <a:lnTo>
                    <a:pt x="10731" y="1371"/>
                  </a:lnTo>
                  <a:lnTo>
                    <a:pt x="10693" y="1524"/>
                  </a:lnTo>
                  <a:lnTo>
                    <a:pt x="10693" y="1676"/>
                  </a:lnTo>
                  <a:lnTo>
                    <a:pt x="10668" y="1828"/>
                  </a:lnTo>
                  <a:lnTo>
                    <a:pt x="10668" y="2286"/>
                  </a:lnTo>
                  <a:lnTo>
                    <a:pt x="10693" y="2438"/>
                  </a:lnTo>
                  <a:lnTo>
                    <a:pt x="10731" y="2590"/>
                  </a:lnTo>
                  <a:lnTo>
                    <a:pt x="10795" y="2743"/>
                  </a:lnTo>
                  <a:lnTo>
                    <a:pt x="10820" y="2933"/>
                  </a:lnTo>
                  <a:lnTo>
                    <a:pt x="10909" y="3086"/>
                  </a:lnTo>
                  <a:lnTo>
                    <a:pt x="10972" y="3238"/>
                  </a:lnTo>
                  <a:lnTo>
                    <a:pt x="11125" y="3505"/>
                  </a:lnTo>
                  <a:lnTo>
                    <a:pt x="11214" y="3657"/>
                  </a:lnTo>
                  <a:lnTo>
                    <a:pt x="11303" y="3810"/>
                  </a:lnTo>
                  <a:lnTo>
                    <a:pt x="11404" y="3962"/>
                  </a:lnTo>
                  <a:lnTo>
                    <a:pt x="11455" y="4114"/>
                  </a:lnTo>
                  <a:lnTo>
                    <a:pt x="11557" y="4305"/>
                  </a:lnTo>
                  <a:lnTo>
                    <a:pt x="11645" y="4457"/>
                  </a:lnTo>
                  <a:lnTo>
                    <a:pt x="11671" y="4635"/>
                  </a:lnTo>
                  <a:lnTo>
                    <a:pt x="11734" y="4826"/>
                  </a:lnTo>
                  <a:lnTo>
                    <a:pt x="11760" y="4978"/>
                  </a:lnTo>
                  <a:lnTo>
                    <a:pt x="11760" y="5219"/>
                  </a:lnTo>
                  <a:lnTo>
                    <a:pt x="11734" y="5435"/>
                  </a:lnTo>
                  <a:lnTo>
                    <a:pt x="11645" y="5613"/>
                  </a:lnTo>
                  <a:lnTo>
                    <a:pt x="11404" y="6134"/>
                  </a:lnTo>
                  <a:lnTo>
                    <a:pt x="11303" y="6286"/>
                  </a:lnTo>
                  <a:lnTo>
                    <a:pt x="11214" y="6527"/>
                  </a:lnTo>
                  <a:lnTo>
                    <a:pt x="11099" y="6807"/>
                  </a:lnTo>
                  <a:lnTo>
                    <a:pt x="10972" y="7112"/>
                  </a:lnTo>
                  <a:lnTo>
                    <a:pt x="10820" y="7467"/>
                  </a:lnTo>
                  <a:lnTo>
                    <a:pt x="10668" y="7899"/>
                  </a:lnTo>
                  <a:lnTo>
                    <a:pt x="10490" y="8356"/>
                  </a:lnTo>
                  <a:lnTo>
                    <a:pt x="10299" y="8877"/>
                  </a:lnTo>
                  <a:lnTo>
                    <a:pt x="10083" y="9448"/>
                  </a:lnTo>
                  <a:lnTo>
                    <a:pt x="9906" y="10033"/>
                  </a:lnTo>
                  <a:lnTo>
                    <a:pt x="9690" y="10668"/>
                  </a:lnTo>
                  <a:lnTo>
                    <a:pt x="9474" y="11341"/>
                  </a:lnTo>
                  <a:lnTo>
                    <a:pt x="9271" y="12014"/>
                  </a:lnTo>
                  <a:lnTo>
                    <a:pt x="9055" y="12712"/>
                  </a:lnTo>
                  <a:lnTo>
                    <a:pt x="8839" y="13411"/>
                  </a:lnTo>
                  <a:lnTo>
                    <a:pt x="8623" y="14147"/>
                  </a:lnTo>
                  <a:lnTo>
                    <a:pt x="8407" y="14884"/>
                  </a:lnTo>
                  <a:lnTo>
                    <a:pt x="8229" y="15608"/>
                  </a:lnTo>
                  <a:lnTo>
                    <a:pt x="8051" y="16344"/>
                  </a:lnTo>
                  <a:lnTo>
                    <a:pt x="7861" y="17068"/>
                  </a:lnTo>
                  <a:lnTo>
                    <a:pt x="7683" y="17805"/>
                  </a:lnTo>
                  <a:lnTo>
                    <a:pt x="7493" y="18542"/>
                  </a:lnTo>
                  <a:lnTo>
                    <a:pt x="7315" y="19304"/>
                  </a:lnTo>
                  <a:lnTo>
                    <a:pt x="7162" y="20027"/>
                  </a:lnTo>
                  <a:lnTo>
                    <a:pt x="6985" y="20789"/>
                  </a:lnTo>
                  <a:lnTo>
                    <a:pt x="6794" y="21526"/>
                  </a:lnTo>
                  <a:lnTo>
                    <a:pt x="6642" y="22288"/>
                  </a:lnTo>
                  <a:lnTo>
                    <a:pt x="6464" y="23050"/>
                  </a:lnTo>
                  <a:lnTo>
                    <a:pt x="6273" y="23812"/>
                  </a:lnTo>
                  <a:lnTo>
                    <a:pt x="6121" y="24574"/>
                  </a:lnTo>
                  <a:lnTo>
                    <a:pt x="5943" y="25336"/>
                  </a:lnTo>
                  <a:lnTo>
                    <a:pt x="5765" y="26060"/>
                  </a:lnTo>
                  <a:lnTo>
                    <a:pt x="5575" y="26822"/>
                  </a:lnTo>
                  <a:lnTo>
                    <a:pt x="5422" y="27584"/>
                  </a:lnTo>
                  <a:lnTo>
                    <a:pt x="5245" y="28321"/>
                  </a:lnTo>
                  <a:lnTo>
                    <a:pt x="5092" y="29057"/>
                  </a:lnTo>
                  <a:lnTo>
                    <a:pt x="4902" y="29781"/>
                  </a:lnTo>
                  <a:lnTo>
                    <a:pt x="4749" y="30518"/>
                  </a:lnTo>
                  <a:lnTo>
                    <a:pt x="4597" y="31216"/>
                  </a:lnTo>
                  <a:lnTo>
                    <a:pt x="4419" y="31889"/>
                  </a:lnTo>
                  <a:lnTo>
                    <a:pt x="4267" y="32588"/>
                  </a:lnTo>
                  <a:lnTo>
                    <a:pt x="4114" y="33261"/>
                  </a:lnTo>
                  <a:lnTo>
                    <a:pt x="3962" y="33934"/>
                  </a:lnTo>
                  <a:lnTo>
                    <a:pt x="3810" y="34594"/>
                  </a:lnTo>
                  <a:lnTo>
                    <a:pt x="3657" y="35267"/>
                  </a:lnTo>
                  <a:lnTo>
                    <a:pt x="3505" y="35941"/>
                  </a:lnTo>
                  <a:lnTo>
                    <a:pt x="3352" y="36550"/>
                  </a:lnTo>
                  <a:lnTo>
                    <a:pt x="3200" y="37160"/>
                  </a:lnTo>
                  <a:lnTo>
                    <a:pt x="3048" y="37744"/>
                  </a:lnTo>
                  <a:lnTo>
                    <a:pt x="2921" y="38252"/>
                  </a:lnTo>
                  <a:lnTo>
                    <a:pt x="2806" y="38684"/>
                  </a:lnTo>
                  <a:lnTo>
                    <a:pt x="2679" y="39141"/>
                  </a:lnTo>
                  <a:lnTo>
                    <a:pt x="2565" y="39535"/>
                  </a:lnTo>
                  <a:lnTo>
                    <a:pt x="2463" y="39878"/>
                  </a:lnTo>
                  <a:lnTo>
                    <a:pt x="2374" y="40233"/>
                  </a:lnTo>
                  <a:lnTo>
                    <a:pt x="2260" y="40576"/>
                  </a:lnTo>
                  <a:lnTo>
                    <a:pt x="2159" y="40906"/>
                  </a:lnTo>
                  <a:lnTo>
                    <a:pt x="2070" y="41249"/>
                  </a:lnTo>
                  <a:lnTo>
                    <a:pt x="1981" y="41579"/>
                  </a:lnTo>
                  <a:lnTo>
                    <a:pt x="1917" y="41884"/>
                  </a:lnTo>
                  <a:lnTo>
                    <a:pt x="1828" y="42214"/>
                  </a:lnTo>
                  <a:lnTo>
                    <a:pt x="1765" y="42494"/>
                  </a:lnTo>
                  <a:lnTo>
                    <a:pt x="1701" y="42773"/>
                  </a:lnTo>
                  <a:lnTo>
                    <a:pt x="1651" y="43078"/>
                  </a:lnTo>
                  <a:lnTo>
                    <a:pt x="1612" y="43319"/>
                  </a:lnTo>
                  <a:lnTo>
                    <a:pt x="1587" y="43535"/>
                  </a:lnTo>
                  <a:lnTo>
                    <a:pt x="1549" y="43738"/>
                  </a:lnTo>
                  <a:lnTo>
                    <a:pt x="1549" y="43954"/>
                  </a:lnTo>
                  <a:lnTo>
                    <a:pt x="1549" y="44107"/>
                  </a:lnTo>
                  <a:lnTo>
                    <a:pt x="1587" y="44259"/>
                  </a:lnTo>
                  <a:lnTo>
                    <a:pt x="1676" y="4445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78" name="object 406">
              <a:extLst>
                <a:ext uri="{FF2B5EF4-FFF2-40B4-BE49-F238E27FC236}">
                  <a16:creationId xmlns:a16="http://schemas.microsoft.com/office/drawing/2014/main" xmlns="" id="{3D632FAE-BC7E-9234-0D1E-BF67E3732E7D}"/>
                </a:ext>
              </a:extLst>
            </p:cNvPr>
            <p:cNvSpPr/>
            <p:nvPr/>
          </p:nvSpPr>
          <p:spPr>
            <a:xfrm>
              <a:off x="5960727" y="6727334"/>
              <a:ext cx="55244" cy="65405"/>
            </a:xfrm>
            <a:custGeom>
              <a:avLst/>
              <a:gdLst/>
              <a:ahLst/>
              <a:cxnLst/>
              <a:rect l="l" t="t" r="r" b="b"/>
              <a:pathLst>
                <a:path w="55245" h="65404">
                  <a:moveTo>
                    <a:pt x="8293" y="0"/>
                  </a:moveTo>
                  <a:lnTo>
                    <a:pt x="8509" y="215"/>
                  </a:lnTo>
                  <a:lnTo>
                    <a:pt x="8750" y="482"/>
                  </a:lnTo>
                  <a:lnTo>
                    <a:pt x="9029" y="787"/>
                  </a:lnTo>
                  <a:lnTo>
                    <a:pt x="9271" y="1092"/>
                  </a:lnTo>
                  <a:lnTo>
                    <a:pt x="9512" y="1396"/>
                  </a:lnTo>
                  <a:lnTo>
                    <a:pt x="9690" y="1739"/>
                  </a:lnTo>
                  <a:lnTo>
                    <a:pt x="10185" y="3111"/>
                  </a:lnTo>
                  <a:lnTo>
                    <a:pt x="10147" y="3289"/>
                  </a:lnTo>
                  <a:lnTo>
                    <a:pt x="10121" y="3479"/>
                  </a:lnTo>
                  <a:lnTo>
                    <a:pt x="9271" y="4203"/>
                  </a:lnTo>
                  <a:lnTo>
                    <a:pt x="9118" y="4267"/>
                  </a:lnTo>
                  <a:lnTo>
                    <a:pt x="8928" y="4292"/>
                  </a:lnTo>
                  <a:lnTo>
                    <a:pt x="8750" y="4292"/>
                  </a:lnTo>
                  <a:lnTo>
                    <a:pt x="8534" y="4292"/>
                  </a:lnTo>
                  <a:lnTo>
                    <a:pt x="8318" y="4292"/>
                  </a:lnTo>
                  <a:lnTo>
                    <a:pt x="8115" y="4267"/>
                  </a:lnTo>
                  <a:lnTo>
                    <a:pt x="7861" y="4203"/>
                  </a:lnTo>
                  <a:lnTo>
                    <a:pt x="7620" y="4178"/>
                  </a:lnTo>
                  <a:lnTo>
                    <a:pt x="7378" y="4114"/>
                  </a:lnTo>
                  <a:lnTo>
                    <a:pt x="7200" y="4089"/>
                  </a:lnTo>
                  <a:lnTo>
                    <a:pt x="6985" y="4051"/>
                  </a:lnTo>
                  <a:lnTo>
                    <a:pt x="6794" y="4025"/>
                  </a:lnTo>
                  <a:lnTo>
                    <a:pt x="6642" y="3987"/>
                  </a:lnTo>
                  <a:lnTo>
                    <a:pt x="6184" y="3987"/>
                  </a:lnTo>
                  <a:lnTo>
                    <a:pt x="5918" y="4051"/>
                  </a:lnTo>
                  <a:lnTo>
                    <a:pt x="5791" y="4114"/>
                  </a:lnTo>
                  <a:lnTo>
                    <a:pt x="5638" y="4140"/>
                  </a:lnTo>
                  <a:lnTo>
                    <a:pt x="5397" y="4330"/>
                  </a:lnTo>
                  <a:lnTo>
                    <a:pt x="5270" y="4419"/>
                  </a:lnTo>
                  <a:lnTo>
                    <a:pt x="5156" y="4546"/>
                  </a:lnTo>
                  <a:lnTo>
                    <a:pt x="5003" y="4698"/>
                  </a:lnTo>
                  <a:lnTo>
                    <a:pt x="4851" y="4813"/>
                  </a:lnTo>
                  <a:lnTo>
                    <a:pt x="4724" y="5003"/>
                  </a:lnTo>
                  <a:lnTo>
                    <a:pt x="4572" y="5206"/>
                  </a:lnTo>
                  <a:lnTo>
                    <a:pt x="4457" y="5422"/>
                  </a:lnTo>
                  <a:lnTo>
                    <a:pt x="4330" y="5613"/>
                  </a:lnTo>
                  <a:lnTo>
                    <a:pt x="4241" y="5791"/>
                  </a:lnTo>
                  <a:lnTo>
                    <a:pt x="4152" y="5943"/>
                  </a:lnTo>
                  <a:lnTo>
                    <a:pt x="4051" y="6095"/>
                  </a:lnTo>
                  <a:lnTo>
                    <a:pt x="3962" y="6248"/>
                  </a:lnTo>
                  <a:lnTo>
                    <a:pt x="3898" y="6400"/>
                  </a:lnTo>
                  <a:lnTo>
                    <a:pt x="3810" y="6578"/>
                  </a:lnTo>
                  <a:lnTo>
                    <a:pt x="3746" y="6730"/>
                  </a:lnTo>
                  <a:lnTo>
                    <a:pt x="3657" y="6883"/>
                  </a:lnTo>
                  <a:lnTo>
                    <a:pt x="3568" y="7035"/>
                  </a:lnTo>
                  <a:lnTo>
                    <a:pt x="3390" y="7289"/>
                  </a:lnTo>
                  <a:lnTo>
                    <a:pt x="3175" y="7404"/>
                  </a:lnTo>
                  <a:lnTo>
                    <a:pt x="2933" y="7492"/>
                  </a:lnTo>
                  <a:lnTo>
                    <a:pt x="2781" y="7492"/>
                  </a:lnTo>
                  <a:lnTo>
                    <a:pt x="2654" y="7531"/>
                  </a:lnTo>
                  <a:lnTo>
                    <a:pt x="2501" y="7531"/>
                  </a:lnTo>
                  <a:lnTo>
                    <a:pt x="2349" y="7531"/>
                  </a:lnTo>
                  <a:lnTo>
                    <a:pt x="2197" y="7531"/>
                  </a:lnTo>
                  <a:lnTo>
                    <a:pt x="2019" y="7531"/>
                  </a:lnTo>
                  <a:lnTo>
                    <a:pt x="1803" y="7556"/>
                  </a:lnTo>
                  <a:lnTo>
                    <a:pt x="1587" y="7556"/>
                  </a:lnTo>
                  <a:lnTo>
                    <a:pt x="1409" y="7594"/>
                  </a:lnTo>
                  <a:lnTo>
                    <a:pt x="1257" y="7645"/>
                  </a:lnTo>
                  <a:lnTo>
                    <a:pt x="1066" y="7683"/>
                  </a:lnTo>
                  <a:lnTo>
                    <a:pt x="914" y="7746"/>
                  </a:lnTo>
                  <a:lnTo>
                    <a:pt x="698" y="7861"/>
                  </a:lnTo>
                  <a:lnTo>
                    <a:pt x="495" y="8077"/>
                  </a:lnTo>
                  <a:lnTo>
                    <a:pt x="304" y="8318"/>
                  </a:lnTo>
                  <a:lnTo>
                    <a:pt x="241" y="8470"/>
                  </a:lnTo>
                  <a:lnTo>
                    <a:pt x="190" y="8623"/>
                  </a:lnTo>
                  <a:lnTo>
                    <a:pt x="127" y="8775"/>
                  </a:lnTo>
                  <a:lnTo>
                    <a:pt x="88" y="8966"/>
                  </a:lnTo>
                  <a:lnTo>
                    <a:pt x="63" y="9143"/>
                  </a:lnTo>
                  <a:lnTo>
                    <a:pt x="38" y="9359"/>
                  </a:lnTo>
                  <a:lnTo>
                    <a:pt x="0" y="9537"/>
                  </a:lnTo>
                  <a:lnTo>
                    <a:pt x="0" y="9753"/>
                  </a:lnTo>
                  <a:lnTo>
                    <a:pt x="0" y="9969"/>
                  </a:lnTo>
                  <a:lnTo>
                    <a:pt x="38" y="10185"/>
                  </a:lnTo>
                  <a:lnTo>
                    <a:pt x="63" y="10388"/>
                  </a:lnTo>
                  <a:lnTo>
                    <a:pt x="88" y="10604"/>
                  </a:lnTo>
                  <a:lnTo>
                    <a:pt x="152" y="10794"/>
                  </a:lnTo>
                  <a:lnTo>
                    <a:pt x="215" y="10998"/>
                  </a:lnTo>
                  <a:lnTo>
                    <a:pt x="279" y="11214"/>
                  </a:lnTo>
                  <a:lnTo>
                    <a:pt x="342" y="11404"/>
                  </a:lnTo>
                  <a:lnTo>
                    <a:pt x="431" y="11582"/>
                  </a:lnTo>
                  <a:lnTo>
                    <a:pt x="546" y="11760"/>
                  </a:lnTo>
                  <a:lnTo>
                    <a:pt x="698" y="11950"/>
                  </a:lnTo>
                  <a:lnTo>
                    <a:pt x="825" y="12166"/>
                  </a:lnTo>
                  <a:lnTo>
                    <a:pt x="1041" y="12344"/>
                  </a:lnTo>
                  <a:lnTo>
                    <a:pt x="1308" y="12522"/>
                  </a:lnTo>
                  <a:lnTo>
                    <a:pt x="1587" y="12712"/>
                  </a:lnTo>
                  <a:lnTo>
                    <a:pt x="1892" y="12826"/>
                  </a:lnTo>
                  <a:lnTo>
                    <a:pt x="2222" y="12928"/>
                  </a:lnTo>
                  <a:lnTo>
                    <a:pt x="2565" y="13017"/>
                  </a:lnTo>
                  <a:lnTo>
                    <a:pt x="2895" y="13080"/>
                  </a:lnTo>
                  <a:lnTo>
                    <a:pt x="3238" y="13080"/>
                  </a:lnTo>
                  <a:lnTo>
                    <a:pt x="3543" y="13080"/>
                  </a:lnTo>
                  <a:lnTo>
                    <a:pt x="3810" y="13080"/>
                  </a:lnTo>
                  <a:lnTo>
                    <a:pt x="4051" y="13017"/>
                  </a:lnTo>
                  <a:lnTo>
                    <a:pt x="4267" y="12953"/>
                  </a:lnTo>
                  <a:lnTo>
                    <a:pt x="4483" y="12890"/>
                  </a:lnTo>
                  <a:lnTo>
                    <a:pt x="4699" y="12865"/>
                  </a:lnTo>
                  <a:lnTo>
                    <a:pt x="4876" y="12801"/>
                  </a:lnTo>
                  <a:lnTo>
                    <a:pt x="5067" y="12776"/>
                  </a:lnTo>
                  <a:lnTo>
                    <a:pt x="5245" y="12776"/>
                  </a:lnTo>
                  <a:lnTo>
                    <a:pt x="5422" y="12776"/>
                  </a:lnTo>
                  <a:lnTo>
                    <a:pt x="5613" y="12801"/>
                  </a:lnTo>
                  <a:lnTo>
                    <a:pt x="5765" y="12865"/>
                  </a:lnTo>
                  <a:lnTo>
                    <a:pt x="5918" y="12928"/>
                  </a:lnTo>
                  <a:lnTo>
                    <a:pt x="6070" y="13017"/>
                  </a:lnTo>
                  <a:lnTo>
                    <a:pt x="6248" y="13106"/>
                  </a:lnTo>
                  <a:lnTo>
                    <a:pt x="6438" y="13195"/>
                  </a:lnTo>
                  <a:lnTo>
                    <a:pt x="6642" y="13322"/>
                  </a:lnTo>
                  <a:lnTo>
                    <a:pt x="6858" y="13500"/>
                  </a:lnTo>
                  <a:lnTo>
                    <a:pt x="7099" y="13690"/>
                  </a:lnTo>
                  <a:lnTo>
                    <a:pt x="7289" y="13842"/>
                  </a:lnTo>
                  <a:lnTo>
                    <a:pt x="7467" y="13995"/>
                  </a:lnTo>
                  <a:lnTo>
                    <a:pt x="7658" y="14147"/>
                  </a:lnTo>
                  <a:lnTo>
                    <a:pt x="7810" y="14300"/>
                  </a:lnTo>
                  <a:lnTo>
                    <a:pt x="7924" y="14452"/>
                  </a:lnTo>
                  <a:lnTo>
                    <a:pt x="8051" y="14566"/>
                  </a:lnTo>
                  <a:lnTo>
                    <a:pt x="8140" y="14693"/>
                  </a:lnTo>
                  <a:lnTo>
                    <a:pt x="8267" y="14808"/>
                  </a:lnTo>
                  <a:lnTo>
                    <a:pt x="8356" y="14960"/>
                  </a:lnTo>
                  <a:lnTo>
                    <a:pt x="8445" y="15087"/>
                  </a:lnTo>
                  <a:lnTo>
                    <a:pt x="8509" y="15239"/>
                  </a:lnTo>
                  <a:lnTo>
                    <a:pt x="8597" y="15392"/>
                  </a:lnTo>
                  <a:lnTo>
                    <a:pt x="8661" y="15544"/>
                  </a:lnTo>
                  <a:lnTo>
                    <a:pt x="8724" y="15760"/>
                  </a:lnTo>
                  <a:lnTo>
                    <a:pt x="8750" y="15938"/>
                  </a:lnTo>
                  <a:lnTo>
                    <a:pt x="8775" y="16128"/>
                  </a:lnTo>
                  <a:lnTo>
                    <a:pt x="8775" y="16332"/>
                  </a:lnTo>
                  <a:lnTo>
                    <a:pt x="8775" y="17043"/>
                  </a:lnTo>
                  <a:lnTo>
                    <a:pt x="8775" y="17284"/>
                  </a:lnTo>
                  <a:lnTo>
                    <a:pt x="8813" y="17551"/>
                  </a:lnTo>
                  <a:lnTo>
                    <a:pt x="8877" y="17830"/>
                  </a:lnTo>
                  <a:lnTo>
                    <a:pt x="8928" y="18135"/>
                  </a:lnTo>
                  <a:lnTo>
                    <a:pt x="8991" y="18440"/>
                  </a:lnTo>
                  <a:lnTo>
                    <a:pt x="9055" y="18770"/>
                  </a:lnTo>
                  <a:lnTo>
                    <a:pt x="9144" y="19113"/>
                  </a:lnTo>
                  <a:lnTo>
                    <a:pt x="9207" y="19443"/>
                  </a:lnTo>
                  <a:lnTo>
                    <a:pt x="9271" y="19811"/>
                  </a:lnTo>
                  <a:lnTo>
                    <a:pt x="9334" y="20142"/>
                  </a:lnTo>
                  <a:lnTo>
                    <a:pt x="9359" y="20510"/>
                  </a:lnTo>
                  <a:lnTo>
                    <a:pt x="9359" y="20878"/>
                  </a:lnTo>
                  <a:lnTo>
                    <a:pt x="9385" y="21247"/>
                  </a:lnTo>
                  <a:lnTo>
                    <a:pt x="9359" y="21577"/>
                  </a:lnTo>
                  <a:lnTo>
                    <a:pt x="9296" y="21920"/>
                  </a:lnTo>
                  <a:lnTo>
                    <a:pt x="9271" y="22224"/>
                  </a:lnTo>
                  <a:lnTo>
                    <a:pt x="9182" y="22529"/>
                  </a:lnTo>
                  <a:lnTo>
                    <a:pt x="9055" y="22732"/>
                  </a:lnTo>
                  <a:lnTo>
                    <a:pt x="8928" y="22986"/>
                  </a:lnTo>
                  <a:lnTo>
                    <a:pt x="8813" y="23139"/>
                  </a:lnTo>
                  <a:lnTo>
                    <a:pt x="8686" y="23253"/>
                  </a:lnTo>
                  <a:lnTo>
                    <a:pt x="8572" y="23380"/>
                  </a:lnTo>
                  <a:lnTo>
                    <a:pt x="8420" y="23469"/>
                  </a:lnTo>
                  <a:lnTo>
                    <a:pt x="8293" y="23533"/>
                  </a:lnTo>
                  <a:lnTo>
                    <a:pt x="8166" y="23596"/>
                  </a:lnTo>
                  <a:lnTo>
                    <a:pt x="7899" y="23685"/>
                  </a:lnTo>
                  <a:lnTo>
                    <a:pt x="7747" y="23710"/>
                  </a:lnTo>
                  <a:lnTo>
                    <a:pt x="7594" y="23748"/>
                  </a:lnTo>
                  <a:lnTo>
                    <a:pt x="7442" y="23774"/>
                  </a:lnTo>
                  <a:lnTo>
                    <a:pt x="7289" y="23799"/>
                  </a:lnTo>
                  <a:lnTo>
                    <a:pt x="7137" y="23837"/>
                  </a:lnTo>
                  <a:lnTo>
                    <a:pt x="7010" y="23863"/>
                  </a:lnTo>
                  <a:lnTo>
                    <a:pt x="6858" y="23901"/>
                  </a:lnTo>
                  <a:lnTo>
                    <a:pt x="6705" y="23926"/>
                  </a:lnTo>
                  <a:lnTo>
                    <a:pt x="6438" y="23990"/>
                  </a:lnTo>
                  <a:lnTo>
                    <a:pt x="6311" y="24015"/>
                  </a:lnTo>
                  <a:lnTo>
                    <a:pt x="6184" y="24053"/>
                  </a:lnTo>
                  <a:lnTo>
                    <a:pt x="5981" y="24142"/>
                  </a:lnTo>
                  <a:lnTo>
                    <a:pt x="5854" y="24206"/>
                  </a:lnTo>
                  <a:lnTo>
                    <a:pt x="5676" y="24409"/>
                  </a:lnTo>
                  <a:lnTo>
                    <a:pt x="5613" y="24561"/>
                  </a:lnTo>
                  <a:lnTo>
                    <a:pt x="5524" y="24866"/>
                  </a:lnTo>
                  <a:lnTo>
                    <a:pt x="5549" y="25082"/>
                  </a:lnTo>
                  <a:lnTo>
                    <a:pt x="6337" y="26149"/>
                  </a:lnTo>
                  <a:lnTo>
                    <a:pt x="6553" y="26301"/>
                  </a:lnTo>
                  <a:lnTo>
                    <a:pt x="6832" y="26390"/>
                  </a:lnTo>
                  <a:lnTo>
                    <a:pt x="7137" y="26492"/>
                  </a:lnTo>
                  <a:lnTo>
                    <a:pt x="7442" y="26581"/>
                  </a:lnTo>
                  <a:lnTo>
                    <a:pt x="7747" y="26606"/>
                  </a:lnTo>
                  <a:lnTo>
                    <a:pt x="8077" y="26644"/>
                  </a:lnTo>
                  <a:lnTo>
                    <a:pt x="8991" y="26644"/>
                  </a:lnTo>
                  <a:lnTo>
                    <a:pt x="9271" y="26606"/>
                  </a:lnTo>
                  <a:lnTo>
                    <a:pt x="9537" y="26606"/>
                  </a:lnTo>
                  <a:lnTo>
                    <a:pt x="9842" y="26581"/>
                  </a:lnTo>
                  <a:lnTo>
                    <a:pt x="10147" y="26542"/>
                  </a:lnTo>
                  <a:lnTo>
                    <a:pt x="10452" y="26492"/>
                  </a:lnTo>
                  <a:lnTo>
                    <a:pt x="10820" y="26454"/>
                  </a:lnTo>
                  <a:lnTo>
                    <a:pt x="11188" y="26390"/>
                  </a:lnTo>
                  <a:lnTo>
                    <a:pt x="11493" y="26365"/>
                  </a:lnTo>
                  <a:lnTo>
                    <a:pt x="11798" y="26365"/>
                  </a:lnTo>
                  <a:lnTo>
                    <a:pt x="12077" y="26339"/>
                  </a:lnTo>
                  <a:lnTo>
                    <a:pt x="12319" y="26339"/>
                  </a:lnTo>
                  <a:lnTo>
                    <a:pt x="12534" y="26339"/>
                  </a:lnTo>
                  <a:lnTo>
                    <a:pt x="12738" y="26339"/>
                  </a:lnTo>
                  <a:lnTo>
                    <a:pt x="12928" y="26339"/>
                  </a:lnTo>
                  <a:lnTo>
                    <a:pt x="13106" y="26365"/>
                  </a:lnTo>
                  <a:lnTo>
                    <a:pt x="13296" y="26390"/>
                  </a:lnTo>
                  <a:lnTo>
                    <a:pt x="13474" y="26454"/>
                  </a:lnTo>
                  <a:lnTo>
                    <a:pt x="13690" y="26517"/>
                  </a:lnTo>
                  <a:lnTo>
                    <a:pt x="14757" y="28041"/>
                  </a:lnTo>
                  <a:lnTo>
                    <a:pt x="14757" y="28320"/>
                  </a:lnTo>
                  <a:lnTo>
                    <a:pt x="14757" y="28587"/>
                  </a:lnTo>
                  <a:lnTo>
                    <a:pt x="14693" y="28828"/>
                  </a:lnTo>
                  <a:lnTo>
                    <a:pt x="14630" y="29108"/>
                  </a:lnTo>
                  <a:lnTo>
                    <a:pt x="14541" y="29349"/>
                  </a:lnTo>
                  <a:lnTo>
                    <a:pt x="14414" y="29565"/>
                  </a:lnTo>
                  <a:lnTo>
                    <a:pt x="14300" y="29806"/>
                  </a:lnTo>
                  <a:lnTo>
                    <a:pt x="14173" y="30048"/>
                  </a:lnTo>
                  <a:lnTo>
                    <a:pt x="13652" y="31216"/>
                  </a:lnTo>
                  <a:lnTo>
                    <a:pt x="13563" y="31457"/>
                  </a:lnTo>
                  <a:lnTo>
                    <a:pt x="13538" y="31699"/>
                  </a:lnTo>
                  <a:lnTo>
                    <a:pt x="13538" y="31940"/>
                  </a:lnTo>
                  <a:lnTo>
                    <a:pt x="13500" y="32181"/>
                  </a:lnTo>
                  <a:lnTo>
                    <a:pt x="13538" y="32397"/>
                  </a:lnTo>
                  <a:lnTo>
                    <a:pt x="13601" y="32613"/>
                  </a:lnTo>
                  <a:lnTo>
                    <a:pt x="13690" y="32829"/>
                  </a:lnTo>
                  <a:lnTo>
                    <a:pt x="13779" y="33045"/>
                  </a:lnTo>
                  <a:lnTo>
                    <a:pt x="13957" y="33197"/>
                  </a:lnTo>
                  <a:lnTo>
                    <a:pt x="14109" y="33375"/>
                  </a:lnTo>
                  <a:lnTo>
                    <a:pt x="14325" y="33527"/>
                  </a:lnTo>
                  <a:lnTo>
                    <a:pt x="15582" y="34162"/>
                  </a:lnTo>
                  <a:lnTo>
                    <a:pt x="15786" y="34264"/>
                  </a:lnTo>
                  <a:lnTo>
                    <a:pt x="15976" y="34353"/>
                  </a:lnTo>
                  <a:lnTo>
                    <a:pt x="16154" y="34442"/>
                  </a:lnTo>
                  <a:lnTo>
                    <a:pt x="16344" y="34505"/>
                  </a:lnTo>
                  <a:lnTo>
                    <a:pt x="16497" y="34594"/>
                  </a:lnTo>
                  <a:lnTo>
                    <a:pt x="16675" y="34683"/>
                  </a:lnTo>
                  <a:lnTo>
                    <a:pt x="16891" y="34810"/>
                  </a:lnTo>
                  <a:lnTo>
                    <a:pt x="17132" y="34924"/>
                  </a:lnTo>
                  <a:lnTo>
                    <a:pt x="17373" y="35051"/>
                  </a:lnTo>
                  <a:lnTo>
                    <a:pt x="17653" y="35178"/>
                  </a:lnTo>
                  <a:lnTo>
                    <a:pt x="17983" y="35293"/>
                  </a:lnTo>
                  <a:lnTo>
                    <a:pt x="18288" y="35445"/>
                  </a:lnTo>
                  <a:lnTo>
                    <a:pt x="18630" y="35572"/>
                  </a:lnTo>
                  <a:lnTo>
                    <a:pt x="19024" y="35686"/>
                  </a:lnTo>
                  <a:lnTo>
                    <a:pt x="19418" y="35788"/>
                  </a:lnTo>
                  <a:lnTo>
                    <a:pt x="19850" y="35902"/>
                  </a:lnTo>
                  <a:lnTo>
                    <a:pt x="20332" y="35966"/>
                  </a:lnTo>
                  <a:lnTo>
                    <a:pt x="20815" y="36055"/>
                  </a:lnTo>
                  <a:lnTo>
                    <a:pt x="21310" y="36144"/>
                  </a:lnTo>
                  <a:lnTo>
                    <a:pt x="21793" y="36245"/>
                  </a:lnTo>
                  <a:lnTo>
                    <a:pt x="22313" y="36334"/>
                  </a:lnTo>
                  <a:lnTo>
                    <a:pt x="22771" y="36423"/>
                  </a:lnTo>
                  <a:lnTo>
                    <a:pt x="23164" y="36575"/>
                  </a:lnTo>
                  <a:lnTo>
                    <a:pt x="23558" y="36702"/>
                  </a:lnTo>
                  <a:lnTo>
                    <a:pt x="23863" y="36855"/>
                  </a:lnTo>
                  <a:lnTo>
                    <a:pt x="24079" y="36969"/>
                  </a:lnTo>
                  <a:lnTo>
                    <a:pt x="24320" y="37122"/>
                  </a:lnTo>
                  <a:lnTo>
                    <a:pt x="24511" y="37274"/>
                  </a:lnTo>
                  <a:lnTo>
                    <a:pt x="24688" y="37464"/>
                  </a:lnTo>
                  <a:lnTo>
                    <a:pt x="24879" y="37642"/>
                  </a:lnTo>
                  <a:lnTo>
                    <a:pt x="25057" y="37858"/>
                  </a:lnTo>
                  <a:lnTo>
                    <a:pt x="25209" y="38163"/>
                  </a:lnTo>
                  <a:lnTo>
                    <a:pt x="25361" y="38430"/>
                  </a:lnTo>
                  <a:lnTo>
                    <a:pt x="25488" y="38734"/>
                  </a:lnTo>
                  <a:lnTo>
                    <a:pt x="25539" y="39039"/>
                  </a:lnTo>
                  <a:lnTo>
                    <a:pt x="25641" y="39344"/>
                  </a:lnTo>
                  <a:lnTo>
                    <a:pt x="25666" y="39598"/>
                  </a:lnTo>
                  <a:lnTo>
                    <a:pt x="25666" y="39776"/>
                  </a:lnTo>
                  <a:lnTo>
                    <a:pt x="25666" y="39992"/>
                  </a:lnTo>
                  <a:lnTo>
                    <a:pt x="25666" y="40170"/>
                  </a:lnTo>
                  <a:lnTo>
                    <a:pt x="25641" y="40360"/>
                  </a:lnTo>
                  <a:lnTo>
                    <a:pt x="25603" y="40538"/>
                  </a:lnTo>
                  <a:lnTo>
                    <a:pt x="25577" y="40716"/>
                  </a:lnTo>
                  <a:lnTo>
                    <a:pt x="25514" y="40932"/>
                  </a:lnTo>
                  <a:lnTo>
                    <a:pt x="25425" y="41147"/>
                  </a:lnTo>
                  <a:lnTo>
                    <a:pt x="25336" y="41389"/>
                  </a:lnTo>
                  <a:lnTo>
                    <a:pt x="25209" y="41605"/>
                  </a:lnTo>
                  <a:lnTo>
                    <a:pt x="25082" y="41846"/>
                  </a:lnTo>
                  <a:lnTo>
                    <a:pt x="24968" y="42087"/>
                  </a:lnTo>
                  <a:lnTo>
                    <a:pt x="24841" y="42341"/>
                  </a:lnTo>
                  <a:lnTo>
                    <a:pt x="24726" y="42583"/>
                  </a:lnTo>
                  <a:lnTo>
                    <a:pt x="24599" y="42824"/>
                  </a:lnTo>
                  <a:lnTo>
                    <a:pt x="24511" y="43103"/>
                  </a:lnTo>
                  <a:lnTo>
                    <a:pt x="24384" y="43370"/>
                  </a:lnTo>
                  <a:lnTo>
                    <a:pt x="24295" y="43675"/>
                  </a:lnTo>
                  <a:lnTo>
                    <a:pt x="24231" y="43954"/>
                  </a:lnTo>
                  <a:lnTo>
                    <a:pt x="24142" y="44259"/>
                  </a:lnTo>
                  <a:lnTo>
                    <a:pt x="24079" y="44564"/>
                  </a:lnTo>
                  <a:lnTo>
                    <a:pt x="24053" y="44830"/>
                  </a:lnTo>
                  <a:lnTo>
                    <a:pt x="24015" y="45135"/>
                  </a:lnTo>
                  <a:lnTo>
                    <a:pt x="24015" y="45440"/>
                  </a:lnTo>
                  <a:lnTo>
                    <a:pt x="24053" y="45719"/>
                  </a:lnTo>
                  <a:lnTo>
                    <a:pt x="24079" y="45999"/>
                  </a:lnTo>
                  <a:lnTo>
                    <a:pt x="24142" y="46266"/>
                  </a:lnTo>
                  <a:lnTo>
                    <a:pt x="24231" y="46545"/>
                  </a:lnTo>
                  <a:lnTo>
                    <a:pt x="24320" y="46786"/>
                  </a:lnTo>
                  <a:lnTo>
                    <a:pt x="24447" y="47002"/>
                  </a:lnTo>
                  <a:lnTo>
                    <a:pt x="24574" y="47218"/>
                  </a:lnTo>
                  <a:lnTo>
                    <a:pt x="24726" y="47396"/>
                  </a:lnTo>
                  <a:lnTo>
                    <a:pt x="24841" y="47548"/>
                  </a:lnTo>
                  <a:lnTo>
                    <a:pt x="24968" y="47675"/>
                  </a:lnTo>
                  <a:lnTo>
                    <a:pt x="25120" y="47790"/>
                  </a:lnTo>
                  <a:lnTo>
                    <a:pt x="25387" y="48005"/>
                  </a:lnTo>
                  <a:lnTo>
                    <a:pt x="25539" y="48094"/>
                  </a:lnTo>
                  <a:lnTo>
                    <a:pt x="25730" y="48183"/>
                  </a:lnTo>
                  <a:lnTo>
                    <a:pt x="25908" y="48310"/>
                  </a:lnTo>
                  <a:lnTo>
                    <a:pt x="26123" y="48437"/>
                  </a:lnTo>
                  <a:lnTo>
                    <a:pt x="26276" y="48526"/>
                  </a:lnTo>
                  <a:lnTo>
                    <a:pt x="26428" y="48615"/>
                  </a:lnTo>
                  <a:lnTo>
                    <a:pt x="26581" y="48742"/>
                  </a:lnTo>
                  <a:lnTo>
                    <a:pt x="26708" y="48831"/>
                  </a:lnTo>
                  <a:lnTo>
                    <a:pt x="26885" y="49009"/>
                  </a:lnTo>
                  <a:lnTo>
                    <a:pt x="27254" y="49771"/>
                  </a:lnTo>
                  <a:lnTo>
                    <a:pt x="27254" y="49987"/>
                  </a:lnTo>
                  <a:lnTo>
                    <a:pt x="27216" y="50266"/>
                  </a:lnTo>
                  <a:lnTo>
                    <a:pt x="27190" y="50533"/>
                  </a:lnTo>
                  <a:lnTo>
                    <a:pt x="27127" y="50838"/>
                  </a:lnTo>
                  <a:lnTo>
                    <a:pt x="27038" y="51231"/>
                  </a:lnTo>
                  <a:lnTo>
                    <a:pt x="26949" y="51600"/>
                  </a:lnTo>
                  <a:lnTo>
                    <a:pt x="26860" y="51993"/>
                  </a:lnTo>
                  <a:lnTo>
                    <a:pt x="26758" y="52400"/>
                  </a:lnTo>
                  <a:lnTo>
                    <a:pt x="26644" y="52819"/>
                  </a:lnTo>
                  <a:lnTo>
                    <a:pt x="26581" y="53251"/>
                  </a:lnTo>
                  <a:lnTo>
                    <a:pt x="26555" y="53670"/>
                  </a:lnTo>
                  <a:lnTo>
                    <a:pt x="26517" y="54101"/>
                  </a:lnTo>
                  <a:lnTo>
                    <a:pt x="26555" y="54533"/>
                  </a:lnTo>
                  <a:lnTo>
                    <a:pt x="26606" y="54927"/>
                  </a:lnTo>
                  <a:lnTo>
                    <a:pt x="26670" y="55321"/>
                  </a:lnTo>
                  <a:lnTo>
                    <a:pt x="26758" y="55651"/>
                  </a:lnTo>
                  <a:lnTo>
                    <a:pt x="26949" y="55956"/>
                  </a:lnTo>
                  <a:lnTo>
                    <a:pt x="27101" y="56235"/>
                  </a:lnTo>
                  <a:lnTo>
                    <a:pt x="27279" y="56451"/>
                  </a:lnTo>
                  <a:lnTo>
                    <a:pt x="27495" y="56603"/>
                  </a:lnTo>
                  <a:lnTo>
                    <a:pt x="27673" y="56718"/>
                  </a:lnTo>
                  <a:lnTo>
                    <a:pt x="27889" y="56870"/>
                  </a:lnTo>
                  <a:lnTo>
                    <a:pt x="28130" y="56972"/>
                  </a:lnTo>
                  <a:lnTo>
                    <a:pt x="28384" y="57061"/>
                  </a:lnTo>
                  <a:lnTo>
                    <a:pt x="28689" y="57149"/>
                  </a:lnTo>
                  <a:lnTo>
                    <a:pt x="29019" y="57213"/>
                  </a:lnTo>
                  <a:lnTo>
                    <a:pt x="29349" y="57276"/>
                  </a:lnTo>
                  <a:lnTo>
                    <a:pt x="29654" y="57302"/>
                  </a:lnTo>
                  <a:lnTo>
                    <a:pt x="29959" y="57302"/>
                  </a:lnTo>
                  <a:lnTo>
                    <a:pt x="30238" y="57302"/>
                  </a:lnTo>
                  <a:lnTo>
                    <a:pt x="30480" y="57276"/>
                  </a:lnTo>
                  <a:lnTo>
                    <a:pt x="30695" y="57238"/>
                  </a:lnTo>
                  <a:lnTo>
                    <a:pt x="30911" y="57213"/>
                  </a:lnTo>
                  <a:lnTo>
                    <a:pt x="31127" y="57175"/>
                  </a:lnTo>
                  <a:lnTo>
                    <a:pt x="31330" y="57124"/>
                  </a:lnTo>
                  <a:lnTo>
                    <a:pt x="31521" y="57086"/>
                  </a:lnTo>
                  <a:lnTo>
                    <a:pt x="31699" y="57022"/>
                  </a:lnTo>
                  <a:lnTo>
                    <a:pt x="31851" y="56934"/>
                  </a:lnTo>
                  <a:lnTo>
                    <a:pt x="32042" y="56870"/>
                  </a:lnTo>
                  <a:lnTo>
                    <a:pt x="32194" y="56781"/>
                  </a:lnTo>
                  <a:lnTo>
                    <a:pt x="32461" y="56629"/>
                  </a:lnTo>
                  <a:lnTo>
                    <a:pt x="32613" y="56540"/>
                  </a:lnTo>
                  <a:lnTo>
                    <a:pt x="32893" y="56362"/>
                  </a:lnTo>
                  <a:lnTo>
                    <a:pt x="33045" y="56260"/>
                  </a:lnTo>
                  <a:lnTo>
                    <a:pt x="33197" y="56210"/>
                  </a:lnTo>
                  <a:lnTo>
                    <a:pt x="33350" y="56108"/>
                  </a:lnTo>
                  <a:lnTo>
                    <a:pt x="33502" y="56057"/>
                  </a:lnTo>
                  <a:lnTo>
                    <a:pt x="33680" y="55994"/>
                  </a:lnTo>
                  <a:lnTo>
                    <a:pt x="33870" y="55905"/>
                  </a:lnTo>
                  <a:lnTo>
                    <a:pt x="34048" y="55867"/>
                  </a:lnTo>
                  <a:lnTo>
                    <a:pt x="34264" y="55803"/>
                  </a:lnTo>
                  <a:lnTo>
                    <a:pt x="34480" y="55778"/>
                  </a:lnTo>
                  <a:lnTo>
                    <a:pt x="34721" y="55752"/>
                  </a:lnTo>
                  <a:lnTo>
                    <a:pt x="34988" y="55752"/>
                  </a:lnTo>
                  <a:lnTo>
                    <a:pt x="35242" y="55752"/>
                  </a:lnTo>
                  <a:lnTo>
                    <a:pt x="35547" y="55752"/>
                  </a:lnTo>
                  <a:lnTo>
                    <a:pt x="35852" y="55778"/>
                  </a:lnTo>
                  <a:lnTo>
                    <a:pt x="36182" y="55803"/>
                  </a:lnTo>
                  <a:lnTo>
                    <a:pt x="36512" y="55867"/>
                  </a:lnTo>
                  <a:lnTo>
                    <a:pt x="36855" y="55930"/>
                  </a:lnTo>
                  <a:lnTo>
                    <a:pt x="37185" y="55994"/>
                  </a:lnTo>
                  <a:lnTo>
                    <a:pt x="37553" y="56057"/>
                  </a:lnTo>
                  <a:lnTo>
                    <a:pt x="37922" y="56146"/>
                  </a:lnTo>
                  <a:lnTo>
                    <a:pt x="38252" y="56235"/>
                  </a:lnTo>
                  <a:lnTo>
                    <a:pt x="38620" y="56324"/>
                  </a:lnTo>
                  <a:lnTo>
                    <a:pt x="38950" y="56413"/>
                  </a:lnTo>
                  <a:lnTo>
                    <a:pt x="39319" y="56540"/>
                  </a:lnTo>
                  <a:lnTo>
                    <a:pt x="39662" y="56629"/>
                  </a:lnTo>
                  <a:lnTo>
                    <a:pt x="39966" y="56756"/>
                  </a:lnTo>
                  <a:lnTo>
                    <a:pt x="40271" y="56870"/>
                  </a:lnTo>
                  <a:lnTo>
                    <a:pt x="40576" y="56997"/>
                  </a:lnTo>
                  <a:lnTo>
                    <a:pt x="40843" y="57124"/>
                  </a:lnTo>
                  <a:lnTo>
                    <a:pt x="41122" y="57238"/>
                  </a:lnTo>
                  <a:lnTo>
                    <a:pt x="41363" y="57391"/>
                  </a:lnTo>
                  <a:lnTo>
                    <a:pt x="41579" y="57518"/>
                  </a:lnTo>
                  <a:lnTo>
                    <a:pt x="41757" y="57632"/>
                  </a:lnTo>
                  <a:lnTo>
                    <a:pt x="41948" y="57759"/>
                  </a:lnTo>
                  <a:lnTo>
                    <a:pt x="42100" y="57886"/>
                  </a:lnTo>
                  <a:lnTo>
                    <a:pt x="42252" y="58000"/>
                  </a:lnTo>
                  <a:lnTo>
                    <a:pt x="42494" y="58242"/>
                  </a:lnTo>
                  <a:lnTo>
                    <a:pt x="42799" y="58546"/>
                  </a:lnTo>
                  <a:lnTo>
                    <a:pt x="42976" y="58762"/>
                  </a:lnTo>
                  <a:lnTo>
                    <a:pt x="43167" y="58915"/>
                  </a:lnTo>
                  <a:lnTo>
                    <a:pt x="43345" y="59042"/>
                  </a:lnTo>
                  <a:lnTo>
                    <a:pt x="43522" y="59131"/>
                  </a:lnTo>
                  <a:lnTo>
                    <a:pt x="43776" y="59156"/>
                  </a:lnTo>
                  <a:lnTo>
                    <a:pt x="44043" y="59156"/>
                  </a:lnTo>
                  <a:lnTo>
                    <a:pt x="44196" y="59156"/>
                  </a:lnTo>
                  <a:lnTo>
                    <a:pt x="44348" y="59131"/>
                  </a:lnTo>
                  <a:lnTo>
                    <a:pt x="44538" y="59105"/>
                  </a:lnTo>
                  <a:lnTo>
                    <a:pt x="44691" y="59067"/>
                  </a:lnTo>
                  <a:lnTo>
                    <a:pt x="44894" y="59004"/>
                  </a:lnTo>
                  <a:lnTo>
                    <a:pt x="45148" y="58953"/>
                  </a:lnTo>
                  <a:lnTo>
                    <a:pt x="45351" y="58851"/>
                  </a:lnTo>
                  <a:lnTo>
                    <a:pt x="45631" y="58762"/>
                  </a:lnTo>
                  <a:lnTo>
                    <a:pt x="45961" y="58673"/>
                  </a:lnTo>
                  <a:lnTo>
                    <a:pt x="46266" y="58546"/>
                  </a:lnTo>
                  <a:lnTo>
                    <a:pt x="46545" y="58458"/>
                  </a:lnTo>
                  <a:lnTo>
                    <a:pt x="46786" y="58369"/>
                  </a:lnTo>
                  <a:lnTo>
                    <a:pt x="47066" y="58280"/>
                  </a:lnTo>
                  <a:lnTo>
                    <a:pt x="47307" y="58191"/>
                  </a:lnTo>
                  <a:lnTo>
                    <a:pt x="47548" y="58127"/>
                  </a:lnTo>
                  <a:lnTo>
                    <a:pt x="47790" y="58038"/>
                  </a:lnTo>
                  <a:lnTo>
                    <a:pt x="48069" y="57937"/>
                  </a:lnTo>
                  <a:lnTo>
                    <a:pt x="48374" y="57848"/>
                  </a:lnTo>
                  <a:lnTo>
                    <a:pt x="48679" y="57759"/>
                  </a:lnTo>
                  <a:lnTo>
                    <a:pt x="49009" y="57696"/>
                  </a:lnTo>
                  <a:lnTo>
                    <a:pt x="49314" y="57632"/>
                  </a:lnTo>
                  <a:lnTo>
                    <a:pt x="49618" y="57581"/>
                  </a:lnTo>
                  <a:lnTo>
                    <a:pt x="49898" y="57543"/>
                  </a:lnTo>
                  <a:lnTo>
                    <a:pt x="50139" y="57518"/>
                  </a:lnTo>
                  <a:lnTo>
                    <a:pt x="50380" y="57480"/>
                  </a:lnTo>
                  <a:lnTo>
                    <a:pt x="50571" y="57518"/>
                  </a:lnTo>
                  <a:lnTo>
                    <a:pt x="50749" y="57543"/>
                  </a:lnTo>
                  <a:lnTo>
                    <a:pt x="50939" y="57543"/>
                  </a:lnTo>
                  <a:lnTo>
                    <a:pt x="51092" y="57607"/>
                  </a:lnTo>
                  <a:lnTo>
                    <a:pt x="51295" y="57784"/>
                  </a:lnTo>
                  <a:lnTo>
                    <a:pt x="51396" y="57911"/>
                  </a:lnTo>
                  <a:lnTo>
                    <a:pt x="51447" y="58064"/>
                  </a:lnTo>
                  <a:lnTo>
                    <a:pt x="51511" y="58216"/>
                  </a:lnTo>
                  <a:lnTo>
                    <a:pt x="51574" y="58394"/>
                  </a:lnTo>
                  <a:lnTo>
                    <a:pt x="51574" y="58610"/>
                  </a:lnTo>
                  <a:lnTo>
                    <a:pt x="51600" y="58851"/>
                  </a:lnTo>
                  <a:lnTo>
                    <a:pt x="51638" y="59105"/>
                  </a:lnTo>
                  <a:lnTo>
                    <a:pt x="51638" y="59372"/>
                  </a:lnTo>
                  <a:lnTo>
                    <a:pt x="51638" y="59651"/>
                  </a:lnTo>
                  <a:lnTo>
                    <a:pt x="51600" y="59918"/>
                  </a:lnTo>
                  <a:lnTo>
                    <a:pt x="51600" y="60261"/>
                  </a:lnTo>
                  <a:lnTo>
                    <a:pt x="51574" y="60566"/>
                  </a:lnTo>
                  <a:lnTo>
                    <a:pt x="51574" y="60871"/>
                  </a:lnTo>
                  <a:lnTo>
                    <a:pt x="51574" y="61175"/>
                  </a:lnTo>
                  <a:lnTo>
                    <a:pt x="51574" y="61480"/>
                  </a:lnTo>
                  <a:lnTo>
                    <a:pt x="51549" y="61785"/>
                  </a:lnTo>
                  <a:lnTo>
                    <a:pt x="51574" y="62052"/>
                  </a:lnTo>
                  <a:lnTo>
                    <a:pt x="51574" y="62356"/>
                  </a:lnTo>
                  <a:lnTo>
                    <a:pt x="51574" y="62636"/>
                  </a:lnTo>
                  <a:lnTo>
                    <a:pt x="51600" y="62852"/>
                  </a:lnTo>
                  <a:lnTo>
                    <a:pt x="51600" y="63093"/>
                  </a:lnTo>
                  <a:lnTo>
                    <a:pt x="51638" y="63271"/>
                  </a:lnTo>
                  <a:lnTo>
                    <a:pt x="51663" y="63423"/>
                  </a:lnTo>
                  <a:lnTo>
                    <a:pt x="51701" y="63576"/>
                  </a:lnTo>
                  <a:lnTo>
                    <a:pt x="51701" y="63728"/>
                  </a:lnTo>
                  <a:lnTo>
                    <a:pt x="51752" y="63944"/>
                  </a:lnTo>
                  <a:lnTo>
                    <a:pt x="51816" y="64160"/>
                  </a:lnTo>
                  <a:lnTo>
                    <a:pt x="51904" y="64338"/>
                  </a:lnTo>
                  <a:lnTo>
                    <a:pt x="52920" y="64795"/>
                  </a:lnTo>
                  <a:lnTo>
                    <a:pt x="53162" y="64795"/>
                  </a:lnTo>
                  <a:lnTo>
                    <a:pt x="53428" y="64833"/>
                  </a:lnTo>
                  <a:lnTo>
                    <a:pt x="53708" y="64833"/>
                  </a:lnTo>
                  <a:lnTo>
                    <a:pt x="53987" y="64795"/>
                  </a:lnTo>
                  <a:lnTo>
                    <a:pt x="54254" y="64795"/>
                  </a:lnTo>
                  <a:lnTo>
                    <a:pt x="54533" y="64769"/>
                  </a:lnTo>
                  <a:lnTo>
                    <a:pt x="54775" y="64744"/>
                  </a:lnTo>
                  <a:lnTo>
                    <a:pt x="54991" y="6470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79" name="object 407">
              <a:extLst>
                <a:ext uri="{FF2B5EF4-FFF2-40B4-BE49-F238E27FC236}">
                  <a16:creationId xmlns:a16="http://schemas.microsoft.com/office/drawing/2014/main" xmlns="" id="{DAA05BAA-35A6-EF7F-5A79-FD75269EBB7A}"/>
                </a:ext>
              </a:extLst>
            </p:cNvPr>
            <p:cNvSpPr/>
            <p:nvPr/>
          </p:nvSpPr>
          <p:spPr>
            <a:xfrm>
              <a:off x="5840364" y="6791190"/>
              <a:ext cx="17780" cy="11430"/>
            </a:xfrm>
            <a:custGeom>
              <a:avLst/>
              <a:gdLst/>
              <a:ahLst/>
              <a:cxnLst/>
              <a:rect l="l" t="t" r="r" b="b"/>
              <a:pathLst>
                <a:path w="17779" h="11429">
                  <a:moveTo>
                    <a:pt x="0" y="0"/>
                  </a:moveTo>
                  <a:lnTo>
                    <a:pt x="279" y="304"/>
                  </a:lnTo>
                  <a:lnTo>
                    <a:pt x="609" y="673"/>
                  </a:lnTo>
                  <a:lnTo>
                    <a:pt x="977" y="1066"/>
                  </a:lnTo>
                  <a:lnTo>
                    <a:pt x="1371" y="1498"/>
                  </a:lnTo>
                  <a:lnTo>
                    <a:pt x="1739" y="1917"/>
                  </a:lnTo>
                  <a:lnTo>
                    <a:pt x="2108" y="2349"/>
                  </a:lnTo>
                  <a:lnTo>
                    <a:pt x="2501" y="2806"/>
                  </a:lnTo>
                  <a:lnTo>
                    <a:pt x="2806" y="3174"/>
                  </a:lnTo>
                  <a:lnTo>
                    <a:pt x="3073" y="3530"/>
                  </a:lnTo>
                  <a:lnTo>
                    <a:pt x="3352" y="3873"/>
                  </a:lnTo>
                  <a:lnTo>
                    <a:pt x="3594" y="4178"/>
                  </a:lnTo>
                  <a:lnTo>
                    <a:pt x="3784" y="4444"/>
                  </a:lnTo>
                  <a:lnTo>
                    <a:pt x="3987" y="4698"/>
                  </a:lnTo>
                  <a:lnTo>
                    <a:pt x="4140" y="4940"/>
                  </a:lnTo>
                  <a:lnTo>
                    <a:pt x="4267" y="5118"/>
                  </a:lnTo>
                  <a:lnTo>
                    <a:pt x="4394" y="5333"/>
                  </a:lnTo>
                  <a:lnTo>
                    <a:pt x="4483" y="5486"/>
                  </a:lnTo>
                  <a:lnTo>
                    <a:pt x="4572" y="5638"/>
                  </a:lnTo>
                  <a:lnTo>
                    <a:pt x="4635" y="5791"/>
                  </a:lnTo>
                  <a:lnTo>
                    <a:pt x="4699" y="5918"/>
                  </a:lnTo>
                  <a:lnTo>
                    <a:pt x="4787" y="6121"/>
                  </a:lnTo>
                  <a:lnTo>
                    <a:pt x="4813" y="6248"/>
                  </a:lnTo>
                  <a:lnTo>
                    <a:pt x="4876" y="6464"/>
                  </a:lnTo>
                  <a:lnTo>
                    <a:pt x="4965" y="6705"/>
                  </a:lnTo>
                  <a:lnTo>
                    <a:pt x="5029" y="6857"/>
                  </a:lnTo>
                  <a:lnTo>
                    <a:pt x="5092" y="6984"/>
                  </a:lnTo>
                  <a:lnTo>
                    <a:pt x="5245" y="7226"/>
                  </a:lnTo>
                  <a:lnTo>
                    <a:pt x="5422" y="7442"/>
                  </a:lnTo>
                  <a:lnTo>
                    <a:pt x="5638" y="7594"/>
                  </a:lnTo>
                  <a:lnTo>
                    <a:pt x="5791" y="7645"/>
                  </a:lnTo>
                  <a:lnTo>
                    <a:pt x="5943" y="7708"/>
                  </a:lnTo>
                  <a:lnTo>
                    <a:pt x="6096" y="7746"/>
                  </a:lnTo>
                  <a:lnTo>
                    <a:pt x="6311" y="7772"/>
                  </a:lnTo>
                  <a:lnTo>
                    <a:pt x="6985" y="7772"/>
                  </a:lnTo>
                  <a:lnTo>
                    <a:pt x="7226" y="7772"/>
                  </a:lnTo>
                  <a:lnTo>
                    <a:pt x="7493" y="7797"/>
                  </a:lnTo>
                  <a:lnTo>
                    <a:pt x="7772" y="7797"/>
                  </a:lnTo>
                  <a:lnTo>
                    <a:pt x="8051" y="7797"/>
                  </a:lnTo>
                  <a:lnTo>
                    <a:pt x="8318" y="7835"/>
                  </a:lnTo>
                  <a:lnTo>
                    <a:pt x="8597" y="7899"/>
                  </a:lnTo>
                  <a:lnTo>
                    <a:pt x="8864" y="7924"/>
                  </a:lnTo>
                  <a:lnTo>
                    <a:pt x="9118" y="7988"/>
                  </a:lnTo>
                  <a:lnTo>
                    <a:pt x="9296" y="8051"/>
                  </a:lnTo>
                  <a:lnTo>
                    <a:pt x="9512" y="8102"/>
                  </a:lnTo>
                  <a:lnTo>
                    <a:pt x="9690" y="8204"/>
                  </a:lnTo>
                  <a:lnTo>
                    <a:pt x="9880" y="8254"/>
                  </a:lnTo>
                  <a:lnTo>
                    <a:pt x="10058" y="8318"/>
                  </a:lnTo>
                  <a:lnTo>
                    <a:pt x="10274" y="8407"/>
                  </a:lnTo>
                  <a:lnTo>
                    <a:pt x="10490" y="8470"/>
                  </a:lnTo>
                  <a:lnTo>
                    <a:pt x="10693" y="8559"/>
                  </a:lnTo>
                  <a:lnTo>
                    <a:pt x="10947" y="8661"/>
                  </a:lnTo>
                  <a:lnTo>
                    <a:pt x="11214" y="8775"/>
                  </a:lnTo>
                  <a:lnTo>
                    <a:pt x="11493" y="8864"/>
                  </a:lnTo>
                  <a:lnTo>
                    <a:pt x="11798" y="8991"/>
                  </a:lnTo>
                  <a:lnTo>
                    <a:pt x="12128" y="9118"/>
                  </a:lnTo>
                  <a:lnTo>
                    <a:pt x="12471" y="9232"/>
                  </a:lnTo>
                  <a:lnTo>
                    <a:pt x="12827" y="9385"/>
                  </a:lnTo>
                  <a:lnTo>
                    <a:pt x="13258" y="9537"/>
                  </a:lnTo>
                  <a:lnTo>
                    <a:pt x="13690" y="9690"/>
                  </a:lnTo>
                  <a:lnTo>
                    <a:pt x="14173" y="9842"/>
                  </a:lnTo>
                  <a:lnTo>
                    <a:pt x="14693" y="9994"/>
                  </a:lnTo>
                  <a:lnTo>
                    <a:pt x="15214" y="10185"/>
                  </a:lnTo>
                  <a:lnTo>
                    <a:pt x="15697" y="10337"/>
                  </a:lnTo>
                  <a:lnTo>
                    <a:pt x="16179" y="10490"/>
                  </a:lnTo>
                  <a:lnTo>
                    <a:pt x="16675" y="10604"/>
                  </a:lnTo>
                  <a:lnTo>
                    <a:pt x="17068" y="10731"/>
                  </a:lnTo>
                  <a:lnTo>
                    <a:pt x="17437" y="1084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80" name="object 408">
              <a:extLst>
                <a:ext uri="{FF2B5EF4-FFF2-40B4-BE49-F238E27FC236}">
                  <a16:creationId xmlns:a16="http://schemas.microsoft.com/office/drawing/2014/main" xmlns="" id="{EF6A6FA2-93B2-4DFA-8936-9BDED6C3BB11}"/>
                </a:ext>
              </a:extLst>
            </p:cNvPr>
            <p:cNvSpPr/>
            <p:nvPr/>
          </p:nvSpPr>
          <p:spPr>
            <a:xfrm>
              <a:off x="5829147" y="6793750"/>
              <a:ext cx="51435" cy="32384"/>
            </a:xfrm>
            <a:custGeom>
              <a:avLst/>
              <a:gdLst/>
              <a:ahLst/>
              <a:cxnLst/>
              <a:rect l="l" t="t" r="r" b="b"/>
              <a:pathLst>
                <a:path w="51435" h="32384">
                  <a:moveTo>
                    <a:pt x="0" y="0"/>
                  </a:moveTo>
                  <a:lnTo>
                    <a:pt x="635" y="279"/>
                  </a:lnTo>
                  <a:lnTo>
                    <a:pt x="1435" y="584"/>
                  </a:lnTo>
                  <a:lnTo>
                    <a:pt x="2349" y="977"/>
                  </a:lnTo>
                  <a:lnTo>
                    <a:pt x="3225" y="1371"/>
                  </a:lnTo>
                  <a:lnTo>
                    <a:pt x="4203" y="1803"/>
                  </a:lnTo>
                  <a:lnTo>
                    <a:pt x="5207" y="2222"/>
                  </a:lnTo>
                  <a:lnTo>
                    <a:pt x="6248" y="2679"/>
                  </a:lnTo>
                  <a:lnTo>
                    <a:pt x="7162" y="3111"/>
                  </a:lnTo>
                  <a:lnTo>
                    <a:pt x="8013" y="3530"/>
                  </a:lnTo>
                  <a:lnTo>
                    <a:pt x="8864" y="3937"/>
                  </a:lnTo>
                  <a:lnTo>
                    <a:pt x="9664" y="4292"/>
                  </a:lnTo>
                  <a:lnTo>
                    <a:pt x="10363" y="4660"/>
                  </a:lnTo>
                  <a:lnTo>
                    <a:pt x="11061" y="5029"/>
                  </a:lnTo>
                  <a:lnTo>
                    <a:pt x="11709" y="5359"/>
                  </a:lnTo>
                  <a:lnTo>
                    <a:pt x="12319" y="5664"/>
                  </a:lnTo>
                  <a:lnTo>
                    <a:pt x="12890" y="6007"/>
                  </a:lnTo>
                  <a:lnTo>
                    <a:pt x="13436" y="6273"/>
                  </a:lnTo>
                  <a:lnTo>
                    <a:pt x="13957" y="6578"/>
                  </a:lnTo>
                  <a:lnTo>
                    <a:pt x="14452" y="6858"/>
                  </a:lnTo>
                  <a:lnTo>
                    <a:pt x="14935" y="7137"/>
                  </a:lnTo>
                  <a:lnTo>
                    <a:pt x="15392" y="7404"/>
                  </a:lnTo>
                  <a:lnTo>
                    <a:pt x="15849" y="7683"/>
                  </a:lnTo>
                  <a:lnTo>
                    <a:pt x="16306" y="7924"/>
                  </a:lnTo>
                  <a:lnTo>
                    <a:pt x="16738" y="8166"/>
                  </a:lnTo>
                  <a:lnTo>
                    <a:pt x="17195" y="8445"/>
                  </a:lnTo>
                  <a:lnTo>
                    <a:pt x="17653" y="8686"/>
                  </a:lnTo>
                  <a:lnTo>
                    <a:pt x="18135" y="8928"/>
                  </a:lnTo>
                  <a:lnTo>
                    <a:pt x="18592" y="9207"/>
                  </a:lnTo>
                  <a:lnTo>
                    <a:pt x="19113" y="9448"/>
                  </a:lnTo>
                  <a:lnTo>
                    <a:pt x="19685" y="9728"/>
                  </a:lnTo>
                  <a:lnTo>
                    <a:pt x="20243" y="9994"/>
                  </a:lnTo>
                  <a:lnTo>
                    <a:pt x="20853" y="10274"/>
                  </a:lnTo>
                  <a:lnTo>
                    <a:pt x="21488" y="10541"/>
                  </a:lnTo>
                  <a:lnTo>
                    <a:pt x="22123" y="10845"/>
                  </a:lnTo>
                  <a:lnTo>
                    <a:pt x="22834" y="11125"/>
                  </a:lnTo>
                  <a:lnTo>
                    <a:pt x="23533" y="11404"/>
                  </a:lnTo>
                  <a:lnTo>
                    <a:pt x="24231" y="11709"/>
                  </a:lnTo>
                  <a:lnTo>
                    <a:pt x="24904" y="11976"/>
                  </a:lnTo>
                  <a:lnTo>
                    <a:pt x="25603" y="12255"/>
                  </a:lnTo>
                  <a:lnTo>
                    <a:pt x="26301" y="12522"/>
                  </a:lnTo>
                  <a:lnTo>
                    <a:pt x="26974" y="12776"/>
                  </a:lnTo>
                  <a:lnTo>
                    <a:pt x="27584" y="13017"/>
                  </a:lnTo>
                  <a:lnTo>
                    <a:pt x="28219" y="13258"/>
                  </a:lnTo>
                  <a:lnTo>
                    <a:pt x="28803" y="13474"/>
                  </a:lnTo>
                  <a:lnTo>
                    <a:pt x="29324" y="13652"/>
                  </a:lnTo>
                  <a:lnTo>
                    <a:pt x="29845" y="13868"/>
                  </a:lnTo>
                  <a:lnTo>
                    <a:pt x="30264" y="14020"/>
                  </a:lnTo>
                  <a:lnTo>
                    <a:pt x="30632" y="14147"/>
                  </a:lnTo>
                  <a:lnTo>
                    <a:pt x="31000" y="14300"/>
                  </a:lnTo>
                  <a:lnTo>
                    <a:pt x="31330" y="14389"/>
                  </a:lnTo>
                  <a:lnTo>
                    <a:pt x="31572" y="14503"/>
                  </a:lnTo>
                  <a:lnTo>
                    <a:pt x="31851" y="14605"/>
                  </a:lnTo>
                  <a:lnTo>
                    <a:pt x="32067" y="14655"/>
                  </a:lnTo>
                  <a:lnTo>
                    <a:pt x="32245" y="14757"/>
                  </a:lnTo>
                  <a:lnTo>
                    <a:pt x="32435" y="14808"/>
                  </a:lnTo>
                  <a:lnTo>
                    <a:pt x="32588" y="14871"/>
                  </a:lnTo>
                  <a:lnTo>
                    <a:pt x="32740" y="14960"/>
                  </a:lnTo>
                  <a:lnTo>
                    <a:pt x="32893" y="15024"/>
                  </a:lnTo>
                  <a:lnTo>
                    <a:pt x="33045" y="15113"/>
                  </a:lnTo>
                  <a:lnTo>
                    <a:pt x="33223" y="15214"/>
                  </a:lnTo>
                  <a:lnTo>
                    <a:pt x="33401" y="15303"/>
                  </a:lnTo>
                  <a:lnTo>
                    <a:pt x="33616" y="15455"/>
                  </a:lnTo>
                  <a:lnTo>
                    <a:pt x="33896" y="15633"/>
                  </a:lnTo>
                  <a:lnTo>
                    <a:pt x="34163" y="15824"/>
                  </a:lnTo>
                  <a:lnTo>
                    <a:pt x="34442" y="16027"/>
                  </a:lnTo>
                  <a:lnTo>
                    <a:pt x="34721" y="16281"/>
                  </a:lnTo>
                  <a:lnTo>
                    <a:pt x="34988" y="16522"/>
                  </a:lnTo>
                  <a:lnTo>
                    <a:pt x="35229" y="16764"/>
                  </a:lnTo>
                  <a:lnTo>
                    <a:pt x="35483" y="17005"/>
                  </a:lnTo>
                  <a:lnTo>
                    <a:pt x="35725" y="17246"/>
                  </a:lnTo>
                  <a:lnTo>
                    <a:pt x="35991" y="17526"/>
                  </a:lnTo>
                  <a:lnTo>
                    <a:pt x="36271" y="17856"/>
                  </a:lnTo>
                  <a:lnTo>
                    <a:pt x="36512" y="18161"/>
                  </a:lnTo>
                  <a:lnTo>
                    <a:pt x="36817" y="18529"/>
                  </a:lnTo>
                  <a:lnTo>
                    <a:pt x="37096" y="18897"/>
                  </a:lnTo>
                  <a:lnTo>
                    <a:pt x="37401" y="19291"/>
                  </a:lnTo>
                  <a:lnTo>
                    <a:pt x="37706" y="19685"/>
                  </a:lnTo>
                  <a:lnTo>
                    <a:pt x="38036" y="20116"/>
                  </a:lnTo>
                  <a:lnTo>
                    <a:pt x="38341" y="20548"/>
                  </a:lnTo>
                  <a:lnTo>
                    <a:pt x="38684" y="20967"/>
                  </a:lnTo>
                  <a:lnTo>
                    <a:pt x="39014" y="21424"/>
                  </a:lnTo>
                  <a:lnTo>
                    <a:pt x="39344" y="21856"/>
                  </a:lnTo>
                  <a:lnTo>
                    <a:pt x="39687" y="22313"/>
                  </a:lnTo>
                  <a:lnTo>
                    <a:pt x="40017" y="22771"/>
                  </a:lnTo>
                  <a:lnTo>
                    <a:pt x="40360" y="23190"/>
                  </a:lnTo>
                  <a:lnTo>
                    <a:pt x="40754" y="23685"/>
                  </a:lnTo>
                  <a:lnTo>
                    <a:pt x="41211" y="24206"/>
                  </a:lnTo>
                  <a:lnTo>
                    <a:pt x="41630" y="24752"/>
                  </a:lnTo>
                  <a:lnTo>
                    <a:pt x="42125" y="25273"/>
                  </a:lnTo>
                  <a:lnTo>
                    <a:pt x="42646" y="25819"/>
                  </a:lnTo>
                  <a:lnTo>
                    <a:pt x="43129" y="26365"/>
                  </a:lnTo>
                  <a:lnTo>
                    <a:pt x="43586" y="26847"/>
                  </a:lnTo>
                  <a:lnTo>
                    <a:pt x="43954" y="27216"/>
                  </a:lnTo>
                  <a:lnTo>
                    <a:pt x="44323" y="27609"/>
                  </a:lnTo>
                  <a:lnTo>
                    <a:pt x="44653" y="27952"/>
                  </a:lnTo>
                  <a:lnTo>
                    <a:pt x="44894" y="28219"/>
                  </a:lnTo>
                  <a:lnTo>
                    <a:pt x="45135" y="28498"/>
                  </a:lnTo>
                  <a:lnTo>
                    <a:pt x="45389" y="28740"/>
                  </a:lnTo>
                  <a:lnTo>
                    <a:pt x="45567" y="28981"/>
                  </a:lnTo>
                  <a:lnTo>
                    <a:pt x="45745" y="29197"/>
                  </a:lnTo>
                  <a:lnTo>
                    <a:pt x="45935" y="29413"/>
                  </a:lnTo>
                  <a:lnTo>
                    <a:pt x="46050" y="29629"/>
                  </a:lnTo>
                  <a:lnTo>
                    <a:pt x="46177" y="29806"/>
                  </a:lnTo>
                  <a:lnTo>
                    <a:pt x="46304" y="29997"/>
                  </a:lnTo>
                  <a:lnTo>
                    <a:pt x="46393" y="30175"/>
                  </a:lnTo>
                  <a:lnTo>
                    <a:pt x="46456" y="30327"/>
                  </a:lnTo>
                  <a:lnTo>
                    <a:pt x="46545" y="30480"/>
                  </a:lnTo>
                  <a:lnTo>
                    <a:pt x="46570" y="30607"/>
                  </a:lnTo>
                  <a:lnTo>
                    <a:pt x="46697" y="30848"/>
                  </a:lnTo>
                  <a:lnTo>
                    <a:pt x="46761" y="31064"/>
                  </a:lnTo>
                  <a:lnTo>
                    <a:pt x="46812" y="31305"/>
                  </a:lnTo>
                  <a:lnTo>
                    <a:pt x="46875" y="31521"/>
                  </a:lnTo>
                  <a:lnTo>
                    <a:pt x="46964" y="31724"/>
                  </a:lnTo>
                  <a:lnTo>
                    <a:pt x="47091" y="31915"/>
                  </a:lnTo>
                  <a:lnTo>
                    <a:pt x="47269" y="32067"/>
                  </a:lnTo>
                  <a:lnTo>
                    <a:pt x="47396" y="32131"/>
                  </a:lnTo>
                  <a:lnTo>
                    <a:pt x="47637" y="32245"/>
                  </a:lnTo>
                  <a:lnTo>
                    <a:pt x="47790" y="32283"/>
                  </a:lnTo>
                  <a:lnTo>
                    <a:pt x="47917" y="32308"/>
                  </a:lnTo>
                  <a:lnTo>
                    <a:pt x="48133" y="32334"/>
                  </a:lnTo>
                  <a:lnTo>
                    <a:pt x="48285" y="32308"/>
                  </a:lnTo>
                  <a:lnTo>
                    <a:pt x="48463" y="32219"/>
                  </a:lnTo>
                  <a:lnTo>
                    <a:pt x="48679" y="32092"/>
                  </a:lnTo>
                  <a:lnTo>
                    <a:pt x="48920" y="31915"/>
                  </a:lnTo>
                  <a:lnTo>
                    <a:pt x="49098" y="31826"/>
                  </a:lnTo>
                  <a:lnTo>
                    <a:pt x="49250" y="31762"/>
                  </a:lnTo>
                  <a:lnTo>
                    <a:pt x="49403" y="31699"/>
                  </a:lnTo>
                  <a:lnTo>
                    <a:pt x="49555" y="31673"/>
                  </a:lnTo>
                  <a:lnTo>
                    <a:pt x="49745" y="31673"/>
                  </a:lnTo>
                  <a:lnTo>
                    <a:pt x="49898" y="31635"/>
                  </a:lnTo>
                  <a:lnTo>
                    <a:pt x="50165" y="31610"/>
                  </a:lnTo>
                  <a:lnTo>
                    <a:pt x="50419" y="31546"/>
                  </a:lnTo>
                  <a:lnTo>
                    <a:pt x="50622" y="31457"/>
                  </a:lnTo>
                  <a:lnTo>
                    <a:pt x="50812" y="31330"/>
                  </a:lnTo>
                  <a:lnTo>
                    <a:pt x="50838" y="31115"/>
                  </a:lnTo>
                  <a:lnTo>
                    <a:pt x="50838" y="30810"/>
                  </a:lnTo>
                  <a:lnTo>
                    <a:pt x="50749" y="30632"/>
                  </a:lnTo>
                  <a:lnTo>
                    <a:pt x="50685" y="30454"/>
                  </a:lnTo>
                  <a:lnTo>
                    <a:pt x="50571" y="30200"/>
                  </a:lnTo>
                  <a:lnTo>
                    <a:pt x="50419" y="29895"/>
                  </a:lnTo>
                  <a:lnTo>
                    <a:pt x="50228" y="29629"/>
                  </a:lnTo>
                  <a:lnTo>
                    <a:pt x="50050" y="29286"/>
                  </a:lnTo>
                  <a:lnTo>
                    <a:pt x="49834" y="28892"/>
                  </a:lnTo>
                  <a:lnTo>
                    <a:pt x="49618" y="28524"/>
                  </a:lnTo>
                  <a:lnTo>
                    <a:pt x="49377" y="28067"/>
                  </a:lnTo>
                  <a:lnTo>
                    <a:pt x="49098" y="27584"/>
                  </a:lnTo>
                  <a:lnTo>
                    <a:pt x="48831" y="27063"/>
                  </a:lnTo>
                  <a:lnTo>
                    <a:pt x="48590" y="26581"/>
                  </a:lnTo>
                  <a:lnTo>
                    <a:pt x="48374" y="26085"/>
                  </a:lnTo>
                  <a:lnTo>
                    <a:pt x="48133" y="25628"/>
                  </a:lnTo>
                  <a:lnTo>
                    <a:pt x="47942" y="25209"/>
                  </a:lnTo>
                  <a:lnTo>
                    <a:pt x="47790" y="2484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81" name="object 409">
              <a:extLst>
                <a:ext uri="{FF2B5EF4-FFF2-40B4-BE49-F238E27FC236}">
                  <a16:creationId xmlns:a16="http://schemas.microsoft.com/office/drawing/2014/main" xmlns="" id="{49B99F08-1B84-DC30-4B94-3338E26321BE}"/>
                </a:ext>
              </a:extLst>
            </p:cNvPr>
            <p:cNvSpPr/>
            <p:nvPr/>
          </p:nvSpPr>
          <p:spPr>
            <a:xfrm>
              <a:off x="5839571" y="6728650"/>
              <a:ext cx="8255" cy="5080"/>
            </a:xfrm>
            <a:custGeom>
              <a:avLst/>
              <a:gdLst/>
              <a:ahLst/>
              <a:cxnLst/>
              <a:rect l="l" t="t" r="r" b="b"/>
              <a:pathLst>
                <a:path w="8254" h="5079">
                  <a:moveTo>
                    <a:pt x="0" y="4597"/>
                  </a:moveTo>
                  <a:lnTo>
                    <a:pt x="215" y="4572"/>
                  </a:lnTo>
                  <a:lnTo>
                    <a:pt x="431" y="4533"/>
                  </a:lnTo>
                  <a:lnTo>
                    <a:pt x="698" y="4470"/>
                  </a:lnTo>
                  <a:lnTo>
                    <a:pt x="977" y="4419"/>
                  </a:lnTo>
                  <a:lnTo>
                    <a:pt x="1219" y="4318"/>
                  </a:lnTo>
                  <a:lnTo>
                    <a:pt x="1460" y="4267"/>
                  </a:lnTo>
                  <a:lnTo>
                    <a:pt x="1701" y="4165"/>
                  </a:lnTo>
                  <a:lnTo>
                    <a:pt x="2413" y="3708"/>
                  </a:lnTo>
                  <a:lnTo>
                    <a:pt x="2565" y="3556"/>
                  </a:lnTo>
                  <a:lnTo>
                    <a:pt x="2616" y="3378"/>
                  </a:lnTo>
                  <a:lnTo>
                    <a:pt x="2654" y="3225"/>
                  </a:lnTo>
                  <a:lnTo>
                    <a:pt x="2654" y="2984"/>
                  </a:lnTo>
                  <a:lnTo>
                    <a:pt x="2616" y="2832"/>
                  </a:lnTo>
                  <a:lnTo>
                    <a:pt x="2590" y="2679"/>
                  </a:lnTo>
                  <a:lnTo>
                    <a:pt x="2565" y="2489"/>
                  </a:lnTo>
                  <a:lnTo>
                    <a:pt x="2501" y="2286"/>
                  </a:lnTo>
                  <a:lnTo>
                    <a:pt x="2438" y="2070"/>
                  </a:lnTo>
                  <a:lnTo>
                    <a:pt x="2413" y="1854"/>
                  </a:lnTo>
                  <a:lnTo>
                    <a:pt x="2374" y="1638"/>
                  </a:lnTo>
                  <a:lnTo>
                    <a:pt x="2374" y="1397"/>
                  </a:lnTo>
                  <a:lnTo>
                    <a:pt x="2374" y="1270"/>
                  </a:lnTo>
                  <a:lnTo>
                    <a:pt x="2438" y="1066"/>
                  </a:lnTo>
                  <a:lnTo>
                    <a:pt x="2527" y="876"/>
                  </a:lnTo>
                  <a:lnTo>
                    <a:pt x="2679" y="723"/>
                  </a:lnTo>
                  <a:lnTo>
                    <a:pt x="2895" y="609"/>
                  </a:lnTo>
                  <a:lnTo>
                    <a:pt x="3111" y="482"/>
                  </a:lnTo>
                  <a:lnTo>
                    <a:pt x="3352" y="393"/>
                  </a:lnTo>
                  <a:lnTo>
                    <a:pt x="3530" y="330"/>
                  </a:lnTo>
                  <a:lnTo>
                    <a:pt x="3721" y="241"/>
                  </a:lnTo>
                  <a:lnTo>
                    <a:pt x="3987" y="152"/>
                  </a:lnTo>
                  <a:lnTo>
                    <a:pt x="4203" y="88"/>
                  </a:lnTo>
                  <a:lnTo>
                    <a:pt x="4330" y="50"/>
                  </a:lnTo>
                  <a:lnTo>
                    <a:pt x="4597" y="25"/>
                  </a:lnTo>
                  <a:lnTo>
                    <a:pt x="4787" y="0"/>
                  </a:lnTo>
                  <a:lnTo>
                    <a:pt x="4940" y="0"/>
                  </a:lnTo>
                  <a:lnTo>
                    <a:pt x="5156" y="0"/>
                  </a:lnTo>
                  <a:lnTo>
                    <a:pt x="5359" y="25"/>
                  </a:lnTo>
                  <a:lnTo>
                    <a:pt x="5613" y="25"/>
                  </a:lnTo>
                  <a:lnTo>
                    <a:pt x="5854" y="50"/>
                  </a:lnTo>
                  <a:lnTo>
                    <a:pt x="6159" y="114"/>
                  </a:lnTo>
                  <a:lnTo>
                    <a:pt x="6464" y="177"/>
                  </a:lnTo>
                  <a:lnTo>
                    <a:pt x="6769" y="241"/>
                  </a:lnTo>
                  <a:lnTo>
                    <a:pt x="7035" y="304"/>
                  </a:lnTo>
                  <a:lnTo>
                    <a:pt x="7340" y="355"/>
                  </a:lnTo>
                  <a:lnTo>
                    <a:pt x="7594" y="457"/>
                  </a:lnTo>
                  <a:lnTo>
                    <a:pt x="7797" y="5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82" name="object 410">
              <a:extLst>
                <a:ext uri="{FF2B5EF4-FFF2-40B4-BE49-F238E27FC236}">
                  <a16:creationId xmlns:a16="http://schemas.microsoft.com/office/drawing/2014/main" xmlns="" id="{9895A341-43E0-5D64-05A8-7731DEA77146}"/>
                </a:ext>
              </a:extLst>
            </p:cNvPr>
            <p:cNvSpPr/>
            <p:nvPr/>
          </p:nvSpPr>
          <p:spPr>
            <a:xfrm>
              <a:off x="5871001" y="6753608"/>
              <a:ext cx="17145" cy="15240"/>
            </a:xfrm>
            <a:custGeom>
              <a:avLst/>
              <a:gdLst/>
              <a:ahLst/>
              <a:cxnLst/>
              <a:rect l="l" t="t" r="r" b="b"/>
              <a:pathLst>
                <a:path w="17145" h="15240">
                  <a:moveTo>
                    <a:pt x="2311" y="0"/>
                  </a:moveTo>
                  <a:lnTo>
                    <a:pt x="2705" y="393"/>
                  </a:lnTo>
                  <a:lnTo>
                    <a:pt x="3200" y="888"/>
                  </a:lnTo>
                  <a:lnTo>
                    <a:pt x="3771" y="1396"/>
                  </a:lnTo>
                  <a:lnTo>
                    <a:pt x="4318" y="1955"/>
                  </a:lnTo>
                  <a:lnTo>
                    <a:pt x="4902" y="2501"/>
                  </a:lnTo>
                  <a:lnTo>
                    <a:pt x="5537" y="3073"/>
                  </a:lnTo>
                  <a:lnTo>
                    <a:pt x="6146" y="3682"/>
                  </a:lnTo>
                  <a:lnTo>
                    <a:pt x="6705" y="4241"/>
                  </a:lnTo>
                  <a:lnTo>
                    <a:pt x="7213" y="4724"/>
                  </a:lnTo>
                  <a:lnTo>
                    <a:pt x="7734" y="5206"/>
                  </a:lnTo>
                  <a:lnTo>
                    <a:pt x="8229" y="5664"/>
                  </a:lnTo>
                  <a:lnTo>
                    <a:pt x="8648" y="6095"/>
                  </a:lnTo>
                  <a:lnTo>
                    <a:pt x="9105" y="6527"/>
                  </a:lnTo>
                  <a:lnTo>
                    <a:pt x="9537" y="6921"/>
                  </a:lnTo>
                  <a:lnTo>
                    <a:pt x="9956" y="7289"/>
                  </a:lnTo>
                  <a:lnTo>
                    <a:pt x="10388" y="7645"/>
                  </a:lnTo>
                  <a:lnTo>
                    <a:pt x="10782" y="8013"/>
                  </a:lnTo>
                  <a:lnTo>
                    <a:pt x="11214" y="8381"/>
                  </a:lnTo>
                  <a:lnTo>
                    <a:pt x="11607" y="8712"/>
                  </a:lnTo>
                  <a:lnTo>
                    <a:pt x="12039" y="9055"/>
                  </a:lnTo>
                  <a:lnTo>
                    <a:pt x="12433" y="9385"/>
                  </a:lnTo>
                  <a:lnTo>
                    <a:pt x="12801" y="9690"/>
                  </a:lnTo>
                  <a:lnTo>
                    <a:pt x="13195" y="9994"/>
                  </a:lnTo>
                  <a:lnTo>
                    <a:pt x="13563" y="10274"/>
                  </a:lnTo>
                  <a:lnTo>
                    <a:pt x="13893" y="10540"/>
                  </a:lnTo>
                  <a:lnTo>
                    <a:pt x="14224" y="10820"/>
                  </a:lnTo>
                  <a:lnTo>
                    <a:pt x="14528" y="11036"/>
                  </a:lnTo>
                  <a:lnTo>
                    <a:pt x="14833" y="11277"/>
                  </a:lnTo>
                  <a:lnTo>
                    <a:pt x="15113" y="11493"/>
                  </a:lnTo>
                  <a:lnTo>
                    <a:pt x="15354" y="11645"/>
                  </a:lnTo>
                  <a:lnTo>
                    <a:pt x="15595" y="11823"/>
                  </a:lnTo>
                  <a:lnTo>
                    <a:pt x="15786" y="11976"/>
                  </a:lnTo>
                  <a:lnTo>
                    <a:pt x="15963" y="12103"/>
                  </a:lnTo>
                  <a:lnTo>
                    <a:pt x="16116" y="12191"/>
                  </a:lnTo>
                  <a:lnTo>
                    <a:pt x="16243" y="12280"/>
                  </a:lnTo>
                  <a:lnTo>
                    <a:pt x="16421" y="12433"/>
                  </a:lnTo>
                  <a:lnTo>
                    <a:pt x="16548" y="12560"/>
                  </a:lnTo>
                  <a:lnTo>
                    <a:pt x="16700" y="12712"/>
                  </a:lnTo>
                  <a:lnTo>
                    <a:pt x="16725" y="12865"/>
                  </a:lnTo>
                  <a:lnTo>
                    <a:pt x="16725" y="13131"/>
                  </a:lnTo>
                  <a:lnTo>
                    <a:pt x="16725" y="13322"/>
                  </a:lnTo>
                  <a:lnTo>
                    <a:pt x="16700" y="13474"/>
                  </a:lnTo>
                  <a:lnTo>
                    <a:pt x="16662" y="13627"/>
                  </a:lnTo>
                  <a:lnTo>
                    <a:pt x="16510" y="13741"/>
                  </a:lnTo>
                  <a:lnTo>
                    <a:pt x="16268" y="13690"/>
                  </a:lnTo>
                  <a:lnTo>
                    <a:pt x="16027" y="13627"/>
                  </a:lnTo>
                  <a:lnTo>
                    <a:pt x="15875" y="13627"/>
                  </a:lnTo>
                  <a:lnTo>
                    <a:pt x="15748" y="13627"/>
                  </a:lnTo>
                  <a:lnTo>
                    <a:pt x="15595" y="13588"/>
                  </a:lnTo>
                  <a:lnTo>
                    <a:pt x="15443" y="13588"/>
                  </a:lnTo>
                  <a:lnTo>
                    <a:pt x="15265" y="13627"/>
                  </a:lnTo>
                  <a:lnTo>
                    <a:pt x="15087" y="13627"/>
                  </a:lnTo>
                  <a:lnTo>
                    <a:pt x="14871" y="13652"/>
                  </a:lnTo>
                  <a:lnTo>
                    <a:pt x="14655" y="13652"/>
                  </a:lnTo>
                  <a:lnTo>
                    <a:pt x="14478" y="13690"/>
                  </a:lnTo>
                  <a:lnTo>
                    <a:pt x="14287" y="13715"/>
                  </a:lnTo>
                  <a:lnTo>
                    <a:pt x="14135" y="13741"/>
                  </a:lnTo>
                  <a:lnTo>
                    <a:pt x="13982" y="13804"/>
                  </a:lnTo>
                  <a:lnTo>
                    <a:pt x="13741" y="13868"/>
                  </a:lnTo>
                  <a:lnTo>
                    <a:pt x="13525" y="14020"/>
                  </a:lnTo>
                  <a:lnTo>
                    <a:pt x="13347" y="14173"/>
                  </a:lnTo>
                  <a:lnTo>
                    <a:pt x="13258" y="14350"/>
                  </a:lnTo>
                  <a:lnTo>
                    <a:pt x="13220" y="14477"/>
                  </a:lnTo>
                  <a:lnTo>
                    <a:pt x="13157" y="14655"/>
                  </a:lnTo>
                  <a:lnTo>
                    <a:pt x="12915" y="15024"/>
                  </a:lnTo>
                  <a:lnTo>
                    <a:pt x="12738" y="14935"/>
                  </a:lnTo>
                  <a:lnTo>
                    <a:pt x="12522" y="14808"/>
                  </a:lnTo>
                  <a:lnTo>
                    <a:pt x="12344" y="14566"/>
                  </a:lnTo>
                  <a:lnTo>
                    <a:pt x="12217" y="14300"/>
                  </a:lnTo>
                  <a:lnTo>
                    <a:pt x="12153" y="14147"/>
                  </a:lnTo>
                  <a:lnTo>
                    <a:pt x="12128" y="13957"/>
                  </a:lnTo>
                  <a:lnTo>
                    <a:pt x="12090" y="13779"/>
                  </a:lnTo>
                  <a:lnTo>
                    <a:pt x="12065" y="13588"/>
                  </a:lnTo>
                  <a:lnTo>
                    <a:pt x="12001" y="13385"/>
                  </a:lnTo>
                  <a:lnTo>
                    <a:pt x="11938" y="13169"/>
                  </a:lnTo>
                  <a:lnTo>
                    <a:pt x="11887" y="12928"/>
                  </a:lnTo>
                  <a:lnTo>
                    <a:pt x="11785" y="12712"/>
                  </a:lnTo>
                  <a:lnTo>
                    <a:pt x="11633" y="12471"/>
                  </a:lnTo>
                  <a:lnTo>
                    <a:pt x="11518" y="12191"/>
                  </a:lnTo>
                  <a:lnTo>
                    <a:pt x="11328" y="11950"/>
                  </a:lnTo>
                  <a:lnTo>
                    <a:pt x="9931" y="10540"/>
                  </a:lnTo>
                  <a:lnTo>
                    <a:pt x="9652" y="10274"/>
                  </a:lnTo>
                  <a:lnTo>
                    <a:pt x="9385" y="10058"/>
                  </a:lnTo>
                  <a:lnTo>
                    <a:pt x="9105" y="9842"/>
                  </a:lnTo>
                  <a:lnTo>
                    <a:pt x="8864" y="9626"/>
                  </a:lnTo>
                  <a:lnTo>
                    <a:pt x="8623" y="9423"/>
                  </a:lnTo>
                  <a:lnTo>
                    <a:pt x="8407" y="9232"/>
                  </a:lnTo>
                  <a:lnTo>
                    <a:pt x="8166" y="9016"/>
                  </a:lnTo>
                  <a:lnTo>
                    <a:pt x="7924" y="8813"/>
                  </a:lnTo>
                  <a:lnTo>
                    <a:pt x="7670" y="8597"/>
                  </a:lnTo>
                  <a:lnTo>
                    <a:pt x="7429" y="8381"/>
                  </a:lnTo>
                  <a:lnTo>
                    <a:pt x="7188" y="8140"/>
                  </a:lnTo>
                  <a:lnTo>
                    <a:pt x="6946" y="7899"/>
                  </a:lnTo>
                  <a:lnTo>
                    <a:pt x="6667" y="7645"/>
                  </a:lnTo>
                  <a:lnTo>
                    <a:pt x="6362" y="7340"/>
                  </a:lnTo>
                  <a:lnTo>
                    <a:pt x="6057" y="7035"/>
                  </a:lnTo>
                  <a:lnTo>
                    <a:pt x="5664" y="6705"/>
                  </a:lnTo>
                  <a:lnTo>
                    <a:pt x="5232" y="6273"/>
                  </a:lnTo>
                  <a:lnTo>
                    <a:pt x="4813" y="5880"/>
                  </a:lnTo>
                  <a:lnTo>
                    <a:pt x="4292" y="5397"/>
                  </a:lnTo>
                  <a:lnTo>
                    <a:pt x="3657" y="4851"/>
                  </a:lnTo>
                  <a:lnTo>
                    <a:pt x="3048" y="4292"/>
                  </a:lnTo>
                  <a:lnTo>
                    <a:pt x="2400" y="3721"/>
                  </a:lnTo>
                  <a:lnTo>
                    <a:pt x="1727" y="3174"/>
                  </a:lnTo>
                  <a:lnTo>
                    <a:pt x="1092" y="2590"/>
                  </a:lnTo>
                  <a:lnTo>
                    <a:pt x="508" y="2108"/>
                  </a:lnTo>
                  <a:lnTo>
                    <a:pt x="0" y="16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83" name="object 411">
              <a:extLst>
                <a:ext uri="{FF2B5EF4-FFF2-40B4-BE49-F238E27FC236}">
                  <a16:creationId xmlns:a16="http://schemas.microsoft.com/office/drawing/2014/main" xmlns="" id="{21E706A7-181A-C3C7-7F57-126E795F5BBF}"/>
                </a:ext>
              </a:extLst>
            </p:cNvPr>
            <p:cNvSpPr/>
            <p:nvPr/>
          </p:nvSpPr>
          <p:spPr>
            <a:xfrm>
              <a:off x="5829942" y="6729836"/>
              <a:ext cx="7620" cy="3175"/>
            </a:xfrm>
            <a:custGeom>
              <a:avLst/>
              <a:gdLst/>
              <a:ahLst/>
              <a:cxnLst/>
              <a:rect l="l" t="t" r="r" b="b"/>
              <a:pathLst>
                <a:path w="7620" h="3175">
                  <a:moveTo>
                    <a:pt x="7556" y="2984"/>
                  </a:moveTo>
                  <a:lnTo>
                    <a:pt x="7340" y="2895"/>
                  </a:lnTo>
                  <a:lnTo>
                    <a:pt x="7099" y="2806"/>
                  </a:lnTo>
                  <a:lnTo>
                    <a:pt x="6972" y="2705"/>
                  </a:lnTo>
                  <a:lnTo>
                    <a:pt x="6819" y="2590"/>
                  </a:lnTo>
                  <a:lnTo>
                    <a:pt x="6667" y="2501"/>
                  </a:lnTo>
                  <a:lnTo>
                    <a:pt x="6426" y="2222"/>
                  </a:lnTo>
                  <a:lnTo>
                    <a:pt x="6337" y="2070"/>
                  </a:lnTo>
                  <a:lnTo>
                    <a:pt x="6248" y="1917"/>
                  </a:lnTo>
                  <a:lnTo>
                    <a:pt x="6159" y="1676"/>
                  </a:lnTo>
                  <a:lnTo>
                    <a:pt x="6096" y="1524"/>
                  </a:lnTo>
                  <a:lnTo>
                    <a:pt x="6007" y="1282"/>
                  </a:lnTo>
                  <a:lnTo>
                    <a:pt x="5943" y="1130"/>
                  </a:lnTo>
                  <a:lnTo>
                    <a:pt x="5880" y="939"/>
                  </a:lnTo>
                  <a:lnTo>
                    <a:pt x="5791" y="787"/>
                  </a:lnTo>
                  <a:lnTo>
                    <a:pt x="5727" y="635"/>
                  </a:lnTo>
                  <a:lnTo>
                    <a:pt x="5600" y="482"/>
                  </a:lnTo>
                  <a:lnTo>
                    <a:pt x="5397" y="266"/>
                  </a:lnTo>
                  <a:lnTo>
                    <a:pt x="5181" y="114"/>
                  </a:lnTo>
                  <a:lnTo>
                    <a:pt x="5054" y="88"/>
                  </a:lnTo>
                  <a:lnTo>
                    <a:pt x="4787" y="25"/>
                  </a:lnTo>
                  <a:lnTo>
                    <a:pt x="4635" y="0"/>
                  </a:lnTo>
                  <a:lnTo>
                    <a:pt x="4419" y="0"/>
                  </a:lnTo>
                  <a:lnTo>
                    <a:pt x="4203" y="25"/>
                  </a:lnTo>
                  <a:lnTo>
                    <a:pt x="3987" y="63"/>
                  </a:lnTo>
                  <a:lnTo>
                    <a:pt x="3810" y="152"/>
                  </a:lnTo>
                  <a:lnTo>
                    <a:pt x="3594" y="241"/>
                  </a:lnTo>
                  <a:lnTo>
                    <a:pt x="3441" y="368"/>
                  </a:lnTo>
                  <a:lnTo>
                    <a:pt x="3352" y="520"/>
                  </a:lnTo>
                  <a:lnTo>
                    <a:pt x="3200" y="762"/>
                  </a:lnTo>
                  <a:lnTo>
                    <a:pt x="3073" y="1003"/>
                  </a:lnTo>
                  <a:lnTo>
                    <a:pt x="2984" y="1155"/>
                  </a:lnTo>
                  <a:lnTo>
                    <a:pt x="2895" y="1308"/>
                  </a:lnTo>
                  <a:lnTo>
                    <a:pt x="2806" y="1435"/>
                  </a:lnTo>
                  <a:lnTo>
                    <a:pt x="2654" y="1524"/>
                  </a:lnTo>
                  <a:lnTo>
                    <a:pt x="2501" y="1587"/>
                  </a:lnTo>
                  <a:lnTo>
                    <a:pt x="2044" y="1587"/>
                  </a:lnTo>
                  <a:lnTo>
                    <a:pt x="1917" y="1549"/>
                  </a:lnTo>
                  <a:lnTo>
                    <a:pt x="1765" y="1549"/>
                  </a:lnTo>
                  <a:lnTo>
                    <a:pt x="1612" y="1524"/>
                  </a:lnTo>
                  <a:lnTo>
                    <a:pt x="1435" y="1485"/>
                  </a:lnTo>
                  <a:lnTo>
                    <a:pt x="1308" y="1460"/>
                  </a:lnTo>
                  <a:lnTo>
                    <a:pt x="1181" y="1460"/>
                  </a:lnTo>
                  <a:lnTo>
                    <a:pt x="914" y="1460"/>
                  </a:lnTo>
                  <a:lnTo>
                    <a:pt x="723" y="1524"/>
                  </a:lnTo>
                  <a:lnTo>
                    <a:pt x="571" y="1676"/>
                  </a:lnTo>
                  <a:lnTo>
                    <a:pt x="393" y="1917"/>
                  </a:lnTo>
                  <a:lnTo>
                    <a:pt x="304" y="2044"/>
                  </a:lnTo>
                  <a:lnTo>
                    <a:pt x="177" y="2286"/>
                  </a:lnTo>
                  <a:lnTo>
                    <a:pt x="63" y="25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84" name="object 412">
              <a:extLst>
                <a:ext uri="{FF2B5EF4-FFF2-40B4-BE49-F238E27FC236}">
                  <a16:creationId xmlns:a16="http://schemas.microsoft.com/office/drawing/2014/main" xmlns="" id="{00E9F7CB-DA80-8DA7-E6E4-C7F526C8043F}"/>
                </a:ext>
              </a:extLst>
            </p:cNvPr>
            <p:cNvSpPr/>
            <p:nvPr/>
          </p:nvSpPr>
          <p:spPr>
            <a:xfrm>
              <a:off x="5850364" y="6765437"/>
              <a:ext cx="4445" cy="5715"/>
            </a:xfrm>
            <a:custGeom>
              <a:avLst/>
              <a:gdLst/>
              <a:ahLst/>
              <a:cxnLst/>
              <a:rect l="l" t="t" r="r" b="b"/>
              <a:pathLst>
                <a:path w="4445" h="5715">
                  <a:moveTo>
                    <a:pt x="4356" y="2222"/>
                  </a:moveTo>
                  <a:lnTo>
                    <a:pt x="4203" y="2222"/>
                  </a:lnTo>
                  <a:lnTo>
                    <a:pt x="4051" y="2222"/>
                  </a:lnTo>
                  <a:lnTo>
                    <a:pt x="3873" y="2197"/>
                  </a:lnTo>
                  <a:lnTo>
                    <a:pt x="3721" y="2197"/>
                  </a:lnTo>
                  <a:lnTo>
                    <a:pt x="3530" y="2133"/>
                  </a:lnTo>
                  <a:lnTo>
                    <a:pt x="2768" y="1612"/>
                  </a:lnTo>
                  <a:lnTo>
                    <a:pt x="2616" y="1397"/>
                  </a:lnTo>
                  <a:lnTo>
                    <a:pt x="2501" y="1155"/>
                  </a:lnTo>
                  <a:lnTo>
                    <a:pt x="2374" y="939"/>
                  </a:lnTo>
                  <a:lnTo>
                    <a:pt x="2311" y="787"/>
                  </a:lnTo>
                  <a:lnTo>
                    <a:pt x="1308" y="0"/>
                  </a:lnTo>
                  <a:lnTo>
                    <a:pt x="1155" y="25"/>
                  </a:lnTo>
                  <a:lnTo>
                    <a:pt x="977" y="25"/>
                  </a:lnTo>
                  <a:lnTo>
                    <a:pt x="787" y="88"/>
                  </a:lnTo>
                  <a:lnTo>
                    <a:pt x="635" y="177"/>
                  </a:lnTo>
                  <a:lnTo>
                    <a:pt x="457" y="266"/>
                  </a:lnTo>
                  <a:lnTo>
                    <a:pt x="330" y="393"/>
                  </a:lnTo>
                  <a:lnTo>
                    <a:pt x="215" y="546"/>
                  </a:lnTo>
                  <a:lnTo>
                    <a:pt x="114" y="673"/>
                  </a:lnTo>
                  <a:lnTo>
                    <a:pt x="25" y="850"/>
                  </a:lnTo>
                  <a:lnTo>
                    <a:pt x="25" y="1028"/>
                  </a:lnTo>
                  <a:lnTo>
                    <a:pt x="0" y="1181"/>
                  </a:lnTo>
                  <a:lnTo>
                    <a:pt x="0" y="1397"/>
                  </a:lnTo>
                  <a:lnTo>
                    <a:pt x="63" y="1587"/>
                  </a:lnTo>
                  <a:lnTo>
                    <a:pt x="88" y="1790"/>
                  </a:lnTo>
                  <a:lnTo>
                    <a:pt x="177" y="1981"/>
                  </a:lnTo>
                  <a:lnTo>
                    <a:pt x="266" y="2197"/>
                  </a:lnTo>
                  <a:lnTo>
                    <a:pt x="393" y="2400"/>
                  </a:lnTo>
                  <a:lnTo>
                    <a:pt x="482" y="2616"/>
                  </a:lnTo>
                  <a:lnTo>
                    <a:pt x="635" y="2806"/>
                  </a:lnTo>
                  <a:lnTo>
                    <a:pt x="762" y="3009"/>
                  </a:lnTo>
                  <a:lnTo>
                    <a:pt x="876" y="3225"/>
                  </a:lnTo>
                  <a:lnTo>
                    <a:pt x="977" y="3441"/>
                  </a:lnTo>
                  <a:lnTo>
                    <a:pt x="1092" y="3657"/>
                  </a:lnTo>
                  <a:lnTo>
                    <a:pt x="1155" y="3873"/>
                  </a:lnTo>
                  <a:lnTo>
                    <a:pt x="1219" y="4076"/>
                  </a:lnTo>
                  <a:lnTo>
                    <a:pt x="1244" y="4292"/>
                  </a:lnTo>
                  <a:lnTo>
                    <a:pt x="1244" y="4508"/>
                  </a:lnTo>
                  <a:lnTo>
                    <a:pt x="1155" y="4724"/>
                  </a:lnTo>
                  <a:lnTo>
                    <a:pt x="1092" y="4940"/>
                  </a:lnTo>
                  <a:lnTo>
                    <a:pt x="939" y="5092"/>
                  </a:lnTo>
                  <a:lnTo>
                    <a:pt x="698" y="5207"/>
                  </a:lnTo>
                  <a:lnTo>
                    <a:pt x="482" y="5295"/>
                  </a:lnTo>
                  <a:lnTo>
                    <a:pt x="266" y="5397"/>
                  </a:lnTo>
                  <a:lnTo>
                    <a:pt x="63" y="544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85" name="object 413">
              <a:extLst>
                <a:ext uri="{FF2B5EF4-FFF2-40B4-BE49-F238E27FC236}">
                  <a16:creationId xmlns:a16="http://schemas.microsoft.com/office/drawing/2014/main" xmlns="" id="{1F8471A7-CD7D-DE8D-E356-D375488547DD}"/>
                </a:ext>
              </a:extLst>
            </p:cNvPr>
            <p:cNvSpPr/>
            <p:nvPr/>
          </p:nvSpPr>
          <p:spPr>
            <a:xfrm>
              <a:off x="6236456" y="6908627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5" h="634">
                  <a:moveTo>
                    <a:pt x="25" y="63"/>
                  </a:move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86" name="object 414">
              <a:extLst>
                <a:ext uri="{FF2B5EF4-FFF2-40B4-BE49-F238E27FC236}">
                  <a16:creationId xmlns:a16="http://schemas.microsoft.com/office/drawing/2014/main" xmlns="" id="{A69CCD8A-375A-DED4-864D-8FFD0641E83A}"/>
                </a:ext>
              </a:extLst>
            </p:cNvPr>
            <p:cNvSpPr/>
            <p:nvPr/>
          </p:nvSpPr>
          <p:spPr>
            <a:xfrm>
              <a:off x="5538210" y="6465572"/>
              <a:ext cx="712470" cy="1022985"/>
            </a:xfrm>
            <a:custGeom>
              <a:avLst/>
              <a:gdLst/>
              <a:ahLst/>
              <a:cxnLst/>
              <a:rect l="l" t="t" r="r" b="b"/>
              <a:pathLst>
                <a:path w="712470" h="1022984">
                  <a:moveTo>
                    <a:pt x="579704" y="534009"/>
                  </a:moveTo>
                  <a:lnTo>
                    <a:pt x="579424" y="533831"/>
                  </a:lnTo>
                  <a:lnTo>
                    <a:pt x="579158" y="533615"/>
                  </a:lnTo>
                  <a:lnTo>
                    <a:pt x="578815" y="533374"/>
                  </a:lnTo>
                  <a:lnTo>
                    <a:pt x="578485" y="533120"/>
                  </a:lnTo>
                  <a:lnTo>
                    <a:pt x="578154" y="532853"/>
                  </a:lnTo>
                  <a:lnTo>
                    <a:pt x="577811" y="532612"/>
                  </a:lnTo>
                  <a:lnTo>
                    <a:pt x="577507" y="532333"/>
                  </a:lnTo>
                  <a:lnTo>
                    <a:pt x="577202" y="532091"/>
                  </a:lnTo>
                  <a:lnTo>
                    <a:pt x="576986" y="531850"/>
                  </a:lnTo>
                  <a:lnTo>
                    <a:pt x="576783" y="531634"/>
                  </a:lnTo>
                  <a:lnTo>
                    <a:pt x="576567" y="531418"/>
                  </a:lnTo>
                  <a:lnTo>
                    <a:pt x="576440" y="531241"/>
                  </a:lnTo>
                  <a:lnTo>
                    <a:pt x="576287" y="531050"/>
                  </a:lnTo>
                  <a:lnTo>
                    <a:pt x="576173" y="530898"/>
                  </a:lnTo>
                  <a:lnTo>
                    <a:pt x="576110" y="530745"/>
                  </a:lnTo>
                  <a:lnTo>
                    <a:pt x="576021" y="530593"/>
                  </a:lnTo>
                  <a:lnTo>
                    <a:pt x="575957" y="530440"/>
                  </a:lnTo>
                  <a:lnTo>
                    <a:pt x="575919" y="530263"/>
                  </a:lnTo>
                  <a:lnTo>
                    <a:pt x="575894" y="530110"/>
                  </a:lnTo>
                  <a:lnTo>
                    <a:pt x="575894" y="529920"/>
                  </a:lnTo>
                  <a:lnTo>
                    <a:pt x="575919" y="529717"/>
                  </a:lnTo>
                  <a:lnTo>
                    <a:pt x="575957" y="529526"/>
                  </a:lnTo>
                  <a:lnTo>
                    <a:pt x="576021" y="529348"/>
                  </a:lnTo>
                  <a:lnTo>
                    <a:pt x="576110" y="529196"/>
                  </a:lnTo>
                  <a:lnTo>
                    <a:pt x="576173" y="529043"/>
                  </a:lnTo>
                  <a:lnTo>
                    <a:pt x="576224" y="528916"/>
                  </a:lnTo>
                  <a:lnTo>
                    <a:pt x="576287" y="528739"/>
                  </a:lnTo>
                  <a:lnTo>
                    <a:pt x="576326" y="528586"/>
                  </a:lnTo>
                  <a:lnTo>
                    <a:pt x="576262" y="528396"/>
                  </a:lnTo>
                  <a:lnTo>
                    <a:pt x="576135" y="528243"/>
                  </a:lnTo>
                  <a:lnTo>
                    <a:pt x="575919" y="528091"/>
                  </a:lnTo>
                  <a:lnTo>
                    <a:pt x="575767" y="528002"/>
                  </a:lnTo>
                  <a:lnTo>
                    <a:pt x="575589" y="527888"/>
                  </a:lnTo>
                  <a:lnTo>
                    <a:pt x="575373" y="527786"/>
                  </a:lnTo>
                  <a:lnTo>
                    <a:pt x="575195" y="527697"/>
                  </a:lnTo>
                  <a:lnTo>
                    <a:pt x="574954" y="527608"/>
                  </a:lnTo>
                  <a:lnTo>
                    <a:pt x="574738" y="527519"/>
                  </a:lnTo>
                  <a:lnTo>
                    <a:pt x="574522" y="527431"/>
                  </a:lnTo>
                  <a:lnTo>
                    <a:pt x="574344" y="527329"/>
                  </a:lnTo>
                  <a:lnTo>
                    <a:pt x="574497" y="527024"/>
                  </a:lnTo>
                  <a:lnTo>
                    <a:pt x="574675" y="526630"/>
                  </a:lnTo>
                  <a:lnTo>
                    <a:pt x="574954" y="526173"/>
                  </a:lnTo>
                  <a:lnTo>
                    <a:pt x="575221" y="525716"/>
                  </a:lnTo>
                  <a:lnTo>
                    <a:pt x="575589" y="525195"/>
                  </a:lnTo>
                  <a:lnTo>
                    <a:pt x="576072" y="524649"/>
                  </a:lnTo>
                  <a:lnTo>
                    <a:pt x="576567" y="524103"/>
                  </a:lnTo>
                  <a:lnTo>
                    <a:pt x="577113" y="523582"/>
                  </a:lnTo>
                  <a:lnTo>
                    <a:pt x="577697" y="523100"/>
                  </a:lnTo>
                  <a:lnTo>
                    <a:pt x="578269" y="522579"/>
                  </a:lnTo>
                  <a:lnTo>
                    <a:pt x="578815" y="522147"/>
                  </a:lnTo>
                  <a:lnTo>
                    <a:pt x="579335" y="521817"/>
                  </a:lnTo>
                  <a:lnTo>
                    <a:pt x="579831" y="521449"/>
                  </a:lnTo>
                  <a:lnTo>
                    <a:pt x="580250" y="521144"/>
                  </a:lnTo>
                  <a:lnTo>
                    <a:pt x="580618" y="520928"/>
                  </a:lnTo>
                  <a:lnTo>
                    <a:pt x="580859" y="520750"/>
                  </a:lnTo>
                  <a:lnTo>
                    <a:pt x="584606" y="519442"/>
                  </a:lnTo>
                  <a:lnTo>
                    <a:pt x="585165" y="519353"/>
                  </a:lnTo>
                  <a:lnTo>
                    <a:pt x="585711" y="519315"/>
                  </a:lnTo>
                  <a:lnTo>
                    <a:pt x="586257" y="519315"/>
                  </a:lnTo>
                  <a:lnTo>
                    <a:pt x="586778" y="519315"/>
                  </a:lnTo>
                  <a:lnTo>
                    <a:pt x="587324" y="519315"/>
                  </a:lnTo>
                  <a:lnTo>
                    <a:pt x="587870" y="519353"/>
                  </a:lnTo>
                  <a:lnTo>
                    <a:pt x="588416" y="519353"/>
                  </a:lnTo>
                  <a:lnTo>
                    <a:pt x="588937" y="519379"/>
                  </a:lnTo>
                  <a:lnTo>
                    <a:pt x="589483" y="519404"/>
                  </a:lnTo>
                  <a:lnTo>
                    <a:pt x="590042" y="519442"/>
                  </a:lnTo>
                  <a:lnTo>
                    <a:pt x="590588" y="519468"/>
                  </a:lnTo>
                  <a:lnTo>
                    <a:pt x="591108" y="519468"/>
                  </a:lnTo>
                  <a:lnTo>
                    <a:pt x="591654" y="519468"/>
                  </a:lnTo>
                  <a:lnTo>
                    <a:pt x="592137" y="519442"/>
                  </a:lnTo>
                  <a:lnTo>
                    <a:pt x="592531" y="519404"/>
                  </a:lnTo>
                  <a:lnTo>
                    <a:pt x="592937" y="519353"/>
                  </a:lnTo>
                  <a:lnTo>
                    <a:pt x="593267" y="519315"/>
                  </a:lnTo>
                  <a:lnTo>
                    <a:pt x="593547" y="519252"/>
                  </a:lnTo>
                  <a:lnTo>
                    <a:pt x="593636" y="519442"/>
                  </a:lnTo>
                  <a:lnTo>
                    <a:pt x="593750" y="519658"/>
                  </a:lnTo>
                  <a:lnTo>
                    <a:pt x="593813" y="519963"/>
                  </a:lnTo>
                  <a:lnTo>
                    <a:pt x="593813" y="520115"/>
                  </a:lnTo>
                  <a:lnTo>
                    <a:pt x="593852" y="520293"/>
                  </a:lnTo>
                  <a:lnTo>
                    <a:pt x="593813" y="520446"/>
                  </a:lnTo>
                  <a:lnTo>
                    <a:pt x="593813" y="520623"/>
                  </a:lnTo>
                  <a:lnTo>
                    <a:pt x="593788" y="520814"/>
                  </a:lnTo>
                  <a:lnTo>
                    <a:pt x="593750" y="520992"/>
                  </a:lnTo>
                  <a:lnTo>
                    <a:pt x="593750" y="521182"/>
                  </a:lnTo>
                  <a:lnTo>
                    <a:pt x="593725" y="521335"/>
                  </a:lnTo>
                  <a:lnTo>
                    <a:pt x="593725" y="521512"/>
                  </a:lnTo>
                  <a:lnTo>
                    <a:pt x="593725" y="521690"/>
                  </a:lnTo>
                  <a:lnTo>
                    <a:pt x="593750" y="521843"/>
                  </a:lnTo>
                  <a:lnTo>
                    <a:pt x="593788" y="522033"/>
                  </a:lnTo>
                  <a:lnTo>
                    <a:pt x="593852" y="522185"/>
                  </a:lnTo>
                  <a:lnTo>
                    <a:pt x="593902" y="522338"/>
                  </a:lnTo>
                  <a:lnTo>
                    <a:pt x="594791" y="523100"/>
                  </a:lnTo>
                  <a:lnTo>
                    <a:pt x="595401" y="523100"/>
                  </a:lnTo>
                  <a:lnTo>
                    <a:pt x="595642" y="523100"/>
                  </a:lnTo>
                  <a:lnTo>
                    <a:pt x="595922" y="523100"/>
                  </a:lnTo>
                  <a:lnTo>
                    <a:pt x="596252" y="523062"/>
                  </a:lnTo>
                  <a:lnTo>
                    <a:pt x="596595" y="523036"/>
                  </a:lnTo>
                  <a:lnTo>
                    <a:pt x="596925" y="523011"/>
                  </a:lnTo>
                  <a:lnTo>
                    <a:pt x="597255" y="522973"/>
                  </a:lnTo>
                  <a:lnTo>
                    <a:pt x="597598" y="522947"/>
                  </a:lnTo>
                  <a:lnTo>
                    <a:pt x="597928" y="522909"/>
                  </a:lnTo>
                  <a:lnTo>
                    <a:pt x="598271" y="522909"/>
                  </a:lnTo>
                  <a:lnTo>
                    <a:pt x="598601" y="522884"/>
                  </a:lnTo>
                  <a:lnTo>
                    <a:pt x="598970" y="522884"/>
                  </a:lnTo>
                  <a:lnTo>
                    <a:pt x="599300" y="522884"/>
                  </a:lnTo>
                  <a:lnTo>
                    <a:pt x="599643" y="522909"/>
                  </a:lnTo>
                  <a:lnTo>
                    <a:pt x="599948" y="522947"/>
                  </a:lnTo>
                  <a:lnTo>
                    <a:pt x="600278" y="523036"/>
                  </a:lnTo>
                  <a:lnTo>
                    <a:pt x="600608" y="523100"/>
                  </a:lnTo>
                  <a:lnTo>
                    <a:pt x="602284" y="524014"/>
                  </a:lnTo>
                  <a:lnTo>
                    <a:pt x="602475" y="524167"/>
                  </a:lnTo>
                  <a:lnTo>
                    <a:pt x="602627" y="524319"/>
                  </a:lnTo>
                  <a:lnTo>
                    <a:pt x="602932" y="524624"/>
                  </a:lnTo>
                  <a:lnTo>
                    <a:pt x="603326" y="524954"/>
                  </a:lnTo>
                  <a:lnTo>
                    <a:pt x="603758" y="525259"/>
                  </a:lnTo>
                  <a:lnTo>
                    <a:pt x="604215" y="525602"/>
                  </a:lnTo>
                  <a:lnTo>
                    <a:pt x="604723" y="525780"/>
                  </a:lnTo>
                  <a:lnTo>
                    <a:pt x="605307" y="525843"/>
                  </a:lnTo>
                  <a:lnTo>
                    <a:pt x="605853" y="525907"/>
                  </a:lnTo>
                  <a:lnTo>
                    <a:pt x="606399" y="525805"/>
                  </a:lnTo>
                  <a:lnTo>
                    <a:pt x="608685" y="524344"/>
                  </a:lnTo>
                  <a:lnTo>
                    <a:pt x="609028" y="524040"/>
                  </a:lnTo>
                  <a:lnTo>
                    <a:pt x="609269" y="523773"/>
                  </a:lnTo>
                  <a:lnTo>
                    <a:pt x="609511" y="523468"/>
                  </a:lnTo>
                  <a:lnTo>
                    <a:pt x="609854" y="523163"/>
                  </a:lnTo>
                  <a:lnTo>
                    <a:pt x="610273" y="522757"/>
                  </a:lnTo>
                  <a:lnTo>
                    <a:pt x="610704" y="522401"/>
                  </a:lnTo>
                  <a:lnTo>
                    <a:pt x="611225" y="522058"/>
                  </a:lnTo>
                  <a:lnTo>
                    <a:pt x="611835" y="521754"/>
                  </a:lnTo>
                  <a:lnTo>
                    <a:pt x="612444" y="521423"/>
                  </a:lnTo>
                  <a:lnTo>
                    <a:pt x="613105" y="521208"/>
                  </a:lnTo>
                  <a:lnTo>
                    <a:pt x="613816" y="521055"/>
                  </a:lnTo>
                  <a:lnTo>
                    <a:pt x="614476" y="520877"/>
                  </a:lnTo>
                  <a:lnTo>
                    <a:pt x="615124" y="520814"/>
                  </a:lnTo>
                  <a:lnTo>
                    <a:pt x="615696" y="520814"/>
                  </a:lnTo>
                  <a:lnTo>
                    <a:pt x="616254" y="520814"/>
                  </a:lnTo>
                  <a:lnTo>
                    <a:pt x="616737" y="520814"/>
                  </a:lnTo>
                  <a:lnTo>
                    <a:pt x="617131" y="520839"/>
                  </a:lnTo>
                  <a:lnTo>
                    <a:pt x="616712" y="521119"/>
                  </a:lnTo>
                  <a:lnTo>
                    <a:pt x="616216" y="521449"/>
                  </a:lnTo>
                  <a:lnTo>
                    <a:pt x="611949" y="525627"/>
                  </a:lnTo>
                  <a:lnTo>
                    <a:pt x="611428" y="526453"/>
                  </a:lnTo>
                  <a:lnTo>
                    <a:pt x="610400" y="529958"/>
                  </a:lnTo>
                  <a:lnTo>
                    <a:pt x="610641" y="530021"/>
                  </a:lnTo>
                  <a:lnTo>
                    <a:pt x="610882" y="530110"/>
                  </a:lnTo>
                  <a:lnTo>
                    <a:pt x="612927" y="532117"/>
                  </a:lnTo>
                  <a:lnTo>
                    <a:pt x="613105" y="532460"/>
                  </a:lnTo>
                  <a:lnTo>
                    <a:pt x="613257" y="532853"/>
                  </a:lnTo>
                  <a:lnTo>
                    <a:pt x="613410" y="533222"/>
                  </a:lnTo>
                  <a:lnTo>
                    <a:pt x="613562" y="533615"/>
                  </a:lnTo>
                  <a:lnTo>
                    <a:pt x="613714" y="533984"/>
                  </a:lnTo>
                  <a:lnTo>
                    <a:pt x="613867" y="534377"/>
                  </a:lnTo>
                  <a:lnTo>
                    <a:pt x="614057" y="534746"/>
                  </a:lnTo>
                  <a:lnTo>
                    <a:pt x="614235" y="535076"/>
                  </a:lnTo>
                  <a:lnTo>
                    <a:pt x="614451" y="535406"/>
                  </a:lnTo>
                  <a:lnTo>
                    <a:pt x="614667" y="535749"/>
                  </a:lnTo>
                  <a:lnTo>
                    <a:pt x="614934" y="536016"/>
                  </a:lnTo>
                  <a:lnTo>
                    <a:pt x="615188" y="536295"/>
                  </a:lnTo>
                  <a:lnTo>
                    <a:pt x="615454" y="536511"/>
                  </a:lnTo>
                  <a:lnTo>
                    <a:pt x="615734" y="536663"/>
                  </a:lnTo>
                  <a:lnTo>
                    <a:pt x="616038" y="536778"/>
                  </a:lnTo>
                  <a:lnTo>
                    <a:pt x="616280" y="536879"/>
                  </a:lnTo>
                  <a:lnTo>
                    <a:pt x="616496" y="536930"/>
                  </a:lnTo>
                  <a:lnTo>
                    <a:pt x="616673" y="536930"/>
                  </a:lnTo>
                  <a:lnTo>
                    <a:pt x="616864" y="536905"/>
                  </a:lnTo>
                  <a:lnTo>
                    <a:pt x="617105" y="536879"/>
                  </a:lnTo>
                  <a:lnTo>
                    <a:pt x="617347" y="536841"/>
                  </a:lnTo>
                  <a:lnTo>
                    <a:pt x="617562" y="536752"/>
                  </a:lnTo>
                  <a:lnTo>
                    <a:pt x="617804" y="536625"/>
                  </a:lnTo>
                  <a:lnTo>
                    <a:pt x="618045" y="536511"/>
                  </a:lnTo>
                  <a:lnTo>
                    <a:pt x="618261" y="536359"/>
                  </a:lnTo>
                  <a:lnTo>
                    <a:pt x="618439" y="536168"/>
                  </a:lnTo>
                  <a:lnTo>
                    <a:pt x="618655" y="536016"/>
                  </a:lnTo>
                  <a:lnTo>
                    <a:pt x="618807" y="535838"/>
                  </a:lnTo>
                  <a:lnTo>
                    <a:pt x="618959" y="535622"/>
                  </a:lnTo>
                  <a:lnTo>
                    <a:pt x="619150" y="535406"/>
                  </a:lnTo>
                  <a:lnTo>
                    <a:pt x="619264" y="535228"/>
                  </a:lnTo>
                  <a:lnTo>
                    <a:pt x="619417" y="535012"/>
                  </a:lnTo>
                  <a:lnTo>
                    <a:pt x="619569" y="534797"/>
                  </a:lnTo>
                  <a:lnTo>
                    <a:pt x="619696" y="534593"/>
                  </a:lnTo>
                  <a:lnTo>
                    <a:pt x="619848" y="534377"/>
                  </a:lnTo>
                  <a:lnTo>
                    <a:pt x="620001" y="534162"/>
                  </a:lnTo>
                  <a:lnTo>
                    <a:pt x="620153" y="533984"/>
                  </a:lnTo>
                  <a:lnTo>
                    <a:pt x="620306" y="533793"/>
                  </a:lnTo>
                  <a:lnTo>
                    <a:pt x="620483" y="533615"/>
                  </a:lnTo>
                  <a:lnTo>
                    <a:pt x="620636" y="533488"/>
                  </a:lnTo>
                  <a:lnTo>
                    <a:pt x="620788" y="533400"/>
                  </a:lnTo>
                  <a:lnTo>
                    <a:pt x="620941" y="533311"/>
                  </a:lnTo>
                  <a:lnTo>
                    <a:pt x="621182" y="533184"/>
                  </a:lnTo>
                  <a:lnTo>
                    <a:pt x="621982" y="533463"/>
                  </a:lnTo>
                  <a:lnTo>
                    <a:pt x="622922" y="533704"/>
                  </a:lnTo>
                  <a:lnTo>
                    <a:pt x="624052" y="533984"/>
                  </a:lnTo>
                  <a:lnTo>
                    <a:pt x="625182" y="534225"/>
                  </a:lnTo>
                  <a:lnTo>
                    <a:pt x="626427" y="534289"/>
                  </a:lnTo>
                  <a:lnTo>
                    <a:pt x="627773" y="534187"/>
                  </a:lnTo>
                  <a:lnTo>
                    <a:pt x="636981" y="529069"/>
                  </a:lnTo>
                  <a:lnTo>
                    <a:pt x="637133" y="528916"/>
                  </a:lnTo>
                  <a:lnTo>
                    <a:pt x="637311" y="528739"/>
                  </a:lnTo>
                  <a:lnTo>
                    <a:pt x="637527" y="528548"/>
                  </a:lnTo>
                  <a:lnTo>
                    <a:pt x="637743" y="528370"/>
                  </a:lnTo>
                  <a:lnTo>
                    <a:pt x="637984" y="528154"/>
                  </a:lnTo>
                  <a:lnTo>
                    <a:pt x="638289" y="527977"/>
                  </a:lnTo>
                  <a:lnTo>
                    <a:pt x="638556" y="527786"/>
                  </a:lnTo>
                  <a:lnTo>
                    <a:pt x="638860" y="527634"/>
                  </a:lnTo>
                  <a:lnTo>
                    <a:pt x="639140" y="527545"/>
                  </a:lnTo>
                  <a:lnTo>
                    <a:pt x="639445" y="527431"/>
                  </a:lnTo>
                  <a:lnTo>
                    <a:pt x="639724" y="527329"/>
                  </a:lnTo>
                  <a:lnTo>
                    <a:pt x="639965" y="527304"/>
                  </a:lnTo>
                  <a:lnTo>
                    <a:pt x="640232" y="527278"/>
                  </a:lnTo>
                  <a:lnTo>
                    <a:pt x="640486" y="527278"/>
                  </a:lnTo>
                  <a:lnTo>
                    <a:pt x="641883" y="528307"/>
                  </a:lnTo>
                  <a:lnTo>
                    <a:pt x="641883" y="528459"/>
                  </a:lnTo>
                  <a:lnTo>
                    <a:pt x="641883" y="528650"/>
                  </a:lnTo>
                  <a:lnTo>
                    <a:pt x="641883" y="528828"/>
                  </a:lnTo>
                  <a:lnTo>
                    <a:pt x="641819" y="529285"/>
                  </a:lnTo>
                  <a:lnTo>
                    <a:pt x="641794" y="529678"/>
                  </a:lnTo>
                  <a:lnTo>
                    <a:pt x="641756" y="530136"/>
                  </a:lnTo>
                  <a:lnTo>
                    <a:pt x="641731" y="530593"/>
                  </a:lnTo>
                  <a:lnTo>
                    <a:pt x="643128" y="533552"/>
                  </a:lnTo>
                  <a:lnTo>
                    <a:pt x="643432" y="533793"/>
                  </a:lnTo>
                  <a:lnTo>
                    <a:pt x="643737" y="534009"/>
                  </a:lnTo>
                  <a:lnTo>
                    <a:pt x="644105" y="534187"/>
                  </a:lnTo>
                  <a:lnTo>
                    <a:pt x="644448" y="534403"/>
                  </a:lnTo>
                  <a:lnTo>
                    <a:pt x="644842" y="534555"/>
                  </a:lnTo>
                  <a:lnTo>
                    <a:pt x="645210" y="534708"/>
                  </a:lnTo>
                  <a:lnTo>
                    <a:pt x="645604" y="534860"/>
                  </a:lnTo>
                  <a:lnTo>
                    <a:pt x="645998" y="535012"/>
                  </a:lnTo>
                  <a:lnTo>
                    <a:pt x="646391" y="535165"/>
                  </a:lnTo>
                  <a:lnTo>
                    <a:pt x="646823" y="535317"/>
                  </a:lnTo>
                  <a:lnTo>
                    <a:pt x="647153" y="535444"/>
                  </a:lnTo>
                  <a:lnTo>
                    <a:pt x="647458" y="535597"/>
                  </a:lnTo>
                  <a:lnTo>
                    <a:pt x="647763" y="535711"/>
                  </a:lnTo>
                  <a:lnTo>
                    <a:pt x="648042" y="535838"/>
                  </a:lnTo>
                  <a:lnTo>
                    <a:pt x="648309" y="535990"/>
                  </a:lnTo>
                  <a:lnTo>
                    <a:pt x="648589" y="536117"/>
                  </a:lnTo>
                  <a:lnTo>
                    <a:pt x="648982" y="536295"/>
                  </a:lnTo>
                  <a:lnTo>
                    <a:pt x="649439" y="536536"/>
                  </a:lnTo>
                  <a:lnTo>
                    <a:pt x="649935" y="536778"/>
                  </a:lnTo>
                  <a:lnTo>
                    <a:pt x="650417" y="536994"/>
                  </a:lnTo>
                  <a:lnTo>
                    <a:pt x="650900" y="537210"/>
                  </a:lnTo>
                  <a:lnTo>
                    <a:pt x="651395" y="537451"/>
                  </a:lnTo>
                  <a:lnTo>
                    <a:pt x="651814" y="537603"/>
                  </a:lnTo>
                  <a:lnTo>
                    <a:pt x="652183" y="537730"/>
                  </a:lnTo>
                  <a:lnTo>
                    <a:pt x="652576" y="537819"/>
                  </a:lnTo>
                  <a:lnTo>
                    <a:pt x="652919" y="537883"/>
                  </a:lnTo>
                  <a:lnTo>
                    <a:pt x="653224" y="537883"/>
                  </a:lnTo>
                  <a:lnTo>
                    <a:pt x="653529" y="537845"/>
                  </a:lnTo>
                  <a:lnTo>
                    <a:pt x="653796" y="537794"/>
                  </a:lnTo>
                  <a:lnTo>
                    <a:pt x="654050" y="537641"/>
                  </a:lnTo>
                  <a:lnTo>
                    <a:pt x="654316" y="537514"/>
                  </a:lnTo>
                  <a:lnTo>
                    <a:pt x="654596" y="537298"/>
                  </a:lnTo>
                  <a:lnTo>
                    <a:pt x="654837" y="537032"/>
                  </a:lnTo>
                  <a:lnTo>
                    <a:pt x="655116" y="536752"/>
                  </a:lnTo>
                  <a:lnTo>
                    <a:pt x="655383" y="536384"/>
                  </a:lnTo>
                  <a:lnTo>
                    <a:pt x="655662" y="535965"/>
                  </a:lnTo>
                  <a:lnTo>
                    <a:pt x="655967" y="535533"/>
                  </a:lnTo>
                  <a:lnTo>
                    <a:pt x="656234" y="535101"/>
                  </a:lnTo>
                  <a:lnTo>
                    <a:pt x="656513" y="534644"/>
                  </a:lnTo>
                  <a:lnTo>
                    <a:pt x="656793" y="534225"/>
                  </a:lnTo>
                  <a:lnTo>
                    <a:pt x="657034" y="533831"/>
                  </a:lnTo>
                  <a:lnTo>
                    <a:pt x="657250" y="533488"/>
                  </a:lnTo>
                  <a:lnTo>
                    <a:pt x="657517" y="533463"/>
                  </a:lnTo>
                  <a:lnTo>
                    <a:pt x="657707" y="533463"/>
                  </a:lnTo>
                  <a:lnTo>
                    <a:pt x="657885" y="533463"/>
                  </a:lnTo>
                  <a:lnTo>
                    <a:pt x="658101" y="533527"/>
                  </a:lnTo>
                  <a:lnTo>
                    <a:pt x="658317" y="533577"/>
                  </a:lnTo>
                  <a:lnTo>
                    <a:pt x="658520" y="533679"/>
                  </a:lnTo>
                  <a:lnTo>
                    <a:pt x="658774" y="533768"/>
                  </a:lnTo>
                  <a:lnTo>
                    <a:pt x="658977" y="533882"/>
                  </a:lnTo>
                  <a:lnTo>
                    <a:pt x="659193" y="534035"/>
                  </a:lnTo>
                  <a:lnTo>
                    <a:pt x="659409" y="534162"/>
                  </a:lnTo>
                  <a:lnTo>
                    <a:pt x="659625" y="534289"/>
                  </a:lnTo>
                  <a:lnTo>
                    <a:pt x="659841" y="534441"/>
                  </a:lnTo>
                  <a:lnTo>
                    <a:pt x="660044" y="534555"/>
                  </a:lnTo>
                  <a:lnTo>
                    <a:pt x="660298" y="534682"/>
                  </a:lnTo>
                  <a:lnTo>
                    <a:pt x="660501" y="534797"/>
                  </a:lnTo>
                  <a:lnTo>
                    <a:pt x="660755" y="534924"/>
                  </a:lnTo>
                  <a:lnTo>
                    <a:pt x="660996" y="535012"/>
                  </a:lnTo>
                  <a:lnTo>
                    <a:pt x="661238" y="535076"/>
                  </a:lnTo>
                  <a:lnTo>
                    <a:pt x="661517" y="535139"/>
                  </a:lnTo>
                  <a:lnTo>
                    <a:pt x="661784" y="535139"/>
                  </a:lnTo>
                  <a:lnTo>
                    <a:pt x="662063" y="535165"/>
                  </a:lnTo>
                  <a:lnTo>
                    <a:pt x="662305" y="535139"/>
                  </a:lnTo>
                  <a:lnTo>
                    <a:pt x="662546" y="535076"/>
                  </a:lnTo>
                  <a:lnTo>
                    <a:pt x="662787" y="534987"/>
                  </a:lnTo>
                  <a:lnTo>
                    <a:pt x="662978" y="534924"/>
                  </a:lnTo>
                  <a:lnTo>
                    <a:pt x="663155" y="534860"/>
                  </a:lnTo>
                  <a:lnTo>
                    <a:pt x="663194" y="534644"/>
                  </a:lnTo>
                  <a:lnTo>
                    <a:pt x="663194" y="534403"/>
                  </a:lnTo>
                  <a:lnTo>
                    <a:pt x="663194" y="534098"/>
                  </a:lnTo>
                  <a:lnTo>
                    <a:pt x="663194" y="533831"/>
                  </a:lnTo>
                  <a:lnTo>
                    <a:pt x="663155" y="533527"/>
                  </a:lnTo>
                  <a:lnTo>
                    <a:pt x="663067" y="533184"/>
                  </a:lnTo>
                  <a:lnTo>
                    <a:pt x="662978" y="532853"/>
                  </a:lnTo>
                  <a:lnTo>
                    <a:pt x="662889" y="532574"/>
                  </a:lnTo>
                  <a:lnTo>
                    <a:pt x="662736" y="532307"/>
                  </a:lnTo>
                  <a:lnTo>
                    <a:pt x="662584" y="532028"/>
                  </a:lnTo>
                  <a:lnTo>
                    <a:pt x="662393" y="531749"/>
                  </a:lnTo>
                  <a:lnTo>
                    <a:pt x="662216" y="531545"/>
                  </a:lnTo>
                  <a:lnTo>
                    <a:pt x="662000" y="531291"/>
                  </a:lnTo>
                  <a:lnTo>
                    <a:pt x="661784" y="531088"/>
                  </a:lnTo>
                  <a:lnTo>
                    <a:pt x="661543" y="530872"/>
                  </a:lnTo>
                  <a:lnTo>
                    <a:pt x="661301" y="530656"/>
                  </a:lnTo>
                  <a:lnTo>
                    <a:pt x="661022" y="530479"/>
                  </a:lnTo>
                  <a:lnTo>
                    <a:pt x="660755" y="530288"/>
                  </a:lnTo>
                  <a:lnTo>
                    <a:pt x="660476" y="530110"/>
                  </a:lnTo>
                  <a:lnTo>
                    <a:pt x="660196" y="529920"/>
                  </a:lnTo>
                  <a:lnTo>
                    <a:pt x="659892" y="529742"/>
                  </a:lnTo>
                  <a:lnTo>
                    <a:pt x="659625" y="529590"/>
                  </a:lnTo>
                  <a:lnTo>
                    <a:pt x="659345" y="529437"/>
                  </a:lnTo>
                  <a:lnTo>
                    <a:pt x="659130" y="529310"/>
                  </a:lnTo>
                  <a:lnTo>
                    <a:pt x="658888" y="529196"/>
                  </a:lnTo>
                  <a:lnTo>
                    <a:pt x="658710" y="529069"/>
                  </a:lnTo>
                  <a:lnTo>
                    <a:pt x="658558" y="528980"/>
                  </a:lnTo>
                  <a:lnTo>
                    <a:pt x="658253" y="528828"/>
                  </a:lnTo>
                  <a:lnTo>
                    <a:pt x="657885" y="528612"/>
                  </a:lnTo>
                  <a:lnTo>
                    <a:pt x="657428" y="528396"/>
                  </a:lnTo>
                  <a:lnTo>
                    <a:pt x="656945" y="528193"/>
                  </a:lnTo>
                  <a:lnTo>
                    <a:pt x="656386" y="527939"/>
                  </a:lnTo>
                  <a:lnTo>
                    <a:pt x="655751" y="527672"/>
                  </a:lnTo>
                  <a:lnTo>
                    <a:pt x="655116" y="527431"/>
                  </a:lnTo>
                  <a:lnTo>
                    <a:pt x="654469" y="527151"/>
                  </a:lnTo>
                  <a:lnTo>
                    <a:pt x="653859" y="526846"/>
                  </a:lnTo>
                  <a:lnTo>
                    <a:pt x="653249" y="526542"/>
                  </a:lnTo>
                  <a:lnTo>
                    <a:pt x="652729" y="526237"/>
                  </a:lnTo>
                  <a:lnTo>
                    <a:pt x="652335" y="525932"/>
                  </a:lnTo>
                  <a:lnTo>
                    <a:pt x="651941" y="525627"/>
                  </a:lnTo>
                  <a:lnTo>
                    <a:pt x="651611" y="525322"/>
                  </a:lnTo>
                  <a:lnTo>
                    <a:pt x="651357" y="525081"/>
                  </a:lnTo>
                  <a:lnTo>
                    <a:pt x="651484" y="524713"/>
                  </a:lnTo>
                  <a:lnTo>
                    <a:pt x="652526" y="522884"/>
                  </a:lnTo>
                  <a:lnTo>
                    <a:pt x="652830" y="522579"/>
                  </a:lnTo>
                  <a:lnTo>
                    <a:pt x="653135" y="522401"/>
                  </a:lnTo>
                  <a:lnTo>
                    <a:pt x="653465" y="522338"/>
                  </a:lnTo>
                  <a:lnTo>
                    <a:pt x="653770" y="522249"/>
                  </a:lnTo>
                  <a:lnTo>
                    <a:pt x="654100" y="522249"/>
                  </a:lnTo>
                  <a:lnTo>
                    <a:pt x="654443" y="522300"/>
                  </a:lnTo>
                  <a:lnTo>
                    <a:pt x="654773" y="522363"/>
                  </a:lnTo>
                  <a:lnTo>
                    <a:pt x="655116" y="522490"/>
                  </a:lnTo>
                  <a:lnTo>
                    <a:pt x="655447" y="522605"/>
                  </a:lnTo>
                  <a:lnTo>
                    <a:pt x="655777" y="522757"/>
                  </a:lnTo>
                  <a:lnTo>
                    <a:pt x="656120" y="522909"/>
                  </a:lnTo>
                  <a:lnTo>
                    <a:pt x="656450" y="523100"/>
                  </a:lnTo>
                  <a:lnTo>
                    <a:pt x="656755" y="523252"/>
                  </a:lnTo>
                  <a:lnTo>
                    <a:pt x="657098" y="523405"/>
                  </a:lnTo>
                  <a:lnTo>
                    <a:pt x="657402" y="523519"/>
                  </a:lnTo>
                  <a:lnTo>
                    <a:pt x="657669" y="523646"/>
                  </a:lnTo>
                  <a:lnTo>
                    <a:pt x="657910" y="523709"/>
                  </a:lnTo>
                  <a:lnTo>
                    <a:pt x="658126" y="523735"/>
                  </a:lnTo>
                  <a:lnTo>
                    <a:pt x="658317" y="523735"/>
                  </a:lnTo>
                  <a:lnTo>
                    <a:pt x="658469" y="523735"/>
                  </a:lnTo>
                  <a:lnTo>
                    <a:pt x="658774" y="523646"/>
                  </a:lnTo>
                  <a:lnTo>
                    <a:pt x="658952" y="523519"/>
                  </a:lnTo>
                  <a:lnTo>
                    <a:pt x="659168" y="523405"/>
                  </a:lnTo>
                  <a:lnTo>
                    <a:pt x="659384" y="523278"/>
                  </a:lnTo>
                  <a:lnTo>
                    <a:pt x="659587" y="523100"/>
                  </a:lnTo>
                  <a:lnTo>
                    <a:pt x="659803" y="522859"/>
                  </a:lnTo>
                  <a:lnTo>
                    <a:pt x="660019" y="522643"/>
                  </a:lnTo>
                  <a:lnTo>
                    <a:pt x="660196" y="522401"/>
                  </a:lnTo>
                  <a:lnTo>
                    <a:pt x="660387" y="522147"/>
                  </a:lnTo>
                  <a:lnTo>
                    <a:pt x="660565" y="521881"/>
                  </a:lnTo>
                  <a:lnTo>
                    <a:pt x="660717" y="521639"/>
                  </a:lnTo>
                  <a:lnTo>
                    <a:pt x="660869" y="521385"/>
                  </a:lnTo>
                  <a:lnTo>
                    <a:pt x="661022" y="521144"/>
                  </a:lnTo>
                  <a:lnTo>
                    <a:pt x="661174" y="520903"/>
                  </a:lnTo>
                  <a:lnTo>
                    <a:pt x="661327" y="520661"/>
                  </a:lnTo>
                  <a:lnTo>
                    <a:pt x="661479" y="520420"/>
                  </a:lnTo>
                  <a:lnTo>
                    <a:pt x="663498" y="519290"/>
                  </a:lnTo>
                  <a:lnTo>
                    <a:pt x="663740" y="519290"/>
                  </a:lnTo>
                  <a:lnTo>
                    <a:pt x="663917" y="519290"/>
                  </a:lnTo>
                  <a:lnTo>
                    <a:pt x="664349" y="519315"/>
                  </a:lnTo>
                  <a:lnTo>
                    <a:pt x="664870" y="519290"/>
                  </a:lnTo>
                  <a:lnTo>
                    <a:pt x="665441" y="519226"/>
                  </a:lnTo>
                  <a:lnTo>
                    <a:pt x="666051" y="519137"/>
                  </a:lnTo>
                  <a:lnTo>
                    <a:pt x="666699" y="518947"/>
                  </a:lnTo>
                  <a:lnTo>
                    <a:pt x="667359" y="518617"/>
                  </a:lnTo>
                  <a:lnTo>
                    <a:pt x="668032" y="518287"/>
                  </a:lnTo>
                  <a:lnTo>
                    <a:pt x="671169" y="515505"/>
                  </a:lnTo>
                  <a:lnTo>
                    <a:pt x="671512" y="515112"/>
                  </a:lnTo>
                  <a:lnTo>
                    <a:pt x="671753" y="514807"/>
                  </a:lnTo>
                  <a:lnTo>
                    <a:pt x="671931" y="514896"/>
                  </a:lnTo>
                  <a:lnTo>
                    <a:pt x="672147" y="515023"/>
                  </a:lnTo>
                  <a:lnTo>
                    <a:pt x="672388" y="515175"/>
                  </a:lnTo>
                  <a:lnTo>
                    <a:pt x="672642" y="515353"/>
                  </a:lnTo>
                  <a:lnTo>
                    <a:pt x="672884" y="515569"/>
                  </a:lnTo>
                  <a:lnTo>
                    <a:pt x="673150" y="515848"/>
                  </a:lnTo>
                  <a:lnTo>
                    <a:pt x="673430" y="516115"/>
                  </a:lnTo>
                  <a:lnTo>
                    <a:pt x="673671" y="516420"/>
                  </a:lnTo>
                  <a:lnTo>
                    <a:pt x="673887" y="516724"/>
                  </a:lnTo>
                  <a:lnTo>
                    <a:pt x="674128" y="517029"/>
                  </a:lnTo>
                  <a:lnTo>
                    <a:pt x="674344" y="517372"/>
                  </a:lnTo>
                  <a:lnTo>
                    <a:pt x="674560" y="517677"/>
                  </a:lnTo>
                  <a:lnTo>
                    <a:pt x="674776" y="517982"/>
                  </a:lnTo>
                  <a:lnTo>
                    <a:pt x="677418" y="519988"/>
                  </a:lnTo>
                  <a:lnTo>
                    <a:pt x="677697" y="519988"/>
                  </a:lnTo>
                  <a:lnTo>
                    <a:pt x="678002" y="519988"/>
                  </a:lnTo>
                  <a:lnTo>
                    <a:pt x="678243" y="519963"/>
                  </a:lnTo>
                  <a:lnTo>
                    <a:pt x="678459" y="519925"/>
                  </a:lnTo>
                  <a:lnTo>
                    <a:pt x="678611" y="519861"/>
                  </a:lnTo>
                  <a:lnTo>
                    <a:pt x="678789" y="519772"/>
                  </a:lnTo>
                  <a:lnTo>
                    <a:pt x="678980" y="519684"/>
                  </a:lnTo>
                  <a:lnTo>
                    <a:pt x="679157" y="519557"/>
                  </a:lnTo>
                  <a:lnTo>
                    <a:pt x="679348" y="519442"/>
                  </a:lnTo>
                  <a:lnTo>
                    <a:pt x="679526" y="519252"/>
                  </a:lnTo>
                  <a:lnTo>
                    <a:pt x="679678" y="519074"/>
                  </a:lnTo>
                  <a:lnTo>
                    <a:pt x="679831" y="518858"/>
                  </a:lnTo>
                  <a:lnTo>
                    <a:pt x="679919" y="518642"/>
                  </a:lnTo>
                  <a:lnTo>
                    <a:pt x="680008" y="518439"/>
                  </a:lnTo>
                  <a:lnTo>
                    <a:pt x="680110" y="518223"/>
                  </a:lnTo>
                  <a:lnTo>
                    <a:pt x="680199" y="518007"/>
                  </a:lnTo>
                  <a:lnTo>
                    <a:pt x="680262" y="517766"/>
                  </a:lnTo>
                  <a:lnTo>
                    <a:pt x="680313" y="517550"/>
                  </a:lnTo>
                  <a:lnTo>
                    <a:pt x="680377" y="517309"/>
                  </a:lnTo>
                  <a:lnTo>
                    <a:pt x="680440" y="517093"/>
                  </a:lnTo>
                  <a:lnTo>
                    <a:pt x="680529" y="516877"/>
                  </a:lnTo>
                  <a:lnTo>
                    <a:pt x="680593" y="516661"/>
                  </a:lnTo>
                  <a:lnTo>
                    <a:pt x="680681" y="516458"/>
                  </a:lnTo>
                  <a:lnTo>
                    <a:pt x="680770" y="516267"/>
                  </a:lnTo>
                  <a:lnTo>
                    <a:pt x="680897" y="516089"/>
                  </a:lnTo>
                  <a:lnTo>
                    <a:pt x="681024" y="515899"/>
                  </a:lnTo>
                  <a:lnTo>
                    <a:pt x="681177" y="515785"/>
                  </a:lnTo>
                  <a:lnTo>
                    <a:pt x="681443" y="515569"/>
                  </a:lnTo>
                  <a:lnTo>
                    <a:pt x="681596" y="515505"/>
                  </a:lnTo>
                  <a:lnTo>
                    <a:pt x="681723" y="515442"/>
                  </a:lnTo>
                  <a:lnTo>
                    <a:pt x="681990" y="515442"/>
                  </a:lnTo>
                  <a:lnTo>
                    <a:pt x="682180" y="515480"/>
                  </a:lnTo>
                  <a:lnTo>
                    <a:pt x="682358" y="515480"/>
                  </a:lnTo>
                  <a:lnTo>
                    <a:pt x="682574" y="515543"/>
                  </a:lnTo>
                  <a:lnTo>
                    <a:pt x="682790" y="515632"/>
                  </a:lnTo>
                  <a:lnTo>
                    <a:pt x="683031" y="515721"/>
                  </a:lnTo>
                  <a:lnTo>
                    <a:pt x="683247" y="515810"/>
                  </a:lnTo>
                  <a:lnTo>
                    <a:pt x="683463" y="515937"/>
                  </a:lnTo>
                  <a:lnTo>
                    <a:pt x="683666" y="516089"/>
                  </a:lnTo>
                  <a:lnTo>
                    <a:pt x="683920" y="516204"/>
                  </a:lnTo>
                  <a:lnTo>
                    <a:pt x="684123" y="516331"/>
                  </a:lnTo>
                  <a:lnTo>
                    <a:pt x="684339" y="516483"/>
                  </a:lnTo>
                  <a:lnTo>
                    <a:pt x="684555" y="516610"/>
                  </a:lnTo>
                  <a:lnTo>
                    <a:pt x="684771" y="516763"/>
                  </a:lnTo>
                  <a:lnTo>
                    <a:pt x="685012" y="516877"/>
                  </a:lnTo>
                  <a:lnTo>
                    <a:pt x="685253" y="516966"/>
                  </a:lnTo>
                  <a:lnTo>
                    <a:pt x="685495" y="517067"/>
                  </a:lnTo>
                  <a:lnTo>
                    <a:pt x="685749" y="517156"/>
                  </a:lnTo>
                  <a:lnTo>
                    <a:pt x="685990" y="517220"/>
                  </a:lnTo>
                  <a:lnTo>
                    <a:pt x="686257" y="517245"/>
                  </a:lnTo>
                  <a:lnTo>
                    <a:pt x="686536" y="517271"/>
                  </a:lnTo>
                  <a:lnTo>
                    <a:pt x="686777" y="517271"/>
                  </a:lnTo>
                  <a:lnTo>
                    <a:pt x="686993" y="517220"/>
                  </a:lnTo>
                  <a:lnTo>
                    <a:pt x="687235" y="517182"/>
                  </a:lnTo>
                  <a:lnTo>
                    <a:pt x="687425" y="517118"/>
                  </a:lnTo>
                  <a:lnTo>
                    <a:pt x="687603" y="517093"/>
                  </a:lnTo>
                  <a:lnTo>
                    <a:pt x="687628" y="516763"/>
                  </a:lnTo>
                  <a:lnTo>
                    <a:pt x="689648" y="514324"/>
                  </a:lnTo>
                  <a:lnTo>
                    <a:pt x="690105" y="514134"/>
                  </a:lnTo>
                  <a:lnTo>
                    <a:pt x="690562" y="513981"/>
                  </a:lnTo>
                  <a:lnTo>
                    <a:pt x="691045" y="513867"/>
                  </a:lnTo>
                  <a:lnTo>
                    <a:pt x="691540" y="513740"/>
                  </a:lnTo>
                  <a:lnTo>
                    <a:pt x="692023" y="513613"/>
                  </a:lnTo>
                  <a:lnTo>
                    <a:pt x="692505" y="513499"/>
                  </a:lnTo>
                  <a:lnTo>
                    <a:pt x="693026" y="513372"/>
                  </a:lnTo>
                  <a:lnTo>
                    <a:pt x="693483" y="513257"/>
                  </a:lnTo>
                  <a:lnTo>
                    <a:pt x="693940" y="513067"/>
                  </a:lnTo>
                  <a:lnTo>
                    <a:pt x="694397" y="512889"/>
                  </a:lnTo>
                  <a:lnTo>
                    <a:pt x="694791" y="512648"/>
                  </a:lnTo>
                  <a:lnTo>
                    <a:pt x="695134" y="512343"/>
                  </a:lnTo>
                  <a:lnTo>
                    <a:pt x="695502" y="512038"/>
                  </a:lnTo>
                  <a:lnTo>
                    <a:pt x="696201" y="510298"/>
                  </a:lnTo>
                  <a:lnTo>
                    <a:pt x="696264" y="510146"/>
                  </a:lnTo>
                  <a:lnTo>
                    <a:pt x="696264" y="510019"/>
                  </a:lnTo>
                  <a:lnTo>
                    <a:pt x="696264" y="509841"/>
                  </a:lnTo>
                  <a:lnTo>
                    <a:pt x="696290" y="509689"/>
                  </a:lnTo>
                  <a:lnTo>
                    <a:pt x="695807" y="508838"/>
                  </a:lnTo>
                  <a:lnTo>
                    <a:pt x="695655" y="508685"/>
                  </a:lnTo>
                  <a:lnTo>
                    <a:pt x="695464" y="508533"/>
                  </a:lnTo>
                  <a:lnTo>
                    <a:pt x="695286" y="508381"/>
                  </a:lnTo>
                  <a:lnTo>
                    <a:pt x="695134" y="508254"/>
                  </a:lnTo>
                  <a:lnTo>
                    <a:pt x="694944" y="508101"/>
                  </a:lnTo>
                  <a:lnTo>
                    <a:pt x="694766" y="507923"/>
                  </a:lnTo>
                  <a:lnTo>
                    <a:pt x="694588" y="507771"/>
                  </a:lnTo>
                  <a:lnTo>
                    <a:pt x="694436" y="507580"/>
                  </a:lnTo>
                  <a:lnTo>
                    <a:pt x="694283" y="507403"/>
                  </a:lnTo>
                  <a:lnTo>
                    <a:pt x="694131" y="507212"/>
                  </a:lnTo>
                  <a:lnTo>
                    <a:pt x="694004" y="506971"/>
                  </a:lnTo>
                  <a:lnTo>
                    <a:pt x="693940" y="506730"/>
                  </a:lnTo>
                  <a:lnTo>
                    <a:pt x="693851" y="506488"/>
                  </a:lnTo>
                  <a:lnTo>
                    <a:pt x="693826" y="506247"/>
                  </a:lnTo>
                  <a:lnTo>
                    <a:pt x="693826" y="505993"/>
                  </a:lnTo>
                  <a:lnTo>
                    <a:pt x="693826" y="505752"/>
                  </a:lnTo>
                  <a:lnTo>
                    <a:pt x="693851" y="505536"/>
                  </a:lnTo>
                  <a:lnTo>
                    <a:pt x="693877" y="505358"/>
                  </a:lnTo>
                  <a:lnTo>
                    <a:pt x="694156" y="505574"/>
                  </a:lnTo>
                  <a:lnTo>
                    <a:pt x="694486" y="505815"/>
                  </a:lnTo>
                  <a:lnTo>
                    <a:pt x="694893" y="506056"/>
                  </a:lnTo>
                  <a:lnTo>
                    <a:pt x="695286" y="506298"/>
                  </a:lnTo>
                  <a:lnTo>
                    <a:pt x="695706" y="506514"/>
                  </a:lnTo>
                  <a:lnTo>
                    <a:pt x="696226" y="506666"/>
                  </a:lnTo>
                  <a:lnTo>
                    <a:pt x="696747" y="506818"/>
                  </a:lnTo>
                  <a:lnTo>
                    <a:pt x="697268" y="506882"/>
                  </a:lnTo>
                  <a:lnTo>
                    <a:pt x="697750" y="506907"/>
                  </a:lnTo>
                  <a:lnTo>
                    <a:pt x="698271" y="506907"/>
                  </a:lnTo>
                  <a:lnTo>
                    <a:pt x="698754" y="506882"/>
                  </a:lnTo>
                  <a:lnTo>
                    <a:pt x="699274" y="506818"/>
                  </a:lnTo>
                  <a:lnTo>
                    <a:pt x="699770" y="506730"/>
                  </a:lnTo>
                  <a:lnTo>
                    <a:pt x="700278" y="506666"/>
                  </a:lnTo>
                  <a:lnTo>
                    <a:pt x="700773" y="506552"/>
                  </a:lnTo>
                  <a:lnTo>
                    <a:pt x="701294" y="506425"/>
                  </a:lnTo>
                  <a:lnTo>
                    <a:pt x="701776" y="506336"/>
                  </a:lnTo>
                  <a:lnTo>
                    <a:pt x="702297" y="506247"/>
                  </a:lnTo>
                  <a:lnTo>
                    <a:pt x="702818" y="506145"/>
                  </a:lnTo>
                  <a:lnTo>
                    <a:pt x="703300" y="506095"/>
                  </a:lnTo>
                  <a:lnTo>
                    <a:pt x="703821" y="506056"/>
                  </a:lnTo>
                  <a:lnTo>
                    <a:pt x="704342" y="505993"/>
                  </a:lnTo>
                  <a:lnTo>
                    <a:pt x="704799" y="506031"/>
                  </a:lnTo>
                  <a:lnTo>
                    <a:pt x="705192" y="506095"/>
                  </a:lnTo>
                  <a:lnTo>
                    <a:pt x="705586" y="506145"/>
                  </a:lnTo>
                  <a:lnTo>
                    <a:pt x="705891" y="506209"/>
                  </a:lnTo>
                  <a:lnTo>
                    <a:pt x="706170" y="506272"/>
                  </a:lnTo>
                  <a:lnTo>
                    <a:pt x="706043" y="506056"/>
                  </a:lnTo>
                  <a:lnTo>
                    <a:pt x="705891" y="505790"/>
                  </a:lnTo>
                  <a:lnTo>
                    <a:pt x="705713" y="505485"/>
                  </a:lnTo>
                  <a:lnTo>
                    <a:pt x="705523" y="505180"/>
                  </a:lnTo>
                  <a:lnTo>
                    <a:pt x="705345" y="504837"/>
                  </a:lnTo>
                  <a:lnTo>
                    <a:pt x="705129" y="504532"/>
                  </a:lnTo>
                  <a:lnTo>
                    <a:pt x="704951" y="504228"/>
                  </a:lnTo>
                  <a:lnTo>
                    <a:pt x="704735" y="503923"/>
                  </a:lnTo>
                  <a:lnTo>
                    <a:pt x="704545" y="503682"/>
                  </a:lnTo>
                  <a:lnTo>
                    <a:pt x="704342" y="503440"/>
                  </a:lnTo>
                  <a:lnTo>
                    <a:pt x="704151" y="503224"/>
                  </a:lnTo>
                  <a:lnTo>
                    <a:pt x="703910" y="503047"/>
                  </a:lnTo>
                  <a:lnTo>
                    <a:pt x="703694" y="502831"/>
                  </a:lnTo>
                  <a:lnTo>
                    <a:pt x="702144" y="502031"/>
                  </a:lnTo>
                  <a:lnTo>
                    <a:pt x="701776" y="501878"/>
                  </a:lnTo>
                  <a:lnTo>
                    <a:pt x="701344" y="501726"/>
                  </a:lnTo>
                  <a:lnTo>
                    <a:pt x="700836" y="501573"/>
                  </a:lnTo>
                  <a:lnTo>
                    <a:pt x="700316" y="501421"/>
                  </a:lnTo>
                  <a:lnTo>
                    <a:pt x="699820" y="501269"/>
                  </a:lnTo>
                  <a:lnTo>
                    <a:pt x="699338" y="501154"/>
                  </a:lnTo>
                  <a:lnTo>
                    <a:pt x="698817" y="501002"/>
                  </a:lnTo>
                  <a:lnTo>
                    <a:pt x="698398" y="500875"/>
                  </a:lnTo>
                  <a:lnTo>
                    <a:pt x="698030" y="500786"/>
                  </a:lnTo>
                  <a:lnTo>
                    <a:pt x="697687" y="500697"/>
                  </a:lnTo>
                  <a:lnTo>
                    <a:pt x="697293" y="500570"/>
                  </a:lnTo>
                  <a:lnTo>
                    <a:pt x="696874" y="500418"/>
                  </a:lnTo>
                  <a:lnTo>
                    <a:pt x="696417" y="500265"/>
                  </a:lnTo>
                  <a:lnTo>
                    <a:pt x="696010" y="500049"/>
                  </a:lnTo>
                  <a:lnTo>
                    <a:pt x="695655" y="499745"/>
                  </a:lnTo>
                  <a:lnTo>
                    <a:pt x="695286" y="499478"/>
                  </a:lnTo>
                  <a:lnTo>
                    <a:pt x="695045" y="499135"/>
                  </a:lnTo>
                  <a:lnTo>
                    <a:pt x="694944" y="498716"/>
                  </a:lnTo>
                  <a:lnTo>
                    <a:pt x="694829" y="498322"/>
                  </a:lnTo>
                  <a:lnTo>
                    <a:pt x="694855" y="497890"/>
                  </a:lnTo>
                  <a:lnTo>
                    <a:pt x="695007" y="497433"/>
                  </a:lnTo>
                  <a:lnTo>
                    <a:pt x="695134" y="497001"/>
                  </a:lnTo>
                  <a:lnTo>
                    <a:pt x="695286" y="496608"/>
                  </a:lnTo>
                  <a:lnTo>
                    <a:pt x="695464" y="496239"/>
                  </a:lnTo>
                  <a:lnTo>
                    <a:pt x="695680" y="496239"/>
                  </a:lnTo>
                  <a:lnTo>
                    <a:pt x="695896" y="496214"/>
                  </a:lnTo>
                  <a:lnTo>
                    <a:pt x="696163" y="496214"/>
                  </a:lnTo>
                  <a:lnTo>
                    <a:pt x="696442" y="496214"/>
                  </a:lnTo>
                  <a:lnTo>
                    <a:pt x="696772" y="496239"/>
                  </a:lnTo>
                  <a:lnTo>
                    <a:pt x="697115" y="496303"/>
                  </a:lnTo>
                  <a:lnTo>
                    <a:pt x="697445" y="496392"/>
                  </a:lnTo>
                  <a:lnTo>
                    <a:pt x="697788" y="496455"/>
                  </a:lnTo>
                  <a:lnTo>
                    <a:pt x="698119" y="496582"/>
                  </a:lnTo>
                  <a:lnTo>
                    <a:pt x="698449" y="496697"/>
                  </a:lnTo>
                  <a:lnTo>
                    <a:pt x="698792" y="496824"/>
                  </a:lnTo>
                  <a:lnTo>
                    <a:pt x="699096" y="496976"/>
                  </a:lnTo>
                  <a:lnTo>
                    <a:pt x="699427" y="497103"/>
                  </a:lnTo>
                  <a:lnTo>
                    <a:pt x="699731" y="497255"/>
                  </a:lnTo>
                  <a:lnTo>
                    <a:pt x="700074" y="497408"/>
                  </a:lnTo>
                  <a:lnTo>
                    <a:pt x="700379" y="497560"/>
                  </a:lnTo>
                  <a:lnTo>
                    <a:pt x="700684" y="497674"/>
                  </a:lnTo>
                  <a:lnTo>
                    <a:pt x="701014" y="497827"/>
                  </a:lnTo>
                  <a:lnTo>
                    <a:pt x="701319" y="497954"/>
                  </a:lnTo>
                  <a:lnTo>
                    <a:pt x="701649" y="498068"/>
                  </a:lnTo>
                  <a:lnTo>
                    <a:pt x="701954" y="498195"/>
                  </a:lnTo>
                  <a:lnTo>
                    <a:pt x="702297" y="498284"/>
                  </a:lnTo>
                  <a:lnTo>
                    <a:pt x="702564" y="498348"/>
                  </a:lnTo>
                  <a:lnTo>
                    <a:pt x="702843" y="498411"/>
                  </a:lnTo>
                  <a:lnTo>
                    <a:pt x="703084" y="498436"/>
                  </a:lnTo>
                  <a:lnTo>
                    <a:pt x="703300" y="498475"/>
                  </a:lnTo>
                  <a:lnTo>
                    <a:pt x="703453" y="498475"/>
                  </a:lnTo>
                  <a:lnTo>
                    <a:pt x="704151" y="497827"/>
                  </a:lnTo>
                  <a:lnTo>
                    <a:pt x="708507" y="489572"/>
                  </a:lnTo>
                  <a:lnTo>
                    <a:pt x="708418" y="488200"/>
                  </a:lnTo>
                  <a:lnTo>
                    <a:pt x="708329" y="486829"/>
                  </a:lnTo>
                  <a:lnTo>
                    <a:pt x="708050" y="485635"/>
                  </a:lnTo>
                  <a:lnTo>
                    <a:pt x="707542" y="484695"/>
                  </a:lnTo>
                  <a:lnTo>
                    <a:pt x="707021" y="483717"/>
                  </a:lnTo>
                  <a:lnTo>
                    <a:pt x="706501" y="482930"/>
                  </a:lnTo>
                  <a:lnTo>
                    <a:pt x="706018" y="482320"/>
                  </a:lnTo>
                  <a:lnTo>
                    <a:pt x="706285" y="482168"/>
                  </a:lnTo>
                  <a:lnTo>
                    <a:pt x="706437" y="482066"/>
                  </a:lnTo>
                  <a:lnTo>
                    <a:pt x="706628" y="482015"/>
                  </a:lnTo>
                  <a:lnTo>
                    <a:pt x="706831" y="481952"/>
                  </a:lnTo>
                  <a:lnTo>
                    <a:pt x="707085" y="481952"/>
                  </a:lnTo>
                  <a:lnTo>
                    <a:pt x="707326" y="481914"/>
                  </a:lnTo>
                  <a:lnTo>
                    <a:pt x="707542" y="481952"/>
                  </a:lnTo>
                  <a:lnTo>
                    <a:pt x="707783" y="481977"/>
                  </a:lnTo>
                  <a:lnTo>
                    <a:pt x="708025" y="482041"/>
                  </a:lnTo>
                  <a:lnTo>
                    <a:pt x="708266" y="482066"/>
                  </a:lnTo>
                  <a:lnTo>
                    <a:pt x="708545" y="482168"/>
                  </a:lnTo>
                  <a:lnTo>
                    <a:pt x="709269" y="482346"/>
                  </a:lnTo>
                  <a:lnTo>
                    <a:pt x="709523" y="482409"/>
                  </a:lnTo>
                  <a:lnTo>
                    <a:pt x="709790" y="482434"/>
                  </a:lnTo>
                  <a:lnTo>
                    <a:pt x="710031" y="482473"/>
                  </a:lnTo>
                  <a:lnTo>
                    <a:pt x="710285" y="482498"/>
                  </a:lnTo>
                  <a:lnTo>
                    <a:pt x="710552" y="482498"/>
                  </a:lnTo>
                  <a:lnTo>
                    <a:pt x="710793" y="482434"/>
                  </a:lnTo>
                  <a:lnTo>
                    <a:pt x="711073" y="482409"/>
                  </a:lnTo>
                  <a:lnTo>
                    <a:pt x="711288" y="482320"/>
                  </a:lnTo>
                  <a:lnTo>
                    <a:pt x="711504" y="482219"/>
                  </a:lnTo>
                  <a:lnTo>
                    <a:pt x="711682" y="482104"/>
                  </a:lnTo>
                  <a:lnTo>
                    <a:pt x="711835" y="481977"/>
                  </a:lnTo>
                  <a:lnTo>
                    <a:pt x="711987" y="481888"/>
                  </a:lnTo>
                  <a:lnTo>
                    <a:pt x="712012" y="481431"/>
                  </a:lnTo>
                  <a:lnTo>
                    <a:pt x="711987" y="480885"/>
                  </a:lnTo>
                  <a:lnTo>
                    <a:pt x="711923" y="480275"/>
                  </a:lnTo>
                  <a:lnTo>
                    <a:pt x="711860" y="479628"/>
                  </a:lnTo>
                  <a:lnTo>
                    <a:pt x="711619" y="478993"/>
                  </a:lnTo>
                  <a:lnTo>
                    <a:pt x="711250" y="478320"/>
                  </a:lnTo>
                  <a:lnTo>
                    <a:pt x="710895" y="477647"/>
                  </a:lnTo>
                  <a:lnTo>
                    <a:pt x="710374" y="477012"/>
                  </a:lnTo>
                  <a:lnTo>
                    <a:pt x="709726" y="476465"/>
                  </a:lnTo>
                  <a:lnTo>
                    <a:pt x="709117" y="475919"/>
                  </a:lnTo>
                  <a:lnTo>
                    <a:pt x="708482" y="475462"/>
                  </a:lnTo>
                  <a:lnTo>
                    <a:pt x="707847" y="475119"/>
                  </a:lnTo>
                  <a:lnTo>
                    <a:pt x="707199" y="474751"/>
                  </a:lnTo>
                  <a:lnTo>
                    <a:pt x="706628" y="474484"/>
                  </a:lnTo>
                  <a:lnTo>
                    <a:pt x="706170" y="474268"/>
                  </a:lnTo>
                  <a:lnTo>
                    <a:pt x="706323" y="474243"/>
                  </a:lnTo>
                  <a:lnTo>
                    <a:pt x="706501" y="474205"/>
                  </a:lnTo>
                  <a:lnTo>
                    <a:pt x="706742" y="474205"/>
                  </a:lnTo>
                  <a:lnTo>
                    <a:pt x="706958" y="474179"/>
                  </a:lnTo>
                  <a:lnTo>
                    <a:pt x="707237" y="474141"/>
                  </a:lnTo>
                  <a:lnTo>
                    <a:pt x="707504" y="474091"/>
                  </a:lnTo>
                  <a:lnTo>
                    <a:pt x="707783" y="474052"/>
                  </a:lnTo>
                  <a:lnTo>
                    <a:pt x="708050" y="474027"/>
                  </a:lnTo>
                  <a:lnTo>
                    <a:pt x="708304" y="473964"/>
                  </a:lnTo>
                  <a:lnTo>
                    <a:pt x="708571" y="473900"/>
                  </a:lnTo>
                  <a:lnTo>
                    <a:pt x="708787" y="473837"/>
                  </a:lnTo>
                  <a:lnTo>
                    <a:pt x="709002" y="473786"/>
                  </a:lnTo>
                  <a:lnTo>
                    <a:pt x="709218" y="473722"/>
                  </a:lnTo>
                  <a:lnTo>
                    <a:pt x="709396" y="473633"/>
                  </a:lnTo>
                  <a:lnTo>
                    <a:pt x="709574" y="473506"/>
                  </a:lnTo>
                  <a:lnTo>
                    <a:pt x="709726" y="473379"/>
                  </a:lnTo>
                  <a:lnTo>
                    <a:pt x="709879" y="473265"/>
                  </a:lnTo>
                  <a:lnTo>
                    <a:pt x="710006" y="473075"/>
                  </a:lnTo>
                  <a:lnTo>
                    <a:pt x="710095" y="472922"/>
                  </a:lnTo>
                  <a:lnTo>
                    <a:pt x="710184" y="472744"/>
                  </a:lnTo>
                  <a:lnTo>
                    <a:pt x="710247" y="472503"/>
                  </a:lnTo>
                  <a:lnTo>
                    <a:pt x="710311" y="472287"/>
                  </a:lnTo>
                  <a:lnTo>
                    <a:pt x="710336" y="472071"/>
                  </a:lnTo>
                  <a:lnTo>
                    <a:pt x="710336" y="471830"/>
                  </a:lnTo>
                  <a:lnTo>
                    <a:pt x="710336" y="471246"/>
                  </a:lnTo>
                  <a:lnTo>
                    <a:pt x="710311" y="470916"/>
                  </a:lnTo>
                  <a:lnTo>
                    <a:pt x="710222" y="470522"/>
                  </a:lnTo>
                  <a:lnTo>
                    <a:pt x="710133" y="470090"/>
                  </a:lnTo>
                  <a:lnTo>
                    <a:pt x="708418" y="467715"/>
                  </a:lnTo>
                  <a:lnTo>
                    <a:pt x="707999" y="467410"/>
                  </a:lnTo>
                  <a:lnTo>
                    <a:pt x="707593" y="467194"/>
                  </a:lnTo>
                  <a:lnTo>
                    <a:pt x="707199" y="467080"/>
                  </a:lnTo>
                  <a:lnTo>
                    <a:pt x="706805" y="466953"/>
                  </a:lnTo>
                  <a:lnTo>
                    <a:pt x="706475" y="466864"/>
                  </a:lnTo>
                  <a:lnTo>
                    <a:pt x="706170" y="466826"/>
                  </a:lnTo>
                  <a:lnTo>
                    <a:pt x="705827" y="466775"/>
                  </a:lnTo>
                  <a:lnTo>
                    <a:pt x="705408" y="466674"/>
                  </a:lnTo>
                  <a:lnTo>
                    <a:pt x="704888" y="466559"/>
                  </a:lnTo>
                  <a:lnTo>
                    <a:pt x="704392" y="466432"/>
                  </a:lnTo>
                  <a:lnTo>
                    <a:pt x="701230" y="465340"/>
                  </a:lnTo>
                  <a:lnTo>
                    <a:pt x="700557" y="465099"/>
                  </a:lnTo>
                  <a:lnTo>
                    <a:pt x="699922" y="464845"/>
                  </a:lnTo>
                  <a:lnTo>
                    <a:pt x="699274" y="464578"/>
                  </a:lnTo>
                  <a:lnTo>
                    <a:pt x="698639" y="464337"/>
                  </a:lnTo>
                  <a:lnTo>
                    <a:pt x="697992" y="464058"/>
                  </a:lnTo>
                  <a:lnTo>
                    <a:pt x="697357" y="463816"/>
                  </a:lnTo>
                  <a:lnTo>
                    <a:pt x="696722" y="463575"/>
                  </a:lnTo>
                  <a:lnTo>
                    <a:pt x="696074" y="463321"/>
                  </a:lnTo>
                  <a:lnTo>
                    <a:pt x="695401" y="463118"/>
                  </a:lnTo>
                  <a:lnTo>
                    <a:pt x="694766" y="462864"/>
                  </a:lnTo>
                  <a:lnTo>
                    <a:pt x="694093" y="462686"/>
                  </a:lnTo>
                  <a:lnTo>
                    <a:pt x="693420" y="462508"/>
                  </a:lnTo>
                  <a:lnTo>
                    <a:pt x="692759" y="462318"/>
                  </a:lnTo>
                  <a:lnTo>
                    <a:pt x="692175" y="462203"/>
                  </a:lnTo>
                  <a:lnTo>
                    <a:pt x="691654" y="462102"/>
                  </a:lnTo>
                  <a:lnTo>
                    <a:pt x="691134" y="462051"/>
                  </a:lnTo>
                  <a:lnTo>
                    <a:pt x="690714" y="461987"/>
                  </a:lnTo>
                  <a:lnTo>
                    <a:pt x="690346" y="461949"/>
                  </a:lnTo>
                  <a:lnTo>
                    <a:pt x="690168" y="461924"/>
                  </a:lnTo>
                  <a:lnTo>
                    <a:pt x="689952" y="461899"/>
                  </a:lnTo>
                  <a:lnTo>
                    <a:pt x="689673" y="461797"/>
                  </a:lnTo>
                  <a:lnTo>
                    <a:pt x="689406" y="461746"/>
                  </a:lnTo>
                  <a:lnTo>
                    <a:pt x="689102" y="461594"/>
                  </a:lnTo>
                  <a:lnTo>
                    <a:pt x="688733" y="461378"/>
                  </a:lnTo>
                  <a:lnTo>
                    <a:pt x="688390" y="461162"/>
                  </a:lnTo>
                  <a:lnTo>
                    <a:pt x="688060" y="460883"/>
                  </a:lnTo>
                  <a:lnTo>
                    <a:pt x="687781" y="460578"/>
                  </a:lnTo>
                  <a:lnTo>
                    <a:pt x="687476" y="460273"/>
                  </a:lnTo>
                  <a:lnTo>
                    <a:pt x="687235" y="460006"/>
                  </a:lnTo>
                  <a:lnTo>
                    <a:pt x="687082" y="459701"/>
                  </a:lnTo>
                  <a:lnTo>
                    <a:pt x="686930" y="459422"/>
                  </a:lnTo>
                  <a:lnTo>
                    <a:pt x="686816" y="459181"/>
                  </a:lnTo>
                  <a:lnTo>
                    <a:pt x="686714" y="459003"/>
                  </a:lnTo>
                  <a:lnTo>
                    <a:pt x="686904" y="458876"/>
                  </a:lnTo>
                  <a:lnTo>
                    <a:pt x="687082" y="458724"/>
                  </a:lnTo>
                  <a:lnTo>
                    <a:pt x="687298" y="458597"/>
                  </a:lnTo>
                  <a:lnTo>
                    <a:pt x="687539" y="458444"/>
                  </a:lnTo>
                  <a:lnTo>
                    <a:pt x="687781" y="458355"/>
                  </a:lnTo>
                  <a:lnTo>
                    <a:pt x="688060" y="458292"/>
                  </a:lnTo>
                  <a:lnTo>
                    <a:pt x="688340" y="458241"/>
                  </a:lnTo>
                  <a:lnTo>
                    <a:pt x="688581" y="458203"/>
                  </a:lnTo>
                  <a:lnTo>
                    <a:pt x="688822" y="458241"/>
                  </a:lnTo>
                  <a:lnTo>
                    <a:pt x="689063" y="458266"/>
                  </a:lnTo>
                  <a:lnTo>
                    <a:pt x="689279" y="458330"/>
                  </a:lnTo>
                  <a:lnTo>
                    <a:pt x="689457" y="458393"/>
                  </a:lnTo>
                  <a:lnTo>
                    <a:pt x="689648" y="458444"/>
                  </a:lnTo>
                  <a:lnTo>
                    <a:pt x="689800" y="458546"/>
                  </a:lnTo>
                  <a:lnTo>
                    <a:pt x="689978" y="458597"/>
                  </a:lnTo>
                  <a:lnTo>
                    <a:pt x="690130" y="458698"/>
                  </a:lnTo>
                  <a:lnTo>
                    <a:pt x="690346" y="458812"/>
                  </a:lnTo>
                  <a:lnTo>
                    <a:pt x="690587" y="458965"/>
                  </a:lnTo>
                  <a:lnTo>
                    <a:pt x="690829" y="459117"/>
                  </a:lnTo>
                  <a:lnTo>
                    <a:pt x="691083" y="459244"/>
                  </a:lnTo>
                  <a:lnTo>
                    <a:pt x="691235" y="459308"/>
                  </a:lnTo>
                  <a:lnTo>
                    <a:pt x="691476" y="459359"/>
                  </a:lnTo>
                  <a:lnTo>
                    <a:pt x="691743" y="459359"/>
                  </a:lnTo>
                  <a:lnTo>
                    <a:pt x="691997" y="459308"/>
                  </a:lnTo>
                  <a:lnTo>
                    <a:pt x="692810" y="458444"/>
                  </a:lnTo>
                  <a:lnTo>
                    <a:pt x="692912" y="458292"/>
                  </a:lnTo>
                  <a:lnTo>
                    <a:pt x="692962" y="458139"/>
                  </a:lnTo>
                  <a:lnTo>
                    <a:pt x="692785" y="457987"/>
                  </a:lnTo>
                  <a:lnTo>
                    <a:pt x="692505" y="457835"/>
                  </a:lnTo>
                  <a:lnTo>
                    <a:pt x="692200" y="457631"/>
                  </a:lnTo>
                  <a:lnTo>
                    <a:pt x="691896" y="457415"/>
                  </a:lnTo>
                  <a:lnTo>
                    <a:pt x="691540" y="457225"/>
                  </a:lnTo>
                  <a:lnTo>
                    <a:pt x="691108" y="457022"/>
                  </a:lnTo>
                  <a:lnTo>
                    <a:pt x="690676" y="456806"/>
                  </a:lnTo>
                  <a:lnTo>
                    <a:pt x="690219" y="456615"/>
                  </a:lnTo>
                  <a:lnTo>
                    <a:pt x="689762" y="456463"/>
                  </a:lnTo>
                  <a:lnTo>
                    <a:pt x="689305" y="456285"/>
                  </a:lnTo>
                  <a:lnTo>
                    <a:pt x="688911" y="456133"/>
                  </a:lnTo>
                  <a:lnTo>
                    <a:pt x="688581" y="456044"/>
                  </a:lnTo>
                  <a:lnTo>
                    <a:pt x="688213" y="455917"/>
                  </a:lnTo>
                  <a:lnTo>
                    <a:pt x="687933" y="455828"/>
                  </a:lnTo>
                  <a:lnTo>
                    <a:pt x="687692" y="455739"/>
                  </a:lnTo>
                  <a:lnTo>
                    <a:pt x="687298" y="455612"/>
                  </a:lnTo>
                  <a:lnTo>
                    <a:pt x="685292" y="453542"/>
                  </a:lnTo>
                  <a:lnTo>
                    <a:pt x="685406" y="453085"/>
                  </a:lnTo>
                  <a:lnTo>
                    <a:pt x="685533" y="452653"/>
                  </a:lnTo>
                  <a:lnTo>
                    <a:pt x="685749" y="452234"/>
                  </a:lnTo>
                  <a:lnTo>
                    <a:pt x="686079" y="451840"/>
                  </a:lnTo>
                  <a:lnTo>
                    <a:pt x="686384" y="451472"/>
                  </a:lnTo>
                  <a:lnTo>
                    <a:pt x="686663" y="451129"/>
                  </a:lnTo>
                  <a:lnTo>
                    <a:pt x="686930" y="450862"/>
                  </a:lnTo>
                  <a:lnTo>
                    <a:pt x="687273" y="451167"/>
                  </a:lnTo>
                  <a:lnTo>
                    <a:pt x="687666" y="451472"/>
                  </a:lnTo>
                  <a:lnTo>
                    <a:pt x="688124" y="451802"/>
                  </a:lnTo>
                  <a:lnTo>
                    <a:pt x="688581" y="452145"/>
                  </a:lnTo>
                  <a:lnTo>
                    <a:pt x="689127" y="452386"/>
                  </a:lnTo>
                  <a:lnTo>
                    <a:pt x="689737" y="452602"/>
                  </a:lnTo>
                  <a:lnTo>
                    <a:pt x="690346" y="452805"/>
                  </a:lnTo>
                  <a:lnTo>
                    <a:pt x="690930" y="452907"/>
                  </a:lnTo>
                  <a:lnTo>
                    <a:pt x="691540" y="452932"/>
                  </a:lnTo>
                  <a:lnTo>
                    <a:pt x="692111" y="452932"/>
                  </a:lnTo>
                  <a:lnTo>
                    <a:pt x="692721" y="452907"/>
                  </a:lnTo>
                  <a:lnTo>
                    <a:pt x="693305" y="452780"/>
                  </a:lnTo>
                  <a:lnTo>
                    <a:pt x="693877" y="452691"/>
                  </a:lnTo>
                  <a:lnTo>
                    <a:pt x="694461" y="452539"/>
                  </a:lnTo>
                  <a:lnTo>
                    <a:pt x="695045" y="452348"/>
                  </a:lnTo>
                  <a:lnTo>
                    <a:pt x="695617" y="452170"/>
                  </a:lnTo>
                  <a:lnTo>
                    <a:pt x="696201" y="451954"/>
                  </a:lnTo>
                  <a:lnTo>
                    <a:pt x="696772" y="451777"/>
                  </a:lnTo>
                  <a:lnTo>
                    <a:pt x="697357" y="451561"/>
                  </a:lnTo>
                  <a:lnTo>
                    <a:pt x="697903" y="451383"/>
                  </a:lnTo>
                  <a:lnTo>
                    <a:pt x="698487" y="451231"/>
                  </a:lnTo>
                  <a:lnTo>
                    <a:pt x="699058" y="451040"/>
                  </a:lnTo>
                  <a:lnTo>
                    <a:pt x="699554" y="450926"/>
                  </a:lnTo>
                  <a:lnTo>
                    <a:pt x="699973" y="450888"/>
                  </a:lnTo>
                  <a:lnTo>
                    <a:pt x="700405" y="450824"/>
                  </a:lnTo>
                  <a:lnTo>
                    <a:pt x="700773" y="450799"/>
                  </a:lnTo>
                  <a:lnTo>
                    <a:pt x="701040" y="450799"/>
                  </a:lnTo>
                  <a:lnTo>
                    <a:pt x="701141" y="450557"/>
                  </a:lnTo>
                  <a:lnTo>
                    <a:pt x="701230" y="450278"/>
                  </a:lnTo>
                  <a:lnTo>
                    <a:pt x="701319" y="449948"/>
                  </a:lnTo>
                  <a:lnTo>
                    <a:pt x="701382" y="449605"/>
                  </a:lnTo>
                  <a:lnTo>
                    <a:pt x="701446" y="449249"/>
                  </a:lnTo>
                  <a:lnTo>
                    <a:pt x="701446" y="448881"/>
                  </a:lnTo>
                  <a:lnTo>
                    <a:pt x="701471" y="448487"/>
                  </a:lnTo>
                  <a:lnTo>
                    <a:pt x="701446" y="448119"/>
                  </a:lnTo>
                  <a:lnTo>
                    <a:pt x="701344" y="447751"/>
                  </a:lnTo>
                  <a:lnTo>
                    <a:pt x="701294" y="447421"/>
                  </a:lnTo>
                  <a:lnTo>
                    <a:pt x="701192" y="447078"/>
                  </a:lnTo>
                  <a:lnTo>
                    <a:pt x="701040" y="446773"/>
                  </a:lnTo>
                  <a:lnTo>
                    <a:pt x="700925" y="446468"/>
                  </a:lnTo>
                  <a:lnTo>
                    <a:pt x="700735" y="446163"/>
                  </a:lnTo>
                  <a:lnTo>
                    <a:pt x="700557" y="445858"/>
                  </a:lnTo>
                  <a:lnTo>
                    <a:pt x="700379" y="445592"/>
                  </a:lnTo>
                  <a:lnTo>
                    <a:pt x="700163" y="445312"/>
                  </a:lnTo>
                  <a:lnTo>
                    <a:pt x="699947" y="445033"/>
                  </a:lnTo>
                  <a:lnTo>
                    <a:pt x="699731" y="444766"/>
                  </a:lnTo>
                  <a:lnTo>
                    <a:pt x="699516" y="444487"/>
                  </a:lnTo>
                  <a:lnTo>
                    <a:pt x="699274" y="444246"/>
                  </a:lnTo>
                  <a:lnTo>
                    <a:pt x="699033" y="443966"/>
                  </a:lnTo>
                  <a:lnTo>
                    <a:pt x="698855" y="443763"/>
                  </a:lnTo>
                  <a:lnTo>
                    <a:pt x="698665" y="443547"/>
                  </a:lnTo>
                  <a:lnTo>
                    <a:pt x="698512" y="443395"/>
                  </a:lnTo>
                  <a:lnTo>
                    <a:pt x="698360" y="443242"/>
                  </a:lnTo>
                  <a:lnTo>
                    <a:pt x="697941" y="443090"/>
                  </a:lnTo>
                  <a:lnTo>
                    <a:pt x="697572" y="443026"/>
                  </a:lnTo>
                  <a:lnTo>
                    <a:pt x="694182" y="441477"/>
                  </a:lnTo>
                  <a:lnTo>
                    <a:pt x="693699" y="441109"/>
                  </a:lnTo>
                  <a:lnTo>
                    <a:pt x="693242" y="440740"/>
                  </a:lnTo>
                  <a:lnTo>
                    <a:pt x="692785" y="440309"/>
                  </a:lnTo>
                  <a:lnTo>
                    <a:pt x="692353" y="439915"/>
                  </a:lnTo>
                  <a:lnTo>
                    <a:pt x="691896" y="439521"/>
                  </a:lnTo>
                  <a:lnTo>
                    <a:pt x="691413" y="439089"/>
                  </a:lnTo>
                  <a:lnTo>
                    <a:pt x="690956" y="438696"/>
                  </a:lnTo>
                  <a:lnTo>
                    <a:pt x="690499" y="438327"/>
                  </a:lnTo>
                  <a:lnTo>
                    <a:pt x="689978" y="437972"/>
                  </a:lnTo>
                  <a:lnTo>
                    <a:pt x="689495" y="437603"/>
                  </a:lnTo>
                  <a:lnTo>
                    <a:pt x="685952" y="436384"/>
                  </a:lnTo>
                  <a:lnTo>
                    <a:pt x="685596" y="436346"/>
                  </a:lnTo>
                  <a:lnTo>
                    <a:pt x="681812" y="441833"/>
                  </a:lnTo>
                  <a:lnTo>
                    <a:pt x="681202" y="442544"/>
                  </a:lnTo>
                  <a:lnTo>
                    <a:pt x="680567" y="443242"/>
                  </a:lnTo>
                  <a:lnTo>
                    <a:pt x="680046" y="443852"/>
                  </a:lnTo>
                  <a:lnTo>
                    <a:pt x="679589" y="444373"/>
                  </a:lnTo>
                  <a:lnTo>
                    <a:pt x="679157" y="444881"/>
                  </a:lnTo>
                  <a:lnTo>
                    <a:pt x="678789" y="445312"/>
                  </a:lnTo>
                  <a:lnTo>
                    <a:pt x="678548" y="445643"/>
                  </a:lnTo>
                  <a:lnTo>
                    <a:pt x="678281" y="445947"/>
                  </a:lnTo>
                  <a:lnTo>
                    <a:pt x="678065" y="446227"/>
                  </a:lnTo>
                  <a:lnTo>
                    <a:pt x="677913" y="446468"/>
                  </a:lnTo>
                  <a:lnTo>
                    <a:pt x="677570" y="446201"/>
                  </a:lnTo>
                  <a:lnTo>
                    <a:pt x="674928" y="442391"/>
                  </a:lnTo>
                  <a:lnTo>
                    <a:pt x="674827" y="441807"/>
                  </a:lnTo>
                  <a:lnTo>
                    <a:pt x="675779" y="439674"/>
                  </a:lnTo>
                  <a:lnTo>
                    <a:pt x="676021" y="439369"/>
                  </a:lnTo>
                  <a:lnTo>
                    <a:pt x="676300" y="439000"/>
                  </a:lnTo>
                  <a:lnTo>
                    <a:pt x="676656" y="438543"/>
                  </a:lnTo>
                  <a:lnTo>
                    <a:pt x="677062" y="438086"/>
                  </a:lnTo>
                  <a:lnTo>
                    <a:pt x="677481" y="437540"/>
                  </a:lnTo>
                  <a:lnTo>
                    <a:pt x="677976" y="436956"/>
                  </a:lnTo>
                  <a:lnTo>
                    <a:pt x="678484" y="436346"/>
                  </a:lnTo>
                  <a:lnTo>
                    <a:pt x="679005" y="435800"/>
                  </a:lnTo>
                  <a:lnTo>
                    <a:pt x="679551" y="435229"/>
                  </a:lnTo>
                  <a:lnTo>
                    <a:pt x="680072" y="434670"/>
                  </a:lnTo>
                  <a:lnTo>
                    <a:pt x="680618" y="434162"/>
                  </a:lnTo>
                  <a:lnTo>
                    <a:pt x="681202" y="433641"/>
                  </a:lnTo>
                  <a:lnTo>
                    <a:pt x="681786" y="433146"/>
                  </a:lnTo>
                  <a:lnTo>
                    <a:pt x="682358" y="432689"/>
                  </a:lnTo>
                  <a:lnTo>
                    <a:pt x="683006" y="432269"/>
                  </a:lnTo>
                  <a:lnTo>
                    <a:pt x="683615" y="431838"/>
                  </a:lnTo>
                  <a:lnTo>
                    <a:pt x="684250" y="431469"/>
                  </a:lnTo>
                  <a:lnTo>
                    <a:pt x="684949" y="431139"/>
                  </a:lnTo>
                  <a:lnTo>
                    <a:pt x="685622" y="430809"/>
                  </a:lnTo>
                  <a:lnTo>
                    <a:pt x="689152" y="429920"/>
                  </a:lnTo>
                  <a:lnTo>
                    <a:pt x="689762" y="429856"/>
                  </a:lnTo>
                  <a:lnTo>
                    <a:pt x="690321" y="429831"/>
                  </a:lnTo>
                  <a:lnTo>
                    <a:pt x="690740" y="429793"/>
                  </a:lnTo>
                  <a:lnTo>
                    <a:pt x="690740" y="429069"/>
                  </a:lnTo>
                  <a:lnTo>
                    <a:pt x="690714" y="428180"/>
                  </a:lnTo>
                  <a:lnTo>
                    <a:pt x="690587" y="427240"/>
                  </a:lnTo>
                  <a:lnTo>
                    <a:pt x="690499" y="426288"/>
                  </a:lnTo>
                  <a:lnTo>
                    <a:pt x="690257" y="425373"/>
                  </a:lnTo>
                  <a:lnTo>
                    <a:pt x="689825" y="424561"/>
                  </a:lnTo>
                  <a:lnTo>
                    <a:pt x="689406" y="423735"/>
                  </a:lnTo>
                  <a:lnTo>
                    <a:pt x="688822" y="423087"/>
                  </a:lnTo>
                  <a:lnTo>
                    <a:pt x="688086" y="422668"/>
                  </a:lnTo>
                  <a:lnTo>
                    <a:pt x="687362" y="422236"/>
                  </a:lnTo>
                  <a:lnTo>
                    <a:pt x="686562" y="422021"/>
                  </a:lnTo>
                  <a:lnTo>
                    <a:pt x="685774" y="421970"/>
                  </a:lnTo>
                  <a:lnTo>
                    <a:pt x="684949" y="421906"/>
                  </a:lnTo>
                  <a:lnTo>
                    <a:pt x="684250" y="421906"/>
                  </a:lnTo>
                  <a:lnTo>
                    <a:pt x="683615" y="421970"/>
                  </a:lnTo>
                  <a:lnTo>
                    <a:pt x="682815" y="422021"/>
                  </a:lnTo>
                  <a:lnTo>
                    <a:pt x="682028" y="422084"/>
                  </a:lnTo>
                  <a:lnTo>
                    <a:pt x="681202" y="422122"/>
                  </a:lnTo>
                  <a:lnTo>
                    <a:pt x="680415" y="422148"/>
                  </a:lnTo>
                  <a:lnTo>
                    <a:pt x="679615" y="422173"/>
                  </a:lnTo>
                  <a:lnTo>
                    <a:pt x="678827" y="422173"/>
                  </a:lnTo>
                  <a:lnTo>
                    <a:pt x="678548" y="422148"/>
                  </a:lnTo>
                  <a:lnTo>
                    <a:pt x="678243" y="422148"/>
                  </a:lnTo>
                  <a:lnTo>
                    <a:pt x="677875" y="422173"/>
                  </a:lnTo>
                  <a:lnTo>
                    <a:pt x="677519" y="422173"/>
                  </a:lnTo>
                  <a:lnTo>
                    <a:pt x="677151" y="422173"/>
                  </a:lnTo>
                  <a:lnTo>
                    <a:pt x="676783" y="422236"/>
                  </a:lnTo>
                  <a:lnTo>
                    <a:pt x="676389" y="422275"/>
                  </a:lnTo>
                  <a:lnTo>
                    <a:pt x="676084" y="422325"/>
                  </a:lnTo>
                  <a:lnTo>
                    <a:pt x="674649" y="423214"/>
                  </a:lnTo>
                  <a:lnTo>
                    <a:pt x="674522" y="423392"/>
                  </a:lnTo>
                  <a:lnTo>
                    <a:pt x="674471" y="423646"/>
                  </a:lnTo>
                  <a:lnTo>
                    <a:pt x="674408" y="423913"/>
                  </a:lnTo>
                  <a:lnTo>
                    <a:pt x="674370" y="424218"/>
                  </a:lnTo>
                  <a:lnTo>
                    <a:pt x="674344" y="424522"/>
                  </a:lnTo>
                  <a:lnTo>
                    <a:pt x="674370" y="424916"/>
                  </a:lnTo>
                  <a:lnTo>
                    <a:pt x="674370" y="425284"/>
                  </a:lnTo>
                  <a:lnTo>
                    <a:pt x="674408" y="425653"/>
                  </a:lnTo>
                  <a:lnTo>
                    <a:pt x="674471" y="425983"/>
                  </a:lnTo>
                  <a:lnTo>
                    <a:pt x="674497" y="426351"/>
                  </a:lnTo>
                  <a:lnTo>
                    <a:pt x="674522" y="426656"/>
                  </a:lnTo>
                  <a:lnTo>
                    <a:pt x="674585" y="426935"/>
                  </a:lnTo>
                  <a:lnTo>
                    <a:pt x="674624" y="427202"/>
                  </a:lnTo>
                  <a:lnTo>
                    <a:pt x="674674" y="427418"/>
                  </a:lnTo>
                  <a:lnTo>
                    <a:pt x="674712" y="427609"/>
                  </a:lnTo>
                  <a:lnTo>
                    <a:pt x="674738" y="427812"/>
                  </a:lnTo>
                  <a:lnTo>
                    <a:pt x="674801" y="428091"/>
                  </a:lnTo>
                  <a:lnTo>
                    <a:pt x="674865" y="428332"/>
                  </a:lnTo>
                  <a:lnTo>
                    <a:pt x="674890" y="428612"/>
                  </a:lnTo>
                  <a:lnTo>
                    <a:pt x="674928" y="428853"/>
                  </a:lnTo>
                  <a:lnTo>
                    <a:pt x="674979" y="429133"/>
                  </a:lnTo>
                  <a:lnTo>
                    <a:pt x="675017" y="429374"/>
                  </a:lnTo>
                  <a:lnTo>
                    <a:pt x="675017" y="429615"/>
                  </a:lnTo>
                  <a:lnTo>
                    <a:pt x="675043" y="429856"/>
                  </a:lnTo>
                  <a:lnTo>
                    <a:pt x="675017" y="430098"/>
                  </a:lnTo>
                  <a:lnTo>
                    <a:pt x="674979" y="430352"/>
                  </a:lnTo>
                  <a:lnTo>
                    <a:pt x="674954" y="430555"/>
                  </a:lnTo>
                  <a:lnTo>
                    <a:pt x="674890" y="430771"/>
                  </a:lnTo>
                  <a:lnTo>
                    <a:pt x="674827" y="430987"/>
                  </a:lnTo>
                  <a:lnTo>
                    <a:pt x="674738" y="431203"/>
                  </a:lnTo>
                  <a:lnTo>
                    <a:pt x="674585" y="431380"/>
                  </a:lnTo>
                  <a:lnTo>
                    <a:pt x="674433" y="431571"/>
                  </a:lnTo>
                  <a:lnTo>
                    <a:pt x="674281" y="431723"/>
                  </a:lnTo>
                  <a:lnTo>
                    <a:pt x="674103" y="431876"/>
                  </a:lnTo>
                  <a:lnTo>
                    <a:pt x="673912" y="431965"/>
                  </a:lnTo>
                  <a:lnTo>
                    <a:pt x="673709" y="432079"/>
                  </a:lnTo>
                  <a:lnTo>
                    <a:pt x="673557" y="432142"/>
                  </a:lnTo>
                  <a:lnTo>
                    <a:pt x="673404" y="432206"/>
                  </a:lnTo>
                  <a:lnTo>
                    <a:pt x="672947" y="432358"/>
                  </a:lnTo>
                  <a:lnTo>
                    <a:pt x="669683" y="434035"/>
                  </a:lnTo>
                  <a:lnTo>
                    <a:pt x="668921" y="434492"/>
                  </a:lnTo>
                  <a:lnTo>
                    <a:pt x="665530" y="437299"/>
                  </a:lnTo>
                  <a:lnTo>
                    <a:pt x="664895" y="437908"/>
                  </a:lnTo>
                  <a:lnTo>
                    <a:pt x="664286" y="438543"/>
                  </a:lnTo>
                  <a:lnTo>
                    <a:pt x="663702" y="439191"/>
                  </a:lnTo>
                  <a:lnTo>
                    <a:pt x="663130" y="439851"/>
                  </a:lnTo>
                  <a:lnTo>
                    <a:pt x="662546" y="440524"/>
                  </a:lnTo>
                  <a:lnTo>
                    <a:pt x="662000" y="441198"/>
                  </a:lnTo>
                  <a:lnTo>
                    <a:pt x="661454" y="441871"/>
                  </a:lnTo>
                  <a:lnTo>
                    <a:pt x="660908" y="442569"/>
                  </a:lnTo>
                  <a:lnTo>
                    <a:pt x="660387" y="443242"/>
                  </a:lnTo>
                  <a:lnTo>
                    <a:pt x="659841" y="443941"/>
                  </a:lnTo>
                  <a:lnTo>
                    <a:pt x="659384" y="444550"/>
                  </a:lnTo>
                  <a:lnTo>
                    <a:pt x="658952" y="445033"/>
                  </a:lnTo>
                  <a:lnTo>
                    <a:pt x="658558" y="445554"/>
                  </a:lnTo>
                  <a:lnTo>
                    <a:pt x="658215" y="445985"/>
                  </a:lnTo>
                  <a:lnTo>
                    <a:pt x="657948" y="446316"/>
                  </a:lnTo>
                  <a:lnTo>
                    <a:pt x="657644" y="446227"/>
                  </a:lnTo>
                  <a:lnTo>
                    <a:pt x="657275" y="446138"/>
                  </a:lnTo>
                  <a:lnTo>
                    <a:pt x="656818" y="446011"/>
                  </a:lnTo>
                  <a:lnTo>
                    <a:pt x="656361" y="445858"/>
                  </a:lnTo>
                  <a:lnTo>
                    <a:pt x="655878" y="445706"/>
                  </a:lnTo>
                  <a:lnTo>
                    <a:pt x="655294" y="445528"/>
                  </a:lnTo>
                  <a:lnTo>
                    <a:pt x="654710" y="445312"/>
                  </a:lnTo>
                  <a:lnTo>
                    <a:pt x="654164" y="445096"/>
                  </a:lnTo>
                  <a:lnTo>
                    <a:pt x="653643" y="444855"/>
                  </a:lnTo>
                  <a:lnTo>
                    <a:pt x="653097" y="444639"/>
                  </a:lnTo>
                  <a:lnTo>
                    <a:pt x="650748" y="443153"/>
                  </a:lnTo>
                  <a:lnTo>
                    <a:pt x="650328" y="442810"/>
                  </a:lnTo>
                  <a:lnTo>
                    <a:pt x="649935" y="442442"/>
                  </a:lnTo>
                  <a:lnTo>
                    <a:pt x="649566" y="442023"/>
                  </a:lnTo>
                  <a:lnTo>
                    <a:pt x="649173" y="441591"/>
                  </a:lnTo>
                  <a:lnTo>
                    <a:pt x="648830" y="441134"/>
                  </a:lnTo>
                  <a:lnTo>
                    <a:pt x="648563" y="440613"/>
                  </a:lnTo>
                  <a:lnTo>
                    <a:pt x="648258" y="440131"/>
                  </a:lnTo>
                  <a:lnTo>
                    <a:pt x="648004" y="439648"/>
                  </a:lnTo>
                  <a:lnTo>
                    <a:pt x="647852" y="439191"/>
                  </a:lnTo>
                  <a:lnTo>
                    <a:pt x="647674" y="438734"/>
                  </a:lnTo>
                  <a:lnTo>
                    <a:pt x="647547" y="438365"/>
                  </a:lnTo>
                  <a:lnTo>
                    <a:pt x="647458" y="438023"/>
                  </a:lnTo>
                  <a:lnTo>
                    <a:pt x="647395" y="437819"/>
                  </a:lnTo>
                  <a:lnTo>
                    <a:pt x="647306" y="437565"/>
                  </a:lnTo>
                  <a:lnTo>
                    <a:pt x="647153" y="437324"/>
                  </a:lnTo>
                  <a:lnTo>
                    <a:pt x="647039" y="437083"/>
                  </a:lnTo>
                  <a:lnTo>
                    <a:pt x="645020" y="435927"/>
                  </a:lnTo>
                  <a:lnTo>
                    <a:pt x="644652" y="435800"/>
                  </a:lnTo>
                  <a:lnTo>
                    <a:pt x="644347" y="435737"/>
                  </a:lnTo>
                  <a:lnTo>
                    <a:pt x="644042" y="435686"/>
                  </a:lnTo>
                  <a:lnTo>
                    <a:pt x="643775" y="435622"/>
                  </a:lnTo>
                  <a:lnTo>
                    <a:pt x="643585" y="435584"/>
                  </a:lnTo>
                  <a:lnTo>
                    <a:pt x="643102" y="435495"/>
                  </a:lnTo>
                  <a:lnTo>
                    <a:pt x="642518" y="435381"/>
                  </a:lnTo>
                  <a:lnTo>
                    <a:pt x="641858" y="435190"/>
                  </a:lnTo>
                  <a:lnTo>
                    <a:pt x="641184" y="435013"/>
                  </a:lnTo>
                  <a:lnTo>
                    <a:pt x="640384" y="434771"/>
                  </a:lnTo>
                  <a:lnTo>
                    <a:pt x="639508" y="434467"/>
                  </a:lnTo>
                  <a:lnTo>
                    <a:pt x="638657" y="434162"/>
                  </a:lnTo>
                  <a:lnTo>
                    <a:pt x="637768" y="433819"/>
                  </a:lnTo>
                  <a:lnTo>
                    <a:pt x="636943" y="433451"/>
                  </a:lnTo>
                  <a:lnTo>
                    <a:pt x="636092" y="433095"/>
                  </a:lnTo>
                  <a:lnTo>
                    <a:pt x="635355" y="432752"/>
                  </a:lnTo>
                  <a:lnTo>
                    <a:pt x="634746" y="432447"/>
                  </a:lnTo>
                  <a:lnTo>
                    <a:pt x="634136" y="432142"/>
                  </a:lnTo>
                  <a:lnTo>
                    <a:pt x="633628" y="431901"/>
                  </a:lnTo>
                  <a:lnTo>
                    <a:pt x="633222" y="431685"/>
                  </a:lnTo>
                  <a:lnTo>
                    <a:pt x="633222" y="431419"/>
                  </a:lnTo>
                  <a:lnTo>
                    <a:pt x="633260" y="431228"/>
                  </a:lnTo>
                  <a:lnTo>
                    <a:pt x="633285" y="431050"/>
                  </a:lnTo>
                  <a:lnTo>
                    <a:pt x="633374" y="430898"/>
                  </a:lnTo>
                  <a:lnTo>
                    <a:pt x="633476" y="430745"/>
                  </a:lnTo>
                  <a:lnTo>
                    <a:pt x="633564" y="430593"/>
                  </a:lnTo>
                  <a:lnTo>
                    <a:pt x="633717" y="430466"/>
                  </a:lnTo>
                  <a:lnTo>
                    <a:pt x="633984" y="430288"/>
                  </a:lnTo>
                  <a:lnTo>
                    <a:pt x="634136" y="430199"/>
                  </a:lnTo>
                  <a:lnTo>
                    <a:pt x="634326" y="430136"/>
                  </a:lnTo>
                  <a:lnTo>
                    <a:pt x="634479" y="430072"/>
                  </a:lnTo>
                  <a:lnTo>
                    <a:pt x="634657" y="430047"/>
                  </a:lnTo>
                  <a:lnTo>
                    <a:pt x="634847" y="429983"/>
                  </a:lnTo>
                  <a:lnTo>
                    <a:pt x="635000" y="429920"/>
                  </a:lnTo>
                  <a:lnTo>
                    <a:pt x="635177" y="429856"/>
                  </a:lnTo>
                  <a:lnTo>
                    <a:pt x="635330" y="429793"/>
                  </a:lnTo>
                  <a:lnTo>
                    <a:pt x="635482" y="429742"/>
                  </a:lnTo>
                  <a:lnTo>
                    <a:pt x="635723" y="429552"/>
                  </a:lnTo>
                  <a:lnTo>
                    <a:pt x="635939" y="429374"/>
                  </a:lnTo>
                  <a:lnTo>
                    <a:pt x="636028" y="429133"/>
                  </a:lnTo>
                  <a:lnTo>
                    <a:pt x="636066" y="429006"/>
                  </a:lnTo>
                  <a:lnTo>
                    <a:pt x="636117" y="428828"/>
                  </a:lnTo>
                  <a:lnTo>
                    <a:pt x="636155" y="428612"/>
                  </a:lnTo>
                  <a:lnTo>
                    <a:pt x="636117" y="428332"/>
                  </a:lnTo>
                  <a:lnTo>
                    <a:pt x="636003" y="428066"/>
                  </a:lnTo>
                  <a:lnTo>
                    <a:pt x="635914" y="427939"/>
                  </a:lnTo>
                  <a:lnTo>
                    <a:pt x="635723" y="427659"/>
                  </a:lnTo>
                  <a:lnTo>
                    <a:pt x="635482" y="427418"/>
                  </a:lnTo>
                  <a:lnTo>
                    <a:pt x="635355" y="427304"/>
                  </a:lnTo>
                  <a:lnTo>
                    <a:pt x="635114" y="427050"/>
                  </a:lnTo>
                  <a:lnTo>
                    <a:pt x="634898" y="426808"/>
                  </a:lnTo>
                  <a:lnTo>
                    <a:pt x="634809" y="426656"/>
                  </a:lnTo>
                  <a:lnTo>
                    <a:pt x="634695" y="426389"/>
                  </a:lnTo>
                  <a:lnTo>
                    <a:pt x="634657" y="426237"/>
                  </a:lnTo>
                  <a:lnTo>
                    <a:pt x="634631" y="426085"/>
                  </a:lnTo>
                  <a:lnTo>
                    <a:pt x="634657" y="425932"/>
                  </a:lnTo>
                  <a:lnTo>
                    <a:pt x="634746" y="425653"/>
                  </a:lnTo>
                  <a:lnTo>
                    <a:pt x="634809" y="425526"/>
                  </a:lnTo>
                  <a:lnTo>
                    <a:pt x="635203" y="425475"/>
                  </a:lnTo>
                  <a:lnTo>
                    <a:pt x="637832" y="426021"/>
                  </a:lnTo>
                  <a:lnTo>
                    <a:pt x="638441" y="426199"/>
                  </a:lnTo>
                  <a:lnTo>
                    <a:pt x="639076" y="426415"/>
                  </a:lnTo>
                  <a:lnTo>
                    <a:pt x="639686" y="426656"/>
                  </a:lnTo>
                  <a:lnTo>
                    <a:pt x="640295" y="426897"/>
                  </a:lnTo>
                  <a:lnTo>
                    <a:pt x="640905" y="427177"/>
                  </a:lnTo>
                  <a:lnTo>
                    <a:pt x="641553" y="427418"/>
                  </a:lnTo>
                  <a:lnTo>
                    <a:pt x="642162" y="427697"/>
                  </a:lnTo>
                  <a:lnTo>
                    <a:pt x="642772" y="427939"/>
                  </a:lnTo>
                  <a:lnTo>
                    <a:pt x="643382" y="428218"/>
                  </a:lnTo>
                  <a:lnTo>
                    <a:pt x="644017" y="428459"/>
                  </a:lnTo>
                  <a:lnTo>
                    <a:pt x="644626" y="428675"/>
                  </a:lnTo>
                  <a:lnTo>
                    <a:pt x="645261" y="428879"/>
                  </a:lnTo>
                  <a:lnTo>
                    <a:pt x="645909" y="429094"/>
                  </a:lnTo>
                  <a:lnTo>
                    <a:pt x="646544" y="429285"/>
                  </a:lnTo>
                  <a:lnTo>
                    <a:pt x="647217" y="429399"/>
                  </a:lnTo>
                  <a:lnTo>
                    <a:pt x="647890" y="429526"/>
                  </a:lnTo>
                  <a:lnTo>
                    <a:pt x="648500" y="429615"/>
                  </a:lnTo>
                  <a:lnTo>
                    <a:pt x="649020" y="429641"/>
                  </a:lnTo>
                  <a:lnTo>
                    <a:pt x="650392" y="429641"/>
                  </a:lnTo>
                  <a:lnTo>
                    <a:pt x="648195" y="424649"/>
                  </a:lnTo>
                  <a:lnTo>
                    <a:pt x="647649" y="423697"/>
                  </a:lnTo>
                  <a:lnTo>
                    <a:pt x="646976" y="422821"/>
                  </a:lnTo>
                  <a:lnTo>
                    <a:pt x="646176" y="422059"/>
                  </a:lnTo>
                  <a:lnTo>
                    <a:pt x="645388" y="421297"/>
                  </a:lnTo>
                  <a:lnTo>
                    <a:pt x="641908" y="419468"/>
                  </a:lnTo>
                  <a:lnTo>
                    <a:pt x="641451" y="419277"/>
                  </a:lnTo>
                  <a:lnTo>
                    <a:pt x="640994" y="419125"/>
                  </a:lnTo>
                  <a:lnTo>
                    <a:pt x="640537" y="419011"/>
                  </a:lnTo>
                  <a:lnTo>
                    <a:pt x="640080" y="418858"/>
                  </a:lnTo>
                  <a:lnTo>
                    <a:pt x="639572" y="418668"/>
                  </a:lnTo>
                  <a:lnTo>
                    <a:pt x="638962" y="418490"/>
                  </a:lnTo>
                  <a:lnTo>
                    <a:pt x="638352" y="418312"/>
                  </a:lnTo>
                  <a:lnTo>
                    <a:pt x="637768" y="418096"/>
                  </a:lnTo>
                  <a:lnTo>
                    <a:pt x="637159" y="417880"/>
                  </a:lnTo>
                  <a:lnTo>
                    <a:pt x="636549" y="417664"/>
                  </a:lnTo>
                  <a:lnTo>
                    <a:pt x="635965" y="417449"/>
                  </a:lnTo>
                  <a:lnTo>
                    <a:pt x="635393" y="417182"/>
                  </a:lnTo>
                  <a:lnTo>
                    <a:pt x="634809" y="416941"/>
                  </a:lnTo>
                  <a:lnTo>
                    <a:pt x="632129" y="415315"/>
                  </a:lnTo>
                  <a:lnTo>
                    <a:pt x="631647" y="414959"/>
                  </a:lnTo>
                  <a:lnTo>
                    <a:pt x="629018" y="411543"/>
                  </a:lnTo>
                  <a:lnTo>
                    <a:pt x="628865" y="411391"/>
                  </a:lnTo>
                  <a:lnTo>
                    <a:pt x="628713" y="411353"/>
                  </a:lnTo>
                  <a:lnTo>
                    <a:pt x="628561" y="411327"/>
                  </a:lnTo>
                  <a:lnTo>
                    <a:pt x="628319" y="411327"/>
                  </a:lnTo>
                  <a:lnTo>
                    <a:pt x="628142" y="411302"/>
                  </a:lnTo>
                  <a:lnTo>
                    <a:pt x="627951" y="411302"/>
                  </a:lnTo>
                  <a:lnTo>
                    <a:pt x="627735" y="411327"/>
                  </a:lnTo>
                  <a:lnTo>
                    <a:pt x="626465" y="413156"/>
                  </a:lnTo>
                  <a:lnTo>
                    <a:pt x="626364" y="413372"/>
                  </a:lnTo>
                  <a:lnTo>
                    <a:pt x="626313" y="413613"/>
                  </a:lnTo>
                  <a:lnTo>
                    <a:pt x="626211" y="413791"/>
                  </a:lnTo>
                  <a:lnTo>
                    <a:pt x="626122" y="413981"/>
                  </a:lnTo>
                  <a:lnTo>
                    <a:pt x="626008" y="414134"/>
                  </a:lnTo>
                  <a:lnTo>
                    <a:pt x="625881" y="414286"/>
                  </a:lnTo>
                  <a:lnTo>
                    <a:pt x="625703" y="414350"/>
                  </a:lnTo>
                  <a:lnTo>
                    <a:pt x="625513" y="414439"/>
                  </a:lnTo>
                  <a:lnTo>
                    <a:pt x="625335" y="414464"/>
                  </a:lnTo>
                  <a:lnTo>
                    <a:pt x="625094" y="414464"/>
                  </a:lnTo>
                  <a:lnTo>
                    <a:pt x="624878" y="414439"/>
                  </a:lnTo>
                  <a:lnTo>
                    <a:pt x="624687" y="414375"/>
                  </a:lnTo>
                  <a:lnTo>
                    <a:pt x="624509" y="414350"/>
                  </a:lnTo>
                  <a:lnTo>
                    <a:pt x="624382" y="414197"/>
                  </a:lnTo>
                  <a:lnTo>
                    <a:pt x="624268" y="413981"/>
                  </a:lnTo>
                  <a:lnTo>
                    <a:pt x="624141" y="413740"/>
                  </a:lnTo>
                  <a:lnTo>
                    <a:pt x="623989" y="413486"/>
                  </a:lnTo>
                  <a:lnTo>
                    <a:pt x="623531" y="411695"/>
                  </a:lnTo>
                  <a:lnTo>
                    <a:pt x="623468" y="411327"/>
                  </a:lnTo>
                  <a:lnTo>
                    <a:pt x="623417" y="410933"/>
                  </a:lnTo>
                  <a:lnTo>
                    <a:pt x="623354" y="410565"/>
                  </a:lnTo>
                  <a:lnTo>
                    <a:pt x="623316" y="410171"/>
                  </a:lnTo>
                  <a:lnTo>
                    <a:pt x="623227" y="409803"/>
                  </a:lnTo>
                  <a:lnTo>
                    <a:pt x="623138" y="409409"/>
                  </a:lnTo>
                  <a:lnTo>
                    <a:pt x="623049" y="409041"/>
                  </a:lnTo>
                  <a:lnTo>
                    <a:pt x="622922" y="408673"/>
                  </a:lnTo>
                  <a:lnTo>
                    <a:pt x="622769" y="408343"/>
                  </a:lnTo>
                  <a:lnTo>
                    <a:pt x="622617" y="408000"/>
                  </a:lnTo>
                  <a:lnTo>
                    <a:pt x="621245" y="406666"/>
                  </a:lnTo>
                  <a:lnTo>
                    <a:pt x="620941" y="406476"/>
                  </a:lnTo>
                  <a:lnTo>
                    <a:pt x="620674" y="406323"/>
                  </a:lnTo>
                  <a:lnTo>
                    <a:pt x="620420" y="406234"/>
                  </a:lnTo>
                  <a:lnTo>
                    <a:pt x="620217" y="406146"/>
                  </a:lnTo>
                  <a:lnTo>
                    <a:pt x="619937" y="406057"/>
                  </a:lnTo>
                  <a:lnTo>
                    <a:pt x="619633" y="405993"/>
                  </a:lnTo>
                  <a:lnTo>
                    <a:pt x="619328" y="405904"/>
                  </a:lnTo>
                  <a:lnTo>
                    <a:pt x="618959" y="405841"/>
                  </a:lnTo>
                  <a:lnTo>
                    <a:pt x="618566" y="405815"/>
                  </a:lnTo>
                  <a:lnTo>
                    <a:pt x="618134" y="405777"/>
                  </a:lnTo>
                  <a:lnTo>
                    <a:pt x="617740" y="405815"/>
                  </a:lnTo>
                  <a:lnTo>
                    <a:pt x="617347" y="405841"/>
                  </a:lnTo>
                  <a:lnTo>
                    <a:pt x="616953" y="405866"/>
                  </a:lnTo>
                  <a:lnTo>
                    <a:pt x="616559" y="405930"/>
                  </a:lnTo>
                  <a:lnTo>
                    <a:pt x="616153" y="405993"/>
                  </a:lnTo>
                  <a:lnTo>
                    <a:pt x="615759" y="406082"/>
                  </a:lnTo>
                  <a:lnTo>
                    <a:pt x="615391" y="406146"/>
                  </a:lnTo>
                  <a:lnTo>
                    <a:pt x="614997" y="406234"/>
                  </a:lnTo>
                  <a:lnTo>
                    <a:pt x="614603" y="406323"/>
                  </a:lnTo>
                  <a:lnTo>
                    <a:pt x="614210" y="406387"/>
                  </a:lnTo>
                  <a:lnTo>
                    <a:pt x="613816" y="406450"/>
                  </a:lnTo>
                  <a:lnTo>
                    <a:pt x="613410" y="406539"/>
                  </a:lnTo>
                  <a:lnTo>
                    <a:pt x="613016" y="406577"/>
                  </a:lnTo>
                  <a:lnTo>
                    <a:pt x="612597" y="406603"/>
                  </a:lnTo>
                  <a:lnTo>
                    <a:pt x="612190" y="406628"/>
                  </a:lnTo>
                  <a:lnTo>
                    <a:pt x="611835" y="406628"/>
                  </a:lnTo>
                  <a:lnTo>
                    <a:pt x="611530" y="406603"/>
                  </a:lnTo>
                  <a:lnTo>
                    <a:pt x="611225" y="406577"/>
                  </a:lnTo>
                  <a:lnTo>
                    <a:pt x="610971" y="406539"/>
                  </a:lnTo>
                  <a:lnTo>
                    <a:pt x="610768" y="406514"/>
                  </a:lnTo>
                  <a:lnTo>
                    <a:pt x="610971" y="406361"/>
                  </a:lnTo>
                  <a:lnTo>
                    <a:pt x="611251" y="406209"/>
                  </a:lnTo>
                  <a:lnTo>
                    <a:pt x="611555" y="405968"/>
                  </a:lnTo>
                  <a:lnTo>
                    <a:pt x="611835" y="405752"/>
                  </a:lnTo>
                  <a:lnTo>
                    <a:pt x="612165" y="405447"/>
                  </a:lnTo>
                  <a:lnTo>
                    <a:pt x="612470" y="405079"/>
                  </a:lnTo>
                  <a:lnTo>
                    <a:pt x="612800" y="404710"/>
                  </a:lnTo>
                  <a:lnTo>
                    <a:pt x="613079" y="404342"/>
                  </a:lnTo>
                  <a:lnTo>
                    <a:pt x="613359" y="403948"/>
                  </a:lnTo>
                  <a:lnTo>
                    <a:pt x="613600" y="403529"/>
                  </a:lnTo>
                  <a:lnTo>
                    <a:pt x="613867" y="403123"/>
                  </a:lnTo>
                  <a:lnTo>
                    <a:pt x="614083" y="402704"/>
                  </a:lnTo>
                  <a:lnTo>
                    <a:pt x="614324" y="402272"/>
                  </a:lnTo>
                  <a:lnTo>
                    <a:pt x="614578" y="401853"/>
                  </a:lnTo>
                  <a:lnTo>
                    <a:pt x="614819" y="401421"/>
                  </a:lnTo>
                  <a:lnTo>
                    <a:pt x="615035" y="400989"/>
                  </a:lnTo>
                  <a:lnTo>
                    <a:pt x="615302" y="400596"/>
                  </a:lnTo>
                  <a:lnTo>
                    <a:pt x="615543" y="400202"/>
                  </a:lnTo>
                  <a:lnTo>
                    <a:pt x="617321" y="398310"/>
                  </a:lnTo>
                  <a:lnTo>
                    <a:pt x="617626" y="398094"/>
                  </a:lnTo>
                  <a:lnTo>
                    <a:pt x="617867" y="397941"/>
                  </a:lnTo>
                  <a:lnTo>
                    <a:pt x="618083" y="397852"/>
                  </a:lnTo>
                  <a:lnTo>
                    <a:pt x="618261" y="397941"/>
                  </a:lnTo>
                  <a:lnTo>
                    <a:pt x="618439" y="398068"/>
                  </a:lnTo>
                  <a:lnTo>
                    <a:pt x="618655" y="398221"/>
                  </a:lnTo>
                  <a:lnTo>
                    <a:pt x="618845" y="398348"/>
                  </a:lnTo>
                  <a:lnTo>
                    <a:pt x="618998" y="398526"/>
                  </a:lnTo>
                  <a:lnTo>
                    <a:pt x="619112" y="398767"/>
                  </a:lnTo>
                  <a:lnTo>
                    <a:pt x="619239" y="398983"/>
                  </a:lnTo>
                  <a:lnTo>
                    <a:pt x="619302" y="399224"/>
                  </a:lnTo>
                  <a:lnTo>
                    <a:pt x="619328" y="399465"/>
                  </a:lnTo>
                  <a:lnTo>
                    <a:pt x="619328" y="399719"/>
                  </a:lnTo>
                  <a:lnTo>
                    <a:pt x="619328" y="399961"/>
                  </a:lnTo>
                  <a:lnTo>
                    <a:pt x="619264" y="400202"/>
                  </a:lnTo>
                  <a:lnTo>
                    <a:pt x="619239" y="400443"/>
                  </a:lnTo>
                  <a:lnTo>
                    <a:pt x="619175" y="400685"/>
                  </a:lnTo>
                  <a:lnTo>
                    <a:pt x="619112" y="400939"/>
                  </a:lnTo>
                  <a:lnTo>
                    <a:pt x="619048" y="401180"/>
                  </a:lnTo>
                  <a:lnTo>
                    <a:pt x="619023" y="401421"/>
                  </a:lnTo>
                  <a:lnTo>
                    <a:pt x="618998" y="401662"/>
                  </a:lnTo>
                  <a:lnTo>
                    <a:pt x="618959" y="401904"/>
                  </a:lnTo>
                  <a:lnTo>
                    <a:pt x="618959" y="402120"/>
                  </a:lnTo>
                  <a:lnTo>
                    <a:pt x="619023" y="402336"/>
                  </a:lnTo>
                  <a:lnTo>
                    <a:pt x="619048" y="402551"/>
                  </a:lnTo>
                  <a:lnTo>
                    <a:pt x="619150" y="402729"/>
                  </a:lnTo>
                  <a:lnTo>
                    <a:pt x="619264" y="402882"/>
                  </a:lnTo>
                  <a:lnTo>
                    <a:pt x="619417" y="403009"/>
                  </a:lnTo>
                  <a:lnTo>
                    <a:pt x="619658" y="403186"/>
                  </a:lnTo>
                  <a:lnTo>
                    <a:pt x="619963" y="403186"/>
                  </a:lnTo>
                  <a:lnTo>
                    <a:pt x="620331" y="403123"/>
                  </a:lnTo>
                  <a:lnTo>
                    <a:pt x="620699" y="403034"/>
                  </a:lnTo>
                  <a:lnTo>
                    <a:pt x="621093" y="402945"/>
                  </a:lnTo>
                  <a:lnTo>
                    <a:pt x="621398" y="402793"/>
                  </a:lnTo>
                  <a:lnTo>
                    <a:pt x="621677" y="402551"/>
                  </a:lnTo>
                  <a:lnTo>
                    <a:pt x="621982" y="402310"/>
                  </a:lnTo>
                  <a:lnTo>
                    <a:pt x="622503" y="400596"/>
                  </a:lnTo>
                  <a:lnTo>
                    <a:pt x="622503" y="399415"/>
                  </a:lnTo>
                  <a:lnTo>
                    <a:pt x="622465" y="399008"/>
                  </a:lnTo>
                  <a:lnTo>
                    <a:pt x="622465" y="398589"/>
                  </a:lnTo>
                  <a:lnTo>
                    <a:pt x="622465" y="398221"/>
                  </a:lnTo>
                  <a:lnTo>
                    <a:pt x="622465" y="397827"/>
                  </a:lnTo>
                  <a:lnTo>
                    <a:pt x="622528" y="397459"/>
                  </a:lnTo>
                  <a:lnTo>
                    <a:pt x="622617" y="397090"/>
                  </a:lnTo>
                  <a:lnTo>
                    <a:pt x="622706" y="396760"/>
                  </a:lnTo>
                  <a:lnTo>
                    <a:pt x="622858" y="396481"/>
                  </a:lnTo>
                  <a:lnTo>
                    <a:pt x="623049" y="396303"/>
                  </a:lnTo>
                  <a:lnTo>
                    <a:pt x="623227" y="396113"/>
                  </a:lnTo>
                  <a:lnTo>
                    <a:pt x="623417" y="395960"/>
                  </a:lnTo>
                  <a:lnTo>
                    <a:pt x="623595" y="395871"/>
                  </a:lnTo>
                  <a:lnTo>
                    <a:pt x="623773" y="395960"/>
                  </a:lnTo>
                  <a:lnTo>
                    <a:pt x="624027" y="396087"/>
                  </a:lnTo>
                  <a:lnTo>
                    <a:pt x="624268" y="396265"/>
                  </a:lnTo>
                  <a:lnTo>
                    <a:pt x="624535" y="396455"/>
                  </a:lnTo>
                  <a:lnTo>
                    <a:pt x="624789" y="396671"/>
                  </a:lnTo>
                  <a:lnTo>
                    <a:pt x="625055" y="396938"/>
                  </a:lnTo>
                  <a:lnTo>
                    <a:pt x="625335" y="397179"/>
                  </a:lnTo>
                  <a:lnTo>
                    <a:pt x="625551" y="397484"/>
                  </a:lnTo>
                  <a:lnTo>
                    <a:pt x="626402" y="399008"/>
                  </a:lnTo>
                  <a:lnTo>
                    <a:pt x="626554" y="399351"/>
                  </a:lnTo>
                  <a:lnTo>
                    <a:pt x="626668" y="399681"/>
                  </a:lnTo>
                  <a:lnTo>
                    <a:pt x="626795" y="400024"/>
                  </a:lnTo>
                  <a:lnTo>
                    <a:pt x="626884" y="400354"/>
                  </a:lnTo>
                  <a:lnTo>
                    <a:pt x="627011" y="400685"/>
                  </a:lnTo>
                  <a:lnTo>
                    <a:pt x="627100" y="401027"/>
                  </a:lnTo>
                  <a:lnTo>
                    <a:pt x="627227" y="401332"/>
                  </a:lnTo>
                  <a:lnTo>
                    <a:pt x="627316" y="401662"/>
                  </a:lnTo>
                  <a:lnTo>
                    <a:pt x="627430" y="402005"/>
                  </a:lnTo>
                  <a:lnTo>
                    <a:pt x="627557" y="402272"/>
                  </a:lnTo>
                  <a:lnTo>
                    <a:pt x="627646" y="402513"/>
                  </a:lnTo>
                  <a:lnTo>
                    <a:pt x="627735" y="402767"/>
                  </a:lnTo>
                  <a:lnTo>
                    <a:pt x="627837" y="402945"/>
                  </a:lnTo>
                  <a:lnTo>
                    <a:pt x="627926" y="403098"/>
                  </a:lnTo>
                  <a:lnTo>
                    <a:pt x="628103" y="403466"/>
                  </a:lnTo>
                  <a:lnTo>
                    <a:pt x="628345" y="403885"/>
                  </a:lnTo>
                  <a:lnTo>
                    <a:pt x="628624" y="404380"/>
                  </a:lnTo>
                  <a:lnTo>
                    <a:pt x="628929" y="404863"/>
                  </a:lnTo>
                  <a:lnTo>
                    <a:pt x="629323" y="405384"/>
                  </a:lnTo>
                  <a:lnTo>
                    <a:pt x="629818" y="405866"/>
                  </a:lnTo>
                  <a:lnTo>
                    <a:pt x="630301" y="406361"/>
                  </a:lnTo>
                  <a:lnTo>
                    <a:pt x="630885" y="406755"/>
                  </a:lnTo>
                  <a:lnTo>
                    <a:pt x="631494" y="407035"/>
                  </a:lnTo>
                  <a:lnTo>
                    <a:pt x="632129" y="407301"/>
                  </a:lnTo>
                  <a:lnTo>
                    <a:pt x="632714" y="407454"/>
                  </a:lnTo>
                  <a:lnTo>
                    <a:pt x="633323" y="407454"/>
                  </a:lnTo>
                  <a:lnTo>
                    <a:pt x="633895" y="407454"/>
                  </a:lnTo>
                  <a:lnTo>
                    <a:pt x="636790" y="400939"/>
                  </a:lnTo>
                  <a:lnTo>
                    <a:pt x="636765" y="399440"/>
                  </a:lnTo>
                  <a:lnTo>
                    <a:pt x="636701" y="397941"/>
                  </a:lnTo>
                  <a:lnTo>
                    <a:pt x="636371" y="396570"/>
                  </a:lnTo>
                  <a:lnTo>
                    <a:pt x="635698" y="395389"/>
                  </a:lnTo>
                  <a:lnTo>
                    <a:pt x="635050" y="394195"/>
                  </a:lnTo>
                  <a:lnTo>
                    <a:pt x="634238" y="393217"/>
                  </a:lnTo>
                  <a:lnTo>
                    <a:pt x="633285" y="392518"/>
                  </a:lnTo>
                  <a:lnTo>
                    <a:pt x="632345" y="391820"/>
                  </a:lnTo>
                  <a:lnTo>
                    <a:pt x="626465" y="389597"/>
                  </a:lnTo>
                  <a:lnTo>
                    <a:pt x="625182" y="389623"/>
                  </a:lnTo>
                  <a:lnTo>
                    <a:pt x="623925" y="389661"/>
                  </a:lnTo>
                  <a:lnTo>
                    <a:pt x="622681" y="389864"/>
                  </a:lnTo>
                  <a:lnTo>
                    <a:pt x="621461" y="390296"/>
                  </a:lnTo>
                  <a:lnTo>
                    <a:pt x="620217" y="390690"/>
                  </a:lnTo>
                  <a:lnTo>
                    <a:pt x="619175" y="391210"/>
                  </a:lnTo>
                  <a:lnTo>
                    <a:pt x="618324" y="391795"/>
                  </a:lnTo>
                  <a:lnTo>
                    <a:pt x="617474" y="392366"/>
                  </a:lnTo>
                  <a:lnTo>
                    <a:pt x="616800" y="392912"/>
                  </a:lnTo>
                  <a:lnTo>
                    <a:pt x="616254" y="393407"/>
                  </a:lnTo>
                  <a:lnTo>
                    <a:pt x="616000" y="393623"/>
                  </a:lnTo>
                  <a:lnTo>
                    <a:pt x="615696" y="393890"/>
                  </a:lnTo>
                  <a:lnTo>
                    <a:pt x="615340" y="394233"/>
                  </a:lnTo>
                  <a:lnTo>
                    <a:pt x="614972" y="394563"/>
                  </a:lnTo>
                  <a:lnTo>
                    <a:pt x="614476" y="394995"/>
                  </a:lnTo>
                  <a:lnTo>
                    <a:pt x="613841" y="395503"/>
                  </a:lnTo>
                  <a:lnTo>
                    <a:pt x="613232" y="396024"/>
                  </a:lnTo>
                  <a:lnTo>
                    <a:pt x="612444" y="396570"/>
                  </a:lnTo>
                  <a:lnTo>
                    <a:pt x="611530" y="397217"/>
                  </a:lnTo>
                  <a:lnTo>
                    <a:pt x="610616" y="397827"/>
                  </a:lnTo>
                  <a:lnTo>
                    <a:pt x="609638" y="398348"/>
                  </a:lnTo>
                  <a:lnTo>
                    <a:pt x="608596" y="398741"/>
                  </a:lnTo>
                  <a:lnTo>
                    <a:pt x="607568" y="399135"/>
                  </a:lnTo>
                  <a:lnTo>
                    <a:pt x="606653" y="399415"/>
                  </a:lnTo>
                  <a:lnTo>
                    <a:pt x="605853" y="399529"/>
                  </a:lnTo>
                  <a:lnTo>
                    <a:pt x="605028" y="399681"/>
                  </a:lnTo>
                  <a:lnTo>
                    <a:pt x="604367" y="399745"/>
                  </a:lnTo>
                  <a:lnTo>
                    <a:pt x="603846" y="399745"/>
                  </a:lnTo>
                  <a:lnTo>
                    <a:pt x="602500" y="399745"/>
                  </a:lnTo>
                  <a:lnTo>
                    <a:pt x="602348" y="399719"/>
                  </a:lnTo>
                  <a:lnTo>
                    <a:pt x="602132" y="399719"/>
                  </a:lnTo>
                  <a:lnTo>
                    <a:pt x="601865" y="399719"/>
                  </a:lnTo>
                  <a:lnTo>
                    <a:pt x="601624" y="399719"/>
                  </a:lnTo>
                  <a:lnTo>
                    <a:pt x="601281" y="399745"/>
                  </a:lnTo>
                  <a:lnTo>
                    <a:pt x="600913" y="399770"/>
                  </a:lnTo>
                  <a:lnTo>
                    <a:pt x="600583" y="399834"/>
                  </a:lnTo>
                  <a:lnTo>
                    <a:pt x="600214" y="399897"/>
                  </a:lnTo>
                  <a:lnTo>
                    <a:pt x="599846" y="399961"/>
                  </a:lnTo>
                  <a:lnTo>
                    <a:pt x="599516" y="400050"/>
                  </a:lnTo>
                  <a:lnTo>
                    <a:pt x="599147" y="400177"/>
                  </a:lnTo>
                  <a:lnTo>
                    <a:pt x="598817" y="400291"/>
                  </a:lnTo>
                  <a:lnTo>
                    <a:pt x="598512" y="400418"/>
                  </a:lnTo>
                  <a:lnTo>
                    <a:pt x="598170" y="400532"/>
                  </a:lnTo>
                  <a:lnTo>
                    <a:pt x="597903" y="400723"/>
                  </a:lnTo>
                  <a:lnTo>
                    <a:pt x="597598" y="400875"/>
                  </a:lnTo>
                  <a:lnTo>
                    <a:pt x="597319" y="401053"/>
                  </a:lnTo>
                  <a:lnTo>
                    <a:pt x="597077" y="401243"/>
                  </a:lnTo>
                  <a:lnTo>
                    <a:pt x="596861" y="401447"/>
                  </a:lnTo>
                  <a:lnTo>
                    <a:pt x="596646" y="401662"/>
                  </a:lnTo>
                  <a:lnTo>
                    <a:pt x="596493" y="401904"/>
                  </a:lnTo>
                  <a:lnTo>
                    <a:pt x="596315" y="402120"/>
                  </a:lnTo>
                  <a:lnTo>
                    <a:pt x="596188" y="402361"/>
                  </a:lnTo>
                  <a:lnTo>
                    <a:pt x="596138" y="402551"/>
                  </a:lnTo>
                  <a:lnTo>
                    <a:pt x="596099" y="402767"/>
                  </a:lnTo>
                  <a:lnTo>
                    <a:pt x="596036" y="402945"/>
                  </a:lnTo>
                  <a:lnTo>
                    <a:pt x="596036" y="403123"/>
                  </a:lnTo>
                  <a:lnTo>
                    <a:pt x="596011" y="403275"/>
                  </a:lnTo>
                  <a:lnTo>
                    <a:pt x="595985" y="403529"/>
                  </a:lnTo>
                  <a:lnTo>
                    <a:pt x="595312" y="405536"/>
                  </a:lnTo>
                  <a:lnTo>
                    <a:pt x="595160" y="405815"/>
                  </a:lnTo>
                  <a:lnTo>
                    <a:pt x="594207" y="406908"/>
                  </a:lnTo>
                  <a:lnTo>
                    <a:pt x="594029" y="407123"/>
                  </a:lnTo>
                  <a:lnTo>
                    <a:pt x="593813" y="407301"/>
                  </a:lnTo>
                  <a:lnTo>
                    <a:pt x="593598" y="407492"/>
                  </a:lnTo>
                  <a:lnTo>
                    <a:pt x="593356" y="407670"/>
                  </a:lnTo>
                  <a:lnTo>
                    <a:pt x="593140" y="407847"/>
                  </a:lnTo>
                  <a:lnTo>
                    <a:pt x="592937" y="408038"/>
                  </a:lnTo>
                  <a:lnTo>
                    <a:pt x="592721" y="408216"/>
                  </a:lnTo>
                  <a:lnTo>
                    <a:pt x="592505" y="408406"/>
                  </a:lnTo>
                  <a:lnTo>
                    <a:pt x="592353" y="408520"/>
                  </a:lnTo>
                  <a:lnTo>
                    <a:pt x="592175" y="408673"/>
                  </a:lnTo>
                  <a:lnTo>
                    <a:pt x="591921" y="408889"/>
                  </a:lnTo>
                  <a:lnTo>
                    <a:pt x="591464" y="409346"/>
                  </a:lnTo>
                  <a:lnTo>
                    <a:pt x="590956" y="409930"/>
                  </a:lnTo>
                  <a:lnTo>
                    <a:pt x="590397" y="410654"/>
                  </a:lnTo>
                  <a:lnTo>
                    <a:pt x="589826" y="411391"/>
                  </a:lnTo>
                  <a:lnTo>
                    <a:pt x="589368" y="412330"/>
                  </a:lnTo>
                  <a:lnTo>
                    <a:pt x="589000" y="413486"/>
                  </a:lnTo>
                  <a:lnTo>
                    <a:pt x="588632" y="414616"/>
                  </a:lnTo>
                  <a:lnTo>
                    <a:pt x="588479" y="415810"/>
                  </a:lnTo>
                  <a:lnTo>
                    <a:pt x="588543" y="417055"/>
                  </a:lnTo>
                  <a:lnTo>
                    <a:pt x="588606" y="418274"/>
                  </a:lnTo>
                  <a:lnTo>
                    <a:pt x="590283" y="422630"/>
                  </a:lnTo>
                  <a:lnTo>
                    <a:pt x="589851" y="422846"/>
                  </a:lnTo>
                  <a:lnTo>
                    <a:pt x="579704" y="424611"/>
                  </a:lnTo>
                  <a:lnTo>
                    <a:pt x="578764" y="424611"/>
                  </a:lnTo>
                  <a:lnTo>
                    <a:pt x="577811" y="424586"/>
                  </a:lnTo>
                  <a:lnTo>
                    <a:pt x="576872" y="424586"/>
                  </a:lnTo>
                  <a:lnTo>
                    <a:pt x="575919" y="424561"/>
                  </a:lnTo>
                  <a:lnTo>
                    <a:pt x="574979" y="424522"/>
                  </a:lnTo>
                  <a:lnTo>
                    <a:pt x="572173" y="424522"/>
                  </a:lnTo>
                  <a:lnTo>
                    <a:pt x="571233" y="424522"/>
                  </a:lnTo>
                  <a:lnTo>
                    <a:pt x="570433" y="424561"/>
                  </a:lnTo>
                  <a:lnTo>
                    <a:pt x="569734" y="424611"/>
                  </a:lnTo>
                  <a:lnTo>
                    <a:pt x="569036" y="424649"/>
                  </a:lnTo>
                  <a:lnTo>
                    <a:pt x="568452" y="424713"/>
                  </a:lnTo>
                  <a:lnTo>
                    <a:pt x="567994" y="424764"/>
                  </a:lnTo>
                  <a:lnTo>
                    <a:pt x="567994" y="424980"/>
                  </a:lnTo>
                  <a:lnTo>
                    <a:pt x="568032" y="425196"/>
                  </a:lnTo>
                  <a:lnTo>
                    <a:pt x="568032" y="425500"/>
                  </a:lnTo>
                  <a:lnTo>
                    <a:pt x="568058" y="425780"/>
                  </a:lnTo>
                  <a:lnTo>
                    <a:pt x="568121" y="426085"/>
                  </a:lnTo>
                  <a:lnTo>
                    <a:pt x="568210" y="426440"/>
                  </a:lnTo>
                  <a:lnTo>
                    <a:pt x="568274" y="426783"/>
                  </a:lnTo>
                  <a:lnTo>
                    <a:pt x="568363" y="427113"/>
                  </a:lnTo>
                  <a:lnTo>
                    <a:pt x="568490" y="427456"/>
                  </a:lnTo>
                  <a:lnTo>
                    <a:pt x="568579" y="427786"/>
                  </a:lnTo>
                  <a:lnTo>
                    <a:pt x="568667" y="428091"/>
                  </a:lnTo>
                  <a:lnTo>
                    <a:pt x="568794" y="428421"/>
                  </a:lnTo>
                  <a:lnTo>
                    <a:pt x="568883" y="428726"/>
                  </a:lnTo>
                  <a:lnTo>
                    <a:pt x="568972" y="429031"/>
                  </a:lnTo>
                  <a:lnTo>
                    <a:pt x="569061" y="429374"/>
                  </a:lnTo>
                  <a:lnTo>
                    <a:pt x="569163" y="429679"/>
                  </a:lnTo>
                  <a:lnTo>
                    <a:pt x="569214" y="429983"/>
                  </a:lnTo>
                  <a:lnTo>
                    <a:pt x="569252" y="430314"/>
                  </a:lnTo>
                  <a:lnTo>
                    <a:pt x="569315" y="430618"/>
                  </a:lnTo>
                  <a:lnTo>
                    <a:pt x="569315" y="430961"/>
                  </a:lnTo>
                  <a:lnTo>
                    <a:pt x="569315" y="431266"/>
                  </a:lnTo>
                  <a:lnTo>
                    <a:pt x="569277" y="431596"/>
                  </a:lnTo>
                  <a:lnTo>
                    <a:pt x="569252" y="431901"/>
                  </a:lnTo>
                  <a:lnTo>
                    <a:pt x="569163" y="432142"/>
                  </a:lnTo>
                  <a:lnTo>
                    <a:pt x="569099" y="432422"/>
                  </a:lnTo>
                  <a:lnTo>
                    <a:pt x="569010" y="432638"/>
                  </a:lnTo>
                  <a:lnTo>
                    <a:pt x="568947" y="432816"/>
                  </a:lnTo>
                  <a:lnTo>
                    <a:pt x="568553" y="432536"/>
                  </a:lnTo>
                  <a:lnTo>
                    <a:pt x="568058" y="432269"/>
                  </a:lnTo>
                  <a:lnTo>
                    <a:pt x="567448" y="431965"/>
                  </a:lnTo>
                  <a:lnTo>
                    <a:pt x="566839" y="431660"/>
                  </a:lnTo>
                  <a:lnTo>
                    <a:pt x="566115" y="431355"/>
                  </a:lnTo>
                  <a:lnTo>
                    <a:pt x="565251" y="431114"/>
                  </a:lnTo>
                  <a:lnTo>
                    <a:pt x="564400" y="430834"/>
                  </a:lnTo>
                  <a:lnTo>
                    <a:pt x="563549" y="430657"/>
                  </a:lnTo>
                  <a:lnTo>
                    <a:pt x="562660" y="430504"/>
                  </a:lnTo>
                  <a:lnTo>
                    <a:pt x="561809" y="430352"/>
                  </a:lnTo>
                  <a:lnTo>
                    <a:pt x="561047" y="430250"/>
                  </a:lnTo>
                  <a:lnTo>
                    <a:pt x="560374" y="430225"/>
                  </a:lnTo>
                  <a:lnTo>
                    <a:pt x="559714" y="430161"/>
                  </a:lnTo>
                  <a:lnTo>
                    <a:pt x="559155" y="430136"/>
                  </a:lnTo>
                  <a:lnTo>
                    <a:pt x="558736" y="430098"/>
                  </a:lnTo>
                  <a:lnTo>
                    <a:pt x="558520" y="430098"/>
                  </a:lnTo>
                  <a:lnTo>
                    <a:pt x="558215" y="430098"/>
                  </a:lnTo>
                  <a:lnTo>
                    <a:pt x="557885" y="430136"/>
                  </a:lnTo>
                  <a:lnTo>
                    <a:pt x="557542" y="430136"/>
                  </a:lnTo>
                  <a:lnTo>
                    <a:pt x="557174" y="430161"/>
                  </a:lnTo>
                  <a:lnTo>
                    <a:pt x="556717" y="430225"/>
                  </a:lnTo>
                  <a:lnTo>
                    <a:pt x="556260" y="430288"/>
                  </a:lnTo>
                  <a:lnTo>
                    <a:pt x="555802" y="430352"/>
                  </a:lnTo>
                  <a:lnTo>
                    <a:pt x="555345" y="430403"/>
                  </a:lnTo>
                  <a:lnTo>
                    <a:pt x="554888" y="430466"/>
                  </a:lnTo>
                  <a:lnTo>
                    <a:pt x="554431" y="430530"/>
                  </a:lnTo>
                  <a:lnTo>
                    <a:pt x="553974" y="430555"/>
                  </a:lnTo>
                  <a:lnTo>
                    <a:pt x="553554" y="430593"/>
                  </a:lnTo>
                  <a:lnTo>
                    <a:pt x="553097" y="430593"/>
                  </a:lnTo>
                  <a:lnTo>
                    <a:pt x="552665" y="430555"/>
                  </a:lnTo>
                  <a:lnTo>
                    <a:pt x="552208" y="430504"/>
                  </a:lnTo>
                  <a:lnTo>
                    <a:pt x="551789" y="430441"/>
                  </a:lnTo>
                  <a:lnTo>
                    <a:pt x="551383" y="430288"/>
                  </a:lnTo>
                  <a:lnTo>
                    <a:pt x="550964" y="430136"/>
                  </a:lnTo>
                  <a:lnTo>
                    <a:pt x="550570" y="429945"/>
                  </a:lnTo>
                  <a:lnTo>
                    <a:pt x="550164" y="429641"/>
                  </a:lnTo>
                  <a:lnTo>
                    <a:pt x="549770" y="429374"/>
                  </a:lnTo>
                  <a:lnTo>
                    <a:pt x="548487" y="427786"/>
                  </a:lnTo>
                  <a:lnTo>
                    <a:pt x="548703" y="427570"/>
                  </a:lnTo>
                  <a:lnTo>
                    <a:pt x="548982" y="427266"/>
                  </a:lnTo>
                  <a:lnTo>
                    <a:pt x="549249" y="426897"/>
                  </a:lnTo>
                  <a:lnTo>
                    <a:pt x="549554" y="426542"/>
                  </a:lnTo>
                  <a:lnTo>
                    <a:pt x="549859" y="426110"/>
                  </a:lnTo>
                  <a:lnTo>
                    <a:pt x="550227" y="425589"/>
                  </a:lnTo>
                  <a:lnTo>
                    <a:pt x="550570" y="425107"/>
                  </a:lnTo>
                  <a:lnTo>
                    <a:pt x="550926" y="424611"/>
                  </a:lnTo>
                  <a:lnTo>
                    <a:pt x="551294" y="424192"/>
                  </a:lnTo>
                  <a:lnTo>
                    <a:pt x="551662" y="423735"/>
                  </a:lnTo>
                  <a:lnTo>
                    <a:pt x="552030" y="423367"/>
                  </a:lnTo>
                  <a:lnTo>
                    <a:pt x="552399" y="423125"/>
                  </a:lnTo>
                  <a:lnTo>
                    <a:pt x="552754" y="422846"/>
                  </a:lnTo>
                  <a:lnTo>
                    <a:pt x="553059" y="422630"/>
                  </a:lnTo>
                  <a:lnTo>
                    <a:pt x="553339" y="422516"/>
                  </a:lnTo>
                  <a:lnTo>
                    <a:pt x="553580" y="422605"/>
                  </a:lnTo>
                  <a:lnTo>
                    <a:pt x="553732" y="422694"/>
                  </a:lnTo>
                  <a:lnTo>
                    <a:pt x="553885" y="422757"/>
                  </a:lnTo>
                  <a:lnTo>
                    <a:pt x="554037" y="422884"/>
                  </a:lnTo>
                  <a:lnTo>
                    <a:pt x="554189" y="422998"/>
                  </a:lnTo>
                  <a:lnTo>
                    <a:pt x="554342" y="423151"/>
                  </a:lnTo>
                  <a:lnTo>
                    <a:pt x="554469" y="423303"/>
                  </a:lnTo>
                  <a:lnTo>
                    <a:pt x="554583" y="423456"/>
                  </a:lnTo>
                  <a:lnTo>
                    <a:pt x="554710" y="423608"/>
                  </a:lnTo>
                  <a:lnTo>
                    <a:pt x="554799" y="423799"/>
                  </a:lnTo>
                  <a:lnTo>
                    <a:pt x="554926" y="423976"/>
                  </a:lnTo>
                  <a:lnTo>
                    <a:pt x="555015" y="424154"/>
                  </a:lnTo>
                  <a:lnTo>
                    <a:pt x="555142" y="424307"/>
                  </a:lnTo>
                  <a:lnTo>
                    <a:pt x="555231" y="424497"/>
                  </a:lnTo>
                  <a:lnTo>
                    <a:pt x="555320" y="424675"/>
                  </a:lnTo>
                  <a:lnTo>
                    <a:pt x="555447" y="424827"/>
                  </a:lnTo>
                  <a:lnTo>
                    <a:pt x="555536" y="425018"/>
                  </a:lnTo>
                  <a:lnTo>
                    <a:pt x="555650" y="425170"/>
                  </a:lnTo>
                  <a:lnTo>
                    <a:pt x="555777" y="425323"/>
                  </a:lnTo>
                  <a:lnTo>
                    <a:pt x="555929" y="425437"/>
                  </a:lnTo>
                  <a:lnTo>
                    <a:pt x="556056" y="425589"/>
                  </a:lnTo>
                  <a:lnTo>
                    <a:pt x="556209" y="425678"/>
                  </a:lnTo>
                  <a:lnTo>
                    <a:pt x="556475" y="425831"/>
                  </a:lnTo>
                  <a:lnTo>
                    <a:pt x="556691" y="425932"/>
                  </a:lnTo>
                  <a:lnTo>
                    <a:pt x="556869" y="425983"/>
                  </a:lnTo>
                  <a:lnTo>
                    <a:pt x="557060" y="426085"/>
                  </a:lnTo>
                  <a:lnTo>
                    <a:pt x="557301" y="426173"/>
                  </a:lnTo>
                  <a:lnTo>
                    <a:pt x="557542" y="426288"/>
                  </a:lnTo>
                  <a:lnTo>
                    <a:pt x="557847" y="426415"/>
                  </a:lnTo>
                  <a:lnTo>
                    <a:pt x="558152" y="426567"/>
                  </a:lnTo>
                  <a:lnTo>
                    <a:pt x="558495" y="426694"/>
                  </a:lnTo>
                  <a:lnTo>
                    <a:pt x="558825" y="426808"/>
                  </a:lnTo>
                  <a:lnTo>
                    <a:pt x="559130" y="426847"/>
                  </a:lnTo>
                  <a:lnTo>
                    <a:pt x="559460" y="426897"/>
                  </a:lnTo>
                  <a:lnTo>
                    <a:pt x="560628" y="426478"/>
                  </a:lnTo>
                  <a:lnTo>
                    <a:pt x="560832" y="426326"/>
                  </a:lnTo>
                  <a:lnTo>
                    <a:pt x="561746" y="424916"/>
                  </a:lnTo>
                  <a:lnTo>
                    <a:pt x="561873" y="424561"/>
                  </a:lnTo>
                  <a:lnTo>
                    <a:pt x="561543" y="422783"/>
                  </a:lnTo>
                  <a:lnTo>
                    <a:pt x="561416" y="422516"/>
                  </a:lnTo>
                  <a:lnTo>
                    <a:pt x="561263" y="422300"/>
                  </a:lnTo>
                  <a:lnTo>
                    <a:pt x="561136" y="422148"/>
                  </a:lnTo>
                  <a:lnTo>
                    <a:pt x="561022" y="421970"/>
                  </a:lnTo>
                  <a:lnTo>
                    <a:pt x="560832" y="421716"/>
                  </a:lnTo>
                  <a:lnTo>
                    <a:pt x="560628" y="421449"/>
                  </a:lnTo>
                  <a:lnTo>
                    <a:pt x="560412" y="421170"/>
                  </a:lnTo>
                  <a:lnTo>
                    <a:pt x="560197" y="420865"/>
                  </a:lnTo>
                  <a:lnTo>
                    <a:pt x="559917" y="420497"/>
                  </a:lnTo>
                  <a:lnTo>
                    <a:pt x="559650" y="420141"/>
                  </a:lnTo>
                  <a:lnTo>
                    <a:pt x="559346" y="419773"/>
                  </a:lnTo>
                  <a:lnTo>
                    <a:pt x="559066" y="419404"/>
                  </a:lnTo>
                  <a:lnTo>
                    <a:pt x="558800" y="419074"/>
                  </a:lnTo>
                  <a:lnTo>
                    <a:pt x="558495" y="418731"/>
                  </a:lnTo>
                  <a:lnTo>
                    <a:pt x="558190" y="418401"/>
                  </a:lnTo>
                  <a:lnTo>
                    <a:pt x="557885" y="418058"/>
                  </a:lnTo>
                  <a:lnTo>
                    <a:pt x="557542" y="417753"/>
                  </a:lnTo>
                  <a:lnTo>
                    <a:pt x="557212" y="417449"/>
                  </a:lnTo>
                  <a:lnTo>
                    <a:pt x="556869" y="417144"/>
                  </a:lnTo>
                  <a:lnTo>
                    <a:pt x="554888" y="415963"/>
                  </a:lnTo>
                  <a:lnTo>
                    <a:pt x="554431" y="415747"/>
                  </a:lnTo>
                  <a:lnTo>
                    <a:pt x="554012" y="415594"/>
                  </a:lnTo>
                  <a:lnTo>
                    <a:pt x="553643" y="415505"/>
                  </a:lnTo>
                  <a:lnTo>
                    <a:pt x="553250" y="415378"/>
                  </a:lnTo>
                  <a:lnTo>
                    <a:pt x="552907" y="415315"/>
                  </a:lnTo>
                  <a:lnTo>
                    <a:pt x="552640" y="415264"/>
                  </a:lnTo>
                  <a:lnTo>
                    <a:pt x="551967" y="415137"/>
                  </a:lnTo>
                  <a:lnTo>
                    <a:pt x="551141" y="415010"/>
                  </a:lnTo>
                  <a:lnTo>
                    <a:pt x="550164" y="414921"/>
                  </a:lnTo>
                  <a:lnTo>
                    <a:pt x="549198" y="414807"/>
                  </a:lnTo>
                  <a:lnTo>
                    <a:pt x="543217" y="415264"/>
                  </a:lnTo>
                  <a:lnTo>
                    <a:pt x="542061" y="415467"/>
                  </a:lnTo>
                  <a:lnTo>
                    <a:pt x="532066" y="419227"/>
                  </a:lnTo>
                  <a:lnTo>
                    <a:pt x="530999" y="419735"/>
                  </a:lnTo>
                  <a:lnTo>
                    <a:pt x="529932" y="420293"/>
                  </a:lnTo>
                  <a:lnTo>
                    <a:pt x="528891" y="420839"/>
                  </a:lnTo>
                  <a:lnTo>
                    <a:pt x="527951" y="421297"/>
                  </a:lnTo>
                  <a:lnTo>
                    <a:pt x="527151" y="421716"/>
                  </a:lnTo>
                  <a:lnTo>
                    <a:pt x="526364" y="422122"/>
                  </a:lnTo>
                  <a:lnTo>
                    <a:pt x="525729" y="422452"/>
                  </a:lnTo>
                  <a:lnTo>
                    <a:pt x="525170" y="422732"/>
                  </a:lnTo>
                  <a:lnTo>
                    <a:pt x="525145" y="422910"/>
                  </a:lnTo>
                  <a:lnTo>
                    <a:pt x="525145" y="423087"/>
                  </a:lnTo>
                  <a:lnTo>
                    <a:pt x="525145" y="423341"/>
                  </a:lnTo>
                  <a:lnTo>
                    <a:pt x="525145" y="423583"/>
                  </a:lnTo>
                  <a:lnTo>
                    <a:pt x="525208" y="423824"/>
                  </a:lnTo>
                  <a:lnTo>
                    <a:pt x="526186" y="425323"/>
                  </a:lnTo>
                  <a:lnTo>
                    <a:pt x="526364" y="425500"/>
                  </a:lnTo>
                  <a:lnTo>
                    <a:pt x="526542" y="425678"/>
                  </a:lnTo>
                  <a:lnTo>
                    <a:pt x="526732" y="425869"/>
                  </a:lnTo>
                  <a:lnTo>
                    <a:pt x="526910" y="426021"/>
                  </a:lnTo>
                  <a:lnTo>
                    <a:pt x="527100" y="426199"/>
                  </a:lnTo>
                  <a:lnTo>
                    <a:pt x="527278" y="426351"/>
                  </a:lnTo>
                  <a:lnTo>
                    <a:pt x="527456" y="426542"/>
                  </a:lnTo>
                  <a:lnTo>
                    <a:pt x="527608" y="426720"/>
                  </a:lnTo>
                  <a:lnTo>
                    <a:pt x="527735" y="426935"/>
                  </a:lnTo>
                  <a:lnTo>
                    <a:pt x="527862" y="427151"/>
                  </a:lnTo>
                  <a:lnTo>
                    <a:pt x="527913" y="427329"/>
                  </a:lnTo>
                  <a:lnTo>
                    <a:pt x="527977" y="427507"/>
                  </a:lnTo>
                  <a:lnTo>
                    <a:pt x="528015" y="427697"/>
                  </a:lnTo>
                  <a:lnTo>
                    <a:pt x="528015" y="427850"/>
                  </a:lnTo>
                  <a:lnTo>
                    <a:pt x="528015" y="428002"/>
                  </a:lnTo>
                  <a:lnTo>
                    <a:pt x="526884" y="428371"/>
                  </a:lnTo>
                  <a:lnTo>
                    <a:pt x="526605" y="428371"/>
                  </a:lnTo>
                  <a:lnTo>
                    <a:pt x="526300" y="428332"/>
                  </a:lnTo>
                  <a:lnTo>
                    <a:pt x="526034" y="428269"/>
                  </a:lnTo>
                  <a:lnTo>
                    <a:pt x="525754" y="428155"/>
                  </a:lnTo>
                  <a:lnTo>
                    <a:pt x="525475" y="428028"/>
                  </a:lnTo>
                  <a:lnTo>
                    <a:pt x="525208" y="427913"/>
                  </a:lnTo>
                  <a:lnTo>
                    <a:pt x="524929" y="427761"/>
                  </a:lnTo>
                  <a:lnTo>
                    <a:pt x="524687" y="427570"/>
                  </a:lnTo>
                  <a:lnTo>
                    <a:pt x="524408" y="427418"/>
                  </a:lnTo>
                  <a:lnTo>
                    <a:pt x="524167" y="427240"/>
                  </a:lnTo>
                  <a:lnTo>
                    <a:pt x="523925" y="427088"/>
                  </a:lnTo>
                  <a:lnTo>
                    <a:pt x="523646" y="426935"/>
                  </a:lnTo>
                  <a:lnTo>
                    <a:pt x="523405" y="426783"/>
                  </a:lnTo>
                  <a:lnTo>
                    <a:pt x="523138" y="426656"/>
                  </a:lnTo>
                  <a:lnTo>
                    <a:pt x="522884" y="426542"/>
                  </a:lnTo>
                  <a:lnTo>
                    <a:pt x="522617" y="426478"/>
                  </a:lnTo>
                  <a:lnTo>
                    <a:pt x="522338" y="426415"/>
                  </a:lnTo>
                  <a:lnTo>
                    <a:pt x="522097" y="426415"/>
                  </a:lnTo>
                  <a:lnTo>
                    <a:pt x="521881" y="426440"/>
                  </a:lnTo>
                  <a:lnTo>
                    <a:pt x="521665" y="426478"/>
                  </a:lnTo>
                  <a:lnTo>
                    <a:pt x="521487" y="426542"/>
                  </a:lnTo>
                  <a:lnTo>
                    <a:pt x="521335" y="426593"/>
                  </a:lnTo>
                  <a:lnTo>
                    <a:pt x="520941" y="426745"/>
                  </a:lnTo>
                  <a:lnTo>
                    <a:pt x="520446" y="426897"/>
                  </a:lnTo>
                  <a:lnTo>
                    <a:pt x="519899" y="427024"/>
                  </a:lnTo>
                  <a:lnTo>
                    <a:pt x="519353" y="427113"/>
                  </a:lnTo>
                  <a:lnTo>
                    <a:pt x="518769" y="427113"/>
                  </a:lnTo>
                  <a:lnTo>
                    <a:pt x="518160" y="426999"/>
                  </a:lnTo>
                  <a:lnTo>
                    <a:pt x="517525" y="426872"/>
                  </a:lnTo>
                  <a:lnTo>
                    <a:pt x="516940" y="426631"/>
                  </a:lnTo>
                  <a:lnTo>
                    <a:pt x="516369" y="426288"/>
                  </a:lnTo>
                  <a:lnTo>
                    <a:pt x="515785" y="425958"/>
                  </a:lnTo>
                  <a:lnTo>
                    <a:pt x="515302" y="425627"/>
                  </a:lnTo>
                  <a:lnTo>
                    <a:pt x="514908" y="425284"/>
                  </a:lnTo>
                  <a:lnTo>
                    <a:pt x="514477" y="424954"/>
                  </a:lnTo>
                  <a:lnTo>
                    <a:pt x="514108" y="424649"/>
                  </a:lnTo>
                  <a:lnTo>
                    <a:pt x="513842" y="424408"/>
                  </a:lnTo>
                  <a:lnTo>
                    <a:pt x="513473" y="424103"/>
                  </a:lnTo>
                  <a:lnTo>
                    <a:pt x="513080" y="423799"/>
                  </a:lnTo>
                  <a:lnTo>
                    <a:pt x="512584" y="423494"/>
                  </a:lnTo>
                  <a:lnTo>
                    <a:pt x="512127" y="423151"/>
                  </a:lnTo>
                  <a:lnTo>
                    <a:pt x="511644" y="422973"/>
                  </a:lnTo>
                  <a:lnTo>
                    <a:pt x="511124" y="422910"/>
                  </a:lnTo>
                  <a:lnTo>
                    <a:pt x="510641" y="422821"/>
                  </a:lnTo>
                  <a:lnTo>
                    <a:pt x="510146" y="422935"/>
                  </a:lnTo>
                  <a:lnTo>
                    <a:pt x="509727" y="423240"/>
                  </a:lnTo>
                  <a:lnTo>
                    <a:pt x="509295" y="423519"/>
                  </a:lnTo>
                  <a:lnTo>
                    <a:pt x="507834" y="425742"/>
                  </a:lnTo>
                  <a:lnTo>
                    <a:pt x="507707" y="425983"/>
                  </a:lnTo>
                  <a:lnTo>
                    <a:pt x="507644" y="426173"/>
                  </a:lnTo>
                  <a:lnTo>
                    <a:pt x="507593" y="426326"/>
                  </a:lnTo>
                  <a:lnTo>
                    <a:pt x="507555" y="426542"/>
                  </a:lnTo>
                  <a:lnTo>
                    <a:pt x="507492" y="426783"/>
                  </a:lnTo>
                  <a:lnTo>
                    <a:pt x="507441" y="427024"/>
                  </a:lnTo>
                  <a:lnTo>
                    <a:pt x="507377" y="427266"/>
                  </a:lnTo>
                  <a:lnTo>
                    <a:pt x="507288" y="427507"/>
                  </a:lnTo>
                  <a:lnTo>
                    <a:pt x="507187" y="427723"/>
                  </a:lnTo>
                  <a:lnTo>
                    <a:pt x="507098" y="427913"/>
                  </a:lnTo>
                  <a:lnTo>
                    <a:pt x="505028" y="428459"/>
                  </a:lnTo>
                  <a:lnTo>
                    <a:pt x="503224" y="428612"/>
                  </a:lnTo>
                  <a:lnTo>
                    <a:pt x="501218" y="428828"/>
                  </a:lnTo>
                  <a:lnTo>
                    <a:pt x="499211" y="429069"/>
                  </a:lnTo>
                  <a:lnTo>
                    <a:pt x="497344" y="429552"/>
                  </a:lnTo>
                  <a:lnTo>
                    <a:pt x="495668" y="430352"/>
                  </a:lnTo>
                  <a:lnTo>
                    <a:pt x="493966" y="431114"/>
                  </a:lnTo>
                  <a:lnTo>
                    <a:pt x="492772" y="432117"/>
                  </a:lnTo>
                  <a:lnTo>
                    <a:pt x="492048" y="433336"/>
                  </a:lnTo>
                  <a:lnTo>
                    <a:pt x="491337" y="434581"/>
                  </a:lnTo>
                  <a:lnTo>
                    <a:pt x="491070" y="435864"/>
                  </a:lnTo>
                  <a:lnTo>
                    <a:pt x="491223" y="437172"/>
                  </a:lnTo>
                  <a:lnTo>
                    <a:pt x="491401" y="438480"/>
                  </a:lnTo>
                  <a:lnTo>
                    <a:pt x="491642" y="439648"/>
                  </a:lnTo>
                  <a:lnTo>
                    <a:pt x="491985" y="440651"/>
                  </a:lnTo>
                  <a:lnTo>
                    <a:pt x="492226" y="440651"/>
                  </a:lnTo>
                  <a:lnTo>
                    <a:pt x="492404" y="440613"/>
                  </a:lnTo>
                  <a:lnTo>
                    <a:pt x="492556" y="440588"/>
                  </a:lnTo>
                  <a:lnTo>
                    <a:pt x="492747" y="440524"/>
                  </a:lnTo>
                  <a:lnTo>
                    <a:pt x="493687" y="440004"/>
                  </a:lnTo>
                  <a:lnTo>
                    <a:pt x="493877" y="439889"/>
                  </a:lnTo>
                  <a:lnTo>
                    <a:pt x="494055" y="439737"/>
                  </a:lnTo>
                  <a:lnTo>
                    <a:pt x="494233" y="439610"/>
                  </a:lnTo>
                  <a:lnTo>
                    <a:pt x="494423" y="439496"/>
                  </a:lnTo>
                  <a:lnTo>
                    <a:pt x="494601" y="439343"/>
                  </a:lnTo>
                  <a:lnTo>
                    <a:pt x="494792" y="439216"/>
                  </a:lnTo>
                  <a:lnTo>
                    <a:pt x="494969" y="439089"/>
                  </a:lnTo>
                  <a:lnTo>
                    <a:pt x="495185" y="439000"/>
                  </a:lnTo>
                  <a:lnTo>
                    <a:pt x="495363" y="438912"/>
                  </a:lnTo>
                  <a:lnTo>
                    <a:pt x="495579" y="438848"/>
                  </a:lnTo>
                  <a:lnTo>
                    <a:pt x="495795" y="438785"/>
                  </a:lnTo>
                  <a:lnTo>
                    <a:pt x="496011" y="438734"/>
                  </a:lnTo>
                  <a:lnTo>
                    <a:pt x="496189" y="438734"/>
                  </a:lnTo>
                  <a:lnTo>
                    <a:pt x="496366" y="438759"/>
                  </a:lnTo>
                  <a:lnTo>
                    <a:pt x="496557" y="438759"/>
                  </a:lnTo>
                  <a:lnTo>
                    <a:pt x="496709" y="438785"/>
                  </a:lnTo>
                  <a:lnTo>
                    <a:pt x="496951" y="438937"/>
                  </a:lnTo>
                  <a:lnTo>
                    <a:pt x="497192" y="439191"/>
                  </a:lnTo>
                  <a:lnTo>
                    <a:pt x="497319" y="439343"/>
                  </a:lnTo>
                  <a:lnTo>
                    <a:pt x="497433" y="439521"/>
                  </a:lnTo>
                  <a:lnTo>
                    <a:pt x="497535" y="439737"/>
                  </a:lnTo>
                  <a:lnTo>
                    <a:pt x="497586" y="439953"/>
                  </a:lnTo>
                  <a:lnTo>
                    <a:pt x="497649" y="440131"/>
                  </a:lnTo>
                  <a:lnTo>
                    <a:pt x="497649" y="440347"/>
                  </a:lnTo>
                  <a:lnTo>
                    <a:pt x="497687" y="440563"/>
                  </a:lnTo>
                  <a:lnTo>
                    <a:pt x="497687" y="440715"/>
                  </a:lnTo>
                  <a:lnTo>
                    <a:pt x="497649" y="440867"/>
                  </a:lnTo>
                  <a:lnTo>
                    <a:pt x="497624" y="441109"/>
                  </a:lnTo>
                  <a:lnTo>
                    <a:pt x="497255" y="441375"/>
                  </a:lnTo>
                  <a:lnTo>
                    <a:pt x="496798" y="441591"/>
                  </a:lnTo>
                  <a:lnTo>
                    <a:pt x="496252" y="441833"/>
                  </a:lnTo>
                  <a:lnTo>
                    <a:pt x="495731" y="442112"/>
                  </a:lnTo>
                  <a:lnTo>
                    <a:pt x="495058" y="442353"/>
                  </a:lnTo>
                  <a:lnTo>
                    <a:pt x="494334" y="442633"/>
                  </a:lnTo>
                  <a:lnTo>
                    <a:pt x="493598" y="442874"/>
                  </a:lnTo>
                  <a:lnTo>
                    <a:pt x="492836" y="443115"/>
                  </a:lnTo>
                  <a:lnTo>
                    <a:pt x="492074" y="443331"/>
                  </a:lnTo>
                  <a:lnTo>
                    <a:pt x="491312" y="443547"/>
                  </a:lnTo>
                  <a:lnTo>
                    <a:pt x="490550" y="443763"/>
                  </a:lnTo>
                  <a:lnTo>
                    <a:pt x="489762" y="443941"/>
                  </a:lnTo>
                  <a:lnTo>
                    <a:pt x="489000" y="444157"/>
                  </a:lnTo>
                  <a:lnTo>
                    <a:pt x="488200" y="444373"/>
                  </a:lnTo>
                  <a:lnTo>
                    <a:pt x="487413" y="444550"/>
                  </a:lnTo>
                  <a:lnTo>
                    <a:pt x="486613" y="444766"/>
                  </a:lnTo>
                  <a:lnTo>
                    <a:pt x="485825" y="445008"/>
                  </a:lnTo>
                  <a:lnTo>
                    <a:pt x="485000" y="445249"/>
                  </a:lnTo>
                  <a:lnTo>
                    <a:pt x="484212" y="445490"/>
                  </a:lnTo>
                  <a:lnTo>
                    <a:pt x="483387" y="445770"/>
                  </a:lnTo>
                  <a:lnTo>
                    <a:pt x="482561" y="446074"/>
                  </a:lnTo>
                  <a:lnTo>
                    <a:pt x="481736" y="446379"/>
                  </a:lnTo>
                  <a:lnTo>
                    <a:pt x="481037" y="446709"/>
                  </a:lnTo>
                  <a:lnTo>
                    <a:pt x="480428" y="447014"/>
                  </a:lnTo>
                  <a:lnTo>
                    <a:pt x="479793" y="447319"/>
                  </a:lnTo>
                  <a:lnTo>
                    <a:pt x="479272" y="447598"/>
                  </a:lnTo>
                  <a:lnTo>
                    <a:pt x="478878" y="447814"/>
                  </a:lnTo>
                  <a:lnTo>
                    <a:pt x="478904" y="447598"/>
                  </a:lnTo>
                  <a:lnTo>
                    <a:pt x="478942" y="447294"/>
                  </a:lnTo>
                  <a:lnTo>
                    <a:pt x="478967" y="446963"/>
                  </a:lnTo>
                  <a:lnTo>
                    <a:pt x="478993" y="446659"/>
                  </a:lnTo>
                  <a:lnTo>
                    <a:pt x="478967" y="446290"/>
                  </a:lnTo>
                  <a:lnTo>
                    <a:pt x="478904" y="445897"/>
                  </a:lnTo>
                  <a:lnTo>
                    <a:pt x="478840" y="445490"/>
                  </a:lnTo>
                  <a:lnTo>
                    <a:pt x="478751" y="445135"/>
                  </a:lnTo>
                  <a:lnTo>
                    <a:pt x="478599" y="444766"/>
                  </a:lnTo>
                  <a:lnTo>
                    <a:pt x="478485" y="444398"/>
                  </a:lnTo>
                  <a:lnTo>
                    <a:pt x="478358" y="444068"/>
                  </a:lnTo>
                  <a:lnTo>
                    <a:pt x="478205" y="443725"/>
                  </a:lnTo>
                  <a:lnTo>
                    <a:pt x="478053" y="443395"/>
                  </a:lnTo>
                  <a:lnTo>
                    <a:pt x="477901" y="443052"/>
                  </a:lnTo>
                  <a:lnTo>
                    <a:pt x="477774" y="442747"/>
                  </a:lnTo>
                  <a:lnTo>
                    <a:pt x="477621" y="442417"/>
                  </a:lnTo>
                  <a:lnTo>
                    <a:pt x="477507" y="442112"/>
                  </a:lnTo>
                  <a:lnTo>
                    <a:pt x="477418" y="441782"/>
                  </a:lnTo>
                  <a:lnTo>
                    <a:pt x="477291" y="441477"/>
                  </a:lnTo>
                  <a:lnTo>
                    <a:pt x="477227" y="441134"/>
                  </a:lnTo>
                  <a:lnTo>
                    <a:pt x="477202" y="440804"/>
                  </a:lnTo>
                  <a:lnTo>
                    <a:pt x="477164" y="440461"/>
                  </a:lnTo>
                  <a:lnTo>
                    <a:pt x="477202" y="440156"/>
                  </a:lnTo>
                  <a:lnTo>
                    <a:pt x="477266" y="439889"/>
                  </a:lnTo>
                  <a:lnTo>
                    <a:pt x="477316" y="439610"/>
                  </a:lnTo>
                  <a:lnTo>
                    <a:pt x="477380" y="439394"/>
                  </a:lnTo>
                  <a:lnTo>
                    <a:pt x="477469" y="439216"/>
                  </a:lnTo>
                  <a:lnTo>
                    <a:pt x="477621" y="438848"/>
                  </a:lnTo>
                  <a:lnTo>
                    <a:pt x="477748" y="438429"/>
                  </a:lnTo>
                  <a:lnTo>
                    <a:pt x="477901" y="437934"/>
                  </a:lnTo>
                  <a:lnTo>
                    <a:pt x="478053" y="437413"/>
                  </a:lnTo>
                  <a:lnTo>
                    <a:pt x="478142" y="436867"/>
                  </a:lnTo>
                  <a:lnTo>
                    <a:pt x="478205" y="436232"/>
                  </a:lnTo>
                  <a:lnTo>
                    <a:pt x="478269" y="435584"/>
                  </a:lnTo>
                  <a:lnTo>
                    <a:pt x="478231" y="435013"/>
                  </a:lnTo>
                  <a:lnTo>
                    <a:pt x="477139" y="431050"/>
                  </a:lnTo>
                  <a:lnTo>
                    <a:pt x="476897" y="430504"/>
                  </a:lnTo>
                  <a:lnTo>
                    <a:pt x="475335" y="427875"/>
                  </a:lnTo>
                  <a:lnTo>
                    <a:pt x="475005" y="427355"/>
                  </a:lnTo>
                  <a:lnTo>
                    <a:pt x="474700" y="426897"/>
                  </a:lnTo>
                  <a:lnTo>
                    <a:pt x="474421" y="426504"/>
                  </a:lnTo>
                  <a:lnTo>
                    <a:pt x="474179" y="426110"/>
                  </a:lnTo>
                  <a:lnTo>
                    <a:pt x="473964" y="425780"/>
                  </a:lnTo>
                  <a:lnTo>
                    <a:pt x="473786" y="425500"/>
                  </a:lnTo>
                  <a:lnTo>
                    <a:pt x="473608" y="425221"/>
                  </a:lnTo>
                  <a:lnTo>
                    <a:pt x="473354" y="424865"/>
                  </a:lnTo>
                  <a:lnTo>
                    <a:pt x="473024" y="424434"/>
                  </a:lnTo>
                  <a:lnTo>
                    <a:pt x="472719" y="424002"/>
                  </a:lnTo>
                  <a:lnTo>
                    <a:pt x="472351" y="423519"/>
                  </a:lnTo>
                  <a:lnTo>
                    <a:pt x="471868" y="422973"/>
                  </a:lnTo>
                  <a:lnTo>
                    <a:pt x="471411" y="422452"/>
                  </a:lnTo>
                  <a:lnTo>
                    <a:pt x="470916" y="421906"/>
                  </a:lnTo>
                  <a:lnTo>
                    <a:pt x="470433" y="421386"/>
                  </a:lnTo>
                  <a:lnTo>
                    <a:pt x="469950" y="420865"/>
                  </a:lnTo>
                  <a:lnTo>
                    <a:pt x="469430" y="420319"/>
                  </a:lnTo>
                  <a:lnTo>
                    <a:pt x="468909" y="419798"/>
                  </a:lnTo>
                  <a:lnTo>
                    <a:pt x="468388" y="419252"/>
                  </a:lnTo>
                  <a:lnTo>
                    <a:pt x="467906" y="418731"/>
                  </a:lnTo>
                  <a:lnTo>
                    <a:pt x="467385" y="418160"/>
                  </a:lnTo>
                  <a:lnTo>
                    <a:pt x="466864" y="417601"/>
                  </a:lnTo>
                  <a:lnTo>
                    <a:pt x="462724" y="411175"/>
                  </a:lnTo>
                  <a:lnTo>
                    <a:pt x="463092" y="411238"/>
                  </a:lnTo>
                  <a:lnTo>
                    <a:pt x="463550" y="411302"/>
                  </a:lnTo>
                  <a:lnTo>
                    <a:pt x="464058" y="411454"/>
                  </a:lnTo>
                  <a:lnTo>
                    <a:pt x="464616" y="411568"/>
                  </a:lnTo>
                  <a:lnTo>
                    <a:pt x="465188" y="411784"/>
                  </a:lnTo>
                  <a:lnTo>
                    <a:pt x="465797" y="412089"/>
                  </a:lnTo>
                  <a:lnTo>
                    <a:pt x="466407" y="412369"/>
                  </a:lnTo>
                  <a:lnTo>
                    <a:pt x="466991" y="412724"/>
                  </a:lnTo>
                  <a:lnTo>
                    <a:pt x="467537" y="413092"/>
                  </a:lnTo>
                  <a:lnTo>
                    <a:pt x="468058" y="413486"/>
                  </a:lnTo>
                  <a:lnTo>
                    <a:pt x="468604" y="413893"/>
                  </a:lnTo>
                  <a:lnTo>
                    <a:pt x="469087" y="414286"/>
                  </a:lnTo>
                  <a:lnTo>
                    <a:pt x="469607" y="414705"/>
                  </a:lnTo>
                  <a:lnTo>
                    <a:pt x="470103" y="415112"/>
                  </a:lnTo>
                  <a:lnTo>
                    <a:pt x="470585" y="415531"/>
                  </a:lnTo>
                  <a:lnTo>
                    <a:pt x="471068" y="415925"/>
                  </a:lnTo>
                  <a:lnTo>
                    <a:pt x="471589" y="416293"/>
                  </a:lnTo>
                  <a:lnTo>
                    <a:pt x="472084" y="416598"/>
                  </a:lnTo>
                  <a:lnTo>
                    <a:pt x="472592" y="416941"/>
                  </a:lnTo>
                  <a:lnTo>
                    <a:pt x="475221" y="417791"/>
                  </a:lnTo>
                  <a:lnTo>
                    <a:pt x="475678" y="417855"/>
                  </a:lnTo>
                  <a:lnTo>
                    <a:pt x="476072" y="417855"/>
                  </a:lnTo>
                  <a:lnTo>
                    <a:pt x="476402" y="417817"/>
                  </a:lnTo>
                  <a:lnTo>
                    <a:pt x="476808" y="417245"/>
                  </a:lnTo>
                  <a:lnTo>
                    <a:pt x="477202" y="416572"/>
                  </a:lnTo>
                  <a:lnTo>
                    <a:pt x="477621" y="415772"/>
                  </a:lnTo>
                  <a:lnTo>
                    <a:pt x="478028" y="415010"/>
                  </a:lnTo>
                  <a:lnTo>
                    <a:pt x="478294" y="414197"/>
                  </a:lnTo>
                  <a:lnTo>
                    <a:pt x="478383" y="413283"/>
                  </a:lnTo>
                  <a:lnTo>
                    <a:pt x="478485" y="412394"/>
                  </a:lnTo>
                  <a:lnTo>
                    <a:pt x="476465" y="408406"/>
                  </a:lnTo>
                  <a:lnTo>
                    <a:pt x="475830" y="407758"/>
                  </a:lnTo>
                  <a:lnTo>
                    <a:pt x="475246" y="407187"/>
                  </a:lnTo>
                  <a:lnTo>
                    <a:pt x="474700" y="406730"/>
                  </a:lnTo>
                  <a:lnTo>
                    <a:pt x="474459" y="406514"/>
                  </a:lnTo>
                  <a:lnTo>
                    <a:pt x="474268" y="406387"/>
                  </a:lnTo>
                  <a:lnTo>
                    <a:pt x="474116" y="406273"/>
                  </a:lnTo>
                  <a:lnTo>
                    <a:pt x="473913" y="406146"/>
                  </a:lnTo>
                  <a:lnTo>
                    <a:pt x="473659" y="405993"/>
                  </a:lnTo>
                  <a:lnTo>
                    <a:pt x="473417" y="405841"/>
                  </a:lnTo>
                  <a:lnTo>
                    <a:pt x="473176" y="405688"/>
                  </a:lnTo>
                  <a:lnTo>
                    <a:pt x="472935" y="405536"/>
                  </a:lnTo>
                  <a:lnTo>
                    <a:pt x="472694" y="405384"/>
                  </a:lnTo>
                  <a:lnTo>
                    <a:pt x="472440" y="405231"/>
                  </a:lnTo>
                  <a:lnTo>
                    <a:pt x="472198" y="405079"/>
                  </a:lnTo>
                  <a:lnTo>
                    <a:pt x="471957" y="404926"/>
                  </a:lnTo>
                  <a:lnTo>
                    <a:pt x="471741" y="404749"/>
                  </a:lnTo>
                  <a:lnTo>
                    <a:pt x="471500" y="404558"/>
                  </a:lnTo>
                  <a:lnTo>
                    <a:pt x="471284" y="404380"/>
                  </a:lnTo>
                  <a:lnTo>
                    <a:pt x="471106" y="404164"/>
                  </a:lnTo>
                  <a:lnTo>
                    <a:pt x="470916" y="403948"/>
                  </a:lnTo>
                  <a:lnTo>
                    <a:pt x="470738" y="403733"/>
                  </a:lnTo>
                  <a:lnTo>
                    <a:pt x="470611" y="403491"/>
                  </a:lnTo>
                  <a:lnTo>
                    <a:pt x="470496" y="403225"/>
                  </a:lnTo>
                  <a:lnTo>
                    <a:pt x="470369" y="402945"/>
                  </a:lnTo>
                  <a:lnTo>
                    <a:pt x="470281" y="402666"/>
                  </a:lnTo>
                  <a:lnTo>
                    <a:pt x="470255" y="402399"/>
                  </a:lnTo>
                  <a:lnTo>
                    <a:pt x="470192" y="402158"/>
                  </a:lnTo>
                  <a:lnTo>
                    <a:pt x="470154" y="401942"/>
                  </a:lnTo>
                  <a:lnTo>
                    <a:pt x="470154" y="401726"/>
                  </a:lnTo>
                  <a:lnTo>
                    <a:pt x="470433" y="401662"/>
                  </a:lnTo>
                  <a:lnTo>
                    <a:pt x="470712" y="401599"/>
                  </a:lnTo>
                  <a:lnTo>
                    <a:pt x="471043" y="401574"/>
                  </a:lnTo>
                  <a:lnTo>
                    <a:pt x="471373" y="401548"/>
                  </a:lnTo>
                  <a:lnTo>
                    <a:pt x="471716" y="401574"/>
                  </a:lnTo>
                  <a:lnTo>
                    <a:pt x="473176" y="402399"/>
                  </a:lnTo>
                  <a:lnTo>
                    <a:pt x="473417" y="402640"/>
                  </a:lnTo>
                  <a:lnTo>
                    <a:pt x="473633" y="402920"/>
                  </a:lnTo>
                  <a:lnTo>
                    <a:pt x="473849" y="403186"/>
                  </a:lnTo>
                  <a:lnTo>
                    <a:pt x="474065" y="403491"/>
                  </a:lnTo>
                  <a:lnTo>
                    <a:pt x="474243" y="403796"/>
                  </a:lnTo>
                  <a:lnTo>
                    <a:pt x="474459" y="404075"/>
                  </a:lnTo>
                  <a:lnTo>
                    <a:pt x="474637" y="404380"/>
                  </a:lnTo>
                  <a:lnTo>
                    <a:pt x="474853" y="404647"/>
                  </a:lnTo>
                  <a:lnTo>
                    <a:pt x="475068" y="404926"/>
                  </a:lnTo>
                  <a:lnTo>
                    <a:pt x="475310" y="405168"/>
                  </a:lnTo>
                  <a:lnTo>
                    <a:pt x="476808" y="405841"/>
                  </a:lnTo>
                  <a:lnTo>
                    <a:pt x="476986" y="405841"/>
                  </a:lnTo>
                  <a:lnTo>
                    <a:pt x="477227" y="405777"/>
                  </a:lnTo>
                  <a:lnTo>
                    <a:pt x="477354" y="405714"/>
                  </a:lnTo>
                  <a:lnTo>
                    <a:pt x="477507" y="405625"/>
                  </a:lnTo>
                  <a:lnTo>
                    <a:pt x="477659" y="405536"/>
                  </a:lnTo>
                  <a:lnTo>
                    <a:pt x="477812" y="405384"/>
                  </a:lnTo>
                  <a:lnTo>
                    <a:pt x="477964" y="405257"/>
                  </a:lnTo>
                  <a:lnTo>
                    <a:pt x="478078" y="405079"/>
                  </a:lnTo>
                  <a:lnTo>
                    <a:pt x="478231" y="404926"/>
                  </a:lnTo>
                  <a:lnTo>
                    <a:pt x="478358" y="404749"/>
                  </a:lnTo>
                  <a:lnTo>
                    <a:pt x="478510" y="404558"/>
                  </a:lnTo>
                  <a:lnTo>
                    <a:pt x="478663" y="404380"/>
                  </a:lnTo>
                  <a:lnTo>
                    <a:pt x="478815" y="404190"/>
                  </a:lnTo>
                  <a:lnTo>
                    <a:pt x="478967" y="404012"/>
                  </a:lnTo>
                  <a:lnTo>
                    <a:pt x="479120" y="403860"/>
                  </a:lnTo>
                  <a:lnTo>
                    <a:pt x="479298" y="403682"/>
                  </a:lnTo>
                  <a:lnTo>
                    <a:pt x="479488" y="403529"/>
                  </a:lnTo>
                  <a:lnTo>
                    <a:pt x="479704" y="403402"/>
                  </a:lnTo>
                  <a:lnTo>
                    <a:pt x="479882" y="403275"/>
                  </a:lnTo>
                  <a:lnTo>
                    <a:pt x="480123" y="403161"/>
                  </a:lnTo>
                  <a:lnTo>
                    <a:pt x="480402" y="403098"/>
                  </a:lnTo>
                  <a:lnTo>
                    <a:pt x="480669" y="403034"/>
                  </a:lnTo>
                  <a:lnTo>
                    <a:pt x="480949" y="402971"/>
                  </a:lnTo>
                  <a:lnTo>
                    <a:pt x="481190" y="403009"/>
                  </a:lnTo>
                  <a:lnTo>
                    <a:pt x="481469" y="403009"/>
                  </a:lnTo>
                  <a:lnTo>
                    <a:pt x="481685" y="403034"/>
                  </a:lnTo>
                  <a:lnTo>
                    <a:pt x="481888" y="403072"/>
                  </a:lnTo>
                  <a:lnTo>
                    <a:pt x="482041" y="403313"/>
                  </a:lnTo>
                  <a:lnTo>
                    <a:pt x="482257" y="403580"/>
                  </a:lnTo>
                  <a:lnTo>
                    <a:pt x="482498" y="403948"/>
                  </a:lnTo>
                  <a:lnTo>
                    <a:pt x="482777" y="404291"/>
                  </a:lnTo>
                  <a:lnTo>
                    <a:pt x="483146" y="404749"/>
                  </a:lnTo>
                  <a:lnTo>
                    <a:pt x="487108" y="408736"/>
                  </a:lnTo>
                  <a:lnTo>
                    <a:pt x="487934" y="409473"/>
                  </a:lnTo>
                  <a:lnTo>
                    <a:pt x="491032" y="412394"/>
                  </a:lnTo>
                  <a:lnTo>
                    <a:pt x="491375" y="412724"/>
                  </a:lnTo>
                  <a:lnTo>
                    <a:pt x="491680" y="413067"/>
                  </a:lnTo>
                  <a:lnTo>
                    <a:pt x="491947" y="413334"/>
                  </a:lnTo>
                  <a:lnTo>
                    <a:pt x="492163" y="413588"/>
                  </a:lnTo>
                  <a:lnTo>
                    <a:pt x="492315" y="413486"/>
                  </a:lnTo>
                  <a:lnTo>
                    <a:pt x="492531" y="413372"/>
                  </a:lnTo>
                  <a:lnTo>
                    <a:pt x="492747" y="413219"/>
                  </a:lnTo>
                  <a:lnTo>
                    <a:pt x="494055" y="411911"/>
                  </a:lnTo>
                  <a:lnTo>
                    <a:pt x="494271" y="411632"/>
                  </a:lnTo>
                  <a:lnTo>
                    <a:pt x="494449" y="411391"/>
                  </a:lnTo>
                  <a:lnTo>
                    <a:pt x="494639" y="411149"/>
                  </a:lnTo>
                  <a:lnTo>
                    <a:pt x="494817" y="410870"/>
                  </a:lnTo>
                  <a:lnTo>
                    <a:pt x="494995" y="410629"/>
                  </a:lnTo>
                  <a:lnTo>
                    <a:pt x="495185" y="410387"/>
                  </a:lnTo>
                  <a:lnTo>
                    <a:pt x="495363" y="410133"/>
                  </a:lnTo>
                  <a:lnTo>
                    <a:pt x="497039" y="408863"/>
                  </a:lnTo>
                  <a:lnTo>
                    <a:pt x="497255" y="408762"/>
                  </a:lnTo>
                  <a:lnTo>
                    <a:pt x="497433" y="408736"/>
                  </a:lnTo>
                  <a:lnTo>
                    <a:pt x="497586" y="408711"/>
                  </a:lnTo>
                  <a:lnTo>
                    <a:pt x="497776" y="408711"/>
                  </a:lnTo>
                  <a:lnTo>
                    <a:pt x="498017" y="408736"/>
                  </a:lnTo>
                  <a:lnTo>
                    <a:pt x="498259" y="408800"/>
                  </a:lnTo>
                  <a:lnTo>
                    <a:pt x="498538" y="408825"/>
                  </a:lnTo>
                  <a:lnTo>
                    <a:pt x="498805" y="408952"/>
                  </a:lnTo>
                  <a:lnTo>
                    <a:pt x="499110" y="409067"/>
                  </a:lnTo>
                  <a:lnTo>
                    <a:pt x="499414" y="409219"/>
                  </a:lnTo>
                  <a:lnTo>
                    <a:pt x="499694" y="409409"/>
                  </a:lnTo>
                  <a:lnTo>
                    <a:pt x="499973" y="409587"/>
                  </a:lnTo>
                  <a:lnTo>
                    <a:pt x="500240" y="409803"/>
                  </a:lnTo>
                  <a:lnTo>
                    <a:pt x="500519" y="409981"/>
                  </a:lnTo>
                  <a:lnTo>
                    <a:pt x="500786" y="410235"/>
                  </a:lnTo>
                  <a:lnTo>
                    <a:pt x="501040" y="410438"/>
                  </a:lnTo>
                  <a:lnTo>
                    <a:pt x="501307" y="410654"/>
                  </a:lnTo>
                  <a:lnTo>
                    <a:pt x="501548" y="410870"/>
                  </a:lnTo>
                  <a:lnTo>
                    <a:pt x="501827" y="411086"/>
                  </a:lnTo>
                  <a:lnTo>
                    <a:pt x="502107" y="411302"/>
                  </a:lnTo>
                  <a:lnTo>
                    <a:pt x="502412" y="411480"/>
                  </a:lnTo>
                  <a:lnTo>
                    <a:pt x="502678" y="411657"/>
                  </a:lnTo>
                  <a:lnTo>
                    <a:pt x="504266" y="412115"/>
                  </a:lnTo>
                  <a:lnTo>
                    <a:pt x="504545" y="412153"/>
                  </a:lnTo>
                  <a:lnTo>
                    <a:pt x="504786" y="412153"/>
                  </a:lnTo>
                  <a:lnTo>
                    <a:pt x="505002" y="412115"/>
                  </a:lnTo>
                  <a:lnTo>
                    <a:pt x="505028" y="411911"/>
                  </a:lnTo>
                  <a:lnTo>
                    <a:pt x="505028" y="411632"/>
                  </a:lnTo>
                  <a:lnTo>
                    <a:pt x="505053" y="411327"/>
                  </a:lnTo>
                  <a:lnTo>
                    <a:pt x="505091" y="410997"/>
                  </a:lnTo>
                  <a:lnTo>
                    <a:pt x="505155" y="410629"/>
                  </a:lnTo>
                  <a:lnTo>
                    <a:pt x="505244" y="410197"/>
                  </a:lnTo>
                  <a:lnTo>
                    <a:pt x="505307" y="409778"/>
                  </a:lnTo>
                  <a:lnTo>
                    <a:pt x="505358" y="409346"/>
                  </a:lnTo>
                  <a:lnTo>
                    <a:pt x="505460" y="408914"/>
                  </a:lnTo>
                  <a:lnTo>
                    <a:pt x="505510" y="408495"/>
                  </a:lnTo>
                  <a:lnTo>
                    <a:pt x="505574" y="408063"/>
                  </a:lnTo>
                  <a:lnTo>
                    <a:pt x="505612" y="407644"/>
                  </a:lnTo>
                  <a:lnTo>
                    <a:pt x="505637" y="407212"/>
                  </a:lnTo>
                  <a:lnTo>
                    <a:pt x="505663" y="406819"/>
                  </a:lnTo>
                  <a:lnTo>
                    <a:pt x="505637" y="406387"/>
                  </a:lnTo>
                  <a:lnTo>
                    <a:pt x="505612" y="405993"/>
                  </a:lnTo>
                  <a:lnTo>
                    <a:pt x="505548" y="405561"/>
                  </a:lnTo>
                  <a:lnTo>
                    <a:pt x="505421" y="405168"/>
                  </a:lnTo>
                  <a:lnTo>
                    <a:pt x="505307" y="404774"/>
                  </a:lnTo>
                  <a:lnTo>
                    <a:pt x="505155" y="404380"/>
                  </a:lnTo>
                  <a:lnTo>
                    <a:pt x="504901" y="404012"/>
                  </a:lnTo>
                  <a:lnTo>
                    <a:pt x="504659" y="403618"/>
                  </a:lnTo>
                  <a:lnTo>
                    <a:pt x="503262" y="402310"/>
                  </a:lnTo>
                  <a:lnTo>
                    <a:pt x="503174" y="402158"/>
                  </a:lnTo>
                  <a:lnTo>
                    <a:pt x="503047" y="401967"/>
                  </a:lnTo>
                  <a:lnTo>
                    <a:pt x="502983" y="401815"/>
                  </a:lnTo>
                  <a:lnTo>
                    <a:pt x="502920" y="401662"/>
                  </a:lnTo>
                  <a:lnTo>
                    <a:pt x="502894" y="401510"/>
                  </a:lnTo>
                  <a:lnTo>
                    <a:pt x="502869" y="401332"/>
                  </a:lnTo>
                  <a:lnTo>
                    <a:pt x="502869" y="401180"/>
                  </a:lnTo>
                  <a:lnTo>
                    <a:pt x="502831" y="401027"/>
                  </a:lnTo>
                  <a:lnTo>
                    <a:pt x="502869" y="400812"/>
                  </a:lnTo>
                  <a:lnTo>
                    <a:pt x="502920" y="400596"/>
                  </a:lnTo>
                  <a:lnTo>
                    <a:pt x="503021" y="400291"/>
                  </a:lnTo>
                  <a:lnTo>
                    <a:pt x="503072" y="399986"/>
                  </a:lnTo>
                  <a:lnTo>
                    <a:pt x="503199" y="399415"/>
                  </a:lnTo>
                  <a:lnTo>
                    <a:pt x="503326" y="398589"/>
                  </a:lnTo>
                  <a:lnTo>
                    <a:pt x="503478" y="397764"/>
                  </a:lnTo>
                  <a:lnTo>
                    <a:pt x="503504" y="396824"/>
                  </a:lnTo>
                  <a:lnTo>
                    <a:pt x="503478" y="395757"/>
                  </a:lnTo>
                  <a:lnTo>
                    <a:pt x="503415" y="394652"/>
                  </a:lnTo>
                  <a:lnTo>
                    <a:pt x="503326" y="393585"/>
                  </a:lnTo>
                  <a:lnTo>
                    <a:pt x="503135" y="392493"/>
                  </a:lnTo>
                  <a:lnTo>
                    <a:pt x="502958" y="391426"/>
                  </a:lnTo>
                  <a:lnTo>
                    <a:pt x="502767" y="390474"/>
                  </a:lnTo>
                  <a:lnTo>
                    <a:pt x="502615" y="389686"/>
                  </a:lnTo>
                  <a:lnTo>
                    <a:pt x="502437" y="388861"/>
                  </a:lnTo>
                  <a:lnTo>
                    <a:pt x="502285" y="388188"/>
                  </a:lnTo>
                  <a:lnTo>
                    <a:pt x="502158" y="387642"/>
                  </a:lnTo>
                  <a:lnTo>
                    <a:pt x="502107" y="387375"/>
                  </a:lnTo>
                  <a:lnTo>
                    <a:pt x="502069" y="387032"/>
                  </a:lnTo>
                  <a:lnTo>
                    <a:pt x="502005" y="386613"/>
                  </a:lnTo>
                  <a:lnTo>
                    <a:pt x="501980" y="386181"/>
                  </a:lnTo>
                  <a:lnTo>
                    <a:pt x="502005" y="385699"/>
                  </a:lnTo>
                  <a:lnTo>
                    <a:pt x="502107" y="385140"/>
                  </a:lnTo>
                  <a:lnTo>
                    <a:pt x="502196" y="384594"/>
                  </a:lnTo>
                  <a:lnTo>
                    <a:pt x="503682" y="382701"/>
                  </a:lnTo>
                  <a:lnTo>
                    <a:pt x="504088" y="382498"/>
                  </a:lnTo>
                  <a:lnTo>
                    <a:pt x="504444" y="382346"/>
                  </a:lnTo>
                  <a:lnTo>
                    <a:pt x="504786" y="382282"/>
                  </a:lnTo>
                  <a:lnTo>
                    <a:pt x="505053" y="382219"/>
                  </a:lnTo>
                  <a:lnTo>
                    <a:pt x="505396" y="382155"/>
                  </a:lnTo>
                  <a:lnTo>
                    <a:pt x="505790" y="382193"/>
                  </a:lnTo>
                  <a:lnTo>
                    <a:pt x="506158" y="382193"/>
                  </a:lnTo>
                  <a:lnTo>
                    <a:pt x="506552" y="382282"/>
                  </a:lnTo>
                  <a:lnTo>
                    <a:pt x="506945" y="382524"/>
                  </a:lnTo>
                  <a:lnTo>
                    <a:pt x="507339" y="382739"/>
                  </a:lnTo>
                  <a:lnTo>
                    <a:pt x="507682" y="383044"/>
                  </a:lnTo>
                  <a:lnTo>
                    <a:pt x="507987" y="383438"/>
                  </a:lnTo>
                  <a:lnTo>
                    <a:pt x="508317" y="383806"/>
                  </a:lnTo>
                  <a:lnTo>
                    <a:pt x="508558" y="384200"/>
                  </a:lnTo>
                  <a:lnTo>
                    <a:pt x="508749" y="384568"/>
                  </a:lnTo>
                  <a:lnTo>
                    <a:pt x="508927" y="384898"/>
                  </a:lnTo>
                  <a:lnTo>
                    <a:pt x="509079" y="385203"/>
                  </a:lnTo>
                  <a:lnTo>
                    <a:pt x="509168" y="385419"/>
                  </a:lnTo>
                  <a:lnTo>
                    <a:pt x="509270" y="385635"/>
                  </a:lnTo>
                  <a:lnTo>
                    <a:pt x="509358" y="385851"/>
                  </a:lnTo>
                  <a:lnTo>
                    <a:pt x="509473" y="386092"/>
                  </a:lnTo>
                  <a:lnTo>
                    <a:pt x="509600" y="386334"/>
                  </a:lnTo>
                  <a:lnTo>
                    <a:pt x="509752" y="386664"/>
                  </a:lnTo>
                  <a:lnTo>
                    <a:pt x="509930" y="387096"/>
                  </a:lnTo>
                  <a:lnTo>
                    <a:pt x="510146" y="387489"/>
                  </a:lnTo>
                  <a:lnTo>
                    <a:pt x="510387" y="387985"/>
                  </a:lnTo>
                  <a:lnTo>
                    <a:pt x="510730" y="388531"/>
                  </a:lnTo>
                  <a:lnTo>
                    <a:pt x="511060" y="389077"/>
                  </a:lnTo>
                  <a:lnTo>
                    <a:pt x="511454" y="389597"/>
                  </a:lnTo>
                  <a:lnTo>
                    <a:pt x="511911" y="390055"/>
                  </a:lnTo>
                  <a:lnTo>
                    <a:pt x="512368" y="390512"/>
                  </a:lnTo>
                  <a:lnTo>
                    <a:pt x="512826" y="390842"/>
                  </a:lnTo>
                  <a:lnTo>
                    <a:pt x="513283" y="391083"/>
                  </a:lnTo>
                  <a:lnTo>
                    <a:pt x="513715" y="391337"/>
                  </a:lnTo>
                  <a:lnTo>
                    <a:pt x="514083" y="391515"/>
                  </a:lnTo>
                  <a:lnTo>
                    <a:pt x="514413" y="391604"/>
                  </a:lnTo>
                  <a:lnTo>
                    <a:pt x="514718" y="391731"/>
                  </a:lnTo>
                  <a:lnTo>
                    <a:pt x="514997" y="391820"/>
                  </a:lnTo>
                  <a:lnTo>
                    <a:pt x="515239" y="391845"/>
                  </a:lnTo>
                  <a:lnTo>
                    <a:pt x="515302" y="391642"/>
                  </a:lnTo>
                  <a:lnTo>
                    <a:pt x="515416" y="391337"/>
                  </a:lnTo>
                  <a:lnTo>
                    <a:pt x="515569" y="390994"/>
                  </a:lnTo>
                  <a:lnTo>
                    <a:pt x="515696" y="390664"/>
                  </a:lnTo>
                  <a:lnTo>
                    <a:pt x="515874" y="390296"/>
                  </a:lnTo>
                  <a:lnTo>
                    <a:pt x="516064" y="389902"/>
                  </a:lnTo>
                  <a:lnTo>
                    <a:pt x="516280" y="389509"/>
                  </a:lnTo>
                  <a:lnTo>
                    <a:pt x="516483" y="389140"/>
                  </a:lnTo>
                  <a:lnTo>
                    <a:pt x="516737" y="388835"/>
                  </a:lnTo>
                  <a:lnTo>
                    <a:pt x="516978" y="388493"/>
                  </a:lnTo>
                  <a:lnTo>
                    <a:pt x="517220" y="388226"/>
                  </a:lnTo>
                  <a:lnTo>
                    <a:pt x="517499" y="387985"/>
                  </a:lnTo>
                  <a:lnTo>
                    <a:pt x="517766" y="387705"/>
                  </a:lnTo>
                  <a:lnTo>
                    <a:pt x="518071" y="387527"/>
                  </a:lnTo>
                  <a:lnTo>
                    <a:pt x="518375" y="387375"/>
                  </a:lnTo>
                  <a:lnTo>
                    <a:pt x="518680" y="387223"/>
                  </a:lnTo>
                  <a:lnTo>
                    <a:pt x="519049" y="387121"/>
                  </a:lnTo>
                  <a:lnTo>
                    <a:pt x="519417" y="387070"/>
                  </a:lnTo>
                  <a:lnTo>
                    <a:pt x="519785" y="387032"/>
                  </a:lnTo>
                  <a:lnTo>
                    <a:pt x="520179" y="387032"/>
                  </a:lnTo>
                  <a:lnTo>
                    <a:pt x="522554" y="387731"/>
                  </a:lnTo>
                  <a:lnTo>
                    <a:pt x="522833" y="387858"/>
                  </a:lnTo>
                  <a:lnTo>
                    <a:pt x="523011" y="387946"/>
                  </a:lnTo>
                  <a:lnTo>
                    <a:pt x="523227" y="388035"/>
                  </a:lnTo>
                  <a:lnTo>
                    <a:pt x="523532" y="388137"/>
                  </a:lnTo>
                  <a:lnTo>
                    <a:pt x="523836" y="388226"/>
                  </a:lnTo>
                  <a:lnTo>
                    <a:pt x="524205" y="388226"/>
                  </a:lnTo>
                  <a:lnTo>
                    <a:pt x="524624" y="388188"/>
                  </a:lnTo>
                  <a:lnTo>
                    <a:pt x="525081" y="388162"/>
                  </a:lnTo>
                  <a:lnTo>
                    <a:pt x="527151" y="386664"/>
                  </a:lnTo>
                  <a:lnTo>
                    <a:pt x="527342" y="386397"/>
                  </a:lnTo>
                  <a:lnTo>
                    <a:pt x="527456" y="386118"/>
                  </a:lnTo>
                  <a:lnTo>
                    <a:pt x="527456" y="385965"/>
                  </a:lnTo>
                  <a:lnTo>
                    <a:pt x="527431" y="385787"/>
                  </a:lnTo>
                  <a:lnTo>
                    <a:pt x="527405" y="385597"/>
                  </a:lnTo>
                  <a:lnTo>
                    <a:pt x="526605" y="384022"/>
                  </a:lnTo>
                  <a:lnTo>
                    <a:pt x="526453" y="383806"/>
                  </a:lnTo>
                  <a:lnTo>
                    <a:pt x="526275" y="383590"/>
                  </a:lnTo>
                  <a:lnTo>
                    <a:pt x="526084" y="383374"/>
                  </a:lnTo>
                  <a:lnTo>
                    <a:pt x="525932" y="383159"/>
                  </a:lnTo>
                  <a:lnTo>
                    <a:pt x="525754" y="382955"/>
                  </a:lnTo>
                  <a:lnTo>
                    <a:pt x="525576" y="382739"/>
                  </a:lnTo>
                  <a:lnTo>
                    <a:pt x="525424" y="382498"/>
                  </a:lnTo>
                  <a:lnTo>
                    <a:pt x="525272" y="382282"/>
                  </a:lnTo>
                  <a:lnTo>
                    <a:pt x="524814" y="381025"/>
                  </a:lnTo>
                  <a:lnTo>
                    <a:pt x="524776" y="380822"/>
                  </a:lnTo>
                  <a:lnTo>
                    <a:pt x="524776" y="380606"/>
                  </a:lnTo>
                  <a:lnTo>
                    <a:pt x="524776" y="380390"/>
                  </a:lnTo>
                  <a:lnTo>
                    <a:pt x="524814" y="380238"/>
                  </a:lnTo>
                  <a:lnTo>
                    <a:pt x="524865" y="380111"/>
                  </a:lnTo>
                  <a:lnTo>
                    <a:pt x="525119" y="379869"/>
                  </a:lnTo>
                  <a:lnTo>
                    <a:pt x="525233" y="379717"/>
                  </a:lnTo>
                  <a:lnTo>
                    <a:pt x="525386" y="379603"/>
                  </a:lnTo>
                  <a:lnTo>
                    <a:pt x="525627" y="379476"/>
                  </a:lnTo>
                  <a:lnTo>
                    <a:pt x="525843" y="379349"/>
                  </a:lnTo>
                  <a:lnTo>
                    <a:pt x="526084" y="379234"/>
                  </a:lnTo>
                  <a:lnTo>
                    <a:pt x="526338" y="379145"/>
                  </a:lnTo>
                  <a:lnTo>
                    <a:pt x="526605" y="379044"/>
                  </a:lnTo>
                  <a:lnTo>
                    <a:pt x="526846" y="378955"/>
                  </a:lnTo>
                  <a:lnTo>
                    <a:pt x="527126" y="378891"/>
                  </a:lnTo>
                  <a:lnTo>
                    <a:pt x="527405" y="378802"/>
                  </a:lnTo>
                  <a:lnTo>
                    <a:pt x="527646" y="378714"/>
                  </a:lnTo>
                  <a:lnTo>
                    <a:pt x="527913" y="378587"/>
                  </a:lnTo>
                  <a:lnTo>
                    <a:pt x="528167" y="378498"/>
                  </a:lnTo>
                  <a:lnTo>
                    <a:pt x="529653" y="376097"/>
                  </a:lnTo>
                  <a:lnTo>
                    <a:pt x="529412" y="375945"/>
                  </a:lnTo>
                  <a:lnTo>
                    <a:pt x="529234" y="375881"/>
                  </a:lnTo>
                  <a:lnTo>
                    <a:pt x="529082" y="375793"/>
                  </a:lnTo>
                  <a:lnTo>
                    <a:pt x="528866" y="375691"/>
                  </a:lnTo>
                  <a:lnTo>
                    <a:pt x="528650" y="375602"/>
                  </a:lnTo>
                  <a:lnTo>
                    <a:pt x="528408" y="375513"/>
                  </a:lnTo>
                  <a:lnTo>
                    <a:pt x="528167" y="375424"/>
                  </a:lnTo>
                  <a:lnTo>
                    <a:pt x="527888" y="375335"/>
                  </a:lnTo>
                  <a:lnTo>
                    <a:pt x="527646" y="375272"/>
                  </a:lnTo>
                  <a:lnTo>
                    <a:pt x="527405" y="375183"/>
                  </a:lnTo>
                  <a:lnTo>
                    <a:pt x="527151" y="375119"/>
                  </a:lnTo>
                  <a:lnTo>
                    <a:pt x="526884" y="375031"/>
                  </a:lnTo>
                  <a:lnTo>
                    <a:pt x="526643" y="374967"/>
                  </a:lnTo>
                  <a:lnTo>
                    <a:pt x="526389" y="374878"/>
                  </a:lnTo>
                  <a:lnTo>
                    <a:pt x="526122" y="374777"/>
                  </a:lnTo>
                  <a:lnTo>
                    <a:pt x="525881" y="374688"/>
                  </a:lnTo>
                  <a:lnTo>
                    <a:pt x="525627" y="374573"/>
                  </a:lnTo>
                  <a:lnTo>
                    <a:pt x="525386" y="374472"/>
                  </a:lnTo>
                  <a:lnTo>
                    <a:pt x="525170" y="374357"/>
                  </a:lnTo>
                  <a:lnTo>
                    <a:pt x="524929" y="374205"/>
                  </a:lnTo>
                  <a:lnTo>
                    <a:pt x="524713" y="374078"/>
                  </a:lnTo>
                  <a:lnTo>
                    <a:pt x="524535" y="373926"/>
                  </a:lnTo>
                  <a:lnTo>
                    <a:pt x="524383" y="373773"/>
                  </a:lnTo>
                  <a:lnTo>
                    <a:pt x="524230" y="373659"/>
                  </a:lnTo>
                  <a:lnTo>
                    <a:pt x="524103" y="373532"/>
                  </a:lnTo>
                  <a:lnTo>
                    <a:pt x="524014" y="373405"/>
                  </a:lnTo>
                  <a:lnTo>
                    <a:pt x="523709" y="373075"/>
                  </a:lnTo>
                  <a:lnTo>
                    <a:pt x="523316" y="372643"/>
                  </a:lnTo>
                  <a:lnTo>
                    <a:pt x="522833" y="372186"/>
                  </a:lnTo>
                  <a:lnTo>
                    <a:pt x="522376" y="371729"/>
                  </a:lnTo>
                  <a:lnTo>
                    <a:pt x="521766" y="371309"/>
                  </a:lnTo>
                  <a:lnTo>
                    <a:pt x="521055" y="370941"/>
                  </a:lnTo>
                  <a:lnTo>
                    <a:pt x="520395" y="370573"/>
                  </a:lnTo>
                  <a:lnTo>
                    <a:pt x="519633" y="370332"/>
                  </a:lnTo>
                  <a:lnTo>
                    <a:pt x="518871" y="370268"/>
                  </a:lnTo>
                  <a:lnTo>
                    <a:pt x="518071" y="370205"/>
                  </a:lnTo>
                  <a:lnTo>
                    <a:pt x="517372" y="370268"/>
                  </a:lnTo>
                  <a:lnTo>
                    <a:pt x="516699" y="370484"/>
                  </a:lnTo>
                  <a:lnTo>
                    <a:pt x="516064" y="370700"/>
                  </a:lnTo>
                  <a:lnTo>
                    <a:pt x="515480" y="370916"/>
                  </a:lnTo>
                  <a:lnTo>
                    <a:pt x="515023" y="371157"/>
                  </a:lnTo>
                  <a:lnTo>
                    <a:pt x="514845" y="371221"/>
                  </a:lnTo>
                  <a:lnTo>
                    <a:pt x="514629" y="371309"/>
                  </a:lnTo>
                  <a:lnTo>
                    <a:pt x="514324" y="371424"/>
                  </a:lnTo>
                  <a:lnTo>
                    <a:pt x="514045" y="371525"/>
                  </a:lnTo>
                  <a:lnTo>
                    <a:pt x="513715" y="371576"/>
                  </a:lnTo>
                  <a:lnTo>
                    <a:pt x="513321" y="371640"/>
                  </a:lnTo>
                  <a:lnTo>
                    <a:pt x="512889" y="371703"/>
                  </a:lnTo>
                  <a:lnTo>
                    <a:pt x="512495" y="371767"/>
                  </a:lnTo>
                  <a:lnTo>
                    <a:pt x="512064" y="371792"/>
                  </a:lnTo>
                  <a:lnTo>
                    <a:pt x="511644" y="371856"/>
                  </a:lnTo>
                  <a:lnTo>
                    <a:pt x="511251" y="371881"/>
                  </a:lnTo>
                  <a:lnTo>
                    <a:pt x="510819" y="371944"/>
                  </a:lnTo>
                  <a:lnTo>
                    <a:pt x="506857" y="375208"/>
                  </a:lnTo>
                  <a:lnTo>
                    <a:pt x="506730" y="375577"/>
                  </a:lnTo>
                  <a:lnTo>
                    <a:pt x="506679" y="375907"/>
                  </a:lnTo>
                  <a:lnTo>
                    <a:pt x="506615" y="375691"/>
                  </a:lnTo>
                  <a:lnTo>
                    <a:pt x="506526" y="375450"/>
                  </a:lnTo>
                  <a:lnTo>
                    <a:pt x="506399" y="375183"/>
                  </a:lnTo>
                  <a:lnTo>
                    <a:pt x="506272" y="374904"/>
                  </a:lnTo>
                  <a:lnTo>
                    <a:pt x="506120" y="374624"/>
                  </a:lnTo>
                  <a:lnTo>
                    <a:pt x="505917" y="374357"/>
                  </a:lnTo>
                  <a:lnTo>
                    <a:pt x="505663" y="374053"/>
                  </a:lnTo>
                  <a:lnTo>
                    <a:pt x="505460" y="373811"/>
                  </a:lnTo>
                  <a:lnTo>
                    <a:pt x="505180" y="373595"/>
                  </a:lnTo>
                  <a:lnTo>
                    <a:pt x="504901" y="373354"/>
                  </a:lnTo>
                  <a:lnTo>
                    <a:pt x="504634" y="373164"/>
                  </a:lnTo>
                  <a:lnTo>
                    <a:pt x="504355" y="372948"/>
                  </a:lnTo>
                  <a:lnTo>
                    <a:pt x="504088" y="372770"/>
                  </a:lnTo>
                  <a:lnTo>
                    <a:pt x="503809" y="372592"/>
                  </a:lnTo>
                  <a:lnTo>
                    <a:pt x="503504" y="372440"/>
                  </a:lnTo>
                  <a:lnTo>
                    <a:pt x="503224" y="372249"/>
                  </a:lnTo>
                  <a:lnTo>
                    <a:pt x="501980" y="371271"/>
                  </a:lnTo>
                  <a:lnTo>
                    <a:pt x="501764" y="371068"/>
                  </a:lnTo>
                  <a:lnTo>
                    <a:pt x="501586" y="370852"/>
                  </a:lnTo>
                  <a:lnTo>
                    <a:pt x="501459" y="370636"/>
                  </a:lnTo>
                  <a:lnTo>
                    <a:pt x="501345" y="370420"/>
                  </a:lnTo>
                  <a:lnTo>
                    <a:pt x="501281" y="370243"/>
                  </a:lnTo>
                  <a:lnTo>
                    <a:pt x="501218" y="370090"/>
                  </a:lnTo>
                  <a:lnTo>
                    <a:pt x="501370" y="369811"/>
                  </a:lnTo>
                  <a:lnTo>
                    <a:pt x="501586" y="369544"/>
                  </a:lnTo>
                  <a:lnTo>
                    <a:pt x="501853" y="369265"/>
                  </a:lnTo>
                  <a:lnTo>
                    <a:pt x="502132" y="368960"/>
                  </a:lnTo>
                  <a:lnTo>
                    <a:pt x="502437" y="368719"/>
                  </a:lnTo>
                  <a:lnTo>
                    <a:pt x="502869" y="368528"/>
                  </a:lnTo>
                  <a:lnTo>
                    <a:pt x="503262" y="368350"/>
                  </a:lnTo>
                  <a:lnTo>
                    <a:pt x="503656" y="368261"/>
                  </a:lnTo>
                  <a:lnTo>
                    <a:pt x="504113" y="368198"/>
                  </a:lnTo>
                  <a:lnTo>
                    <a:pt x="504545" y="368173"/>
                  </a:lnTo>
                  <a:lnTo>
                    <a:pt x="504964" y="368173"/>
                  </a:lnTo>
                  <a:lnTo>
                    <a:pt x="505421" y="368198"/>
                  </a:lnTo>
                  <a:lnTo>
                    <a:pt x="505879" y="368261"/>
                  </a:lnTo>
                  <a:lnTo>
                    <a:pt x="506336" y="368287"/>
                  </a:lnTo>
                  <a:lnTo>
                    <a:pt x="506793" y="368350"/>
                  </a:lnTo>
                  <a:lnTo>
                    <a:pt x="507288" y="368414"/>
                  </a:lnTo>
                  <a:lnTo>
                    <a:pt x="507746" y="368439"/>
                  </a:lnTo>
                  <a:lnTo>
                    <a:pt x="508203" y="368477"/>
                  </a:lnTo>
                  <a:lnTo>
                    <a:pt x="508660" y="368477"/>
                  </a:lnTo>
                  <a:lnTo>
                    <a:pt x="509117" y="368439"/>
                  </a:lnTo>
                  <a:lnTo>
                    <a:pt x="509536" y="368325"/>
                  </a:lnTo>
                  <a:lnTo>
                    <a:pt x="509993" y="368223"/>
                  </a:lnTo>
                  <a:lnTo>
                    <a:pt x="510387" y="368071"/>
                  </a:lnTo>
                  <a:lnTo>
                    <a:pt x="510692" y="367893"/>
                  </a:lnTo>
                  <a:lnTo>
                    <a:pt x="510997" y="367677"/>
                  </a:lnTo>
                  <a:lnTo>
                    <a:pt x="511276" y="367499"/>
                  </a:lnTo>
                  <a:lnTo>
                    <a:pt x="511454" y="367284"/>
                  </a:lnTo>
                  <a:lnTo>
                    <a:pt x="510946" y="367106"/>
                  </a:lnTo>
                  <a:lnTo>
                    <a:pt x="510298" y="366852"/>
                  </a:lnTo>
                  <a:lnTo>
                    <a:pt x="509536" y="366547"/>
                  </a:lnTo>
                  <a:lnTo>
                    <a:pt x="508774" y="366242"/>
                  </a:lnTo>
                  <a:lnTo>
                    <a:pt x="507923" y="365848"/>
                  </a:lnTo>
                  <a:lnTo>
                    <a:pt x="506945" y="365391"/>
                  </a:lnTo>
                  <a:lnTo>
                    <a:pt x="506006" y="364934"/>
                  </a:lnTo>
                  <a:lnTo>
                    <a:pt x="505053" y="364477"/>
                  </a:lnTo>
                  <a:lnTo>
                    <a:pt x="504113" y="364020"/>
                  </a:lnTo>
                  <a:lnTo>
                    <a:pt x="503174" y="363601"/>
                  </a:lnTo>
                  <a:lnTo>
                    <a:pt x="502348" y="363194"/>
                  </a:lnTo>
                  <a:lnTo>
                    <a:pt x="501650" y="362889"/>
                  </a:lnTo>
                  <a:lnTo>
                    <a:pt x="500938" y="362585"/>
                  </a:lnTo>
                  <a:lnTo>
                    <a:pt x="500367" y="362343"/>
                  </a:lnTo>
                  <a:lnTo>
                    <a:pt x="499910" y="362165"/>
                  </a:lnTo>
                  <a:lnTo>
                    <a:pt x="499567" y="362013"/>
                  </a:lnTo>
                  <a:lnTo>
                    <a:pt x="499173" y="361886"/>
                  </a:lnTo>
                  <a:lnTo>
                    <a:pt x="498690" y="361772"/>
                  </a:lnTo>
                  <a:lnTo>
                    <a:pt x="498195" y="361619"/>
                  </a:lnTo>
                  <a:lnTo>
                    <a:pt x="497687" y="361556"/>
                  </a:lnTo>
                  <a:lnTo>
                    <a:pt x="497103" y="361518"/>
                  </a:lnTo>
                  <a:lnTo>
                    <a:pt x="496519" y="361518"/>
                  </a:lnTo>
                  <a:lnTo>
                    <a:pt x="494118" y="362229"/>
                  </a:lnTo>
                  <a:lnTo>
                    <a:pt x="493687" y="362470"/>
                  </a:lnTo>
                  <a:lnTo>
                    <a:pt x="493318" y="362775"/>
                  </a:lnTo>
                  <a:lnTo>
                    <a:pt x="493014" y="363143"/>
                  </a:lnTo>
                  <a:lnTo>
                    <a:pt x="492683" y="363499"/>
                  </a:lnTo>
                  <a:lnTo>
                    <a:pt x="492442" y="363931"/>
                  </a:lnTo>
                  <a:lnTo>
                    <a:pt x="492252" y="364388"/>
                  </a:lnTo>
                  <a:lnTo>
                    <a:pt x="492048" y="364845"/>
                  </a:lnTo>
                  <a:lnTo>
                    <a:pt x="491921" y="365366"/>
                  </a:lnTo>
                  <a:lnTo>
                    <a:pt x="491858" y="365912"/>
                  </a:lnTo>
                  <a:lnTo>
                    <a:pt x="491794" y="366458"/>
                  </a:lnTo>
                  <a:lnTo>
                    <a:pt x="491794" y="366979"/>
                  </a:lnTo>
                  <a:lnTo>
                    <a:pt x="491896" y="367461"/>
                  </a:lnTo>
                  <a:lnTo>
                    <a:pt x="491947" y="367919"/>
                  </a:lnTo>
                  <a:lnTo>
                    <a:pt x="492010" y="368350"/>
                  </a:lnTo>
                  <a:lnTo>
                    <a:pt x="492099" y="368655"/>
                  </a:lnTo>
                  <a:lnTo>
                    <a:pt x="492163" y="368871"/>
                  </a:lnTo>
                  <a:lnTo>
                    <a:pt x="492201" y="369112"/>
                  </a:lnTo>
                  <a:lnTo>
                    <a:pt x="492226" y="369392"/>
                  </a:lnTo>
                  <a:lnTo>
                    <a:pt x="492290" y="369658"/>
                  </a:lnTo>
                  <a:lnTo>
                    <a:pt x="492290" y="369938"/>
                  </a:lnTo>
                  <a:lnTo>
                    <a:pt x="492252" y="370243"/>
                  </a:lnTo>
                  <a:lnTo>
                    <a:pt x="492226" y="370547"/>
                  </a:lnTo>
                  <a:lnTo>
                    <a:pt x="492163" y="370852"/>
                  </a:lnTo>
                  <a:lnTo>
                    <a:pt x="492074" y="371094"/>
                  </a:lnTo>
                  <a:lnTo>
                    <a:pt x="492010" y="371373"/>
                  </a:lnTo>
                  <a:lnTo>
                    <a:pt x="491896" y="371614"/>
                  </a:lnTo>
                  <a:lnTo>
                    <a:pt x="491769" y="371856"/>
                  </a:lnTo>
                  <a:lnTo>
                    <a:pt x="491642" y="372097"/>
                  </a:lnTo>
                  <a:lnTo>
                    <a:pt x="491490" y="372313"/>
                  </a:lnTo>
                  <a:lnTo>
                    <a:pt x="491337" y="372554"/>
                  </a:lnTo>
                  <a:lnTo>
                    <a:pt x="491185" y="372770"/>
                  </a:lnTo>
                  <a:lnTo>
                    <a:pt x="491032" y="372986"/>
                  </a:lnTo>
                  <a:lnTo>
                    <a:pt x="490880" y="373202"/>
                  </a:lnTo>
                  <a:lnTo>
                    <a:pt x="490728" y="373443"/>
                  </a:lnTo>
                  <a:lnTo>
                    <a:pt x="490575" y="373659"/>
                  </a:lnTo>
                  <a:lnTo>
                    <a:pt x="490461" y="373900"/>
                  </a:lnTo>
                  <a:lnTo>
                    <a:pt x="490308" y="374116"/>
                  </a:lnTo>
                  <a:lnTo>
                    <a:pt x="490220" y="374319"/>
                  </a:lnTo>
                  <a:lnTo>
                    <a:pt x="490118" y="374510"/>
                  </a:lnTo>
                  <a:lnTo>
                    <a:pt x="490029" y="374726"/>
                  </a:lnTo>
                  <a:lnTo>
                    <a:pt x="489966" y="374878"/>
                  </a:lnTo>
                  <a:lnTo>
                    <a:pt x="489610" y="374929"/>
                  </a:lnTo>
                  <a:lnTo>
                    <a:pt x="489204" y="374878"/>
                  </a:lnTo>
                  <a:lnTo>
                    <a:pt x="488721" y="374815"/>
                  </a:lnTo>
                  <a:lnTo>
                    <a:pt x="488264" y="374726"/>
                  </a:lnTo>
                  <a:lnTo>
                    <a:pt x="487718" y="374662"/>
                  </a:lnTo>
                  <a:lnTo>
                    <a:pt x="487108" y="374599"/>
                  </a:lnTo>
                  <a:lnTo>
                    <a:pt x="486498" y="374510"/>
                  </a:lnTo>
                  <a:lnTo>
                    <a:pt x="484085" y="373710"/>
                  </a:lnTo>
                  <a:lnTo>
                    <a:pt x="483755" y="373507"/>
                  </a:lnTo>
                  <a:lnTo>
                    <a:pt x="483476" y="373291"/>
                  </a:lnTo>
                  <a:lnTo>
                    <a:pt x="483260" y="373100"/>
                  </a:lnTo>
                  <a:lnTo>
                    <a:pt x="483209" y="372897"/>
                  </a:lnTo>
                  <a:lnTo>
                    <a:pt x="483108" y="372643"/>
                  </a:lnTo>
                  <a:lnTo>
                    <a:pt x="483082" y="372338"/>
                  </a:lnTo>
                  <a:lnTo>
                    <a:pt x="483019" y="372071"/>
                  </a:lnTo>
                  <a:lnTo>
                    <a:pt x="482993" y="371767"/>
                  </a:lnTo>
                  <a:lnTo>
                    <a:pt x="483057" y="371424"/>
                  </a:lnTo>
                  <a:lnTo>
                    <a:pt x="483082" y="371094"/>
                  </a:lnTo>
                  <a:lnTo>
                    <a:pt x="483171" y="370814"/>
                  </a:lnTo>
                  <a:lnTo>
                    <a:pt x="483298" y="370547"/>
                  </a:lnTo>
                  <a:lnTo>
                    <a:pt x="483412" y="370268"/>
                  </a:lnTo>
                  <a:lnTo>
                    <a:pt x="483565" y="370001"/>
                  </a:lnTo>
                  <a:lnTo>
                    <a:pt x="483755" y="369747"/>
                  </a:lnTo>
                  <a:lnTo>
                    <a:pt x="483933" y="369506"/>
                  </a:lnTo>
                  <a:lnTo>
                    <a:pt x="484149" y="369290"/>
                  </a:lnTo>
                  <a:lnTo>
                    <a:pt x="484365" y="369049"/>
                  </a:lnTo>
                  <a:lnTo>
                    <a:pt x="484581" y="368833"/>
                  </a:lnTo>
                  <a:lnTo>
                    <a:pt x="484759" y="368592"/>
                  </a:lnTo>
                  <a:lnTo>
                    <a:pt x="484974" y="368376"/>
                  </a:lnTo>
                  <a:lnTo>
                    <a:pt x="485152" y="368134"/>
                  </a:lnTo>
                  <a:lnTo>
                    <a:pt x="485343" y="367919"/>
                  </a:lnTo>
                  <a:lnTo>
                    <a:pt x="485521" y="367677"/>
                  </a:lnTo>
                  <a:lnTo>
                    <a:pt x="485673" y="367436"/>
                  </a:lnTo>
                  <a:lnTo>
                    <a:pt x="485762" y="367195"/>
                  </a:lnTo>
                  <a:lnTo>
                    <a:pt x="485825" y="367004"/>
                  </a:lnTo>
                  <a:lnTo>
                    <a:pt x="485914" y="366801"/>
                  </a:lnTo>
                  <a:lnTo>
                    <a:pt x="485952" y="366610"/>
                  </a:lnTo>
                  <a:lnTo>
                    <a:pt x="485952" y="366458"/>
                  </a:lnTo>
                  <a:lnTo>
                    <a:pt x="485673" y="366395"/>
                  </a:lnTo>
                  <a:lnTo>
                    <a:pt x="485343" y="366306"/>
                  </a:lnTo>
                  <a:lnTo>
                    <a:pt x="484911" y="366217"/>
                  </a:lnTo>
                  <a:lnTo>
                    <a:pt x="484517" y="366090"/>
                  </a:lnTo>
                  <a:lnTo>
                    <a:pt x="484022" y="365937"/>
                  </a:lnTo>
                  <a:lnTo>
                    <a:pt x="483539" y="365734"/>
                  </a:lnTo>
                  <a:lnTo>
                    <a:pt x="483019" y="365480"/>
                  </a:lnTo>
                  <a:lnTo>
                    <a:pt x="482498" y="365277"/>
                  </a:lnTo>
                  <a:lnTo>
                    <a:pt x="481990" y="364998"/>
                  </a:lnTo>
                  <a:lnTo>
                    <a:pt x="481495" y="364718"/>
                  </a:lnTo>
                  <a:lnTo>
                    <a:pt x="480974" y="364451"/>
                  </a:lnTo>
                  <a:lnTo>
                    <a:pt x="480491" y="364172"/>
                  </a:lnTo>
                  <a:lnTo>
                    <a:pt x="479971" y="363867"/>
                  </a:lnTo>
                  <a:lnTo>
                    <a:pt x="479450" y="363601"/>
                  </a:lnTo>
                  <a:lnTo>
                    <a:pt x="478942" y="363296"/>
                  </a:lnTo>
                  <a:lnTo>
                    <a:pt x="478421" y="363016"/>
                  </a:lnTo>
                  <a:lnTo>
                    <a:pt x="477901" y="362712"/>
                  </a:lnTo>
                  <a:lnTo>
                    <a:pt x="477316" y="362432"/>
                  </a:lnTo>
                  <a:lnTo>
                    <a:pt x="476770" y="362165"/>
                  </a:lnTo>
                  <a:lnTo>
                    <a:pt x="476199" y="361924"/>
                  </a:lnTo>
                  <a:lnTo>
                    <a:pt x="473024" y="360883"/>
                  </a:lnTo>
                  <a:lnTo>
                    <a:pt x="472694" y="360794"/>
                  </a:lnTo>
                  <a:lnTo>
                    <a:pt x="473303" y="360641"/>
                  </a:lnTo>
                  <a:lnTo>
                    <a:pt x="474002" y="360400"/>
                  </a:lnTo>
                  <a:lnTo>
                    <a:pt x="474726" y="360121"/>
                  </a:lnTo>
                  <a:lnTo>
                    <a:pt x="475462" y="359841"/>
                  </a:lnTo>
                  <a:lnTo>
                    <a:pt x="476097" y="359486"/>
                  </a:lnTo>
                  <a:lnTo>
                    <a:pt x="476592" y="359029"/>
                  </a:lnTo>
                  <a:lnTo>
                    <a:pt x="477113" y="358571"/>
                  </a:lnTo>
                  <a:lnTo>
                    <a:pt x="477380" y="358076"/>
                  </a:lnTo>
                  <a:lnTo>
                    <a:pt x="477443" y="357555"/>
                  </a:lnTo>
                  <a:lnTo>
                    <a:pt x="477507" y="357047"/>
                  </a:lnTo>
                  <a:lnTo>
                    <a:pt x="477418" y="356552"/>
                  </a:lnTo>
                  <a:lnTo>
                    <a:pt x="477139" y="356133"/>
                  </a:lnTo>
                  <a:lnTo>
                    <a:pt x="476859" y="355701"/>
                  </a:lnTo>
                  <a:lnTo>
                    <a:pt x="476592" y="355333"/>
                  </a:lnTo>
                  <a:lnTo>
                    <a:pt x="476313" y="355066"/>
                  </a:lnTo>
                  <a:lnTo>
                    <a:pt x="475894" y="354571"/>
                  </a:lnTo>
                  <a:lnTo>
                    <a:pt x="475399" y="354241"/>
                  </a:lnTo>
                  <a:lnTo>
                    <a:pt x="474827" y="353999"/>
                  </a:lnTo>
                  <a:lnTo>
                    <a:pt x="474268" y="353783"/>
                  </a:lnTo>
                  <a:lnTo>
                    <a:pt x="473786" y="353695"/>
                  </a:lnTo>
                  <a:lnTo>
                    <a:pt x="473392" y="353695"/>
                  </a:lnTo>
                  <a:lnTo>
                    <a:pt x="472960" y="353720"/>
                  </a:lnTo>
                  <a:lnTo>
                    <a:pt x="472592" y="353720"/>
                  </a:lnTo>
                  <a:lnTo>
                    <a:pt x="469341" y="352742"/>
                  </a:lnTo>
                  <a:lnTo>
                    <a:pt x="469036" y="352564"/>
                  </a:lnTo>
                  <a:lnTo>
                    <a:pt x="468693" y="352348"/>
                  </a:lnTo>
                  <a:lnTo>
                    <a:pt x="468363" y="352107"/>
                  </a:lnTo>
                  <a:lnTo>
                    <a:pt x="468058" y="351866"/>
                  </a:lnTo>
                  <a:lnTo>
                    <a:pt x="467753" y="351612"/>
                  </a:lnTo>
                  <a:lnTo>
                    <a:pt x="467448" y="351370"/>
                  </a:lnTo>
                  <a:lnTo>
                    <a:pt x="467144" y="351104"/>
                  </a:lnTo>
                  <a:lnTo>
                    <a:pt x="466839" y="350850"/>
                  </a:lnTo>
                  <a:lnTo>
                    <a:pt x="466534" y="350583"/>
                  </a:lnTo>
                  <a:lnTo>
                    <a:pt x="466255" y="350304"/>
                  </a:lnTo>
                  <a:lnTo>
                    <a:pt x="465950" y="350037"/>
                  </a:lnTo>
                  <a:lnTo>
                    <a:pt x="465709" y="349783"/>
                  </a:lnTo>
                  <a:lnTo>
                    <a:pt x="465493" y="349605"/>
                  </a:lnTo>
                  <a:lnTo>
                    <a:pt x="465251" y="349389"/>
                  </a:lnTo>
                  <a:lnTo>
                    <a:pt x="465074" y="349237"/>
                  </a:lnTo>
                  <a:lnTo>
                    <a:pt x="463334" y="346227"/>
                  </a:lnTo>
                  <a:lnTo>
                    <a:pt x="463423" y="345732"/>
                  </a:lnTo>
                  <a:lnTo>
                    <a:pt x="463511" y="345274"/>
                  </a:lnTo>
                  <a:lnTo>
                    <a:pt x="463664" y="344881"/>
                  </a:lnTo>
                  <a:lnTo>
                    <a:pt x="463943" y="344551"/>
                  </a:lnTo>
                  <a:lnTo>
                    <a:pt x="464185" y="344208"/>
                  </a:lnTo>
                  <a:lnTo>
                    <a:pt x="464426" y="343941"/>
                  </a:lnTo>
                  <a:lnTo>
                    <a:pt x="464667" y="343725"/>
                  </a:lnTo>
                  <a:lnTo>
                    <a:pt x="464820" y="343687"/>
                  </a:lnTo>
                  <a:lnTo>
                    <a:pt x="465035" y="343687"/>
                  </a:lnTo>
                  <a:lnTo>
                    <a:pt x="465277" y="343687"/>
                  </a:lnTo>
                  <a:lnTo>
                    <a:pt x="465531" y="343687"/>
                  </a:lnTo>
                  <a:lnTo>
                    <a:pt x="465772" y="343750"/>
                  </a:lnTo>
                  <a:lnTo>
                    <a:pt x="466077" y="343814"/>
                  </a:lnTo>
                  <a:lnTo>
                    <a:pt x="466344" y="343903"/>
                  </a:lnTo>
                  <a:lnTo>
                    <a:pt x="466623" y="343992"/>
                  </a:lnTo>
                  <a:lnTo>
                    <a:pt x="466902" y="344119"/>
                  </a:lnTo>
                  <a:lnTo>
                    <a:pt x="467144" y="344246"/>
                  </a:lnTo>
                  <a:lnTo>
                    <a:pt x="467410" y="344360"/>
                  </a:lnTo>
                  <a:lnTo>
                    <a:pt x="467664" y="344512"/>
                  </a:lnTo>
                  <a:lnTo>
                    <a:pt x="467906" y="344665"/>
                  </a:lnTo>
                  <a:lnTo>
                    <a:pt x="468147" y="344817"/>
                  </a:lnTo>
                  <a:lnTo>
                    <a:pt x="468426" y="344944"/>
                  </a:lnTo>
                  <a:lnTo>
                    <a:pt x="468668" y="345097"/>
                  </a:lnTo>
                  <a:lnTo>
                    <a:pt x="468909" y="345211"/>
                  </a:lnTo>
                  <a:lnTo>
                    <a:pt x="469150" y="345338"/>
                  </a:lnTo>
                  <a:lnTo>
                    <a:pt x="469430" y="345427"/>
                  </a:lnTo>
                  <a:lnTo>
                    <a:pt x="469696" y="345516"/>
                  </a:lnTo>
                  <a:lnTo>
                    <a:pt x="469976" y="345579"/>
                  </a:lnTo>
                  <a:lnTo>
                    <a:pt x="470255" y="345643"/>
                  </a:lnTo>
                  <a:lnTo>
                    <a:pt x="470496" y="345668"/>
                  </a:lnTo>
                  <a:lnTo>
                    <a:pt x="470712" y="345643"/>
                  </a:lnTo>
                  <a:lnTo>
                    <a:pt x="470954" y="345617"/>
                  </a:lnTo>
                  <a:lnTo>
                    <a:pt x="471131" y="345617"/>
                  </a:lnTo>
                  <a:lnTo>
                    <a:pt x="471284" y="345554"/>
                  </a:lnTo>
                  <a:lnTo>
                    <a:pt x="471411" y="345427"/>
                  </a:lnTo>
                  <a:lnTo>
                    <a:pt x="471589" y="345249"/>
                  </a:lnTo>
                  <a:lnTo>
                    <a:pt x="471779" y="345033"/>
                  </a:lnTo>
                  <a:lnTo>
                    <a:pt x="471932" y="344817"/>
                  </a:lnTo>
                  <a:lnTo>
                    <a:pt x="472109" y="344576"/>
                  </a:lnTo>
                  <a:lnTo>
                    <a:pt x="472198" y="344424"/>
                  </a:lnTo>
                  <a:lnTo>
                    <a:pt x="472287" y="344246"/>
                  </a:lnTo>
                  <a:lnTo>
                    <a:pt x="472389" y="344055"/>
                  </a:lnTo>
                  <a:lnTo>
                    <a:pt x="472478" y="343877"/>
                  </a:lnTo>
                  <a:lnTo>
                    <a:pt x="472541" y="343662"/>
                  </a:lnTo>
                  <a:lnTo>
                    <a:pt x="472655" y="343293"/>
                  </a:lnTo>
                  <a:lnTo>
                    <a:pt x="472808" y="342836"/>
                  </a:lnTo>
                  <a:lnTo>
                    <a:pt x="472998" y="342315"/>
                  </a:lnTo>
                  <a:lnTo>
                    <a:pt x="473176" y="341807"/>
                  </a:lnTo>
                  <a:lnTo>
                    <a:pt x="473354" y="341287"/>
                  </a:lnTo>
                  <a:lnTo>
                    <a:pt x="473544" y="340791"/>
                  </a:lnTo>
                  <a:lnTo>
                    <a:pt x="473722" y="340309"/>
                  </a:lnTo>
                  <a:lnTo>
                    <a:pt x="473938" y="339915"/>
                  </a:lnTo>
                  <a:lnTo>
                    <a:pt x="474116" y="339572"/>
                  </a:lnTo>
                  <a:lnTo>
                    <a:pt x="474306" y="339267"/>
                  </a:lnTo>
                  <a:lnTo>
                    <a:pt x="474484" y="339026"/>
                  </a:lnTo>
                  <a:lnTo>
                    <a:pt x="474700" y="338874"/>
                  </a:lnTo>
                  <a:lnTo>
                    <a:pt x="474916" y="338721"/>
                  </a:lnTo>
                  <a:lnTo>
                    <a:pt x="475132" y="338658"/>
                  </a:lnTo>
                  <a:lnTo>
                    <a:pt x="475399" y="338658"/>
                  </a:lnTo>
                  <a:lnTo>
                    <a:pt x="475678" y="338658"/>
                  </a:lnTo>
                  <a:lnTo>
                    <a:pt x="475983" y="338696"/>
                  </a:lnTo>
                  <a:lnTo>
                    <a:pt x="476313" y="338848"/>
                  </a:lnTo>
                  <a:lnTo>
                    <a:pt x="476681" y="338963"/>
                  </a:lnTo>
                  <a:lnTo>
                    <a:pt x="477075" y="339153"/>
                  </a:lnTo>
                  <a:lnTo>
                    <a:pt x="477570" y="339369"/>
                  </a:lnTo>
                  <a:lnTo>
                    <a:pt x="478028" y="339610"/>
                  </a:lnTo>
                  <a:lnTo>
                    <a:pt x="478510" y="339852"/>
                  </a:lnTo>
                  <a:lnTo>
                    <a:pt x="478967" y="340131"/>
                  </a:lnTo>
                  <a:lnTo>
                    <a:pt x="479450" y="340372"/>
                  </a:lnTo>
                  <a:lnTo>
                    <a:pt x="479856" y="340588"/>
                  </a:lnTo>
                  <a:lnTo>
                    <a:pt x="480212" y="340791"/>
                  </a:lnTo>
                  <a:lnTo>
                    <a:pt x="480644" y="341007"/>
                  </a:lnTo>
                  <a:lnTo>
                    <a:pt x="481164" y="341312"/>
                  </a:lnTo>
                  <a:lnTo>
                    <a:pt x="481799" y="341680"/>
                  </a:lnTo>
                  <a:lnTo>
                    <a:pt x="482409" y="342049"/>
                  </a:lnTo>
                  <a:lnTo>
                    <a:pt x="483146" y="342506"/>
                  </a:lnTo>
                  <a:lnTo>
                    <a:pt x="483971" y="343052"/>
                  </a:lnTo>
                  <a:lnTo>
                    <a:pt x="484759" y="343573"/>
                  </a:lnTo>
                  <a:lnTo>
                    <a:pt x="485609" y="344055"/>
                  </a:lnTo>
                  <a:lnTo>
                    <a:pt x="486435" y="344551"/>
                  </a:lnTo>
                  <a:lnTo>
                    <a:pt x="487286" y="345008"/>
                  </a:lnTo>
                  <a:lnTo>
                    <a:pt x="490397" y="346125"/>
                  </a:lnTo>
                  <a:lnTo>
                    <a:pt x="491185" y="344817"/>
                  </a:lnTo>
                  <a:lnTo>
                    <a:pt x="491185" y="344601"/>
                  </a:lnTo>
                  <a:lnTo>
                    <a:pt x="491159" y="344398"/>
                  </a:lnTo>
                  <a:lnTo>
                    <a:pt x="491134" y="344144"/>
                  </a:lnTo>
                  <a:lnTo>
                    <a:pt x="491096" y="343941"/>
                  </a:lnTo>
                  <a:lnTo>
                    <a:pt x="491007" y="343725"/>
                  </a:lnTo>
                  <a:lnTo>
                    <a:pt x="490918" y="343509"/>
                  </a:lnTo>
                  <a:lnTo>
                    <a:pt x="490829" y="343293"/>
                  </a:lnTo>
                  <a:lnTo>
                    <a:pt x="490728" y="343077"/>
                  </a:lnTo>
                  <a:lnTo>
                    <a:pt x="490639" y="342874"/>
                  </a:lnTo>
                  <a:lnTo>
                    <a:pt x="490550" y="342658"/>
                  </a:lnTo>
                  <a:lnTo>
                    <a:pt x="490486" y="342442"/>
                  </a:lnTo>
                  <a:lnTo>
                    <a:pt x="490423" y="342226"/>
                  </a:lnTo>
                  <a:lnTo>
                    <a:pt x="490372" y="342011"/>
                  </a:lnTo>
                  <a:lnTo>
                    <a:pt x="490372" y="341807"/>
                  </a:lnTo>
                  <a:lnTo>
                    <a:pt x="490372" y="341591"/>
                  </a:lnTo>
                  <a:lnTo>
                    <a:pt x="490397" y="341401"/>
                  </a:lnTo>
                  <a:lnTo>
                    <a:pt x="490486" y="341223"/>
                  </a:lnTo>
                  <a:lnTo>
                    <a:pt x="490550" y="341071"/>
                  </a:lnTo>
                  <a:lnTo>
                    <a:pt x="490702" y="340829"/>
                  </a:lnTo>
                  <a:lnTo>
                    <a:pt x="490855" y="340766"/>
                  </a:lnTo>
                  <a:lnTo>
                    <a:pt x="491007" y="340741"/>
                  </a:lnTo>
                  <a:lnTo>
                    <a:pt x="491223" y="340702"/>
                  </a:lnTo>
                  <a:lnTo>
                    <a:pt x="491439" y="340677"/>
                  </a:lnTo>
                  <a:lnTo>
                    <a:pt x="491680" y="340677"/>
                  </a:lnTo>
                  <a:lnTo>
                    <a:pt x="491947" y="340741"/>
                  </a:lnTo>
                  <a:lnTo>
                    <a:pt x="492226" y="340766"/>
                  </a:lnTo>
                  <a:lnTo>
                    <a:pt x="492506" y="340829"/>
                  </a:lnTo>
                  <a:lnTo>
                    <a:pt x="492810" y="340918"/>
                  </a:lnTo>
                  <a:lnTo>
                    <a:pt x="493077" y="341007"/>
                  </a:lnTo>
                  <a:lnTo>
                    <a:pt x="493356" y="341096"/>
                  </a:lnTo>
                  <a:lnTo>
                    <a:pt x="493661" y="341198"/>
                  </a:lnTo>
                  <a:lnTo>
                    <a:pt x="493966" y="341287"/>
                  </a:lnTo>
                  <a:lnTo>
                    <a:pt x="494271" y="341376"/>
                  </a:lnTo>
                  <a:lnTo>
                    <a:pt x="494576" y="341439"/>
                  </a:lnTo>
                  <a:lnTo>
                    <a:pt x="494880" y="341503"/>
                  </a:lnTo>
                  <a:lnTo>
                    <a:pt x="495185" y="341503"/>
                  </a:lnTo>
                  <a:lnTo>
                    <a:pt x="495490" y="341503"/>
                  </a:lnTo>
                  <a:lnTo>
                    <a:pt x="495820" y="341503"/>
                  </a:lnTo>
                  <a:lnTo>
                    <a:pt x="496125" y="341439"/>
                  </a:lnTo>
                  <a:lnTo>
                    <a:pt x="496468" y="341312"/>
                  </a:lnTo>
                  <a:lnTo>
                    <a:pt x="496798" y="341198"/>
                  </a:lnTo>
                  <a:lnTo>
                    <a:pt x="497103" y="341007"/>
                  </a:lnTo>
                  <a:lnTo>
                    <a:pt x="497382" y="340829"/>
                  </a:lnTo>
                  <a:lnTo>
                    <a:pt x="497624" y="340614"/>
                  </a:lnTo>
                  <a:lnTo>
                    <a:pt x="497840" y="340436"/>
                  </a:lnTo>
                  <a:lnTo>
                    <a:pt x="498017" y="340245"/>
                  </a:lnTo>
                  <a:lnTo>
                    <a:pt x="497713" y="339788"/>
                  </a:lnTo>
                  <a:lnTo>
                    <a:pt x="497319" y="339217"/>
                  </a:lnTo>
                  <a:lnTo>
                    <a:pt x="496862" y="338543"/>
                  </a:lnTo>
                  <a:lnTo>
                    <a:pt x="496404" y="337870"/>
                  </a:lnTo>
                  <a:lnTo>
                    <a:pt x="495820" y="337134"/>
                  </a:lnTo>
                  <a:lnTo>
                    <a:pt x="495147" y="336321"/>
                  </a:lnTo>
                  <a:lnTo>
                    <a:pt x="494487" y="335457"/>
                  </a:lnTo>
                  <a:lnTo>
                    <a:pt x="485609" y="328447"/>
                  </a:lnTo>
                  <a:lnTo>
                    <a:pt x="484670" y="327990"/>
                  </a:lnTo>
                  <a:lnTo>
                    <a:pt x="479729" y="326720"/>
                  </a:lnTo>
                  <a:lnTo>
                    <a:pt x="478878" y="326593"/>
                  </a:lnTo>
                  <a:lnTo>
                    <a:pt x="478116" y="326504"/>
                  </a:lnTo>
                  <a:lnTo>
                    <a:pt x="477507" y="326466"/>
                  </a:lnTo>
                  <a:lnTo>
                    <a:pt x="477507" y="326288"/>
                  </a:lnTo>
                  <a:lnTo>
                    <a:pt x="477469" y="326047"/>
                  </a:lnTo>
                  <a:lnTo>
                    <a:pt x="477443" y="325805"/>
                  </a:lnTo>
                  <a:lnTo>
                    <a:pt x="477418" y="325526"/>
                  </a:lnTo>
                  <a:lnTo>
                    <a:pt x="477380" y="325158"/>
                  </a:lnTo>
                  <a:lnTo>
                    <a:pt x="477354" y="324739"/>
                  </a:lnTo>
                  <a:lnTo>
                    <a:pt x="477291" y="324307"/>
                  </a:lnTo>
                  <a:lnTo>
                    <a:pt x="477316" y="323824"/>
                  </a:lnTo>
                  <a:lnTo>
                    <a:pt x="477354" y="323303"/>
                  </a:lnTo>
                  <a:lnTo>
                    <a:pt x="477380" y="322757"/>
                  </a:lnTo>
                  <a:lnTo>
                    <a:pt x="477507" y="322199"/>
                  </a:lnTo>
                  <a:lnTo>
                    <a:pt x="477723" y="321716"/>
                  </a:lnTo>
                  <a:lnTo>
                    <a:pt x="477926" y="321233"/>
                  </a:lnTo>
                  <a:lnTo>
                    <a:pt x="478205" y="320802"/>
                  </a:lnTo>
                  <a:lnTo>
                    <a:pt x="479755" y="319252"/>
                  </a:lnTo>
                  <a:lnTo>
                    <a:pt x="479945" y="319100"/>
                  </a:lnTo>
                  <a:lnTo>
                    <a:pt x="480491" y="318693"/>
                  </a:lnTo>
                  <a:lnTo>
                    <a:pt x="481126" y="318185"/>
                  </a:lnTo>
                  <a:lnTo>
                    <a:pt x="481926" y="317538"/>
                  </a:lnTo>
                  <a:lnTo>
                    <a:pt x="482714" y="316903"/>
                  </a:lnTo>
                  <a:lnTo>
                    <a:pt x="486867" y="312026"/>
                  </a:lnTo>
                  <a:lnTo>
                    <a:pt x="487565" y="310921"/>
                  </a:lnTo>
                  <a:lnTo>
                    <a:pt x="489026" y="306603"/>
                  </a:lnTo>
                  <a:lnTo>
                    <a:pt x="489305" y="306755"/>
                  </a:lnTo>
                  <a:lnTo>
                    <a:pt x="489661" y="306908"/>
                  </a:lnTo>
                  <a:lnTo>
                    <a:pt x="490067" y="307022"/>
                  </a:lnTo>
                  <a:lnTo>
                    <a:pt x="490461" y="307149"/>
                  </a:lnTo>
                  <a:lnTo>
                    <a:pt x="490918" y="307213"/>
                  </a:lnTo>
                  <a:lnTo>
                    <a:pt x="491439" y="307213"/>
                  </a:lnTo>
                  <a:lnTo>
                    <a:pt x="491947" y="307174"/>
                  </a:lnTo>
                  <a:lnTo>
                    <a:pt x="492442" y="307086"/>
                  </a:lnTo>
                  <a:lnTo>
                    <a:pt x="492925" y="306933"/>
                  </a:lnTo>
                  <a:lnTo>
                    <a:pt x="493445" y="306806"/>
                  </a:lnTo>
                  <a:lnTo>
                    <a:pt x="493903" y="306628"/>
                  </a:lnTo>
                  <a:lnTo>
                    <a:pt x="494385" y="306412"/>
                  </a:lnTo>
                  <a:lnTo>
                    <a:pt x="494880" y="306197"/>
                  </a:lnTo>
                  <a:lnTo>
                    <a:pt x="495338" y="305993"/>
                  </a:lnTo>
                  <a:lnTo>
                    <a:pt x="495795" y="305777"/>
                  </a:lnTo>
                  <a:lnTo>
                    <a:pt x="496252" y="305562"/>
                  </a:lnTo>
                  <a:lnTo>
                    <a:pt x="496735" y="305409"/>
                  </a:lnTo>
                  <a:lnTo>
                    <a:pt x="497192" y="305257"/>
                  </a:lnTo>
                  <a:lnTo>
                    <a:pt x="497649" y="305130"/>
                  </a:lnTo>
                  <a:lnTo>
                    <a:pt x="498081" y="305079"/>
                  </a:lnTo>
                  <a:lnTo>
                    <a:pt x="498538" y="305079"/>
                  </a:lnTo>
                  <a:lnTo>
                    <a:pt x="498995" y="305104"/>
                  </a:lnTo>
                  <a:lnTo>
                    <a:pt x="499389" y="305193"/>
                  </a:lnTo>
                  <a:lnTo>
                    <a:pt x="499757" y="305346"/>
                  </a:lnTo>
                  <a:lnTo>
                    <a:pt x="500087" y="305536"/>
                  </a:lnTo>
                  <a:lnTo>
                    <a:pt x="500367" y="305689"/>
                  </a:lnTo>
                  <a:lnTo>
                    <a:pt x="500608" y="305866"/>
                  </a:lnTo>
                  <a:lnTo>
                    <a:pt x="500697" y="305739"/>
                  </a:lnTo>
                  <a:lnTo>
                    <a:pt x="500824" y="305587"/>
                  </a:lnTo>
                  <a:lnTo>
                    <a:pt x="500938" y="305409"/>
                  </a:lnTo>
                  <a:lnTo>
                    <a:pt x="501065" y="305231"/>
                  </a:lnTo>
                  <a:lnTo>
                    <a:pt x="501129" y="305015"/>
                  </a:lnTo>
                  <a:lnTo>
                    <a:pt x="501154" y="304774"/>
                  </a:lnTo>
                  <a:lnTo>
                    <a:pt x="501192" y="304520"/>
                  </a:lnTo>
                  <a:lnTo>
                    <a:pt x="501154" y="304279"/>
                  </a:lnTo>
                  <a:lnTo>
                    <a:pt x="500786" y="303187"/>
                  </a:lnTo>
                  <a:lnTo>
                    <a:pt x="500697" y="302971"/>
                  </a:lnTo>
                  <a:lnTo>
                    <a:pt x="500608" y="302755"/>
                  </a:lnTo>
                  <a:lnTo>
                    <a:pt x="500519" y="302539"/>
                  </a:lnTo>
                  <a:lnTo>
                    <a:pt x="500430" y="302361"/>
                  </a:lnTo>
                  <a:lnTo>
                    <a:pt x="500367" y="302145"/>
                  </a:lnTo>
                  <a:lnTo>
                    <a:pt x="500303" y="301929"/>
                  </a:lnTo>
                  <a:lnTo>
                    <a:pt x="500278" y="301726"/>
                  </a:lnTo>
                  <a:lnTo>
                    <a:pt x="500303" y="301536"/>
                  </a:lnTo>
                  <a:lnTo>
                    <a:pt x="500329" y="301320"/>
                  </a:lnTo>
                  <a:lnTo>
                    <a:pt x="500367" y="301142"/>
                  </a:lnTo>
                  <a:lnTo>
                    <a:pt x="500481" y="300990"/>
                  </a:lnTo>
                  <a:lnTo>
                    <a:pt x="500583" y="300837"/>
                  </a:lnTo>
                  <a:lnTo>
                    <a:pt x="500697" y="300685"/>
                  </a:lnTo>
                  <a:lnTo>
                    <a:pt x="501218" y="300621"/>
                  </a:lnTo>
                  <a:lnTo>
                    <a:pt x="501738" y="300659"/>
                  </a:lnTo>
                  <a:lnTo>
                    <a:pt x="502285" y="300710"/>
                  </a:lnTo>
                  <a:lnTo>
                    <a:pt x="502869" y="300748"/>
                  </a:lnTo>
                  <a:lnTo>
                    <a:pt x="503415" y="300774"/>
                  </a:lnTo>
                  <a:lnTo>
                    <a:pt x="503986" y="300812"/>
                  </a:lnTo>
                  <a:lnTo>
                    <a:pt x="504545" y="300812"/>
                  </a:lnTo>
                  <a:lnTo>
                    <a:pt x="505028" y="300812"/>
                  </a:lnTo>
                  <a:lnTo>
                    <a:pt x="505421" y="300774"/>
                  </a:lnTo>
                  <a:lnTo>
                    <a:pt x="507098" y="299986"/>
                  </a:lnTo>
                  <a:lnTo>
                    <a:pt x="507288" y="299745"/>
                  </a:lnTo>
                  <a:lnTo>
                    <a:pt x="507403" y="299466"/>
                  </a:lnTo>
                  <a:lnTo>
                    <a:pt x="507492" y="299097"/>
                  </a:lnTo>
                  <a:lnTo>
                    <a:pt x="507593" y="298729"/>
                  </a:lnTo>
                  <a:lnTo>
                    <a:pt x="507644" y="298310"/>
                  </a:lnTo>
                  <a:lnTo>
                    <a:pt x="507682" y="297815"/>
                  </a:lnTo>
                  <a:lnTo>
                    <a:pt x="507707" y="297307"/>
                  </a:lnTo>
                  <a:lnTo>
                    <a:pt x="507746" y="296811"/>
                  </a:lnTo>
                  <a:lnTo>
                    <a:pt x="507746" y="296291"/>
                  </a:lnTo>
                  <a:lnTo>
                    <a:pt x="507771" y="295783"/>
                  </a:lnTo>
                  <a:lnTo>
                    <a:pt x="507771" y="295351"/>
                  </a:lnTo>
                  <a:lnTo>
                    <a:pt x="507771" y="294957"/>
                  </a:lnTo>
                  <a:lnTo>
                    <a:pt x="507987" y="294868"/>
                  </a:lnTo>
                  <a:lnTo>
                    <a:pt x="508254" y="294805"/>
                  </a:lnTo>
                  <a:lnTo>
                    <a:pt x="508406" y="294830"/>
                  </a:lnTo>
                  <a:lnTo>
                    <a:pt x="508596" y="294868"/>
                  </a:lnTo>
                  <a:lnTo>
                    <a:pt x="508774" y="294894"/>
                  </a:lnTo>
                  <a:lnTo>
                    <a:pt x="508965" y="294957"/>
                  </a:lnTo>
                  <a:lnTo>
                    <a:pt x="509143" y="295021"/>
                  </a:lnTo>
                  <a:lnTo>
                    <a:pt x="509320" y="295109"/>
                  </a:lnTo>
                  <a:lnTo>
                    <a:pt x="509511" y="295173"/>
                  </a:lnTo>
                  <a:lnTo>
                    <a:pt x="509689" y="295262"/>
                  </a:lnTo>
                  <a:lnTo>
                    <a:pt x="509879" y="295351"/>
                  </a:lnTo>
                  <a:lnTo>
                    <a:pt x="510057" y="295440"/>
                  </a:lnTo>
                  <a:lnTo>
                    <a:pt x="510235" y="295503"/>
                  </a:lnTo>
                  <a:lnTo>
                    <a:pt x="510425" y="295567"/>
                  </a:lnTo>
                  <a:lnTo>
                    <a:pt x="510641" y="295592"/>
                  </a:lnTo>
                  <a:lnTo>
                    <a:pt x="510819" y="295630"/>
                  </a:lnTo>
                  <a:lnTo>
                    <a:pt x="510997" y="295630"/>
                  </a:lnTo>
                  <a:lnTo>
                    <a:pt x="511213" y="295592"/>
                  </a:lnTo>
                  <a:lnTo>
                    <a:pt x="511429" y="295529"/>
                  </a:lnTo>
                  <a:lnTo>
                    <a:pt x="511606" y="295440"/>
                  </a:lnTo>
                  <a:lnTo>
                    <a:pt x="511797" y="295351"/>
                  </a:lnTo>
                  <a:lnTo>
                    <a:pt x="511949" y="295198"/>
                  </a:lnTo>
                  <a:lnTo>
                    <a:pt x="512127" y="295071"/>
                  </a:lnTo>
                  <a:lnTo>
                    <a:pt x="512254" y="294919"/>
                  </a:lnTo>
                  <a:lnTo>
                    <a:pt x="510209" y="292976"/>
                  </a:lnTo>
                  <a:lnTo>
                    <a:pt x="509663" y="292696"/>
                  </a:lnTo>
                  <a:lnTo>
                    <a:pt x="509079" y="292455"/>
                  </a:lnTo>
                  <a:lnTo>
                    <a:pt x="508469" y="292303"/>
                  </a:lnTo>
                  <a:lnTo>
                    <a:pt x="507860" y="292125"/>
                  </a:lnTo>
                  <a:lnTo>
                    <a:pt x="507250" y="291934"/>
                  </a:lnTo>
                  <a:lnTo>
                    <a:pt x="506615" y="291820"/>
                  </a:lnTo>
                  <a:lnTo>
                    <a:pt x="506006" y="291693"/>
                  </a:lnTo>
                  <a:lnTo>
                    <a:pt x="505358" y="291541"/>
                  </a:lnTo>
                  <a:lnTo>
                    <a:pt x="504748" y="291388"/>
                  </a:lnTo>
                  <a:lnTo>
                    <a:pt x="504139" y="291236"/>
                  </a:lnTo>
                  <a:lnTo>
                    <a:pt x="503529" y="291058"/>
                  </a:lnTo>
                  <a:lnTo>
                    <a:pt x="502958" y="290804"/>
                  </a:lnTo>
                  <a:lnTo>
                    <a:pt x="502373" y="290601"/>
                  </a:lnTo>
                  <a:lnTo>
                    <a:pt x="501853" y="290296"/>
                  </a:lnTo>
                  <a:lnTo>
                    <a:pt x="501370" y="289928"/>
                  </a:lnTo>
                  <a:lnTo>
                    <a:pt x="500888" y="289560"/>
                  </a:lnTo>
                  <a:lnTo>
                    <a:pt x="500481" y="289191"/>
                  </a:lnTo>
                  <a:lnTo>
                    <a:pt x="500214" y="288772"/>
                  </a:lnTo>
                  <a:lnTo>
                    <a:pt x="499910" y="288340"/>
                  </a:lnTo>
                  <a:lnTo>
                    <a:pt x="499694" y="287972"/>
                  </a:lnTo>
                  <a:lnTo>
                    <a:pt x="499541" y="287642"/>
                  </a:lnTo>
                  <a:lnTo>
                    <a:pt x="499719" y="287401"/>
                  </a:lnTo>
                  <a:lnTo>
                    <a:pt x="501040" y="286181"/>
                  </a:lnTo>
                  <a:lnTo>
                    <a:pt x="501370" y="285991"/>
                  </a:lnTo>
                  <a:lnTo>
                    <a:pt x="501700" y="285902"/>
                  </a:lnTo>
                  <a:lnTo>
                    <a:pt x="502043" y="285877"/>
                  </a:lnTo>
                  <a:lnTo>
                    <a:pt x="502348" y="285838"/>
                  </a:lnTo>
                  <a:lnTo>
                    <a:pt x="503961" y="286296"/>
                  </a:lnTo>
                  <a:lnTo>
                    <a:pt x="504291" y="286448"/>
                  </a:lnTo>
                  <a:lnTo>
                    <a:pt x="504596" y="286600"/>
                  </a:lnTo>
                  <a:lnTo>
                    <a:pt x="504939" y="286791"/>
                  </a:lnTo>
                  <a:lnTo>
                    <a:pt x="505244" y="286969"/>
                  </a:lnTo>
                  <a:lnTo>
                    <a:pt x="505548" y="287121"/>
                  </a:lnTo>
                  <a:lnTo>
                    <a:pt x="505853" y="287299"/>
                  </a:lnTo>
                  <a:lnTo>
                    <a:pt x="506183" y="287451"/>
                  </a:lnTo>
                  <a:lnTo>
                    <a:pt x="506425" y="287578"/>
                  </a:lnTo>
                  <a:lnTo>
                    <a:pt x="506679" y="287642"/>
                  </a:lnTo>
                  <a:lnTo>
                    <a:pt x="506882" y="287731"/>
                  </a:lnTo>
                  <a:lnTo>
                    <a:pt x="507098" y="287794"/>
                  </a:lnTo>
                  <a:lnTo>
                    <a:pt x="507403" y="287578"/>
                  </a:lnTo>
                  <a:lnTo>
                    <a:pt x="507593" y="287274"/>
                  </a:lnTo>
                  <a:lnTo>
                    <a:pt x="507834" y="286969"/>
                  </a:lnTo>
                  <a:lnTo>
                    <a:pt x="508076" y="286664"/>
                  </a:lnTo>
                  <a:lnTo>
                    <a:pt x="508355" y="286359"/>
                  </a:lnTo>
                  <a:lnTo>
                    <a:pt x="508685" y="286054"/>
                  </a:lnTo>
                  <a:lnTo>
                    <a:pt x="509016" y="285750"/>
                  </a:lnTo>
                  <a:lnTo>
                    <a:pt x="510819" y="285051"/>
                  </a:lnTo>
                  <a:lnTo>
                    <a:pt x="511213" y="284988"/>
                  </a:lnTo>
                  <a:lnTo>
                    <a:pt x="513588" y="285534"/>
                  </a:lnTo>
                  <a:lnTo>
                    <a:pt x="514146" y="285724"/>
                  </a:lnTo>
                  <a:lnTo>
                    <a:pt x="514718" y="285991"/>
                  </a:lnTo>
                  <a:lnTo>
                    <a:pt x="515366" y="286334"/>
                  </a:lnTo>
                  <a:lnTo>
                    <a:pt x="516001" y="286664"/>
                  </a:lnTo>
                  <a:lnTo>
                    <a:pt x="516585" y="286994"/>
                  </a:lnTo>
                  <a:lnTo>
                    <a:pt x="517156" y="287362"/>
                  </a:lnTo>
                  <a:lnTo>
                    <a:pt x="517702" y="287705"/>
                  </a:lnTo>
                  <a:lnTo>
                    <a:pt x="518198" y="288010"/>
                  </a:lnTo>
                  <a:lnTo>
                    <a:pt x="518617" y="288277"/>
                  </a:lnTo>
                  <a:lnTo>
                    <a:pt x="518718" y="288124"/>
                  </a:lnTo>
                  <a:lnTo>
                    <a:pt x="518871" y="287947"/>
                  </a:lnTo>
                  <a:lnTo>
                    <a:pt x="519023" y="287731"/>
                  </a:lnTo>
                  <a:lnTo>
                    <a:pt x="519176" y="287515"/>
                  </a:lnTo>
                  <a:lnTo>
                    <a:pt x="521246" y="286537"/>
                  </a:lnTo>
                  <a:lnTo>
                    <a:pt x="521512" y="286486"/>
                  </a:lnTo>
                  <a:lnTo>
                    <a:pt x="521817" y="286486"/>
                  </a:lnTo>
                  <a:lnTo>
                    <a:pt x="522122" y="286486"/>
                  </a:lnTo>
                  <a:lnTo>
                    <a:pt x="522401" y="286486"/>
                  </a:lnTo>
                  <a:lnTo>
                    <a:pt x="522706" y="286512"/>
                  </a:lnTo>
                  <a:lnTo>
                    <a:pt x="523011" y="286537"/>
                  </a:lnTo>
                  <a:lnTo>
                    <a:pt x="523316" y="286575"/>
                  </a:lnTo>
                  <a:lnTo>
                    <a:pt x="523621" y="286639"/>
                  </a:lnTo>
                  <a:lnTo>
                    <a:pt x="523925" y="286664"/>
                  </a:lnTo>
                  <a:lnTo>
                    <a:pt x="524230" y="286727"/>
                  </a:lnTo>
                  <a:lnTo>
                    <a:pt x="524471" y="286791"/>
                  </a:lnTo>
                  <a:lnTo>
                    <a:pt x="524713" y="286816"/>
                  </a:lnTo>
                  <a:lnTo>
                    <a:pt x="524929" y="286842"/>
                  </a:lnTo>
                  <a:lnTo>
                    <a:pt x="525119" y="286880"/>
                  </a:lnTo>
                  <a:lnTo>
                    <a:pt x="525272" y="286905"/>
                  </a:lnTo>
                  <a:lnTo>
                    <a:pt x="525360" y="286727"/>
                  </a:lnTo>
                  <a:lnTo>
                    <a:pt x="525475" y="286512"/>
                  </a:lnTo>
                  <a:lnTo>
                    <a:pt x="525627" y="286232"/>
                  </a:lnTo>
                  <a:lnTo>
                    <a:pt x="525754" y="285965"/>
                  </a:lnTo>
                  <a:lnTo>
                    <a:pt x="525907" y="285661"/>
                  </a:lnTo>
                  <a:lnTo>
                    <a:pt x="526034" y="285292"/>
                  </a:lnTo>
                  <a:lnTo>
                    <a:pt x="526186" y="284899"/>
                  </a:lnTo>
                  <a:lnTo>
                    <a:pt x="526300" y="284530"/>
                  </a:lnTo>
                  <a:lnTo>
                    <a:pt x="526427" y="284162"/>
                  </a:lnTo>
                  <a:lnTo>
                    <a:pt x="526542" y="283794"/>
                  </a:lnTo>
                  <a:lnTo>
                    <a:pt x="526694" y="283438"/>
                  </a:lnTo>
                  <a:lnTo>
                    <a:pt x="526821" y="283070"/>
                  </a:lnTo>
                  <a:lnTo>
                    <a:pt x="526948" y="282702"/>
                  </a:lnTo>
                  <a:lnTo>
                    <a:pt x="527062" y="282333"/>
                  </a:lnTo>
                  <a:lnTo>
                    <a:pt x="527215" y="282003"/>
                  </a:lnTo>
                  <a:lnTo>
                    <a:pt x="527367" y="281660"/>
                  </a:lnTo>
                  <a:lnTo>
                    <a:pt x="527558" y="281330"/>
                  </a:lnTo>
                  <a:lnTo>
                    <a:pt x="527735" y="281025"/>
                  </a:lnTo>
                  <a:lnTo>
                    <a:pt x="527913" y="280695"/>
                  </a:lnTo>
                  <a:lnTo>
                    <a:pt x="528167" y="280416"/>
                  </a:lnTo>
                  <a:lnTo>
                    <a:pt x="528408" y="280136"/>
                  </a:lnTo>
                  <a:lnTo>
                    <a:pt x="528650" y="279869"/>
                  </a:lnTo>
                  <a:lnTo>
                    <a:pt x="529958" y="279069"/>
                  </a:lnTo>
                  <a:lnTo>
                    <a:pt x="530110" y="279107"/>
                  </a:lnTo>
                  <a:lnTo>
                    <a:pt x="530301" y="279107"/>
                  </a:lnTo>
                  <a:lnTo>
                    <a:pt x="530453" y="279133"/>
                  </a:lnTo>
                  <a:lnTo>
                    <a:pt x="530631" y="279196"/>
                  </a:lnTo>
                  <a:lnTo>
                    <a:pt x="530847" y="279260"/>
                  </a:lnTo>
                  <a:lnTo>
                    <a:pt x="531063" y="279349"/>
                  </a:lnTo>
                  <a:lnTo>
                    <a:pt x="531241" y="279476"/>
                  </a:lnTo>
                  <a:lnTo>
                    <a:pt x="531418" y="279590"/>
                  </a:lnTo>
                  <a:lnTo>
                    <a:pt x="531609" y="279717"/>
                  </a:lnTo>
                  <a:lnTo>
                    <a:pt x="531787" y="279869"/>
                  </a:lnTo>
                  <a:lnTo>
                    <a:pt x="531977" y="279984"/>
                  </a:lnTo>
                  <a:lnTo>
                    <a:pt x="532155" y="280136"/>
                  </a:lnTo>
                  <a:lnTo>
                    <a:pt x="532307" y="280289"/>
                  </a:lnTo>
                  <a:lnTo>
                    <a:pt x="532485" y="280441"/>
                  </a:lnTo>
                  <a:lnTo>
                    <a:pt x="532676" y="280568"/>
                  </a:lnTo>
                  <a:lnTo>
                    <a:pt x="532853" y="280695"/>
                  </a:lnTo>
                  <a:lnTo>
                    <a:pt x="533044" y="280809"/>
                  </a:lnTo>
                  <a:lnTo>
                    <a:pt x="533222" y="280936"/>
                  </a:lnTo>
                  <a:lnTo>
                    <a:pt x="533438" y="281025"/>
                  </a:lnTo>
                  <a:lnTo>
                    <a:pt x="533654" y="281089"/>
                  </a:lnTo>
                  <a:lnTo>
                    <a:pt x="533831" y="281152"/>
                  </a:lnTo>
                  <a:lnTo>
                    <a:pt x="534047" y="281178"/>
                  </a:lnTo>
                  <a:lnTo>
                    <a:pt x="534225" y="281152"/>
                  </a:lnTo>
                  <a:lnTo>
                    <a:pt x="534377" y="281152"/>
                  </a:lnTo>
                  <a:lnTo>
                    <a:pt x="534568" y="281152"/>
                  </a:lnTo>
                  <a:lnTo>
                    <a:pt x="534835" y="281025"/>
                  </a:lnTo>
                  <a:lnTo>
                    <a:pt x="535025" y="280898"/>
                  </a:lnTo>
                  <a:lnTo>
                    <a:pt x="535266" y="280746"/>
                  </a:lnTo>
                  <a:lnTo>
                    <a:pt x="535482" y="280593"/>
                  </a:lnTo>
                  <a:lnTo>
                    <a:pt x="535724" y="280352"/>
                  </a:lnTo>
                  <a:lnTo>
                    <a:pt x="535990" y="280047"/>
                  </a:lnTo>
                  <a:lnTo>
                    <a:pt x="536270" y="279781"/>
                  </a:lnTo>
                  <a:lnTo>
                    <a:pt x="536511" y="279374"/>
                  </a:lnTo>
                  <a:lnTo>
                    <a:pt x="536752" y="278892"/>
                  </a:lnTo>
                  <a:lnTo>
                    <a:pt x="537006" y="278434"/>
                  </a:lnTo>
                  <a:lnTo>
                    <a:pt x="537159" y="277914"/>
                  </a:lnTo>
                  <a:lnTo>
                    <a:pt x="537248" y="277393"/>
                  </a:lnTo>
                  <a:lnTo>
                    <a:pt x="537362" y="276847"/>
                  </a:lnTo>
                  <a:lnTo>
                    <a:pt x="537425" y="276390"/>
                  </a:lnTo>
                  <a:lnTo>
                    <a:pt x="537464" y="276021"/>
                  </a:lnTo>
                  <a:lnTo>
                    <a:pt x="537514" y="275628"/>
                  </a:lnTo>
                  <a:lnTo>
                    <a:pt x="537552" y="275323"/>
                  </a:lnTo>
                  <a:lnTo>
                    <a:pt x="537552" y="275107"/>
                  </a:lnTo>
                  <a:lnTo>
                    <a:pt x="537578" y="274866"/>
                  </a:lnTo>
                  <a:lnTo>
                    <a:pt x="537578" y="274688"/>
                  </a:lnTo>
                  <a:lnTo>
                    <a:pt x="537616" y="274535"/>
                  </a:lnTo>
                  <a:lnTo>
                    <a:pt x="537883" y="274408"/>
                  </a:lnTo>
                  <a:lnTo>
                    <a:pt x="538187" y="274256"/>
                  </a:lnTo>
                  <a:lnTo>
                    <a:pt x="538530" y="274142"/>
                  </a:lnTo>
                  <a:lnTo>
                    <a:pt x="538886" y="274015"/>
                  </a:lnTo>
                  <a:lnTo>
                    <a:pt x="539254" y="273989"/>
                  </a:lnTo>
                  <a:lnTo>
                    <a:pt x="539597" y="274015"/>
                  </a:lnTo>
                  <a:lnTo>
                    <a:pt x="539953" y="274040"/>
                  </a:lnTo>
                  <a:lnTo>
                    <a:pt x="540258" y="274142"/>
                  </a:lnTo>
                  <a:lnTo>
                    <a:pt x="541451" y="275234"/>
                  </a:lnTo>
                  <a:lnTo>
                    <a:pt x="541667" y="275513"/>
                  </a:lnTo>
                  <a:lnTo>
                    <a:pt x="541845" y="275818"/>
                  </a:lnTo>
                  <a:lnTo>
                    <a:pt x="542036" y="276123"/>
                  </a:lnTo>
                  <a:lnTo>
                    <a:pt x="542213" y="276428"/>
                  </a:lnTo>
                  <a:lnTo>
                    <a:pt x="544322" y="278218"/>
                  </a:lnTo>
                  <a:lnTo>
                    <a:pt x="544474" y="278257"/>
                  </a:lnTo>
                  <a:lnTo>
                    <a:pt x="544677" y="278218"/>
                  </a:lnTo>
                  <a:lnTo>
                    <a:pt x="544931" y="278193"/>
                  </a:lnTo>
                  <a:lnTo>
                    <a:pt x="545172" y="278155"/>
                  </a:lnTo>
                  <a:lnTo>
                    <a:pt x="546455" y="277431"/>
                  </a:lnTo>
                  <a:lnTo>
                    <a:pt x="546696" y="277241"/>
                  </a:lnTo>
                  <a:lnTo>
                    <a:pt x="546938" y="277037"/>
                  </a:lnTo>
                  <a:lnTo>
                    <a:pt x="547179" y="276783"/>
                  </a:lnTo>
                  <a:lnTo>
                    <a:pt x="547395" y="276580"/>
                  </a:lnTo>
                  <a:lnTo>
                    <a:pt x="547636" y="276364"/>
                  </a:lnTo>
                  <a:lnTo>
                    <a:pt x="547878" y="276123"/>
                  </a:lnTo>
                  <a:lnTo>
                    <a:pt x="548132" y="275907"/>
                  </a:lnTo>
                  <a:lnTo>
                    <a:pt x="548373" y="275691"/>
                  </a:lnTo>
                  <a:lnTo>
                    <a:pt x="548614" y="275513"/>
                  </a:lnTo>
                  <a:lnTo>
                    <a:pt x="548855" y="275323"/>
                  </a:lnTo>
                  <a:lnTo>
                    <a:pt x="549135" y="275170"/>
                  </a:lnTo>
                  <a:lnTo>
                    <a:pt x="549440" y="275082"/>
                  </a:lnTo>
                  <a:lnTo>
                    <a:pt x="549706" y="274955"/>
                  </a:lnTo>
                  <a:lnTo>
                    <a:pt x="549986" y="274904"/>
                  </a:lnTo>
                  <a:lnTo>
                    <a:pt x="550265" y="274904"/>
                  </a:lnTo>
                  <a:lnTo>
                    <a:pt x="550506" y="274904"/>
                  </a:lnTo>
                  <a:lnTo>
                    <a:pt x="550722" y="274904"/>
                  </a:lnTo>
                  <a:lnTo>
                    <a:pt x="550926" y="274929"/>
                  </a:lnTo>
                  <a:lnTo>
                    <a:pt x="551268" y="275297"/>
                  </a:lnTo>
                  <a:lnTo>
                    <a:pt x="551662" y="275691"/>
                  </a:lnTo>
                  <a:lnTo>
                    <a:pt x="552145" y="276174"/>
                  </a:lnTo>
                  <a:lnTo>
                    <a:pt x="552602" y="276631"/>
                  </a:lnTo>
                  <a:lnTo>
                    <a:pt x="553059" y="277088"/>
                  </a:lnTo>
                  <a:lnTo>
                    <a:pt x="553554" y="277520"/>
                  </a:lnTo>
                  <a:lnTo>
                    <a:pt x="554037" y="277952"/>
                  </a:lnTo>
                  <a:lnTo>
                    <a:pt x="554469" y="278257"/>
                  </a:lnTo>
                  <a:lnTo>
                    <a:pt x="554863" y="278498"/>
                  </a:lnTo>
                  <a:lnTo>
                    <a:pt x="555256" y="278714"/>
                  </a:lnTo>
                  <a:lnTo>
                    <a:pt x="555625" y="278828"/>
                  </a:lnTo>
                  <a:lnTo>
                    <a:pt x="555929" y="278828"/>
                  </a:lnTo>
                  <a:lnTo>
                    <a:pt x="556260" y="278828"/>
                  </a:lnTo>
                  <a:lnTo>
                    <a:pt x="556602" y="278739"/>
                  </a:lnTo>
                  <a:lnTo>
                    <a:pt x="556907" y="278498"/>
                  </a:lnTo>
                  <a:lnTo>
                    <a:pt x="557212" y="278282"/>
                  </a:lnTo>
                  <a:lnTo>
                    <a:pt x="557517" y="277952"/>
                  </a:lnTo>
                  <a:lnTo>
                    <a:pt x="557847" y="277456"/>
                  </a:lnTo>
                  <a:lnTo>
                    <a:pt x="558190" y="276999"/>
                  </a:lnTo>
                  <a:lnTo>
                    <a:pt x="558520" y="276428"/>
                  </a:lnTo>
                  <a:lnTo>
                    <a:pt x="558888" y="275691"/>
                  </a:lnTo>
                  <a:lnTo>
                    <a:pt x="559282" y="274955"/>
                  </a:lnTo>
                  <a:lnTo>
                    <a:pt x="559650" y="274231"/>
                  </a:lnTo>
                  <a:lnTo>
                    <a:pt x="559981" y="273494"/>
                  </a:lnTo>
                  <a:lnTo>
                    <a:pt x="560349" y="272732"/>
                  </a:lnTo>
                  <a:lnTo>
                    <a:pt x="560654" y="272097"/>
                  </a:lnTo>
                  <a:lnTo>
                    <a:pt x="560895" y="271513"/>
                  </a:lnTo>
                  <a:lnTo>
                    <a:pt x="561086" y="271551"/>
                  </a:lnTo>
                  <a:lnTo>
                    <a:pt x="561289" y="271576"/>
                  </a:lnTo>
                  <a:lnTo>
                    <a:pt x="561594" y="271602"/>
                  </a:lnTo>
                  <a:lnTo>
                    <a:pt x="561873" y="271640"/>
                  </a:lnTo>
                  <a:lnTo>
                    <a:pt x="562152" y="271665"/>
                  </a:lnTo>
                  <a:lnTo>
                    <a:pt x="562457" y="271703"/>
                  </a:lnTo>
                  <a:lnTo>
                    <a:pt x="562724" y="271729"/>
                  </a:lnTo>
                  <a:lnTo>
                    <a:pt x="562965" y="271754"/>
                  </a:lnTo>
                  <a:lnTo>
                    <a:pt x="563156" y="271754"/>
                  </a:lnTo>
                  <a:lnTo>
                    <a:pt x="563422" y="271754"/>
                  </a:lnTo>
                  <a:lnTo>
                    <a:pt x="563727" y="271729"/>
                  </a:lnTo>
                  <a:lnTo>
                    <a:pt x="564095" y="271703"/>
                  </a:lnTo>
                  <a:lnTo>
                    <a:pt x="564489" y="271665"/>
                  </a:lnTo>
                  <a:lnTo>
                    <a:pt x="564921" y="271640"/>
                  </a:lnTo>
                  <a:lnTo>
                    <a:pt x="565404" y="271551"/>
                  </a:lnTo>
                  <a:lnTo>
                    <a:pt x="565924" y="271487"/>
                  </a:lnTo>
                  <a:lnTo>
                    <a:pt x="566420" y="271399"/>
                  </a:lnTo>
                  <a:lnTo>
                    <a:pt x="566902" y="271297"/>
                  </a:lnTo>
                  <a:lnTo>
                    <a:pt x="567423" y="271246"/>
                  </a:lnTo>
                  <a:lnTo>
                    <a:pt x="567905" y="271145"/>
                  </a:lnTo>
                  <a:lnTo>
                    <a:pt x="568426" y="271094"/>
                  </a:lnTo>
                  <a:lnTo>
                    <a:pt x="568909" y="271030"/>
                  </a:lnTo>
                  <a:lnTo>
                    <a:pt x="569404" y="270992"/>
                  </a:lnTo>
                  <a:lnTo>
                    <a:pt x="569925" y="270967"/>
                  </a:lnTo>
                  <a:lnTo>
                    <a:pt x="570407" y="270967"/>
                  </a:lnTo>
                  <a:lnTo>
                    <a:pt x="570928" y="270967"/>
                  </a:lnTo>
                  <a:lnTo>
                    <a:pt x="571411" y="271056"/>
                  </a:lnTo>
                  <a:lnTo>
                    <a:pt x="571931" y="271119"/>
                  </a:lnTo>
                  <a:lnTo>
                    <a:pt x="572414" y="271208"/>
                  </a:lnTo>
                  <a:lnTo>
                    <a:pt x="572909" y="271399"/>
                  </a:lnTo>
                  <a:lnTo>
                    <a:pt x="573430" y="271551"/>
                  </a:lnTo>
                  <a:lnTo>
                    <a:pt x="573849" y="271754"/>
                  </a:lnTo>
                  <a:lnTo>
                    <a:pt x="574243" y="272008"/>
                  </a:lnTo>
                  <a:lnTo>
                    <a:pt x="574611" y="272211"/>
                  </a:lnTo>
                  <a:lnTo>
                    <a:pt x="574954" y="272427"/>
                  </a:lnTo>
                  <a:lnTo>
                    <a:pt x="575195" y="272618"/>
                  </a:lnTo>
                  <a:lnTo>
                    <a:pt x="575437" y="272796"/>
                  </a:lnTo>
                  <a:lnTo>
                    <a:pt x="575589" y="272859"/>
                  </a:lnTo>
                  <a:lnTo>
                    <a:pt x="575741" y="272948"/>
                  </a:lnTo>
                  <a:lnTo>
                    <a:pt x="575894" y="273011"/>
                  </a:lnTo>
                  <a:lnTo>
                    <a:pt x="576110" y="273011"/>
                  </a:lnTo>
                  <a:lnTo>
                    <a:pt x="576287" y="273037"/>
                  </a:lnTo>
                  <a:lnTo>
                    <a:pt x="576478" y="273011"/>
                  </a:lnTo>
                  <a:lnTo>
                    <a:pt x="576656" y="272948"/>
                  </a:lnTo>
                  <a:lnTo>
                    <a:pt x="576834" y="272859"/>
                  </a:lnTo>
                  <a:lnTo>
                    <a:pt x="577024" y="272770"/>
                  </a:lnTo>
                  <a:lnTo>
                    <a:pt x="577176" y="272643"/>
                  </a:lnTo>
                  <a:lnTo>
                    <a:pt x="577354" y="272516"/>
                  </a:lnTo>
                  <a:lnTo>
                    <a:pt x="577507" y="272364"/>
                  </a:lnTo>
                  <a:lnTo>
                    <a:pt x="577659" y="272186"/>
                  </a:lnTo>
                  <a:lnTo>
                    <a:pt x="577786" y="272008"/>
                  </a:lnTo>
                  <a:lnTo>
                    <a:pt x="577938" y="271792"/>
                  </a:lnTo>
                  <a:lnTo>
                    <a:pt x="578053" y="271576"/>
                  </a:lnTo>
                  <a:lnTo>
                    <a:pt x="578180" y="271360"/>
                  </a:lnTo>
                  <a:lnTo>
                    <a:pt x="578307" y="271145"/>
                  </a:lnTo>
                  <a:lnTo>
                    <a:pt x="578396" y="270903"/>
                  </a:lnTo>
                  <a:lnTo>
                    <a:pt x="578510" y="270662"/>
                  </a:lnTo>
                  <a:lnTo>
                    <a:pt x="578573" y="270446"/>
                  </a:lnTo>
                  <a:lnTo>
                    <a:pt x="578637" y="270268"/>
                  </a:lnTo>
                  <a:lnTo>
                    <a:pt x="578700" y="270078"/>
                  </a:lnTo>
                  <a:lnTo>
                    <a:pt x="578726" y="269925"/>
                  </a:lnTo>
                  <a:lnTo>
                    <a:pt x="578815" y="269621"/>
                  </a:lnTo>
                  <a:lnTo>
                    <a:pt x="578878" y="269379"/>
                  </a:lnTo>
                  <a:lnTo>
                    <a:pt x="578916" y="269113"/>
                  </a:lnTo>
                  <a:lnTo>
                    <a:pt x="578967" y="268833"/>
                  </a:lnTo>
                  <a:lnTo>
                    <a:pt x="579005" y="268528"/>
                  </a:lnTo>
                  <a:lnTo>
                    <a:pt x="579031" y="268160"/>
                  </a:lnTo>
                  <a:lnTo>
                    <a:pt x="579069" y="267792"/>
                  </a:lnTo>
                  <a:lnTo>
                    <a:pt x="579069" y="264502"/>
                  </a:lnTo>
                  <a:lnTo>
                    <a:pt x="579094" y="264134"/>
                  </a:lnTo>
                  <a:lnTo>
                    <a:pt x="579120" y="263804"/>
                  </a:lnTo>
                  <a:lnTo>
                    <a:pt x="579158" y="263436"/>
                  </a:lnTo>
                  <a:lnTo>
                    <a:pt x="579183" y="263105"/>
                  </a:lnTo>
                  <a:lnTo>
                    <a:pt x="579247" y="262763"/>
                  </a:lnTo>
                  <a:lnTo>
                    <a:pt x="579335" y="262432"/>
                  </a:lnTo>
                  <a:lnTo>
                    <a:pt x="579399" y="262153"/>
                  </a:lnTo>
                  <a:lnTo>
                    <a:pt x="580224" y="260997"/>
                  </a:lnTo>
                  <a:lnTo>
                    <a:pt x="580402" y="260883"/>
                  </a:lnTo>
                  <a:lnTo>
                    <a:pt x="580618" y="260781"/>
                  </a:lnTo>
                  <a:lnTo>
                    <a:pt x="580859" y="260731"/>
                  </a:lnTo>
                  <a:lnTo>
                    <a:pt x="581139" y="260667"/>
                  </a:lnTo>
                  <a:lnTo>
                    <a:pt x="581406" y="260629"/>
                  </a:lnTo>
                  <a:lnTo>
                    <a:pt x="581685" y="260629"/>
                  </a:lnTo>
                  <a:lnTo>
                    <a:pt x="582472" y="260629"/>
                  </a:lnTo>
                  <a:lnTo>
                    <a:pt x="582752" y="260667"/>
                  </a:lnTo>
                  <a:lnTo>
                    <a:pt x="583031" y="260667"/>
                  </a:lnTo>
                  <a:lnTo>
                    <a:pt x="583336" y="260667"/>
                  </a:lnTo>
                  <a:lnTo>
                    <a:pt x="583603" y="260629"/>
                  </a:lnTo>
                  <a:lnTo>
                    <a:pt x="583882" y="260604"/>
                  </a:lnTo>
                  <a:lnTo>
                    <a:pt x="584149" y="260540"/>
                  </a:lnTo>
                  <a:lnTo>
                    <a:pt x="584428" y="260477"/>
                  </a:lnTo>
                  <a:lnTo>
                    <a:pt x="584708" y="260362"/>
                  </a:lnTo>
                  <a:lnTo>
                    <a:pt x="584949" y="260172"/>
                  </a:lnTo>
                  <a:lnTo>
                    <a:pt x="585216" y="259994"/>
                  </a:lnTo>
                  <a:lnTo>
                    <a:pt x="585470" y="259816"/>
                  </a:lnTo>
                  <a:lnTo>
                    <a:pt x="585647" y="259562"/>
                  </a:lnTo>
                  <a:lnTo>
                    <a:pt x="585825" y="259321"/>
                  </a:lnTo>
                  <a:lnTo>
                    <a:pt x="586016" y="259105"/>
                  </a:lnTo>
                  <a:lnTo>
                    <a:pt x="586130" y="258927"/>
                  </a:lnTo>
                  <a:lnTo>
                    <a:pt x="585927" y="258559"/>
                  </a:lnTo>
                  <a:lnTo>
                    <a:pt x="583844" y="256247"/>
                  </a:lnTo>
                  <a:lnTo>
                    <a:pt x="583272" y="255752"/>
                  </a:lnTo>
                  <a:lnTo>
                    <a:pt x="582663" y="255333"/>
                  </a:lnTo>
                  <a:lnTo>
                    <a:pt x="581990" y="254939"/>
                  </a:lnTo>
                  <a:lnTo>
                    <a:pt x="581317" y="254533"/>
                  </a:lnTo>
                  <a:lnTo>
                    <a:pt x="580644" y="254177"/>
                  </a:lnTo>
                  <a:lnTo>
                    <a:pt x="579945" y="253834"/>
                  </a:lnTo>
                  <a:lnTo>
                    <a:pt x="579247" y="253504"/>
                  </a:lnTo>
                  <a:lnTo>
                    <a:pt x="578510" y="253199"/>
                  </a:lnTo>
                  <a:lnTo>
                    <a:pt x="577786" y="252857"/>
                  </a:lnTo>
                  <a:lnTo>
                    <a:pt x="577088" y="252552"/>
                  </a:lnTo>
                  <a:lnTo>
                    <a:pt x="576351" y="252247"/>
                  </a:lnTo>
                  <a:lnTo>
                    <a:pt x="575652" y="251917"/>
                  </a:lnTo>
                  <a:lnTo>
                    <a:pt x="574916" y="251587"/>
                  </a:lnTo>
                  <a:lnTo>
                    <a:pt x="574243" y="251218"/>
                  </a:lnTo>
                  <a:lnTo>
                    <a:pt x="573544" y="250850"/>
                  </a:lnTo>
                  <a:lnTo>
                    <a:pt x="572871" y="250456"/>
                  </a:lnTo>
                  <a:lnTo>
                    <a:pt x="572325" y="250088"/>
                  </a:lnTo>
                  <a:lnTo>
                    <a:pt x="571868" y="249720"/>
                  </a:lnTo>
                  <a:lnTo>
                    <a:pt x="571411" y="249351"/>
                  </a:lnTo>
                  <a:lnTo>
                    <a:pt x="571042" y="249047"/>
                  </a:lnTo>
                  <a:lnTo>
                    <a:pt x="570776" y="248780"/>
                  </a:lnTo>
                  <a:lnTo>
                    <a:pt x="570953" y="248627"/>
                  </a:lnTo>
                  <a:lnTo>
                    <a:pt x="573430" y="247827"/>
                  </a:lnTo>
                  <a:lnTo>
                    <a:pt x="573913" y="247827"/>
                  </a:lnTo>
                  <a:lnTo>
                    <a:pt x="574370" y="247802"/>
                  </a:lnTo>
                  <a:lnTo>
                    <a:pt x="574827" y="247802"/>
                  </a:lnTo>
                  <a:lnTo>
                    <a:pt x="575310" y="247827"/>
                  </a:lnTo>
                  <a:lnTo>
                    <a:pt x="575767" y="247827"/>
                  </a:lnTo>
                  <a:lnTo>
                    <a:pt x="576262" y="247827"/>
                  </a:lnTo>
                  <a:lnTo>
                    <a:pt x="576745" y="247802"/>
                  </a:lnTo>
                  <a:lnTo>
                    <a:pt x="577240" y="247777"/>
                  </a:lnTo>
                  <a:lnTo>
                    <a:pt x="577697" y="247713"/>
                  </a:lnTo>
                  <a:lnTo>
                    <a:pt x="578180" y="247586"/>
                  </a:lnTo>
                  <a:lnTo>
                    <a:pt x="578637" y="247497"/>
                  </a:lnTo>
                  <a:lnTo>
                    <a:pt x="581012" y="245846"/>
                  </a:lnTo>
                  <a:lnTo>
                    <a:pt x="581291" y="245541"/>
                  </a:lnTo>
                  <a:lnTo>
                    <a:pt x="581469" y="245275"/>
                  </a:lnTo>
                  <a:lnTo>
                    <a:pt x="580923" y="245122"/>
                  </a:lnTo>
                  <a:lnTo>
                    <a:pt x="580224" y="244906"/>
                  </a:lnTo>
                  <a:lnTo>
                    <a:pt x="579374" y="244665"/>
                  </a:lnTo>
                  <a:lnTo>
                    <a:pt x="578510" y="244449"/>
                  </a:lnTo>
                  <a:lnTo>
                    <a:pt x="577507" y="244170"/>
                  </a:lnTo>
                  <a:lnTo>
                    <a:pt x="576376" y="243865"/>
                  </a:lnTo>
                  <a:lnTo>
                    <a:pt x="575259" y="243560"/>
                  </a:lnTo>
                  <a:lnTo>
                    <a:pt x="574154" y="243255"/>
                  </a:lnTo>
                  <a:lnTo>
                    <a:pt x="573062" y="242925"/>
                  </a:lnTo>
                  <a:lnTo>
                    <a:pt x="571957" y="242595"/>
                  </a:lnTo>
                  <a:lnTo>
                    <a:pt x="561416" y="236067"/>
                  </a:lnTo>
                  <a:lnTo>
                    <a:pt x="560628" y="235153"/>
                  </a:lnTo>
                  <a:lnTo>
                    <a:pt x="559981" y="234264"/>
                  </a:lnTo>
                  <a:lnTo>
                    <a:pt x="559498" y="233387"/>
                  </a:lnTo>
                  <a:lnTo>
                    <a:pt x="559003" y="232537"/>
                  </a:lnTo>
                  <a:lnTo>
                    <a:pt x="558609" y="231736"/>
                  </a:lnTo>
                  <a:lnTo>
                    <a:pt x="558342" y="231101"/>
                  </a:lnTo>
                  <a:lnTo>
                    <a:pt x="558609" y="231216"/>
                  </a:lnTo>
                  <a:lnTo>
                    <a:pt x="558952" y="231317"/>
                  </a:lnTo>
                  <a:lnTo>
                    <a:pt x="560959" y="231775"/>
                  </a:lnTo>
                  <a:lnTo>
                    <a:pt x="561327" y="231775"/>
                  </a:lnTo>
                  <a:lnTo>
                    <a:pt x="561695" y="231711"/>
                  </a:lnTo>
                  <a:lnTo>
                    <a:pt x="562025" y="231648"/>
                  </a:lnTo>
                  <a:lnTo>
                    <a:pt x="562356" y="231559"/>
                  </a:lnTo>
                  <a:lnTo>
                    <a:pt x="562635" y="231406"/>
                  </a:lnTo>
                  <a:lnTo>
                    <a:pt x="562914" y="231279"/>
                  </a:lnTo>
                  <a:lnTo>
                    <a:pt x="563181" y="231101"/>
                  </a:lnTo>
                  <a:lnTo>
                    <a:pt x="563397" y="230860"/>
                  </a:lnTo>
                  <a:lnTo>
                    <a:pt x="563638" y="230644"/>
                  </a:lnTo>
                  <a:lnTo>
                    <a:pt x="564489" y="229082"/>
                  </a:lnTo>
                  <a:lnTo>
                    <a:pt x="564642" y="228727"/>
                  </a:lnTo>
                  <a:lnTo>
                    <a:pt x="564769" y="228384"/>
                  </a:lnTo>
                  <a:lnTo>
                    <a:pt x="564857" y="228079"/>
                  </a:lnTo>
                  <a:lnTo>
                    <a:pt x="564921" y="227774"/>
                  </a:lnTo>
                  <a:lnTo>
                    <a:pt x="565010" y="227507"/>
                  </a:lnTo>
                  <a:lnTo>
                    <a:pt x="565073" y="227228"/>
                  </a:lnTo>
                  <a:lnTo>
                    <a:pt x="565137" y="226949"/>
                  </a:lnTo>
                  <a:lnTo>
                    <a:pt x="565251" y="226618"/>
                  </a:lnTo>
                  <a:lnTo>
                    <a:pt x="565442" y="226225"/>
                  </a:lnTo>
                  <a:lnTo>
                    <a:pt x="565619" y="225831"/>
                  </a:lnTo>
                  <a:lnTo>
                    <a:pt x="565899" y="225463"/>
                  </a:lnTo>
                  <a:lnTo>
                    <a:pt x="566267" y="225158"/>
                  </a:lnTo>
                  <a:lnTo>
                    <a:pt x="566623" y="224815"/>
                  </a:lnTo>
                  <a:lnTo>
                    <a:pt x="567080" y="224637"/>
                  </a:lnTo>
                  <a:lnTo>
                    <a:pt x="567575" y="224574"/>
                  </a:lnTo>
                  <a:lnTo>
                    <a:pt x="568058" y="224510"/>
                  </a:lnTo>
                  <a:lnTo>
                    <a:pt x="568553" y="224574"/>
                  </a:lnTo>
                  <a:lnTo>
                    <a:pt x="569010" y="224726"/>
                  </a:lnTo>
                  <a:lnTo>
                    <a:pt x="569468" y="224917"/>
                  </a:lnTo>
                  <a:lnTo>
                    <a:pt x="569798" y="225031"/>
                  </a:lnTo>
                  <a:lnTo>
                    <a:pt x="570014" y="225158"/>
                  </a:lnTo>
                  <a:lnTo>
                    <a:pt x="570230" y="225272"/>
                  </a:lnTo>
                  <a:lnTo>
                    <a:pt x="570407" y="225399"/>
                  </a:lnTo>
                  <a:lnTo>
                    <a:pt x="570585" y="225488"/>
                  </a:lnTo>
                  <a:lnTo>
                    <a:pt x="570738" y="225577"/>
                  </a:lnTo>
                  <a:lnTo>
                    <a:pt x="570928" y="225679"/>
                  </a:lnTo>
                  <a:lnTo>
                    <a:pt x="571169" y="225767"/>
                  </a:lnTo>
                  <a:lnTo>
                    <a:pt x="571411" y="225831"/>
                  </a:lnTo>
                  <a:lnTo>
                    <a:pt x="571652" y="225882"/>
                  </a:lnTo>
                  <a:lnTo>
                    <a:pt x="571906" y="225920"/>
                  </a:lnTo>
                  <a:lnTo>
                    <a:pt x="572147" y="225920"/>
                  </a:lnTo>
                  <a:lnTo>
                    <a:pt x="572363" y="225920"/>
                  </a:lnTo>
                  <a:lnTo>
                    <a:pt x="572566" y="225856"/>
                  </a:lnTo>
                  <a:lnTo>
                    <a:pt x="572782" y="225793"/>
                  </a:lnTo>
                  <a:lnTo>
                    <a:pt x="572935" y="225704"/>
                  </a:lnTo>
                  <a:lnTo>
                    <a:pt x="573087" y="225640"/>
                  </a:lnTo>
                  <a:lnTo>
                    <a:pt x="573303" y="225463"/>
                  </a:lnTo>
                  <a:lnTo>
                    <a:pt x="573519" y="225221"/>
                  </a:lnTo>
                  <a:lnTo>
                    <a:pt x="573735" y="224917"/>
                  </a:lnTo>
                  <a:lnTo>
                    <a:pt x="573976" y="224612"/>
                  </a:lnTo>
                  <a:lnTo>
                    <a:pt x="574128" y="224243"/>
                  </a:lnTo>
                  <a:lnTo>
                    <a:pt x="574243" y="223786"/>
                  </a:lnTo>
                  <a:lnTo>
                    <a:pt x="574344" y="223354"/>
                  </a:lnTo>
                  <a:lnTo>
                    <a:pt x="574370" y="222935"/>
                  </a:lnTo>
                  <a:lnTo>
                    <a:pt x="574281" y="222504"/>
                  </a:lnTo>
                  <a:lnTo>
                    <a:pt x="574217" y="222072"/>
                  </a:lnTo>
                  <a:lnTo>
                    <a:pt x="574065" y="221742"/>
                  </a:lnTo>
                  <a:lnTo>
                    <a:pt x="573887" y="221462"/>
                  </a:lnTo>
                  <a:lnTo>
                    <a:pt x="573697" y="221221"/>
                  </a:lnTo>
                  <a:lnTo>
                    <a:pt x="573544" y="221005"/>
                  </a:lnTo>
                  <a:lnTo>
                    <a:pt x="573366" y="220891"/>
                  </a:lnTo>
                  <a:lnTo>
                    <a:pt x="573062" y="220611"/>
                  </a:lnTo>
                  <a:lnTo>
                    <a:pt x="572668" y="220243"/>
                  </a:lnTo>
                  <a:lnTo>
                    <a:pt x="572211" y="219824"/>
                  </a:lnTo>
                  <a:lnTo>
                    <a:pt x="571715" y="219392"/>
                  </a:lnTo>
                  <a:lnTo>
                    <a:pt x="571169" y="218871"/>
                  </a:lnTo>
                  <a:lnTo>
                    <a:pt x="570560" y="218300"/>
                  </a:lnTo>
                  <a:lnTo>
                    <a:pt x="569950" y="217716"/>
                  </a:lnTo>
                  <a:lnTo>
                    <a:pt x="569315" y="217144"/>
                  </a:lnTo>
                  <a:lnTo>
                    <a:pt x="568706" y="216535"/>
                  </a:lnTo>
                  <a:lnTo>
                    <a:pt x="568096" y="215950"/>
                  </a:lnTo>
                  <a:lnTo>
                    <a:pt x="567448" y="215404"/>
                  </a:lnTo>
                  <a:lnTo>
                    <a:pt x="566813" y="214820"/>
                  </a:lnTo>
                  <a:lnTo>
                    <a:pt x="566166" y="214274"/>
                  </a:lnTo>
                  <a:lnTo>
                    <a:pt x="565531" y="213728"/>
                  </a:lnTo>
                  <a:lnTo>
                    <a:pt x="564857" y="213207"/>
                  </a:lnTo>
                  <a:lnTo>
                    <a:pt x="560628" y="210439"/>
                  </a:lnTo>
                  <a:lnTo>
                    <a:pt x="559866" y="210032"/>
                  </a:lnTo>
                  <a:lnTo>
                    <a:pt x="559193" y="209727"/>
                  </a:lnTo>
                  <a:lnTo>
                    <a:pt x="558584" y="209524"/>
                  </a:lnTo>
                  <a:lnTo>
                    <a:pt x="557936" y="209308"/>
                  </a:lnTo>
                  <a:lnTo>
                    <a:pt x="557428" y="209118"/>
                  </a:lnTo>
                  <a:lnTo>
                    <a:pt x="556996" y="209003"/>
                  </a:lnTo>
                  <a:lnTo>
                    <a:pt x="556971" y="208788"/>
                  </a:lnTo>
                  <a:lnTo>
                    <a:pt x="556907" y="208572"/>
                  </a:lnTo>
                  <a:lnTo>
                    <a:pt x="556844" y="208330"/>
                  </a:lnTo>
                  <a:lnTo>
                    <a:pt x="556818" y="208114"/>
                  </a:lnTo>
                  <a:lnTo>
                    <a:pt x="556780" y="207937"/>
                  </a:lnTo>
                  <a:lnTo>
                    <a:pt x="556844" y="207784"/>
                  </a:lnTo>
                  <a:lnTo>
                    <a:pt x="557212" y="207137"/>
                  </a:lnTo>
                  <a:lnTo>
                    <a:pt x="557631" y="206502"/>
                  </a:lnTo>
                  <a:lnTo>
                    <a:pt x="558190" y="205803"/>
                  </a:lnTo>
                  <a:lnTo>
                    <a:pt x="558698" y="205130"/>
                  </a:lnTo>
                  <a:lnTo>
                    <a:pt x="559346" y="204647"/>
                  </a:lnTo>
                  <a:lnTo>
                    <a:pt x="560044" y="204304"/>
                  </a:lnTo>
                  <a:lnTo>
                    <a:pt x="560743" y="203974"/>
                  </a:lnTo>
                  <a:lnTo>
                    <a:pt x="561479" y="203936"/>
                  </a:lnTo>
                  <a:lnTo>
                    <a:pt x="562178" y="204216"/>
                  </a:lnTo>
                  <a:lnTo>
                    <a:pt x="562914" y="204495"/>
                  </a:lnTo>
                  <a:lnTo>
                    <a:pt x="565315" y="207111"/>
                  </a:lnTo>
                  <a:lnTo>
                    <a:pt x="565556" y="207441"/>
                  </a:lnTo>
                  <a:lnTo>
                    <a:pt x="565746" y="207746"/>
                  </a:lnTo>
                  <a:lnTo>
                    <a:pt x="565861" y="208000"/>
                  </a:lnTo>
                  <a:lnTo>
                    <a:pt x="566013" y="208203"/>
                  </a:lnTo>
                  <a:lnTo>
                    <a:pt x="567842" y="209727"/>
                  </a:lnTo>
                  <a:lnTo>
                    <a:pt x="568121" y="209765"/>
                  </a:lnTo>
                  <a:lnTo>
                    <a:pt x="568363" y="209765"/>
                  </a:lnTo>
                  <a:lnTo>
                    <a:pt x="568604" y="209727"/>
                  </a:lnTo>
                  <a:lnTo>
                    <a:pt x="568820" y="209702"/>
                  </a:lnTo>
                  <a:lnTo>
                    <a:pt x="569061" y="209638"/>
                  </a:lnTo>
                  <a:lnTo>
                    <a:pt x="569366" y="209575"/>
                  </a:lnTo>
                  <a:lnTo>
                    <a:pt x="569645" y="209486"/>
                  </a:lnTo>
                  <a:lnTo>
                    <a:pt x="569925" y="209372"/>
                  </a:lnTo>
                  <a:lnTo>
                    <a:pt x="570166" y="209156"/>
                  </a:lnTo>
                  <a:lnTo>
                    <a:pt x="570407" y="208965"/>
                  </a:lnTo>
                  <a:lnTo>
                    <a:pt x="570585" y="208724"/>
                  </a:lnTo>
                  <a:lnTo>
                    <a:pt x="570712" y="208419"/>
                  </a:lnTo>
                  <a:lnTo>
                    <a:pt x="570865" y="208153"/>
                  </a:lnTo>
                  <a:lnTo>
                    <a:pt x="570953" y="207873"/>
                  </a:lnTo>
                  <a:lnTo>
                    <a:pt x="570953" y="207594"/>
                  </a:lnTo>
                  <a:lnTo>
                    <a:pt x="570992" y="207327"/>
                  </a:lnTo>
                  <a:lnTo>
                    <a:pt x="571017" y="207086"/>
                  </a:lnTo>
                  <a:lnTo>
                    <a:pt x="570992" y="206870"/>
                  </a:lnTo>
                  <a:lnTo>
                    <a:pt x="570992" y="206679"/>
                  </a:lnTo>
                  <a:lnTo>
                    <a:pt x="571017" y="206476"/>
                  </a:lnTo>
                  <a:lnTo>
                    <a:pt x="571017" y="206197"/>
                  </a:lnTo>
                  <a:lnTo>
                    <a:pt x="571042" y="205917"/>
                  </a:lnTo>
                  <a:lnTo>
                    <a:pt x="571754" y="204190"/>
                  </a:lnTo>
                  <a:lnTo>
                    <a:pt x="571906" y="203911"/>
                  </a:lnTo>
                  <a:lnTo>
                    <a:pt x="572109" y="203669"/>
                  </a:lnTo>
                  <a:lnTo>
                    <a:pt x="572300" y="203390"/>
                  </a:lnTo>
                  <a:lnTo>
                    <a:pt x="572516" y="203149"/>
                  </a:lnTo>
                  <a:lnTo>
                    <a:pt x="572719" y="202907"/>
                  </a:lnTo>
                  <a:lnTo>
                    <a:pt x="572935" y="202692"/>
                  </a:lnTo>
                  <a:lnTo>
                    <a:pt x="573151" y="202450"/>
                  </a:lnTo>
                  <a:lnTo>
                    <a:pt x="573392" y="202234"/>
                  </a:lnTo>
                  <a:lnTo>
                    <a:pt x="573608" y="201993"/>
                  </a:lnTo>
                  <a:lnTo>
                    <a:pt x="573824" y="201777"/>
                  </a:lnTo>
                  <a:lnTo>
                    <a:pt x="574065" y="201536"/>
                  </a:lnTo>
                  <a:lnTo>
                    <a:pt x="574281" y="201295"/>
                  </a:lnTo>
                  <a:lnTo>
                    <a:pt x="574459" y="201104"/>
                  </a:lnTo>
                  <a:lnTo>
                    <a:pt x="574649" y="200926"/>
                  </a:lnTo>
                  <a:lnTo>
                    <a:pt x="574802" y="200736"/>
                  </a:lnTo>
                  <a:lnTo>
                    <a:pt x="574916" y="200583"/>
                  </a:lnTo>
                  <a:lnTo>
                    <a:pt x="575068" y="200380"/>
                  </a:lnTo>
                  <a:lnTo>
                    <a:pt x="575157" y="200253"/>
                  </a:lnTo>
                  <a:lnTo>
                    <a:pt x="575373" y="200012"/>
                  </a:lnTo>
                  <a:lnTo>
                    <a:pt x="575525" y="199821"/>
                  </a:lnTo>
                  <a:lnTo>
                    <a:pt x="575716" y="199618"/>
                  </a:lnTo>
                  <a:lnTo>
                    <a:pt x="575894" y="199402"/>
                  </a:lnTo>
                  <a:lnTo>
                    <a:pt x="576110" y="199161"/>
                  </a:lnTo>
                  <a:lnTo>
                    <a:pt x="576326" y="198856"/>
                  </a:lnTo>
                  <a:lnTo>
                    <a:pt x="576529" y="198577"/>
                  </a:lnTo>
                  <a:lnTo>
                    <a:pt x="576719" y="198247"/>
                  </a:lnTo>
                  <a:lnTo>
                    <a:pt x="576808" y="197904"/>
                  </a:lnTo>
                  <a:lnTo>
                    <a:pt x="576935" y="197573"/>
                  </a:lnTo>
                  <a:lnTo>
                    <a:pt x="576986" y="197269"/>
                  </a:lnTo>
                  <a:lnTo>
                    <a:pt x="576961" y="196989"/>
                  </a:lnTo>
                  <a:lnTo>
                    <a:pt x="576935" y="196684"/>
                  </a:lnTo>
                  <a:lnTo>
                    <a:pt x="576897" y="196469"/>
                  </a:lnTo>
                  <a:lnTo>
                    <a:pt x="576834" y="196265"/>
                  </a:lnTo>
                  <a:lnTo>
                    <a:pt x="576783" y="196075"/>
                  </a:lnTo>
                  <a:lnTo>
                    <a:pt x="576719" y="195922"/>
                  </a:lnTo>
                  <a:lnTo>
                    <a:pt x="576656" y="195770"/>
                  </a:lnTo>
                  <a:lnTo>
                    <a:pt x="576529" y="195503"/>
                  </a:lnTo>
                  <a:lnTo>
                    <a:pt x="576351" y="195160"/>
                  </a:lnTo>
                  <a:lnTo>
                    <a:pt x="576110" y="194830"/>
                  </a:lnTo>
                  <a:lnTo>
                    <a:pt x="575894" y="194487"/>
                  </a:lnTo>
                  <a:lnTo>
                    <a:pt x="575564" y="194221"/>
                  </a:lnTo>
                  <a:lnTo>
                    <a:pt x="575157" y="194005"/>
                  </a:lnTo>
                  <a:lnTo>
                    <a:pt x="574738" y="193763"/>
                  </a:lnTo>
                  <a:lnTo>
                    <a:pt x="574306" y="193636"/>
                  </a:lnTo>
                  <a:lnTo>
                    <a:pt x="573849" y="193573"/>
                  </a:lnTo>
                  <a:lnTo>
                    <a:pt x="573366" y="193522"/>
                  </a:lnTo>
                  <a:lnTo>
                    <a:pt x="572935" y="193522"/>
                  </a:lnTo>
                  <a:lnTo>
                    <a:pt x="572566" y="193522"/>
                  </a:lnTo>
                  <a:lnTo>
                    <a:pt x="571322" y="193675"/>
                  </a:lnTo>
                  <a:lnTo>
                    <a:pt x="571106" y="193700"/>
                  </a:lnTo>
                  <a:lnTo>
                    <a:pt x="570890" y="193725"/>
                  </a:lnTo>
                  <a:lnTo>
                    <a:pt x="570687" y="193763"/>
                  </a:lnTo>
                  <a:lnTo>
                    <a:pt x="570407" y="193789"/>
                  </a:lnTo>
                  <a:lnTo>
                    <a:pt x="570128" y="193852"/>
                  </a:lnTo>
                  <a:lnTo>
                    <a:pt x="569887" y="193878"/>
                  </a:lnTo>
                  <a:lnTo>
                    <a:pt x="569620" y="193916"/>
                  </a:lnTo>
                  <a:lnTo>
                    <a:pt x="569341" y="193941"/>
                  </a:lnTo>
                  <a:lnTo>
                    <a:pt x="569099" y="193941"/>
                  </a:lnTo>
                  <a:lnTo>
                    <a:pt x="568820" y="193941"/>
                  </a:lnTo>
                  <a:lnTo>
                    <a:pt x="568579" y="193941"/>
                  </a:lnTo>
                  <a:lnTo>
                    <a:pt x="568337" y="193941"/>
                  </a:lnTo>
                  <a:lnTo>
                    <a:pt x="568096" y="193878"/>
                  </a:lnTo>
                  <a:lnTo>
                    <a:pt x="567842" y="193852"/>
                  </a:lnTo>
                  <a:lnTo>
                    <a:pt x="567601" y="193789"/>
                  </a:lnTo>
                  <a:lnTo>
                    <a:pt x="567385" y="193675"/>
                  </a:lnTo>
                  <a:lnTo>
                    <a:pt x="567143" y="193573"/>
                  </a:lnTo>
                  <a:lnTo>
                    <a:pt x="566928" y="193459"/>
                  </a:lnTo>
                  <a:lnTo>
                    <a:pt x="566724" y="193268"/>
                  </a:lnTo>
                  <a:lnTo>
                    <a:pt x="566508" y="193090"/>
                  </a:lnTo>
                  <a:lnTo>
                    <a:pt x="566318" y="192913"/>
                  </a:lnTo>
                  <a:lnTo>
                    <a:pt x="566204" y="192697"/>
                  </a:lnTo>
                  <a:lnTo>
                    <a:pt x="566051" y="192506"/>
                  </a:lnTo>
                  <a:lnTo>
                    <a:pt x="565924" y="192328"/>
                  </a:lnTo>
                  <a:lnTo>
                    <a:pt x="565835" y="192176"/>
                  </a:lnTo>
                  <a:lnTo>
                    <a:pt x="568883" y="189344"/>
                  </a:lnTo>
                  <a:lnTo>
                    <a:pt x="571804" y="186664"/>
                  </a:lnTo>
                  <a:lnTo>
                    <a:pt x="571715" y="186474"/>
                  </a:lnTo>
                  <a:lnTo>
                    <a:pt x="571563" y="186258"/>
                  </a:lnTo>
                  <a:lnTo>
                    <a:pt x="571411" y="186016"/>
                  </a:lnTo>
                  <a:lnTo>
                    <a:pt x="571233" y="185801"/>
                  </a:lnTo>
                  <a:lnTo>
                    <a:pt x="569950" y="184950"/>
                  </a:lnTo>
                  <a:lnTo>
                    <a:pt x="569671" y="184835"/>
                  </a:lnTo>
                  <a:lnTo>
                    <a:pt x="569429" y="184734"/>
                  </a:lnTo>
                  <a:lnTo>
                    <a:pt x="569214" y="184683"/>
                  </a:lnTo>
                  <a:lnTo>
                    <a:pt x="568972" y="184619"/>
                  </a:lnTo>
                  <a:lnTo>
                    <a:pt x="568794" y="184581"/>
                  </a:lnTo>
                  <a:lnTo>
                    <a:pt x="568274" y="184429"/>
                  </a:lnTo>
                  <a:lnTo>
                    <a:pt x="567791" y="184340"/>
                  </a:lnTo>
                  <a:lnTo>
                    <a:pt x="567182" y="184226"/>
                  </a:lnTo>
                  <a:lnTo>
                    <a:pt x="566597" y="184124"/>
                  </a:lnTo>
                  <a:lnTo>
                    <a:pt x="565924" y="184035"/>
                  </a:lnTo>
                  <a:lnTo>
                    <a:pt x="565162" y="184010"/>
                  </a:lnTo>
                  <a:lnTo>
                    <a:pt x="564400" y="183972"/>
                  </a:lnTo>
                  <a:lnTo>
                    <a:pt x="563638" y="184010"/>
                  </a:lnTo>
                  <a:lnTo>
                    <a:pt x="562876" y="184073"/>
                  </a:lnTo>
                  <a:lnTo>
                    <a:pt x="562152" y="184124"/>
                  </a:lnTo>
                  <a:lnTo>
                    <a:pt x="561390" y="184226"/>
                  </a:lnTo>
                  <a:lnTo>
                    <a:pt x="560654" y="184378"/>
                  </a:lnTo>
                  <a:lnTo>
                    <a:pt x="559917" y="184531"/>
                  </a:lnTo>
                  <a:lnTo>
                    <a:pt x="559193" y="184683"/>
                  </a:lnTo>
                  <a:lnTo>
                    <a:pt x="558457" y="184886"/>
                  </a:lnTo>
                  <a:lnTo>
                    <a:pt x="557733" y="185077"/>
                  </a:lnTo>
                  <a:lnTo>
                    <a:pt x="556996" y="185318"/>
                  </a:lnTo>
                  <a:lnTo>
                    <a:pt x="556298" y="185534"/>
                  </a:lnTo>
                  <a:lnTo>
                    <a:pt x="555561" y="185775"/>
                  </a:lnTo>
                  <a:lnTo>
                    <a:pt x="554863" y="186016"/>
                  </a:lnTo>
                  <a:lnTo>
                    <a:pt x="554164" y="186296"/>
                  </a:lnTo>
                  <a:lnTo>
                    <a:pt x="553466" y="186537"/>
                  </a:lnTo>
                  <a:lnTo>
                    <a:pt x="552856" y="186778"/>
                  </a:lnTo>
                  <a:lnTo>
                    <a:pt x="552335" y="186969"/>
                  </a:lnTo>
                  <a:lnTo>
                    <a:pt x="551789" y="187172"/>
                  </a:lnTo>
                  <a:lnTo>
                    <a:pt x="551383" y="187325"/>
                  </a:lnTo>
                  <a:lnTo>
                    <a:pt x="551116" y="187426"/>
                  </a:lnTo>
                  <a:lnTo>
                    <a:pt x="550811" y="187540"/>
                  </a:lnTo>
                  <a:lnTo>
                    <a:pt x="550506" y="187667"/>
                  </a:lnTo>
                  <a:lnTo>
                    <a:pt x="550113" y="187782"/>
                  </a:lnTo>
                  <a:lnTo>
                    <a:pt x="549744" y="187909"/>
                  </a:lnTo>
                  <a:lnTo>
                    <a:pt x="549313" y="188061"/>
                  </a:lnTo>
                  <a:lnTo>
                    <a:pt x="548792" y="188239"/>
                  </a:lnTo>
                  <a:lnTo>
                    <a:pt x="548284" y="188429"/>
                  </a:lnTo>
                  <a:lnTo>
                    <a:pt x="547763" y="188645"/>
                  </a:lnTo>
                  <a:lnTo>
                    <a:pt x="547243" y="188849"/>
                  </a:lnTo>
                  <a:lnTo>
                    <a:pt x="546722" y="189064"/>
                  </a:lnTo>
                  <a:lnTo>
                    <a:pt x="544410" y="190525"/>
                  </a:lnTo>
                  <a:lnTo>
                    <a:pt x="543979" y="190868"/>
                  </a:lnTo>
                  <a:lnTo>
                    <a:pt x="542124" y="195402"/>
                  </a:lnTo>
                  <a:lnTo>
                    <a:pt x="542086" y="195897"/>
                  </a:lnTo>
                  <a:lnTo>
                    <a:pt x="542124" y="196265"/>
                  </a:lnTo>
                  <a:lnTo>
                    <a:pt x="542086" y="196532"/>
                  </a:lnTo>
                  <a:lnTo>
                    <a:pt x="542061" y="196684"/>
                  </a:lnTo>
                  <a:lnTo>
                    <a:pt x="541997" y="196837"/>
                  </a:lnTo>
                  <a:lnTo>
                    <a:pt x="541909" y="197027"/>
                  </a:lnTo>
                  <a:lnTo>
                    <a:pt x="541731" y="197180"/>
                  </a:lnTo>
                  <a:lnTo>
                    <a:pt x="541540" y="197358"/>
                  </a:lnTo>
                  <a:lnTo>
                    <a:pt x="540448" y="197967"/>
                  </a:lnTo>
                  <a:lnTo>
                    <a:pt x="540258" y="198056"/>
                  </a:lnTo>
                  <a:lnTo>
                    <a:pt x="540105" y="198120"/>
                  </a:lnTo>
                  <a:lnTo>
                    <a:pt x="538949" y="198602"/>
                  </a:lnTo>
                  <a:lnTo>
                    <a:pt x="537641" y="199161"/>
                  </a:lnTo>
                  <a:lnTo>
                    <a:pt x="536054" y="199859"/>
                  </a:lnTo>
                  <a:lnTo>
                    <a:pt x="534504" y="200533"/>
                  </a:lnTo>
                  <a:lnTo>
                    <a:pt x="532942" y="201193"/>
                  </a:lnTo>
                  <a:lnTo>
                    <a:pt x="531418" y="201841"/>
                  </a:lnTo>
                  <a:lnTo>
                    <a:pt x="529894" y="202514"/>
                  </a:lnTo>
                  <a:lnTo>
                    <a:pt x="528624" y="203060"/>
                  </a:lnTo>
                  <a:lnTo>
                    <a:pt x="527608" y="203479"/>
                  </a:lnTo>
                  <a:lnTo>
                    <a:pt x="527431" y="203327"/>
                  </a:lnTo>
                  <a:lnTo>
                    <a:pt x="527189" y="203149"/>
                  </a:lnTo>
                  <a:lnTo>
                    <a:pt x="526910" y="202933"/>
                  </a:lnTo>
                  <a:lnTo>
                    <a:pt x="526605" y="202717"/>
                  </a:lnTo>
                  <a:lnTo>
                    <a:pt x="526300" y="202476"/>
                  </a:lnTo>
                  <a:lnTo>
                    <a:pt x="525907" y="202171"/>
                  </a:lnTo>
                  <a:lnTo>
                    <a:pt x="525538" y="201904"/>
                  </a:lnTo>
                  <a:lnTo>
                    <a:pt x="525208" y="201599"/>
                  </a:lnTo>
                  <a:lnTo>
                    <a:pt x="524840" y="201320"/>
                  </a:lnTo>
                  <a:lnTo>
                    <a:pt x="524510" y="201015"/>
                  </a:lnTo>
                  <a:lnTo>
                    <a:pt x="524205" y="200710"/>
                  </a:lnTo>
                  <a:lnTo>
                    <a:pt x="523900" y="200406"/>
                  </a:lnTo>
                  <a:lnTo>
                    <a:pt x="523595" y="200075"/>
                  </a:lnTo>
                  <a:lnTo>
                    <a:pt x="523316" y="199732"/>
                  </a:lnTo>
                  <a:lnTo>
                    <a:pt x="523100" y="199402"/>
                  </a:lnTo>
                  <a:lnTo>
                    <a:pt x="522859" y="199059"/>
                  </a:lnTo>
                  <a:lnTo>
                    <a:pt x="522643" y="198704"/>
                  </a:lnTo>
                  <a:lnTo>
                    <a:pt x="522490" y="198297"/>
                  </a:lnTo>
                  <a:lnTo>
                    <a:pt x="522338" y="197904"/>
                  </a:lnTo>
                  <a:lnTo>
                    <a:pt x="522224" y="197485"/>
                  </a:lnTo>
                  <a:lnTo>
                    <a:pt x="522160" y="197053"/>
                  </a:lnTo>
                  <a:lnTo>
                    <a:pt x="522097" y="196596"/>
                  </a:lnTo>
                  <a:lnTo>
                    <a:pt x="522071" y="196164"/>
                  </a:lnTo>
                  <a:lnTo>
                    <a:pt x="522097" y="195808"/>
                  </a:lnTo>
                  <a:lnTo>
                    <a:pt x="522122" y="195402"/>
                  </a:lnTo>
                  <a:lnTo>
                    <a:pt x="522160" y="195072"/>
                  </a:lnTo>
                  <a:lnTo>
                    <a:pt x="522224" y="194792"/>
                  </a:lnTo>
                  <a:lnTo>
                    <a:pt x="523100" y="195008"/>
                  </a:lnTo>
                  <a:lnTo>
                    <a:pt x="524103" y="195249"/>
                  </a:lnTo>
                  <a:lnTo>
                    <a:pt x="531152" y="196380"/>
                  </a:lnTo>
                  <a:lnTo>
                    <a:pt x="532066" y="196354"/>
                  </a:lnTo>
                  <a:lnTo>
                    <a:pt x="533006" y="196316"/>
                  </a:lnTo>
                  <a:lnTo>
                    <a:pt x="533806" y="196202"/>
                  </a:lnTo>
                  <a:lnTo>
                    <a:pt x="534466" y="195986"/>
                  </a:lnTo>
                  <a:lnTo>
                    <a:pt x="535178" y="195770"/>
                  </a:lnTo>
                  <a:lnTo>
                    <a:pt x="535787" y="195465"/>
                  </a:lnTo>
                  <a:lnTo>
                    <a:pt x="536295" y="195046"/>
                  </a:lnTo>
                  <a:lnTo>
                    <a:pt x="536790" y="194640"/>
                  </a:lnTo>
                  <a:lnTo>
                    <a:pt x="537248" y="194132"/>
                  </a:lnTo>
                  <a:lnTo>
                    <a:pt x="537641" y="193522"/>
                  </a:lnTo>
                  <a:lnTo>
                    <a:pt x="538035" y="192938"/>
                  </a:lnTo>
                  <a:lnTo>
                    <a:pt x="539648" y="189128"/>
                  </a:lnTo>
                  <a:lnTo>
                    <a:pt x="539927" y="188391"/>
                  </a:lnTo>
                  <a:lnTo>
                    <a:pt x="540143" y="187756"/>
                  </a:lnTo>
                  <a:lnTo>
                    <a:pt x="540321" y="187210"/>
                  </a:lnTo>
                  <a:lnTo>
                    <a:pt x="539953" y="187083"/>
                  </a:lnTo>
                  <a:lnTo>
                    <a:pt x="539534" y="186994"/>
                  </a:lnTo>
                  <a:lnTo>
                    <a:pt x="539013" y="186931"/>
                  </a:lnTo>
                  <a:lnTo>
                    <a:pt x="538530" y="186842"/>
                  </a:lnTo>
                  <a:lnTo>
                    <a:pt x="535813" y="187236"/>
                  </a:lnTo>
                  <a:lnTo>
                    <a:pt x="535292" y="187426"/>
                  </a:lnTo>
                  <a:lnTo>
                    <a:pt x="534835" y="187667"/>
                  </a:lnTo>
                  <a:lnTo>
                    <a:pt x="534416" y="187972"/>
                  </a:lnTo>
                  <a:lnTo>
                    <a:pt x="533984" y="188277"/>
                  </a:lnTo>
                  <a:lnTo>
                    <a:pt x="533590" y="188645"/>
                  </a:lnTo>
                  <a:lnTo>
                    <a:pt x="533222" y="189039"/>
                  </a:lnTo>
                  <a:lnTo>
                    <a:pt x="532853" y="189433"/>
                  </a:lnTo>
                  <a:lnTo>
                    <a:pt x="532485" y="189865"/>
                  </a:lnTo>
                  <a:lnTo>
                    <a:pt x="532155" y="190322"/>
                  </a:lnTo>
                  <a:lnTo>
                    <a:pt x="531787" y="190804"/>
                  </a:lnTo>
                  <a:lnTo>
                    <a:pt x="531456" y="191287"/>
                  </a:lnTo>
                  <a:lnTo>
                    <a:pt x="531152" y="191782"/>
                  </a:lnTo>
                  <a:lnTo>
                    <a:pt x="530809" y="192303"/>
                  </a:lnTo>
                  <a:lnTo>
                    <a:pt x="530542" y="192760"/>
                  </a:lnTo>
                  <a:lnTo>
                    <a:pt x="530301" y="193116"/>
                  </a:lnTo>
                  <a:lnTo>
                    <a:pt x="530047" y="193522"/>
                  </a:lnTo>
                  <a:lnTo>
                    <a:pt x="529869" y="193852"/>
                  </a:lnTo>
                  <a:lnTo>
                    <a:pt x="529691" y="194132"/>
                  </a:lnTo>
                  <a:lnTo>
                    <a:pt x="529196" y="193675"/>
                  </a:lnTo>
                  <a:lnTo>
                    <a:pt x="528586" y="193116"/>
                  </a:lnTo>
                  <a:lnTo>
                    <a:pt x="527824" y="192544"/>
                  </a:lnTo>
                  <a:lnTo>
                    <a:pt x="527062" y="191960"/>
                  </a:lnTo>
                  <a:lnTo>
                    <a:pt x="526122" y="191389"/>
                  </a:lnTo>
                  <a:lnTo>
                    <a:pt x="517829" y="188188"/>
                  </a:lnTo>
                  <a:lnTo>
                    <a:pt x="517093" y="187998"/>
                  </a:lnTo>
                  <a:lnTo>
                    <a:pt x="516521" y="187845"/>
                  </a:lnTo>
                  <a:lnTo>
                    <a:pt x="516242" y="187782"/>
                  </a:lnTo>
                  <a:lnTo>
                    <a:pt x="516026" y="187756"/>
                  </a:lnTo>
                  <a:lnTo>
                    <a:pt x="515848" y="187693"/>
                  </a:lnTo>
                  <a:lnTo>
                    <a:pt x="515632" y="187629"/>
                  </a:lnTo>
                  <a:lnTo>
                    <a:pt x="515391" y="187579"/>
                  </a:lnTo>
                  <a:lnTo>
                    <a:pt x="515175" y="187515"/>
                  </a:lnTo>
                  <a:lnTo>
                    <a:pt x="514934" y="187426"/>
                  </a:lnTo>
                  <a:lnTo>
                    <a:pt x="514718" y="187363"/>
                  </a:lnTo>
                  <a:lnTo>
                    <a:pt x="514477" y="187274"/>
                  </a:lnTo>
                  <a:lnTo>
                    <a:pt x="514299" y="187172"/>
                  </a:lnTo>
                  <a:lnTo>
                    <a:pt x="514108" y="187058"/>
                  </a:lnTo>
                  <a:lnTo>
                    <a:pt x="513930" y="186931"/>
                  </a:lnTo>
                  <a:lnTo>
                    <a:pt x="513740" y="186817"/>
                  </a:lnTo>
                  <a:lnTo>
                    <a:pt x="513626" y="186664"/>
                  </a:lnTo>
                  <a:lnTo>
                    <a:pt x="513473" y="186512"/>
                  </a:lnTo>
                  <a:lnTo>
                    <a:pt x="513384" y="186321"/>
                  </a:lnTo>
                  <a:lnTo>
                    <a:pt x="513283" y="186143"/>
                  </a:lnTo>
                  <a:lnTo>
                    <a:pt x="513232" y="185928"/>
                  </a:lnTo>
                  <a:lnTo>
                    <a:pt x="513194" y="185712"/>
                  </a:lnTo>
                  <a:lnTo>
                    <a:pt x="513194" y="185470"/>
                  </a:lnTo>
                  <a:lnTo>
                    <a:pt x="513194" y="185229"/>
                  </a:lnTo>
                  <a:lnTo>
                    <a:pt x="513232" y="184988"/>
                  </a:lnTo>
                  <a:lnTo>
                    <a:pt x="513283" y="184734"/>
                  </a:lnTo>
                  <a:lnTo>
                    <a:pt x="513346" y="184492"/>
                  </a:lnTo>
                  <a:lnTo>
                    <a:pt x="513435" y="184277"/>
                  </a:lnTo>
                  <a:lnTo>
                    <a:pt x="513499" y="184099"/>
                  </a:lnTo>
                  <a:lnTo>
                    <a:pt x="513689" y="183946"/>
                  </a:lnTo>
                  <a:lnTo>
                    <a:pt x="513842" y="183857"/>
                  </a:lnTo>
                  <a:lnTo>
                    <a:pt x="514108" y="183705"/>
                  </a:lnTo>
                  <a:lnTo>
                    <a:pt x="514299" y="183667"/>
                  </a:lnTo>
                  <a:lnTo>
                    <a:pt x="514477" y="183667"/>
                  </a:lnTo>
                  <a:lnTo>
                    <a:pt x="514654" y="183667"/>
                  </a:lnTo>
                  <a:lnTo>
                    <a:pt x="514845" y="183705"/>
                  </a:lnTo>
                  <a:lnTo>
                    <a:pt x="515023" y="183730"/>
                  </a:lnTo>
                  <a:lnTo>
                    <a:pt x="515239" y="183769"/>
                  </a:lnTo>
                  <a:lnTo>
                    <a:pt x="515416" y="183819"/>
                  </a:lnTo>
                  <a:lnTo>
                    <a:pt x="515607" y="183921"/>
                  </a:lnTo>
                  <a:lnTo>
                    <a:pt x="515785" y="183972"/>
                  </a:lnTo>
                  <a:lnTo>
                    <a:pt x="515975" y="184035"/>
                  </a:lnTo>
                  <a:lnTo>
                    <a:pt x="516153" y="184099"/>
                  </a:lnTo>
                  <a:lnTo>
                    <a:pt x="516331" y="184124"/>
                  </a:lnTo>
                  <a:lnTo>
                    <a:pt x="516521" y="184162"/>
                  </a:lnTo>
                  <a:lnTo>
                    <a:pt x="516674" y="184188"/>
                  </a:lnTo>
                  <a:lnTo>
                    <a:pt x="516851" y="184226"/>
                  </a:lnTo>
                  <a:lnTo>
                    <a:pt x="517042" y="184188"/>
                  </a:lnTo>
                  <a:lnTo>
                    <a:pt x="517194" y="184162"/>
                  </a:lnTo>
                  <a:lnTo>
                    <a:pt x="517347" y="184099"/>
                  </a:lnTo>
                  <a:lnTo>
                    <a:pt x="517550" y="183921"/>
                  </a:lnTo>
                  <a:lnTo>
                    <a:pt x="517740" y="183769"/>
                  </a:lnTo>
                  <a:lnTo>
                    <a:pt x="516089" y="181686"/>
                  </a:lnTo>
                  <a:lnTo>
                    <a:pt x="515632" y="181292"/>
                  </a:lnTo>
                  <a:lnTo>
                    <a:pt x="515112" y="180924"/>
                  </a:lnTo>
                  <a:lnTo>
                    <a:pt x="514604" y="180568"/>
                  </a:lnTo>
                  <a:lnTo>
                    <a:pt x="514083" y="180200"/>
                  </a:lnTo>
                  <a:lnTo>
                    <a:pt x="513537" y="179857"/>
                  </a:lnTo>
                  <a:lnTo>
                    <a:pt x="513016" y="179501"/>
                  </a:lnTo>
                  <a:lnTo>
                    <a:pt x="512470" y="179133"/>
                  </a:lnTo>
                  <a:lnTo>
                    <a:pt x="510387" y="176911"/>
                  </a:lnTo>
                  <a:lnTo>
                    <a:pt x="510057" y="176390"/>
                  </a:lnTo>
                  <a:lnTo>
                    <a:pt x="509879" y="175780"/>
                  </a:lnTo>
                  <a:lnTo>
                    <a:pt x="509752" y="175107"/>
                  </a:lnTo>
                  <a:lnTo>
                    <a:pt x="509663" y="174472"/>
                  </a:lnTo>
                  <a:lnTo>
                    <a:pt x="509663" y="173799"/>
                  </a:lnTo>
                  <a:lnTo>
                    <a:pt x="509816" y="173151"/>
                  </a:lnTo>
                  <a:lnTo>
                    <a:pt x="509930" y="172491"/>
                  </a:lnTo>
                  <a:lnTo>
                    <a:pt x="510082" y="171932"/>
                  </a:lnTo>
                  <a:lnTo>
                    <a:pt x="510273" y="171450"/>
                  </a:lnTo>
                  <a:lnTo>
                    <a:pt x="510819" y="171729"/>
                  </a:lnTo>
                  <a:lnTo>
                    <a:pt x="511454" y="171996"/>
                  </a:lnTo>
                  <a:lnTo>
                    <a:pt x="512254" y="172300"/>
                  </a:lnTo>
                  <a:lnTo>
                    <a:pt x="513016" y="172605"/>
                  </a:lnTo>
                  <a:lnTo>
                    <a:pt x="513892" y="172847"/>
                  </a:lnTo>
                  <a:lnTo>
                    <a:pt x="514908" y="172999"/>
                  </a:lnTo>
                  <a:lnTo>
                    <a:pt x="515874" y="173151"/>
                  </a:lnTo>
                  <a:lnTo>
                    <a:pt x="516890" y="173189"/>
                  </a:lnTo>
                  <a:lnTo>
                    <a:pt x="517829" y="173062"/>
                  </a:lnTo>
                  <a:lnTo>
                    <a:pt x="518807" y="172974"/>
                  </a:lnTo>
                  <a:lnTo>
                    <a:pt x="519658" y="172758"/>
                  </a:lnTo>
                  <a:lnTo>
                    <a:pt x="520395" y="172491"/>
                  </a:lnTo>
                  <a:lnTo>
                    <a:pt x="521093" y="172212"/>
                  </a:lnTo>
                  <a:lnTo>
                    <a:pt x="521703" y="171970"/>
                  </a:lnTo>
                  <a:lnTo>
                    <a:pt x="522185" y="171729"/>
                  </a:lnTo>
                  <a:lnTo>
                    <a:pt x="521766" y="170561"/>
                  </a:lnTo>
                  <a:lnTo>
                    <a:pt x="521271" y="169291"/>
                  </a:lnTo>
                  <a:lnTo>
                    <a:pt x="520877" y="168249"/>
                  </a:lnTo>
                  <a:lnTo>
                    <a:pt x="521208" y="168160"/>
                  </a:lnTo>
                  <a:lnTo>
                    <a:pt x="521576" y="168071"/>
                  </a:lnTo>
                  <a:lnTo>
                    <a:pt x="522008" y="167944"/>
                  </a:lnTo>
                  <a:lnTo>
                    <a:pt x="522401" y="167817"/>
                  </a:lnTo>
                  <a:lnTo>
                    <a:pt x="522833" y="167665"/>
                  </a:lnTo>
                  <a:lnTo>
                    <a:pt x="523252" y="167513"/>
                  </a:lnTo>
                  <a:lnTo>
                    <a:pt x="523646" y="167398"/>
                  </a:lnTo>
                  <a:lnTo>
                    <a:pt x="524014" y="167246"/>
                  </a:lnTo>
                  <a:lnTo>
                    <a:pt x="524294" y="167055"/>
                  </a:lnTo>
                  <a:lnTo>
                    <a:pt x="524560" y="166903"/>
                  </a:lnTo>
                  <a:lnTo>
                    <a:pt x="525272" y="165595"/>
                  </a:lnTo>
                  <a:lnTo>
                    <a:pt x="525272" y="165265"/>
                  </a:lnTo>
                  <a:lnTo>
                    <a:pt x="525208" y="164922"/>
                  </a:lnTo>
                  <a:lnTo>
                    <a:pt x="525145" y="164566"/>
                  </a:lnTo>
                  <a:lnTo>
                    <a:pt x="525018" y="164134"/>
                  </a:lnTo>
                  <a:lnTo>
                    <a:pt x="524903" y="163652"/>
                  </a:lnTo>
                  <a:lnTo>
                    <a:pt x="524751" y="163156"/>
                  </a:lnTo>
                  <a:lnTo>
                    <a:pt x="524598" y="162674"/>
                  </a:lnTo>
                  <a:lnTo>
                    <a:pt x="524408" y="162179"/>
                  </a:lnTo>
                  <a:lnTo>
                    <a:pt x="524256" y="161696"/>
                  </a:lnTo>
                  <a:lnTo>
                    <a:pt x="524103" y="161264"/>
                  </a:lnTo>
                  <a:lnTo>
                    <a:pt x="523989" y="160909"/>
                  </a:lnTo>
                  <a:lnTo>
                    <a:pt x="523925" y="160756"/>
                  </a:lnTo>
                  <a:lnTo>
                    <a:pt x="523862" y="160604"/>
                  </a:lnTo>
                  <a:lnTo>
                    <a:pt x="523773" y="160388"/>
                  </a:lnTo>
                  <a:lnTo>
                    <a:pt x="523709" y="160197"/>
                  </a:lnTo>
                  <a:lnTo>
                    <a:pt x="523684" y="160045"/>
                  </a:lnTo>
                  <a:lnTo>
                    <a:pt x="523709" y="159867"/>
                  </a:lnTo>
                  <a:lnTo>
                    <a:pt x="523900" y="159537"/>
                  </a:lnTo>
                  <a:lnTo>
                    <a:pt x="524052" y="159169"/>
                  </a:lnTo>
                  <a:lnTo>
                    <a:pt x="524205" y="158737"/>
                  </a:lnTo>
                  <a:lnTo>
                    <a:pt x="524383" y="158280"/>
                  </a:lnTo>
                  <a:lnTo>
                    <a:pt x="524471" y="157822"/>
                  </a:lnTo>
                  <a:lnTo>
                    <a:pt x="524510" y="157340"/>
                  </a:lnTo>
                  <a:lnTo>
                    <a:pt x="524510" y="156845"/>
                  </a:lnTo>
                  <a:lnTo>
                    <a:pt x="523798" y="154813"/>
                  </a:lnTo>
                  <a:lnTo>
                    <a:pt x="523557" y="154470"/>
                  </a:lnTo>
                  <a:lnTo>
                    <a:pt x="521512" y="152704"/>
                  </a:lnTo>
                  <a:lnTo>
                    <a:pt x="521157" y="152425"/>
                  </a:lnTo>
                  <a:lnTo>
                    <a:pt x="520788" y="152184"/>
                  </a:lnTo>
                  <a:lnTo>
                    <a:pt x="520395" y="151942"/>
                  </a:lnTo>
                  <a:lnTo>
                    <a:pt x="520090" y="151726"/>
                  </a:lnTo>
                  <a:lnTo>
                    <a:pt x="519811" y="151549"/>
                  </a:lnTo>
                  <a:lnTo>
                    <a:pt x="519531" y="151396"/>
                  </a:lnTo>
                  <a:lnTo>
                    <a:pt x="519328" y="151244"/>
                  </a:lnTo>
                  <a:lnTo>
                    <a:pt x="519137" y="151091"/>
                  </a:lnTo>
                  <a:lnTo>
                    <a:pt x="518922" y="150964"/>
                  </a:lnTo>
                  <a:lnTo>
                    <a:pt x="518680" y="150787"/>
                  </a:lnTo>
                  <a:lnTo>
                    <a:pt x="518375" y="150545"/>
                  </a:lnTo>
                  <a:lnTo>
                    <a:pt x="518071" y="150329"/>
                  </a:lnTo>
                  <a:lnTo>
                    <a:pt x="517677" y="150050"/>
                  </a:lnTo>
                  <a:lnTo>
                    <a:pt x="513041" y="147650"/>
                  </a:lnTo>
                  <a:lnTo>
                    <a:pt x="512559" y="147523"/>
                  </a:lnTo>
                  <a:lnTo>
                    <a:pt x="512038" y="147459"/>
                  </a:lnTo>
                  <a:lnTo>
                    <a:pt x="511517" y="147434"/>
                  </a:lnTo>
                  <a:lnTo>
                    <a:pt x="510997" y="147434"/>
                  </a:lnTo>
                  <a:lnTo>
                    <a:pt x="510489" y="147497"/>
                  </a:lnTo>
                  <a:lnTo>
                    <a:pt x="509930" y="147650"/>
                  </a:lnTo>
                  <a:lnTo>
                    <a:pt x="509384" y="147764"/>
                  </a:lnTo>
                  <a:lnTo>
                    <a:pt x="507403" y="148869"/>
                  </a:lnTo>
                  <a:lnTo>
                    <a:pt x="507441" y="149136"/>
                  </a:lnTo>
                  <a:lnTo>
                    <a:pt x="507492" y="149440"/>
                  </a:lnTo>
                  <a:lnTo>
                    <a:pt x="507555" y="149834"/>
                  </a:lnTo>
                  <a:lnTo>
                    <a:pt x="508317" y="151968"/>
                  </a:lnTo>
                  <a:lnTo>
                    <a:pt x="508533" y="152400"/>
                  </a:lnTo>
                  <a:lnTo>
                    <a:pt x="508774" y="152793"/>
                  </a:lnTo>
                  <a:lnTo>
                    <a:pt x="509016" y="153187"/>
                  </a:lnTo>
                  <a:lnTo>
                    <a:pt x="509295" y="153593"/>
                  </a:lnTo>
                  <a:lnTo>
                    <a:pt x="509536" y="153949"/>
                  </a:lnTo>
                  <a:lnTo>
                    <a:pt x="509841" y="154317"/>
                  </a:lnTo>
                  <a:lnTo>
                    <a:pt x="510120" y="154686"/>
                  </a:lnTo>
                  <a:lnTo>
                    <a:pt x="510425" y="155054"/>
                  </a:lnTo>
                  <a:lnTo>
                    <a:pt x="510730" y="155384"/>
                  </a:lnTo>
                  <a:lnTo>
                    <a:pt x="511035" y="155752"/>
                  </a:lnTo>
                  <a:lnTo>
                    <a:pt x="511302" y="156083"/>
                  </a:lnTo>
                  <a:lnTo>
                    <a:pt x="511606" y="156425"/>
                  </a:lnTo>
                  <a:lnTo>
                    <a:pt x="511911" y="156794"/>
                  </a:lnTo>
                  <a:lnTo>
                    <a:pt x="512216" y="157124"/>
                  </a:lnTo>
                  <a:lnTo>
                    <a:pt x="512470" y="157429"/>
                  </a:lnTo>
                  <a:lnTo>
                    <a:pt x="512648" y="157708"/>
                  </a:lnTo>
                  <a:lnTo>
                    <a:pt x="512864" y="157949"/>
                  </a:lnTo>
                  <a:lnTo>
                    <a:pt x="513016" y="158165"/>
                  </a:lnTo>
                  <a:lnTo>
                    <a:pt x="513130" y="158343"/>
                  </a:lnTo>
                  <a:lnTo>
                    <a:pt x="513080" y="158559"/>
                  </a:lnTo>
                  <a:lnTo>
                    <a:pt x="512953" y="158775"/>
                  </a:lnTo>
                  <a:lnTo>
                    <a:pt x="512800" y="158978"/>
                  </a:lnTo>
                  <a:lnTo>
                    <a:pt x="512648" y="159232"/>
                  </a:lnTo>
                  <a:lnTo>
                    <a:pt x="510298" y="160604"/>
                  </a:lnTo>
                  <a:lnTo>
                    <a:pt x="509993" y="160693"/>
                  </a:lnTo>
                  <a:lnTo>
                    <a:pt x="509727" y="160756"/>
                  </a:lnTo>
                  <a:lnTo>
                    <a:pt x="509422" y="160782"/>
                  </a:lnTo>
                  <a:lnTo>
                    <a:pt x="509117" y="160845"/>
                  </a:lnTo>
                  <a:lnTo>
                    <a:pt x="508812" y="160909"/>
                  </a:lnTo>
                  <a:lnTo>
                    <a:pt x="508508" y="160959"/>
                  </a:lnTo>
                  <a:lnTo>
                    <a:pt x="508203" y="161023"/>
                  </a:lnTo>
                  <a:lnTo>
                    <a:pt x="506984" y="161455"/>
                  </a:lnTo>
                  <a:lnTo>
                    <a:pt x="506793" y="161544"/>
                  </a:lnTo>
                  <a:lnTo>
                    <a:pt x="506793" y="161823"/>
                  </a:lnTo>
                  <a:lnTo>
                    <a:pt x="506945" y="162090"/>
                  </a:lnTo>
                  <a:lnTo>
                    <a:pt x="507034" y="162394"/>
                  </a:lnTo>
                  <a:lnTo>
                    <a:pt x="507161" y="162699"/>
                  </a:lnTo>
                  <a:lnTo>
                    <a:pt x="507225" y="163042"/>
                  </a:lnTo>
                  <a:lnTo>
                    <a:pt x="507187" y="163398"/>
                  </a:lnTo>
                  <a:lnTo>
                    <a:pt x="507161" y="163804"/>
                  </a:lnTo>
                  <a:lnTo>
                    <a:pt x="507072" y="164160"/>
                  </a:lnTo>
                  <a:lnTo>
                    <a:pt x="506920" y="164528"/>
                  </a:lnTo>
                  <a:lnTo>
                    <a:pt x="506793" y="164896"/>
                  </a:lnTo>
                  <a:lnTo>
                    <a:pt x="506615" y="165265"/>
                  </a:lnTo>
                  <a:lnTo>
                    <a:pt x="506425" y="165633"/>
                  </a:lnTo>
                  <a:lnTo>
                    <a:pt x="506222" y="165989"/>
                  </a:lnTo>
                  <a:lnTo>
                    <a:pt x="506031" y="166357"/>
                  </a:lnTo>
                  <a:lnTo>
                    <a:pt x="505879" y="166725"/>
                  </a:lnTo>
                  <a:lnTo>
                    <a:pt x="505701" y="167093"/>
                  </a:lnTo>
                  <a:lnTo>
                    <a:pt x="505548" y="167487"/>
                  </a:lnTo>
                  <a:lnTo>
                    <a:pt x="505460" y="167855"/>
                  </a:lnTo>
                  <a:lnTo>
                    <a:pt x="505358" y="168249"/>
                  </a:lnTo>
                  <a:lnTo>
                    <a:pt x="505358" y="168681"/>
                  </a:lnTo>
                  <a:lnTo>
                    <a:pt x="505421" y="169100"/>
                  </a:lnTo>
                  <a:lnTo>
                    <a:pt x="505485" y="169532"/>
                  </a:lnTo>
                  <a:lnTo>
                    <a:pt x="505612" y="169926"/>
                  </a:lnTo>
                  <a:lnTo>
                    <a:pt x="505815" y="170256"/>
                  </a:lnTo>
                  <a:lnTo>
                    <a:pt x="506031" y="170624"/>
                  </a:lnTo>
                  <a:lnTo>
                    <a:pt x="506247" y="170929"/>
                  </a:lnTo>
                  <a:lnTo>
                    <a:pt x="506463" y="171170"/>
                  </a:lnTo>
                  <a:lnTo>
                    <a:pt x="506006" y="170967"/>
                  </a:lnTo>
                  <a:lnTo>
                    <a:pt x="505460" y="170688"/>
                  </a:lnTo>
                  <a:lnTo>
                    <a:pt x="504875" y="170408"/>
                  </a:lnTo>
                  <a:lnTo>
                    <a:pt x="504266" y="170103"/>
                  </a:lnTo>
                  <a:lnTo>
                    <a:pt x="503656" y="169799"/>
                  </a:lnTo>
                  <a:lnTo>
                    <a:pt x="503047" y="169468"/>
                  </a:lnTo>
                  <a:lnTo>
                    <a:pt x="502437" y="169138"/>
                  </a:lnTo>
                  <a:lnTo>
                    <a:pt x="501916" y="168833"/>
                  </a:lnTo>
                  <a:lnTo>
                    <a:pt x="501523" y="168554"/>
                  </a:lnTo>
                  <a:lnTo>
                    <a:pt x="501091" y="168249"/>
                  </a:lnTo>
                  <a:lnTo>
                    <a:pt x="500761" y="167970"/>
                  </a:lnTo>
                  <a:lnTo>
                    <a:pt x="500545" y="167665"/>
                  </a:lnTo>
                  <a:lnTo>
                    <a:pt x="500303" y="167398"/>
                  </a:lnTo>
                  <a:lnTo>
                    <a:pt x="500151" y="167093"/>
                  </a:lnTo>
                  <a:lnTo>
                    <a:pt x="500087" y="166751"/>
                  </a:lnTo>
                  <a:lnTo>
                    <a:pt x="500024" y="166446"/>
                  </a:lnTo>
                  <a:lnTo>
                    <a:pt x="500024" y="166090"/>
                  </a:lnTo>
                  <a:lnTo>
                    <a:pt x="500126" y="165722"/>
                  </a:lnTo>
                  <a:lnTo>
                    <a:pt x="500214" y="165354"/>
                  </a:lnTo>
                  <a:lnTo>
                    <a:pt x="500392" y="164922"/>
                  </a:lnTo>
                  <a:lnTo>
                    <a:pt x="500634" y="164439"/>
                  </a:lnTo>
                  <a:lnTo>
                    <a:pt x="500888" y="163982"/>
                  </a:lnTo>
                  <a:lnTo>
                    <a:pt x="501129" y="163525"/>
                  </a:lnTo>
                  <a:lnTo>
                    <a:pt x="501434" y="163093"/>
                  </a:lnTo>
                  <a:lnTo>
                    <a:pt x="501700" y="162636"/>
                  </a:lnTo>
                  <a:lnTo>
                    <a:pt x="501954" y="162242"/>
                  </a:lnTo>
                  <a:lnTo>
                    <a:pt x="502158" y="161937"/>
                  </a:lnTo>
                  <a:lnTo>
                    <a:pt x="502348" y="161696"/>
                  </a:lnTo>
                  <a:lnTo>
                    <a:pt x="502500" y="161391"/>
                  </a:lnTo>
                  <a:lnTo>
                    <a:pt x="503478" y="158343"/>
                  </a:lnTo>
                  <a:lnTo>
                    <a:pt x="503529" y="157886"/>
                  </a:lnTo>
                  <a:lnTo>
                    <a:pt x="503529" y="157429"/>
                  </a:lnTo>
                  <a:lnTo>
                    <a:pt x="503504" y="156972"/>
                  </a:lnTo>
                  <a:lnTo>
                    <a:pt x="503478" y="156514"/>
                  </a:lnTo>
                  <a:lnTo>
                    <a:pt x="502678" y="153682"/>
                  </a:lnTo>
                  <a:lnTo>
                    <a:pt x="502526" y="153314"/>
                  </a:lnTo>
                  <a:lnTo>
                    <a:pt x="502373" y="152984"/>
                  </a:lnTo>
                  <a:lnTo>
                    <a:pt x="502221" y="152704"/>
                  </a:lnTo>
                  <a:lnTo>
                    <a:pt x="502107" y="152463"/>
                  </a:lnTo>
                  <a:lnTo>
                    <a:pt x="501980" y="152247"/>
                  </a:lnTo>
                  <a:lnTo>
                    <a:pt x="501827" y="152031"/>
                  </a:lnTo>
                  <a:lnTo>
                    <a:pt x="501700" y="151815"/>
                  </a:lnTo>
                  <a:lnTo>
                    <a:pt x="499910" y="149809"/>
                  </a:lnTo>
                  <a:lnTo>
                    <a:pt x="499414" y="149415"/>
                  </a:lnTo>
                  <a:lnTo>
                    <a:pt x="498906" y="149047"/>
                  </a:lnTo>
                  <a:lnTo>
                    <a:pt x="498348" y="148767"/>
                  </a:lnTo>
                  <a:lnTo>
                    <a:pt x="497801" y="148463"/>
                  </a:lnTo>
                  <a:lnTo>
                    <a:pt x="497255" y="148221"/>
                  </a:lnTo>
                  <a:lnTo>
                    <a:pt x="496646" y="147980"/>
                  </a:lnTo>
                  <a:lnTo>
                    <a:pt x="496062" y="147764"/>
                  </a:lnTo>
                  <a:lnTo>
                    <a:pt x="495427" y="147586"/>
                  </a:lnTo>
                  <a:lnTo>
                    <a:pt x="494817" y="147396"/>
                  </a:lnTo>
                  <a:lnTo>
                    <a:pt x="494182" y="147243"/>
                  </a:lnTo>
                  <a:lnTo>
                    <a:pt x="493534" y="147091"/>
                  </a:lnTo>
                  <a:lnTo>
                    <a:pt x="492899" y="146977"/>
                  </a:lnTo>
                  <a:lnTo>
                    <a:pt x="492226" y="146850"/>
                  </a:lnTo>
                  <a:lnTo>
                    <a:pt x="491591" y="146735"/>
                  </a:lnTo>
                  <a:lnTo>
                    <a:pt x="490918" y="146608"/>
                  </a:lnTo>
                  <a:lnTo>
                    <a:pt x="490270" y="146519"/>
                  </a:lnTo>
                  <a:lnTo>
                    <a:pt x="489699" y="146431"/>
                  </a:lnTo>
                  <a:lnTo>
                    <a:pt x="489204" y="146329"/>
                  </a:lnTo>
                  <a:lnTo>
                    <a:pt x="488721" y="146240"/>
                  </a:lnTo>
                  <a:lnTo>
                    <a:pt x="488327" y="146177"/>
                  </a:lnTo>
                  <a:lnTo>
                    <a:pt x="488022" y="146126"/>
                  </a:lnTo>
                  <a:lnTo>
                    <a:pt x="487781" y="146062"/>
                  </a:lnTo>
                  <a:lnTo>
                    <a:pt x="487502" y="146062"/>
                  </a:lnTo>
                  <a:lnTo>
                    <a:pt x="487197" y="146024"/>
                  </a:lnTo>
                  <a:lnTo>
                    <a:pt x="486867" y="146024"/>
                  </a:lnTo>
                  <a:lnTo>
                    <a:pt x="485305" y="146583"/>
                  </a:lnTo>
                  <a:lnTo>
                    <a:pt x="485038" y="146761"/>
                  </a:lnTo>
                  <a:lnTo>
                    <a:pt x="484784" y="146977"/>
                  </a:lnTo>
                  <a:lnTo>
                    <a:pt x="484543" y="147218"/>
                  </a:lnTo>
                  <a:lnTo>
                    <a:pt x="484327" y="147459"/>
                  </a:lnTo>
                  <a:lnTo>
                    <a:pt x="484124" y="147739"/>
                  </a:lnTo>
                  <a:lnTo>
                    <a:pt x="483908" y="148005"/>
                  </a:lnTo>
                  <a:lnTo>
                    <a:pt x="483692" y="148310"/>
                  </a:lnTo>
                  <a:lnTo>
                    <a:pt x="483514" y="148590"/>
                  </a:lnTo>
                  <a:lnTo>
                    <a:pt x="483323" y="148894"/>
                  </a:lnTo>
                  <a:lnTo>
                    <a:pt x="483108" y="149174"/>
                  </a:lnTo>
                  <a:lnTo>
                    <a:pt x="482904" y="149440"/>
                  </a:lnTo>
                  <a:lnTo>
                    <a:pt x="482714" y="149720"/>
                  </a:lnTo>
                  <a:lnTo>
                    <a:pt x="482498" y="149987"/>
                  </a:lnTo>
                  <a:lnTo>
                    <a:pt x="481431" y="150964"/>
                  </a:lnTo>
                  <a:lnTo>
                    <a:pt x="481164" y="151180"/>
                  </a:lnTo>
                  <a:lnTo>
                    <a:pt x="481012" y="151333"/>
                  </a:lnTo>
                  <a:lnTo>
                    <a:pt x="480796" y="151511"/>
                  </a:lnTo>
                  <a:lnTo>
                    <a:pt x="479640" y="153225"/>
                  </a:lnTo>
                  <a:lnTo>
                    <a:pt x="479552" y="153593"/>
                  </a:lnTo>
                  <a:lnTo>
                    <a:pt x="480060" y="155016"/>
                  </a:lnTo>
                  <a:lnTo>
                    <a:pt x="480161" y="155168"/>
                  </a:lnTo>
                  <a:lnTo>
                    <a:pt x="480466" y="155536"/>
                  </a:lnTo>
                  <a:lnTo>
                    <a:pt x="480733" y="155816"/>
                  </a:lnTo>
                  <a:lnTo>
                    <a:pt x="481037" y="156083"/>
                  </a:lnTo>
                  <a:lnTo>
                    <a:pt x="481380" y="156387"/>
                  </a:lnTo>
                  <a:lnTo>
                    <a:pt x="481774" y="156641"/>
                  </a:lnTo>
                  <a:lnTo>
                    <a:pt x="482231" y="156794"/>
                  </a:lnTo>
                  <a:lnTo>
                    <a:pt x="482714" y="156972"/>
                  </a:lnTo>
                  <a:lnTo>
                    <a:pt x="483209" y="157035"/>
                  </a:lnTo>
                  <a:lnTo>
                    <a:pt x="483692" y="156972"/>
                  </a:lnTo>
                  <a:lnTo>
                    <a:pt x="484212" y="156946"/>
                  </a:lnTo>
                  <a:lnTo>
                    <a:pt x="484670" y="156794"/>
                  </a:lnTo>
                  <a:lnTo>
                    <a:pt x="486105" y="155879"/>
                  </a:lnTo>
                  <a:lnTo>
                    <a:pt x="486257" y="155778"/>
                  </a:lnTo>
                  <a:lnTo>
                    <a:pt x="486460" y="155600"/>
                  </a:lnTo>
                  <a:lnTo>
                    <a:pt x="486613" y="155448"/>
                  </a:lnTo>
                  <a:lnTo>
                    <a:pt x="486803" y="155295"/>
                  </a:lnTo>
                  <a:lnTo>
                    <a:pt x="486981" y="155143"/>
                  </a:lnTo>
                  <a:lnTo>
                    <a:pt x="487197" y="154927"/>
                  </a:lnTo>
                  <a:lnTo>
                    <a:pt x="487476" y="154711"/>
                  </a:lnTo>
                  <a:lnTo>
                    <a:pt x="487781" y="154508"/>
                  </a:lnTo>
                  <a:lnTo>
                    <a:pt x="488048" y="154355"/>
                  </a:lnTo>
                  <a:lnTo>
                    <a:pt x="488391" y="154228"/>
                  </a:lnTo>
                  <a:lnTo>
                    <a:pt x="488721" y="154101"/>
                  </a:lnTo>
                  <a:lnTo>
                    <a:pt x="489026" y="154012"/>
                  </a:lnTo>
                  <a:lnTo>
                    <a:pt x="489331" y="154012"/>
                  </a:lnTo>
                  <a:lnTo>
                    <a:pt x="489610" y="154012"/>
                  </a:lnTo>
                  <a:lnTo>
                    <a:pt x="489851" y="154051"/>
                  </a:lnTo>
                  <a:lnTo>
                    <a:pt x="490029" y="154076"/>
                  </a:lnTo>
                  <a:lnTo>
                    <a:pt x="490245" y="154139"/>
                  </a:lnTo>
                  <a:lnTo>
                    <a:pt x="490397" y="154165"/>
                  </a:lnTo>
                  <a:lnTo>
                    <a:pt x="490550" y="154228"/>
                  </a:lnTo>
                  <a:lnTo>
                    <a:pt x="490575" y="154381"/>
                  </a:lnTo>
                  <a:lnTo>
                    <a:pt x="490613" y="154597"/>
                  </a:lnTo>
                  <a:lnTo>
                    <a:pt x="490639" y="154863"/>
                  </a:lnTo>
                  <a:lnTo>
                    <a:pt x="490639" y="155778"/>
                  </a:lnTo>
                  <a:lnTo>
                    <a:pt x="490613" y="156121"/>
                  </a:lnTo>
                  <a:lnTo>
                    <a:pt x="490575" y="156489"/>
                  </a:lnTo>
                  <a:lnTo>
                    <a:pt x="490524" y="156819"/>
                  </a:lnTo>
                  <a:lnTo>
                    <a:pt x="490486" y="157187"/>
                  </a:lnTo>
                  <a:lnTo>
                    <a:pt x="490423" y="157556"/>
                  </a:lnTo>
                  <a:lnTo>
                    <a:pt x="490372" y="157911"/>
                  </a:lnTo>
                  <a:lnTo>
                    <a:pt x="490308" y="158280"/>
                  </a:lnTo>
                  <a:lnTo>
                    <a:pt x="490270" y="158623"/>
                  </a:lnTo>
                  <a:lnTo>
                    <a:pt x="490245" y="158978"/>
                  </a:lnTo>
                  <a:lnTo>
                    <a:pt x="490220" y="159385"/>
                  </a:lnTo>
                  <a:lnTo>
                    <a:pt x="490181" y="159740"/>
                  </a:lnTo>
                  <a:lnTo>
                    <a:pt x="490181" y="160108"/>
                  </a:lnTo>
                  <a:lnTo>
                    <a:pt x="490220" y="160477"/>
                  </a:lnTo>
                  <a:lnTo>
                    <a:pt x="490245" y="160845"/>
                  </a:lnTo>
                  <a:lnTo>
                    <a:pt x="490334" y="161239"/>
                  </a:lnTo>
                  <a:lnTo>
                    <a:pt x="490397" y="161607"/>
                  </a:lnTo>
                  <a:lnTo>
                    <a:pt x="490486" y="161937"/>
                  </a:lnTo>
                  <a:lnTo>
                    <a:pt x="490613" y="162217"/>
                  </a:lnTo>
                  <a:lnTo>
                    <a:pt x="490766" y="162483"/>
                  </a:lnTo>
                  <a:lnTo>
                    <a:pt x="490855" y="162737"/>
                  </a:lnTo>
                  <a:lnTo>
                    <a:pt x="490982" y="162941"/>
                  </a:lnTo>
                  <a:lnTo>
                    <a:pt x="490702" y="162788"/>
                  </a:lnTo>
                  <a:lnTo>
                    <a:pt x="490372" y="162674"/>
                  </a:lnTo>
                  <a:lnTo>
                    <a:pt x="489940" y="162483"/>
                  </a:lnTo>
                  <a:lnTo>
                    <a:pt x="489546" y="162331"/>
                  </a:lnTo>
                  <a:lnTo>
                    <a:pt x="489026" y="162179"/>
                  </a:lnTo>
                  <a:lnTo>
                    <a:pt x="488391" y="162064"/>
                  </a:lnTo>
                  <a:lnTo>
                    <a:pt x="487718" y="161912"/>
                  </a:lnTo>
                  <a:lnTo>
                    <a:pt x="486981" y="161848"/>
                  </a:lnTo>
                  <a:lnTo>
                    <a:pt x="486130" y="161874"/>
                  </a:lnTo>
                  <a:lnTo>
                    <a:pt x="485279" y="161874"/>
                  </a:lnTo>
                  <a:lnTo>
                    <a:pt x="478205" y="164566"/>
                  </a:lnTo>
                  <a:lnTo>
                    <a:pt x="477316" y="164985"/>
                  </a:lnTo>
                  <a:lnTo>
                    <a:pt x="476440" y="165417"/>
                  </a:lnTo>
                  <a:lnTo>
                    <a:pt x="475526" y="165811"/>
                  </a:lnTo>
                  <a:lnTo>
                    <a:pt x="474611" y="166243"/>
                  </a:lnTo>
                  <a:lnTo>
                    <a:pt x="473760" y="166547"/>
                  </a:lnTo>
                  <a:lnTo>
                    <a:pt x="472897" y="166751"/>
                  </a:lnTo>
                  <a:lnTo>
                    <a:pt x="472084" y="167005"/>
                  </a:lnTo>
                  <a:lnTo>
                    <a:pt x="471322" y="167119"/>
                  </a:lnTo>
                  <a:lnTo>
                    <a:pt x="470712" y="167182"/>
                  </a:lnTo>
                  <a:lnTo>
                    <a:pt x="470065" y="167246"/>
                  </a:lnTo>
                  <a:lnTo>
                    <a:pt x="469519" y="167246"/>
                  </a:lnTo>
                  <a:lnTo>
                    <a:pt x="469125" y="167246"/>
                  </a:lnTo>
                  <a:lnTo>
                    <a:pt x="468731" y="167208"/>
                  </a:lnTo>
                  <a:lnTo>
                    <a:pt x="468388" y="167182"/>
                  </a:lnTo>
                  <a:lnTo>
                    <a:pt x="468122" y="167157"/>
                  </a:lnTo>
                  <a:lnTo>
                    <a:pt x="468299" y="167360"/>
                  </a:lnTo>
                  <a:lnTo>
                    <a:pt x="468477" y="167640"/>
                  </a:lnTo>
                  <a:lnTo>
                    <a:pt x="468668" y="167970"/>
                  </a:lnTo>
                  <a:lnTo>
                    <a:pt x="468884" y="168313"/>
                  </a:lnTo>
                  <a:lnTo>
                    <a:pt x="469061" y="168681"/>
                  </a:lnTo>
                  <a:lnTo>
                    <a:pt x="469188" y="169075"/>
                  </a:lnTo>
                  <a:lnTo>
                    <a:pt x="469341" y="169468"/>
                  </a:lnTo>
                  <a:lnTo>
                    <a:pt x="469430" y="169837"/>
                  </a:lnTo>
                  <a:lnTo>
                    <a:pt x="469455" y="170205"/>
                  </a:lnTo>
                  <a:lnTo>
                    <a:pt x="469493" y="170599"/>
                  </a:lnTo>
                  <a:lnTo>
                    <a:pt x="469455" y="170929"/>
                  </a:lnTo>
                  <a:lnTo>
                    <a:pt x="469430" y="171297"/>
                  </a:lnTo>
                  <a:lnTo>
                    <a:pt x="469366" y="171665"/>
                  </a:lnTo>
                  <a:lnTo>
                    <a:pt x="469277" y="171996"/>
                  </a:lnTo>
                  <a:lnTo>
                    <a:pt x="469150" y="172339"/>
                  </a:lnTo>
                  <a:lnTo>
                    <a:pt x="468998" y="172694"/>
                  </a:lnTo>
                  <a:lnTo>
                    <a:pt x="468884" y="173037"/>
                  </a:lnTo>
                  <a:lnTo>
                    <a:pt x="468693" y="173367"/>
                  </a:lnTo>
                  <a:lnTo>
                    <a:pt x="468515" y="173710"/>
                  </a:lnTo>
                  <a:lnTo>
                    <a:pt x="468325" y="174066"/>
                  </a:lnTo>
                  <a:lnTo>
                    <a:pt x="468122" y="174409"/>
                  </a:lnTo>
                  <a:lnTo>
                    <a:pt x="467906" y="174777"/>
                  </a:lnTo>
                  <a:lnTo>
                    <a:pt x="467715" y="175082"/>
                  </a:lnTo>
                  <a:lnTo>
                    <a:pt x="467563" y="175348"/>
                  </a:lnTo>
                  <a:lnTo>
                    <a:pt x="467385" y="175628"/>
                  </a:lnTo>
                  <a:lnTo>
                    <a:pt x="467258" y="175869"/>
                  </a:lnTo>
                  <a:lnTo>
                    <a:pt x="467144" y="176047"/>
                  </a:lnTo>
                  <a:lnTo>
                    <a:pt x="469734" y="175018"/>
                  </a:lnTo>
                  <a:lnTo>
                    <a:pt x="473176" y="173609"/>
                  </a:lnTo>
                  <a:lnTo>
                    <a:pt x="476897" y="172123"/>
                  </a:lnTo>
                  <a:lnTo>
                    <a:pt x="480009" y="170865"/>
                  </a:lnTo>
                  <a:lnTo>
                    <a:pt x="482231" y="169989"/>
                  </a:lnTo>
                  <a:lnTo>
                    <a:pt x="482536" y="170624"/>
                  </a:lnTo>
                  <a:lnTo>
                    <a:pt x="482866" y="171272"/>
                  </a:lnTo>
                  <a:lnTo>
                    <a:pt x="482600" y="171538"/>
                  </a:lnTo>
                  <a:lnTo>
                    <a:pt x="482257" y="171881"/>
                  </a:lnTo>
                  <a:lnTo>
                    <a:pt x="481799" y="172237"/>
                  </a:lnTo>
                  <a:lnTo>
                    <a:pt x="477570" y="174891"/>
                  </a:lnTo>
                  <a:lnTo>
                    <a:pt x="476897" y="175234"/>
                  </a:lnTo>
                  <a:lnTo>
                    <a:pt x="476199" y="175564"/>
                  </a:lnTo>
                  <a:lnTo>
                    <a:pt x="475488" y="175869"/>
                  </a:lnTo>
                  <a:lnTo>
                    <a:pt x="474764" y="176174"/>
                  </a:lnTo>
                  <a:lnTo>
                    <a:pt x="474065" y="176479"/>
                  </a:lnTo>
                  <a:lnTo>
                    <a:pt x="473354" y="176784"/>
                  </a:lnTo>
                  <a:lnTo>
                    <a:pt x="472655" y="177088"/>
                  </a:lnTo>
                  <a:lnTo>
                    <a:pt x="471957" y="177393"/>
                  </a:lnTo>
                  <a:lnTo>
                    <a:pt x="471258" y="177723"/>
                  </a:lnTo>
                  <a:lnTo>
                    <a:pt x="470560" y="178066"/>
                  </a:lnTo>
                  <a:lnTo>
                    <a:pt x="469887" y="178435"/>
                  </a:lnTo>
                  <a:lnTo>
                    <a:pt x="469214" y="178790"/>
                  </a:lnTo>
                  <a:lnTo>
                    <a:pt x="468630" y="179133"/>
                  </a:lnTo>
                  <a:lnTo>
                    <a:pt x="468172" y="179463"/>
                  </a:lnTo>
                  <a:lnTo>
                    <a:pt x="467690" y="179806"/>
                  </a:lnTo>
                  <a:lnTo>
                    <a:pt x="467296" y="180073"/>
                  </a:lnTo>
                  <a:lnTo>
                    <a:pt x="466991" y="180314"/>
                  </a:lnTo>
                  <a:lnTo>
                    <a:pt x="466928" y="180505"/>
                  </a:lnTo>
                  <a:lnTo>
                    <a:pt x="466902" y="180721"/>
                  </a:lnTo>
                  <a:lnTo>
                    <a:pt x="466928" y="180873"/>
                  </a:lnTo>
                  <a:lnTo>
                    <a:pt x="466991" y="181025"/>
                  </a:lnTo>
                  <a:lnTo>
                    <a:pt x="467080" y="181178"/>
                  </a:lnTo>
                  <a:lnTo>
                    <a:pt x="467144" y="181330"/>
                  </a:lnTo>
                  <a:lnTo>
                    <a:pt x="467258" y="181483"/>
                  </a:lnTo>
                  <a:lnTo>
                    <a:pt x="467385" y="181660"/>
                  </a:lnTo>
                  <a:lnTo>
                    <a:pt x="467474" y="181813"/>
                  </a:lnTo>
                  <a:lnTo>
                    <a:pt x="467601" y="181965"/>
                  </a:lnTo>
                  <a:lnTo>
                    <a:pt x="467715" y="182118"/>
                  </a:lnTo>
                  <a:lnTo>
                    <a:pt x="467817" y="182295"/>
                  </a:lnTo>
                  <a:lnTo>
                    <a:pt x="467906" y="182448"/>
                  </a:lnTo>
                  <a:lnTo>
                    <a:pt x="467995" y="182600"/>
                  </a:lnTo>
                  <a:lnTo>
                    <a:pt x="468058" y="182791"/>
                  </a:lnTo>
                  <a:lnTo>
                    <a:pt x="468083" y="182943"/>
                  </a:lnTo>
                  <a:lnTo>
                    <a:pt x="468083" y="183121"/>
                  </a:lnTo>
                  <a:lnTo>
                    <a:pt x="468058" y="183273"/>
                  </a:lnTo>
                  <a:lnTo>
                    <a:pt x="467969" y="183464"/>
                  </a:lnTo>
                  <a:lnTo>
                    <a:pt x="467906" y="183616"/>
                  </a:lnTo>
                  <a:lnTo>
                    <a:pt x="467753" y="183769"/>
                  </a:lnTo>
                  <a:lnTo>
                    <a:pt x="467601" y="183883"/>
                  </a:lnTo>
                  <a:lnTo>
                    <a:pt x="467410" y="184010"/>
                  </a:lnTo>
                  <a:lnTo>
                    <a:pt x="467258" y="184124"/>
                  </a:lnTo>
                  <a:lnTo>
                    <a:pt x="467080" y="184226"/>
                  </a:lnTo>
                  <a:lnTo>
                    <a:pt x="466928" y="184315"/>
                  </a:lnTo>
                  <a:lnTo>
                    <a:pt x="466712" y="184378"/>
                  </a:lnTo>
                  <a:lnTo>
                    <a:pt x="466471" y="184467"/>
                  </a:lnTo>
                  <a:lnTo>
                    <a:pt x="466229" y="184556"/>
                  </a:lnTo>
                  <a:lnTo>
                    <a:pt x="465950" y="184581"/>
                  </a:lnTo>
                  <a:lnTo>
                    <a:pt x="465683" y="184581"/>
                  </a:lnTo>
                  <a:lnTo>
                    <a:pt x="465378" y="184581"/>
                  </a:lnTo>
                  <a:lnTo>
                    <a:pt x="464312" y="183921"/>
                  </a:lnTo>
                  <a:lnTo>
                    <a:pt x="464185" y="183730"/>
                  </a:lnTo>
                  <a:lnTo>
                    <a:pt x="464058" y="183578"/>
                  </a:lnTo>
                  <a:lnTo>
                    <a:pt x="464007" y="183426"/>
                  </a:lnTo>
                  <a:lnTo>
                    <a:pt x="463880" y="183159"/>
                  </a:lnTo>
                  <a:lnTo>
                    <a:pt x="463702" y="182816"/>
                  </a:lnTo>
                  <a:lnTo>
                    <a:pt x="463486" y="182448"/>
                  </a:lnTo>
                  <a:lnTo>
                    <a:pt x="463270" y="182054"/>
                  </a:lnTo>
                  <a:lnTo>
                    <a:pt x="462991" y="181686"/>
                  </a:lnTo>
                  <a:lnTo>
                    <a:pt x="462661" y="181330"/>
                  </a:lnTo>
                  <a:lnTo>
                    <a:pt x="462356" y="180987"/>
                  </a:lnTo>
                  <a:lnTo>
                    <a:pt x="459244" y="179552"/>
                  </a:lnTo>
                  <a:lnTo>
                    <a:pt x="458825" y="179501"/>
                  </a:lnTo>
                  <a:lnTo>
                    <a:pt x="458393" y="179463"/>
                  </a:lnTo>
                  <a:lnTo>
                    <a:pt x="457936" y="179501"/>
                  </a:lnTo>
                  <a:lnTo>
                    <a:pt x="457479" y="179527"/>
                  </a:lnTo>
                  <a:lnTo>
                    <a:pt x="457022" y="179552"/>
                  </a:lnTo>
                  <a:lnTo>
                    <a:pt x="456539" y="179654"/>
                  </a:lnTo>
                  <a:lnTo>
                    <a:pt x="456082" y="179705"/>
                  </a:lnTo>
                  <a:lnTo>
                    <a:pt x="455650" y="179806"/>
                  </a:lnTo>
                  <a:lnTo>
                    <a:pt x="455282" y="179895"/>
                  </a:lnTo>
                  <a:lnTo>
                    <a:pt x="454914" y="179984"/>
                  </a:lnTo>
                  <a:lnTo>
                    <a:pt x="454609" y="180047"/>
                  </a:lnTo>
                  <a:lnTo>
                    <a:pt x="454431" y="180111"/>
                  </a:lnTo>
                  <a:lnTo>
                    <a:pt x="454253" y="180162"/>
                  </a:lnTo>
                  <a:lnTo>
                    <a:pt x="454037" y="180200"/>
                  </a:lnTo>
                  <a:lnTo>
                    <a:pt x="453821" y="180263"/>
                  </a:lnTo>
                  <a:lnTo>
                    <a:pt x="453605" y="180314"/>
                  </a:lnTo>
                  <a:lnTo>
                    <a:pt x="453364" y="180352"/>
                  </a:lnTo>
                  <a:lnTo>
                    <a:pt x="453059" y="180352"/>
                  </a:lnTo>
                  <a:lnTo>
                    <a:pt x="452780" y="180352"/>
                  </a:lnTo>
                  <a:lnTo>
                    <a:pt x="451408" y="179679"/>
                  </a:lnTo>
                  <a:lnTo>
                    <a:pt x="451205" y="179463"/>
                  </a:lnTo>
                  <a:lnTo>
                    <a:pt x="451015" y="179247"/>
                  </a:lnTo>
                  <a:lnTo>
                    <a:pt x="450900" y="179044"/>
                  </a:lnTo>
                  <a:lnTo>
                    <a:pt x="451167" y="178981"/>
                  </a:lnTo>
                  <a:lnTo>
                    <a:pt x="451510" y="178892"/>
                  </a:lnTo>
                  <a:lnTo>
                    <a:pt x="451840" y="178765"/>
                  </a:lnTo>
                  <a:lnTo>
                    <a:pt x="452208" y="178638"/>
                  </a:lnTo>
                  <a:lnTo>
                    <a:pt x="452513" y="178485"/>
                  </a:lnTo>
                  <a:lnTo>
                    <a:pt x="453542" y="177152"/>
                  </a:lnTo>
                  <a:lnTo>
                    <a:pt x="453542" y="176872"/>
                  </a:lnTo>
                  <a:lnTo>
                    <a:pt x="453580" y="176631"/>
                  </a:lnTo>
                  <a:lnTo>
                    <a:pt x="453517" y="176352"/>
                  </a:lnTo>
                  <a:lnTo>
                    <a:pt x="453428" y="176085"/>
                  </a:lnTo>
                  <a:lnTo>
                    <a:pt x="453364" y="175780"/>
                  </a:lnTo>
                  <a:lnTo>
                    <a:pt x="453237" y="175501"/>
                  </a:lnTo>
                  <a:lnTo>
                    <a:pt x="453085" y="175234"/>
                  </a:lnTo>
                  <a:lnTo>
                    <a:pt x="452970" y="174929"/>
                  </a:lnTo>
                  <a:lnTo>
                    <a:pt x="452818" y="174650"/>
                  </a:lnTo>
                  <a:lnTo>
                    <a:pt x="452666" y="174345"/>
                  </a:lnTo>
                  <a:lnTo>
                    <a:pt x="452513" y="174066"/>
                  </a:lnTo>
                  <a:lnTo>
                    <a:pt x="452386" y="173799"/>
                  </a:lnTo>
                  <a:lnTo>
                    <a:pt x="452272" y="173583"/>
                  </a:lnTo>
                  <a:lnTo>
                    <a:pt x="452170" y="173367"/>
                  </a:lnTo>
                  <a:lnTo>
                    <a:pt x="452081" y="173215"/>
                  </a:lnTo>
                  <a:lnTo>
                    <a:pt x="452018" y="173062"/>
                  </a:lnTo>
                  <a:lnTo>
                    <a:pt x="454342" y="170992"/>
                  </a:lnTo>
                  <a:lnTo>
                    <a:pt x="456996" y="168579"/>
                  </a:lnTo>
                  <a:lnTo>
                    <a:pt x="459130" y="166636"/>
                  </a:lnTo>
                  <a:lnTo>
                    <a:pt x="459028" y="166446"/>
                  </a:lnTo>
                  <a:lnTo>
                    <a:pt x="458914" y="166243"/>
                  </a:lnTo>
                  <a:lnTo>
                    <a:pt x="456285" y="164134"/>
                  </a:lnTo>
                  <a:lnTo>
                    <a:pt x="455955" y="163982"/>
                  </a:lnTo>
                  <a:lnTo>
                    <a:pt x="455625" y="163830"/>
                  </a:lnTo>
                  <a:lnTo>
                    <a:pt x="455282" y="163677"/>
                  </a:lnTo>
                  <a:lnTo>
                    <a:pt x="454952" y="163525"/>
                  </a:lnTo>
                  <a:lnTo>
                    <a:pt x="454647" y="163347"/>
                  </a:lnTo>
                  <a:lnTo>
                    <a:pt x="454304" y="163156"/>
                  </a:lnTo>
                  <a:lnTo>
                    <a:pt x="453974" y="162979"/>
                  </a:lnTo>
                  <a:lnTo>
                    <a:pt x="453669" y="162788"/>
                  </a:lnTo>
                  <a:lnTo>
                    <a:pt x="453390" y="162547"/>
                  </a:lnTo>
                  <a:lnTo>
                    <a:pt x="453085" y="162306"/>
                  </a:lnTo>
                  <a:lnTo>
                    <a:pt x="452882" y="162090"/>
                  </a:lnTo>
                  <a:lnTo>
                    <a:pt x="452691" y="161848"/>
                  </a:lnTo>
                  <a:lnTo>
                    <a:pt x="452513" y="161607"/>
                  </a:lnTo>
                  <a:lnTo>
                    <a:pt x="452361" y="161417"/>
                  </a:lnTo>
                  <a:lnTo>
                    <a:pt x="452272" y="161239"/>
                  </a:lnTo>
                  <a:lnTo>
                    <a:pt x="452297" y="161023"/>
                  </a:lnTo>
                  <a:lnTo>
                    <a:pt x="452386" y="160782"/>
                  </a:lnTo>
                  <a:lnTo>
                    <a:pt x="452450" y="160502"/>
                  </a:lnTo>
                  <a:lnTo>
                    <a:pt x="452539" y="160197"/>
                  </a:lnTo>
                  <a:lnTo>
                    <a:pt x="452602" y="159867"/>
                  </a:lnTo>
                  <a:lnTo>
                    <a:pt x="452691" y="159473"/>
                  </a:lnTo>
                  <a:lnTo>
                    <a:pt x="452780" y="159080"/>
                  </a:lnTo>
                  <a:lnTo>
                    <a:pt x="452882" y="158673"/>
                  </a:lnTo>
                  <a:lnTo>
                    <a:pt x="452932" y="158280"/>
                  </a:lnTo>
                  <a:lnTo>
                    <a:pt x="452996" y="157886"/>
                  </a:lnTo>
                  <a:lnTo>
                    <a:pt x="453034" y="157492"/>
                  </a:lnTo>
                  <a:lnTo>
                    <a:pt x="453034" y="157099"/>
                  </a:lnTo>
                  <a:lnTo>
                    <a:pt x="453059" y="156692"/>
                  </a:lnTo>
                  <a:lnTo>
                    <a:pt x="453034" y="156298"/>
                  </a:lnTo>
                  <a:lnTo>
                    <a:pt x="452970" y="155905"/>
                  </a:lnTo>
                  <a:lnTo>
                    <a:pt x="452932" y="155511"/>
                  </a:lnTo>
                  <a:lnTo>
                    <a:pt x="452843" y="155117"/>
                  </a:lnTo>
                  <a:lnTo>
                    <a:pt x="452691" y="154711"/>
                  </a:lnTo>
                  <a:lnTo>
                    <a:pt x="452577" y="154317"/>
                  </a:lnTo>
                  <a:lnTo>
                    <a:pt x="452386" y="153924"/>
                  </a:lnTo>
                  <a:lnTo>
                    <a:pt x="452170" y="153530"/>
                  </a:lnTo>
                  <a:lnTo>
                    <a:pt x="451967" y="153136"/>
                  </a:lnTo>
                  <a:lnTo>
                    <a:pt x="451713" y="152793"/>
                  </a:lnTo>
                  <a:lnTo>
                    <a:pt x="451472" y="152488"/>
                  </a:lnTo>
                  <a:lnTo>
                    <a:pt x="451205" y="152184"/>
                  </a:lnTo>
                  <a:lnTo>
                    <a:pt x="450989" y="151968"/>
                  </a:lnTo>
                  <a:lnTo>
                    <a:pt x="450837" y="151790"/>
                  </a:lnTo>
                  <a:lnTo>
                    <a:pt x="450646" y="151638"/>
                  </a:lnTo>
                  <a:lnTo>
                    <a:pt x="450494" y="151460"/>
                  </a:lnTo>
                  <a:lnTo>
                    <a:pt x="450380" y="151269"/>
                  </a:lnTo>
                  <a:lnTo>
                    <a:pt x="450253" y="151091"/>
                  </a:lnTo>
                  <a:lnTo>
                    <a:pt x="450164" y="150901"/>
                  </a:lnTo>
                  <a:lnTo>
                    <a:pt x="450164" y="150698"/>
                  </a:lnTo>
                  <a:lnTo>
                    <a:pt x="450164" y="150507"/>
                  </a:lnTo>
                  <a:lnTo>
                    <a:pt x="451205" y="149479"/>
                  </a:lnTo>
                  <a:lnTo>
                    <a:pt x="451408" y="149352"/>
                  </a:lnTo>
                  <a:lnTo>
                    <a:pt x="451662" y="149225"/>
                  </a:lnTo>
                  <a:lnTo>
                    <a:pt x="451904" y="149110"/>
                  </a:lnTo>
                  <a:lnTo>
                    <a:pt x="452120" y="148983"/>
                  </a:lnTo>
                  <a:lnTo>
                    <a:pt x="452323" y="148869"/>
                  </a:lnTo>
                  <a:lnTo>
                    <a:pt x="452539" y="148717"/>
                  </a:lnTo>
                  <a:lnTo>
                    <a:pt x="452729" y="148590"/>
                  </a:lnTo>
                  <a:lnTo>
                    <a:pt x="452907" y="148437"/>
                  </a:lnTo>
                  <a:lnTo>
                    <a:pt x="453034" y="148310"/>
                  </a:lnTo>
                  <a:lnTo>
                    <a:pt x="453148" y="148069"/>
                  </a:lnTo>
                  <a:lnTo>
                    <a:pt x="453186" y="147853"/>
                  </a:lnTo>
                  <a:lnTo>
                    <a:pt x="453148" y="147548"/>
                  </a:lnTo>
                  <a:lnTo>
                    <a:pt x="453059" y="147193"/>
                  </a:lnTo>
                  <a:lnTo>
                    <a:pt x="452932" y="146761"/>
                  </a:lnTo>
                  <a:lnTo>
                    <a:pt x="452818" y="146329"/>
                  </a:lnTo>
                  <a:lnTo>
                    <a:pt x="449186" y="142367"/>
                  </a:lnTo>
                  <a:lnTo>
                    <a:pt x="448767" y="142100"/>
                  </a:lnTo>
                  <a:lnTo>
                    <a:pt x="448335" y="141859"/>
                  </a:lnTo>
                  <a:lnTo>
                    <a:pt x="447878" y="141605"/>
                  </a:lnTo>
                  <a:lnTo>
                    <a:pt x="447446" y="141363"/>
                  </a:lnTo>
                  <a:lnTo>
                    <a:pt x="447027" y="141122"/>
                  </a:lnTo>
                  <a:lnTo>
                    <a:pt x="446570" y="140843"/>
                  </a:lnTo>
                  <a:lnTo>
                    <a:pt x="446138" y="140601"/>
                  </a:lnTo>
                  <a:lnTo>
                    <a:pt x="445770" y="140360"/>
                  </a:lnTo>
                  <a:lnTo>
                    <a:pt x="445465" y="140144"/>
                  </a:lnTo>
                  <a:lnTo>
                    <a:pt x="445160" y="139928"/>
                  </a:lnTo>
                  <a:lnTo>
                    <a:pt x="444919" y="139750"/>
                  </a:lnTo>
                  <a:lnTo>
                    <a:pt x="444741" y="139598"/>
                  </a:lnTo>
                  <a:lnTo>
                    <a:pt x="444919" y="139509"/>
                  </a:lnTo>
                  <a:lnTo>
                    <a:pt x="445160" y="139357"/>
                  </a:lnTo>
                  <a:lnTo>
                    <a:pt x="445414" y="139204"/>
                  </a:lnTo>
                  <a:lnTo>
                    <a:pt x="445655" y="139014"/>
                  </a:lnTo>
                  <a:lnTo>
                    <a:pt x="445897" y="138811"/>
                  </a:lnTo>
                  <a:lnTo>
                    <a:pt x="446112" y="138557"/>
                  </a:lnTo>
                  <a:lnTo>
                    <a:pt x="446328" y="138315"/>
                  </a:lnTo>
                  <a:lnTo>
                    <a:pt x="446506" y="138074"/>
                  </a:lnTo>
                  <a:lnTo>
                    <a:pt x="446633" y="137795"/>
                  </a:lnTo>
                  <a:lnTo>
                    <a:pt x="446747" y="137553"/>
                  </a:lnTo>
                  <a:lnTo>
                    <a:pt x="446836" y="137287"/>
                  </a:lnTo>
                  <a:lnTo>
                    <a:pt x="446874" y="137007"/>
                  </a:lnTo>
                  <a:lnTo>
                    <a:pt x="446900" y="136728"/>
                  </a:lnTo>
                  <a:lnTo>
                    <a:pt x="446938" y="136461"/>
                  </a:lnTo>
                  <a:lnTo>
                    <a:pt x="446900" y="136156"/>
                  </a:lnTo>
                  <a:lnTo>
                    <a:pt x="446874" y="135877"/>
                  </a:lnTo>
                  <a:lnTo>
                    <a:pt x="446836" y="135610"/>
                  </a:lnTo>
                  <a:lnTo>
                    <a:pt x="446786" y="135331"/>
                  </a:lnTo>
                  <a:lnTo>
                    <a:pt x="446722" y="135026"/>
                  </a:lnTo>
                  <a:lnTo>
                    <a:pt x="446633" y="134747"/>
                  </a:lnTo>
                  <a:lnTo>
                    <a:pt x="446532" y="134480"/>
                  </a:lnTo>
                  <a:lnTo>
                    <a:pt x="446443" y="134200"/>
                  </a:lnTo>
                  <a:lnTo>
                    <a:pt x="446354" y="133959"/>
                  </a:lnTo>
                  <a:lnTo>
                    <a:pt x="446290" y="133781"/>
                  </a:lnTo>
                  <a:lnTo>
                    <a:pt x="446201" y="133565"/>
                  </a:lnTo>
                  <a:lnTo>
                    <a:pt x="446138" y="133375"/>
                  </a:lnTo>
                  <a:lnTo>
                    <a:pt x="446049" y="133172"/>
                  </a:lnTo>
                  <a:lnTo>
                    <a:pt x="445985" y="132956"/>
                  </a:lnTo>
                  <a:lnTo>
                    <a:pt x="445833" y="132676"/>
                  </a:lnTo>
                  <a:lnTo>
                    <a:pt x="445617" y="132308"/>
                  </a:lnTo>
                  <a:lnTo>
                    <a:pt x="445414" y="131953"/>
                  </a:lnTo>
                  <a:lnTo>
                    <a:pt x="445071" y="131610"/>
                  </a:lnTo>
                  <a:lnTo>
                    <a:pt x="444652" y="131279"/>
                  </a:lnTo>
                  <a:lnTo>
                    <a:pt x="444246" y="130937"/>
                  </a:lnTo>
                  <a:lnTo>
                    <a:pt x="443763" y="130695"/>
                  </a:lnTo>
                  <a:lnTo>
                    <a:pt x="443242" y="130543"/>
                  </a:lnTo>
                  <a:lnTo>
                    <a:pt x="442722" y="130390"/>
                  </a:lnTo>
                  <a:lnTo>
                    <a:pt x="442239" y="130302"/>
                  </a:lnTo>
                  <a:lnTo>
                    <a:pt x="441807" y="130327"/>
                  </a:lnTo>
                  <a:lnTo>
                    <a:pt x="441350" y="130327"/>
                  </a:lnTo>
                  <a:lnTo>
                    <a:pt x="440994" y="130365"/>
                  </a:lnTo>
                  <a:lnTo>
                    <a:pt x="440690" y="130429"/>
                  </a:lnTo>
                  <a:lnTo>
                    <a:pt x="440410" y="130479"/>
                  </a:lnTo>
                  <a:lnTo>
                    <a:pt x="440042" y="130543"/>
                  </a:lnTo>
                  <a:lnTo>
                    <a:pt x="439623" y="130632"/>
                  </a:lnTo>
                  <a:lnTo>
                    <a:pt x="439191" y="130733"/>
                  </a:lnTo>
                  <a:lnTo>
                    <a:pt x="438708" y="130848"/>
                  </a:lnTo>
                  <a:lnTo>
                    <a:pt x="438124" y="130975"/>
                  </a:lnTo>
                  <a:lnTo>
                    <a:pt x="437578" y="131127"/>
                  </a:lnTo>
                  <a:lnTo>
                    <a:pt x="436994" y="131279"/>
                  </a:lnTo>
                  <a:lnTo>
                    <a:pt x="436448" y="131432"/>
                  </a:lnTo>
                  <a:lnTo>
                    <a:pt x="435864" y="131584"/>
                  </a:lnTo>
                  <a:lnTo>
                    <a:pt x="435317" y="131737"/>
                  </a:lnTo>
                  <a:lnTo>
                    <a:pt x="434746" y="131851"/>
                  </a:lnTo>
                  <a:lnTo>
                    <a:pt x="431393" y="132613"/>
                  </a:lnTo>
                  <a:lnTo>
                    <a:pt x="430809" y="132715"/>
                  </a:lnTo>
                  <a:lnTo>
                    <a:pt x="430263" y="132803"/>
                  </a:lnTo>
                  <a:lnTo>
                    <a:pt x="429717" y="132829"/>
                  </a:lnTo>
                  <a:lnTo>
                    <a:pt x="429158" y="132892"/>
                  </a:lnTo>
                  <a:lnTo>
                    <a:pt x="428675" y="132918"/>
                  </a:lnTo>
                  <a:lnTo>
                    <a:pt x="428244" y="132892"/>
                  </a:lnTo>
                  <a:lnTo>
                    <a:pt x="427850" y="132892"/>
                  </a:lnTo>
                  <a:lnTo>
                    <a:pt x="427482" y="132867"/>
                  </a:lnTo>
                  <a:lnTo>
                    <a:pt x="427215" y="132829"/>
                  </a:lnTo>
                  <a:lnTo>
                    <a:pt x="426910" y="132829"/>
                  </a:lnTo>
                  <a:lnTo>
                    <a:pt x="426567" y="132803"/>
                  </a:lnTo>
                  <a:lnTo>
                    <a:pt x="426110" y="132765"/>
                  </a:lnTo>
                  <a:lnTo>
                    <a:pt x="425691" y="132740"/>
                  </a:lnTo>
                  <a:lnTo>
                    <a:pt x="425196" y="132715"/>
                  </a:lnTo>
                  <a:lnTo>
                    <a:pt x="424649" y="132715"/>
                  </a:lnTo>
                  <a:lnTo>
                    <a:pt x="424103" y="132676"/>
                  </a:lnTo>
                  <a:lnTo>
                    <a:pt x="423557" y="132715"/>
                  </a:lnTo>
                  <a:lnTo>
                    <a:pt x="423037" y="132765"/>
                  </a:lnTo>
                  <a:lnTo>
                    <a:pt x="422516" y="132803"/>
                  </a:lnTo>
                  <a:lnTo>
                    <a:pt x="422033" y="132892"/>
                  </a:lnTo>
                  <a:lnTo>
                    <a:pt x="421538" y="132981"/>
                  </a:lnTo>
                  <a:lnTo>
                    <a:pt x="421055" y="133108"/>
                  </a:lnTo>
                  <a:lnTo>
                    <a:pt x="415899" y="137528"/>
                  </a:lnTo>
                  <a:lnTo>
                    <a:pt x="415721" y="137096"/>
                  </a:lnTo>
                  <a:lnTo>
                    <a:pt x="415480" y="136639"/>
                  </a:lnTo>
                  <a:lnTo>
                    <a:pt x="415175" y="136093"/>
                  </a:lnTo>
                  <a:lnTo>
                    <a:pt x="414870" y="135547"/>
                  </a:lnTo>
                  <a:lnTo>
                    <a:pt x="414477" y="135026"/>
                  </a:lnTo>
                  <a:lnTo>
                    <a:pt x="413981" y="134543"/>
                  </a:lnTo>
                  <a:lnTo>
                    <a:pt x="413499" y="134048"/>
                  </a:lnTo>
                  <a:lnTo>
                    <a:pt x="412978" y="133654"/>
                  </a:lnTo>
                  <a:lnTo>
                    <a:pt x="412432" y="133350"/>
                  </a:lnTo>
                  <a:lnTo>
                    <a:pt x="411911" y="133045"/>
                  </a:lnTo>
                  <a:lnTo>
                    <a:pt x="407670" y="132257"/>
                  </a:lnTo>
                  <a:lnTo>
                    <a:pt x="407035" y="132257"/>
                  </a:lnTo>
                  <a:lnTo>
                    <a:pt x="406400" y="132257"/>
                  </a:lnTo>
                  <a:lnTo>
                    <a:pt x="405752" y="132283"/>
                  </a:lnTo>
                  <a:lnTo>
                    <a:pt x="405079" y="132308"/>
                  </a:lnTo>
                  <a:lnTo>
                    <a:pt x="404444" y="132346"/>
                  </a:lnTo>
                  <a:lnTo>
                    <a:pt x="403860" y="132372"/>
                  </a:lnTo>
                  <a:lnTo>
                    <a:pt x="403377" y="132410"/>
                  </a:lnTo>
                  <a:lnTo>
                    <a:pt x="402183" y="132410"/>
                  </a:lnTo>
                  <a:lnTo>
                    <a:pt x="402285" y="132283"/>
                  </a:lnTo>
                  <a:lnTo>
                    <a:pt x="402437" y="132130"/>
                  </a:lnTo>
                  <a:lnTo>
                    <a:pt x="402615" y="131953"/>
                  </a:lnTo>
                  <a:lnTo>
                    <a:pt x="402767" y="131800"/>
                  </a:lnTo>
                  <a:lnTo>
                    <a:pt x="402983" y="131610"/>
                  </a:lnTo>
                  <a:lnTo>
                    <a:pt x="403250" y="131457"/>
                  </a:lnTo>
                  <a:lnTo>
                    <a:pt x="403504" y="131305"/>
                  </a:lnTo>
                  <a:lnTo>
                    <a:pt x="403771" y="131191"/>
                  </a:lnTo>
                  <a:lnTo>
                    <a:pt x="404012" y="131064"/>
                  </a:lnTo>
                  <a:lnTo>
                    <a:pt x="404291" y="130975"/>
                  </a:lnTo>
                  <a:lnTo>
                    <a:pt x="404571" y="130848"/>
                  </a:lnTo>
                  <a:lnTo>
                    <a:pt x="404837" y="130759"/>
                  </a:lnTo>
                  <a:lnTo>
                    <a:pt x="405117" y="130670"/>
                  </a:lnTo>
                  <a:lnTo>
                    <a:pt x="405384" y="130581"/>
                  </a:lnTo>
                  <a:lnTo>
                    <a:pt x="405663" y="130479"/>
                  </a:lnTo>
                  <a:lnTo>
                    <a:pt x="405942" y="130390"/>
                  </a:lnTo>
                  <a:lnTo>
                    <a:pt x="406209" y="130276"/>
                  </a:lnTo>
                  <a:lnTo>
                    <a:pt x="406450" y="130149"/>
                  </a:lnTo>
                  <a:lnTo>
                    <a:pt x="406730" y="130022"/>
                  </a:lnTo>
                  <a:lnTo>
                    <a:pt x="406971" y="129870"/>
                  </a:lnTo>
                  <a:lnTo>
                    <a:pt x="407212" y="129692"/>
                  </a:lnTo>
                  <a:lnTo>
                    <a:pt x="407466" y="129514"/>
                  </a:lnTo>
                  <a:lnTo>
                    <a:pt x="407670" y="129324"/>
                  </a:lnTo>
                  <a:lnTo>
                    <a:pt x="407822" y="129146"/>
                  </a:lnTo>
                  <a:lnTo>
                    <a:pt x="407974" y="128955"/>
                  </a:lnTo>
                  <a:lnTo>
                    <a:pt x="408101" y="128778"/>
                  </a:lnTo>
                  <a:lnTo>
                    <a:pt x="408228" y="128625"/>
                  </a:lnTo>
                  <a:lnTo>
                    <a:pt x="408076" y="128384"/>
                  </a:lnTo>
                  <a:lnTo>
                    <a:pt x="407885" y="128104"/>
                  </a:lnTo>
                  <a:lnTo>
                    <a:pt x="407644" y="127774"/>
                  </a:lnTo>
                  <a:lnTo>
                    <a:pt x="407403" y="127431"/>
                  </a:lnTo>
                  <a:lnTo>
                    <a:pt x="407060" y="127101"/>
                  </a:lnTo>
                  <a:lnTo>
                    <a:pt x="406666" y="126771"/>
                  </a:lnTo>
                  <a:lnTo>
                    <a:pt x="406273" y="126428"/>
                  </a:lnTo>
                  <a:lnTo>
                    <a:pt x="405815" y="126098"/>
                  </a:lnTo>
                  <a:lnTo>
                    <a:pt x="405358" y="125818"/>
                  </a:lnTo>
                  <a:lnTo>
                    <a:pt x="404901" y="125514"/>
                  </a:lnTo>
                  <a:lnTo>
                    <a:pt x="404444" y="125247"/>
                  </a:lnTo>
                  <a:lnTo>
                    <a:pt x="403961" y="124968"/>
                  </a:lnTo>
                  <a:lnTo>
                    <a:pt x="403466" y="124688"/>
                  </a:lnTo>
                  <a:lnTo>
                    <a:pt x="402983" y="124421"/>
                  </a:lnTo>
                  <a:lnTo>
                    <a:pt x="402488" y="124142"/>
                  </a:lnTo>
                  <a:lnTo>
                    <a:pt x="402005" y="123875"/>
                  </a:lnTo>
                  <a:lnTo>
                    <a:pt x="401548" y="123571"/>
                  </a:lnTo>
                  <a:lnTo>
                    <a:pt x="401091" y="123266"/>
                  </a:lnTo>
                  <a:lnTo>
                    <a:pt x="400634" y="122923"/>
                  </a:lnTo>
                  <a:lnTo>
                    <a:pt x="400240" y="122593"/>
                  </a:lnTo>
                  <a:lnTo>
                    <a:pt x="399846" y="122199"/>
                  </a:lnTo>
                  <a:lnTo>
                    <a:pt x="399440" y="121793"/>
                  </a:lnTo>
                  <a:lnTo>
                    <a:pt x="399135" y="121437"/>
                  </a:lnTo>
                  <a:lnTo>
                    <a:pt x="398932" y="121069"/>
                  </a:lnTo>
                  <a:lnTo>
                    <a:pt x="398678" y="120700"/>
                  </a:lnTo>
                  <a:lnTo>
                    <a:pt x="398526" y="120370"/>
                  </a:lnTo>
                  <a:lnTo>
                    <a:pt x="398411" y="120091"/>
                  </a:lnTo>
                  <a:lnTo>
                    <a:pt x="398475" y="119875"/>
                  </a:lnTo>
                  <a:lnTo>
                    <a:pt x="398564" y="119634"/>
                  </a:lnTo>
                  <a:lnTo>
                    <a:pt x="398678" y="119481"/>
                  </a:lnTo>
                  <a:lnTo>
                    <a:pt x="398957" y="119202"/>
                  </a:lnTo>
                  <a:lnTo>
                    <a:pt x="399110" y="119087"/>
                  </a:lnTo>
                  <a:lnTo>
                    <a:pt x="399288" y="118960"/>
                  </a:lnTo>
                  <a:lnTo>
                    <a:pt x="399846" y="118592"/>
                  </a:lnTo>
                  <a:lnTo>
                    <a:pt x="400024" y="118478"/>
                  </a:lnTo>
                  <a:lnTo>
                    <a:pt x="400202" y="118351"/>
                  </a:lnTo>
                  <a:lnTo>
                    <a:pt x="400354" y="118198"/>
                  </a:lnTo>
                  <a:lnTo>
                    <a:pt x="400507" y="118084"/>
                  </a:lnTo>
                  <a:lnTo>
                    <a:pt x="400659" y="117932"/>
                  </a:lnTo>
                  <a:lnTo>
                    <a:pt x="400786" y="117741"/>
                  </a:lnTo>
                  <a:lnTo>
                    <a:pt x="400913" y="117589"/>
                  </a:lnTo>
                  <a:lnTo>
                    <a:pt x="400964" y="117411"/>
                  </a:lnTo>
                  <a:lnTo>
                    <a:pt x="401002" y="117195"/>
                  </a:lnTo>
                  <a:lnTo>
                    <a:pt x="401066" y="116979"/>
                  </a:lnTo>
                  <a:lnTo>
                    <a:pt x="401027" y="116763"/>
                  </a:lnTo>
                  <a:lnTo>
                    <a:pt x="400354" y="115824"/>
                  </a:lnTo>
                  <a:lnTo>
                    <a:pt x="399808" y="115582"/>
                  </a:lnTo>
                  <a:lnTo>
                    <a:pt x="399199" y="115303"/>
                  </a:lnTo>
                  <a:lnTo>
                    <a:pt x="398627" y="114998"/>
                  </a:lnTo>
                  <a:lnTo>
                    <a:pt x="397979" y="114668"/>
                  </a:lnTo>
                  <a:lnTo>
                    <a:pt x="397344" y="114274"/>
                  </a:lnTo>
                  <a:lnTo>
                    <a:pt x="396735" y="113906"/>
                  </a:lnTo>
                  <a:lnTo>
                    <a:pt x="396189" y="113474"/>
                  </a:lnTo>
                  <a:lnTo>
                    <a:pt x="395693" y="113080"/>
                  </a:lnTo>
                  <a:lnTo>
                    <a:pt x="395236" y="112649"/>
                  </a:lnTo>
                  <a:lnTo>
                    <a:pt x="394868" y="112229"/>
                  </a:lnTo>
                  <a:lnTo>
                    <a:pt x="394563" y="111772"/>
                  </a:lnTo>
                  <a:lnTo>
                    <a:pt x="394258" y="111315"/>
                  </a:lnTo>
                  <a:lnTo>
                    <a:pt x="394055" y="110858"/>
                  </a:lnTo>
                  <a:lnTo>
                    <a:pt x="393903" y="110337"/>
                  </a:lnTo>
                  <a:lnTo>
                    <a:pt x="393750" y="109816"/>
                  </a:lnTo>
                  <a:lnTo>
                    <a:pt x="393687" y="109270"/>
                  </a:lnTo>
                  <a:lnTo>
                    <a:pt x="393687" y="108686"/>
                  </a:lnTo>
                  <a:lnTo>
                    <a:pt x="393687" y="108077"/>
                  </a:lnTo>
                  <a:lnTo>
                    <a:pt x="393750" y="107467"/>
                  </a:lnTo>
                  <a:lnTo>
                    <a:pt x="393903" y="106768"/>
                  </a:lnTo>
                  <a:lnTo>
                    <a:pt x="394017" y="106095"/>
                  </a:lnTo>
                  <a:lnTo>
                    <a:pt x="394208" y="105460"/>
                  </a:lnTo>
                  <a:lnTo>
                    <a:pt x="394411" y="104876"/>
                  </a:lnTo>
                  <a:lnTo>
                    <a:pt x="394601" y="104267"/>
                  </a:lnTo>
                  <a:lnTo>
                    <a:pt x="394779" y="103759"/>
                  </a:lnTo>
                  <a:lnTo>
                    <a:pt x="394970" y="103327"/>
                  </a:lnTo>
                  <a:lnTo>
                    <a:pt x="395274" y="103454"/>
                  </a:lnTo>
                  <a:lnTo>
                    <a:pt x="395630" y="103632"/>
                  </a:lnTo>
                  <a:lnTo>
                    <a:pt x="396087" y="103847"/>
                  </a:lnTo>
                  <a:lnTo>
                    <a:pt x="396519" y="104089"/>
                  </a:lnTo>
                  <a:lnTo>
                    <a:pt x="397002" y="104393"/>
                  </a:lnTo>
                  <a:lnTo>
                    <a:pt x="397522" y="104762"/>
                  </a:lnTo>
                  <a:lnTo>
                    <a:pt x="398018" y="105156"/>
                  </a:lnTo>
                  <a:lnTo>
                    <a:pt x="398526" y="105549"/>
                  </a:lnTo>
                  <a:lnTo>
                    <a:pt x="398983" y="106006"/>
                  </a:lnTo>
                  <a:lnTo>
                    <a:pt x="399478" y="106438"/>
                  </a:lnTo>
                  <a:lnTo>
                    <a:pt x="399872" y="106832"/>
                  </a:lnTo>
                  <a:lnTo>
                    <a:pt x="400240" y="107162"/>
                  </a:lnTo>
                  <a:lnTo>
                    <a:pt x="400570" y="107505"/>
                  </a:lnTo>
                  <a:lnTo>
                    <a:pt x="400850" y="107772"/>
                  </a:lnTo>
                  <a:lnTo>
                    <a:pt x="401091" y="108026"/>
                  </a:lnTo>
                  <a:lnTo>
                    <a:pt x="401307" y="108204"/>
                  </a:lnTo>
                  <a:lnTo>
                    <a:pt x="401548" y="108445"/>
                  </a:lnTo>
                  <a:lnTo>
                    <a:pt x="405511" y="110490"/>
                  </a:lnTo>
                  <a:lnTo>
                    <a:pt x="405942" y="110464"/>
                  </a:lnTo>
                  <a:lnTo>
                    <a:pt x="406361" y="110426"/>
                  </a:lnTo>
                  <a:lnTo>
                    <a:pt x="406704" y="110337"/>
                  </a:lnTo>
                  <a:lnTo>
                    <a:pt x="406971" y="110248"/>
                  </a:lnTo>
                  <a:lnTo>
                    <a:pt x="407314" y="110159"/>
                  </a:lnTo>
                  <a:lnTo>
                    <a:pt x="407733" y="110007"/>
                  </a:lnTo>
                  <a:lnTo>
                    <a:pt x="408228" y="109816"/>
                  </a:lnTo>
                  <a:lnTo>
                    <a:pt x="408711" y="109664"/>
                  </a:lnTo>
                  <a:lnTo>
                    <a:pt x="409295" y="109486"/>
                  </a:lnTo>
                  <a:lnTo>
                    <a:pt x="409930" y="109245"/>
                  </a:lnTo>
                  <a:lnTo>
                    <a:pt x="410565" y="109029"/>
                  </a:lnTo>
                  <a:lnTo>
                    <a:pt x="411238" y="108813"/>
                  </a:lnTo>
                  <a:lnTo>
                    <a:pt x="411911" y="108635"/>
                  </a:lnTo>
                  <a:lnTo>
                    <a:pt x="412584" y="108445"/>
                  </a:lnTo>
                  <a:lnTo>
                    <a:pt x="413156" y="108292"/>
                  </a:lnTo>
                  <a:lnTo>
                    <a:pt x="413677" y="108178"/>
                  </a:lnTo>
                  <a:lnTo>
                    <a:pt x="414197" y="108077"/>
                  </a:lnTo>
                  <a:lnTo>
                    <a:pt x="414629" y="107988"/>
                  </a:lnTo>
                  <a:lnTo>
                    <a:pt x="414985" y="107962"/>
                  </a:lnTo>
                  <a:lnTo>
                    <a:pt x="415290" y="107899"/>
                  </a:lnTo>
                  <a:lnTo>
                    <a:pt x="415632" y="107810"/>
                  </a:lnTo>
                  <a:lnTo>
                    <a:pt x="415963" y="107657"/>
                  </a:lnTo>
                  <a:lnTo>
                    <a:pt x="416331" y="107505"/>
                  </a:lnTo>
                  <a:lnTo>
                    <a:pt x="416610" y="107226"/>
                  </a:lnTo>
                  <a:lnTo>
                    <a:pt x="416788" y="106832"/>
                  </a:lnTo>
                  <a:lnTo>
                    <a:pt x="417004" y="106438"/>
                  </a:lnTo>
                  <a:lnTo>
                    <a:pt x="417068" y="106006"/>
                  </a:lnTo>
                  <a:lnTo>
                    <a:pt x="416966" y="105549"/>
                  </a:lnTo>
                  <a:lnTo>
                    <a:pt x="416915" y="105092"/>
                  </a:lnTo>
                  <a:lnTo>
                    <a:pt x="416725" y="104673"/>
                  </a:lnTo>
                  <a:lnTo>
                    <a:pt x="416458" y="104330"/>
                  </a:lnTo>
                  <a:lnTo>
                    <a:pt x="416204" y="104000"/>
                  </a:lnTo>
                  <a:lnTo>
                    <a:pt x="413613" y="102476"/>
                  </a:lnTo>
                  <a:lnTo>
                    <a:pt x="413105" y="102501"/>
                  </a:lnTo>
                  <a:lnTo>
                    <a:pt x="412584" y="102539"/>
                  </a:lnTo>
                  <a:lnTo>
                    <a:pt x="412127" y="102565"/>
                  </a:lnTo>
                  <a:lnTo>
                    <a:pt x="411759" y="102654"/>
                  </a:lnTo>
                  <a:lnTo>
                    <a:pt x="411429" y="102717"/>
                  </a:lnTo>
                  <a:lnTo>
                    <a:pt x="410997" y="102781"/>
                  </a:lnTo>
                  <a:lnTo>
                    <a:pt x="410476" y="102895"/>
                  </a:lnTo>
                  <a:lnTo>
                    <a:pt x="409956" y="102997"/>
                  </a:lnTo>
                  <a:lnTo>
                    <a:pt x="409346" y="103085"/>
                  </a:lnTo>
                  <a:lnTo>
                    <a:pt x="408647" y="103200"/>
                  </a:lnTo>
                  <a:lnTo>
                    <a:pt x="407924" y="103352"/>
                  </a:lnTo>
                  <a:lnTo>
                    <a:pt x="407162" y="103479"/>
                  </a:lnTo>
                  <a:lnTo>
                    <a:pt x="406361" y="103606"/>
                  </a:lnTo>
                  <a:lnTo>
                    <a:pt x="405574" y="103720"/>
                  </a:lnTo>
                  <a:lnTo>
                    <a:pt x="404812" y="103873"/>
                  </a:lnTo>
                  <a:lnTo>
                    <a:pt x="404139" y="103962"/>
                  </a:lnTo>
                  <a:lnTo>
                    <a:pt x="403440" y="104089"/>
                  </a:lnTo>
                  <a:lnTo>
                    <a:pt x="402856" y="104178"/>
                  </a:lnTo>
                  <a:lnTo>
                    <a:pt x="402336" y="104267"/>
                  </a:lnTo>
                  <a:lnTo>
                    <a:pt x="402640" y="103936"/>
                  </a:lnTo>
                  <a:lnTo>
                    <a:pt x="402983" y="103504"/>
                  </a:lnTo>
                  <a:lnTo>
                    <a:pt x="403313" y="103022"/>
                  </a:lnTo>
                  <a:lnTo>
                    <a:pt x="403656" y="102565"/>
                  </a:lnTo>
                  <a:lnTo>
                    <a:pt x="403898" y="102044"/>
                  </a:lnTo>
                  <a:lnTo>
                    <a:pt x="404012" y="101523"/>
                  </a:lnTo>
                  <a:lnTo>
                    <a:pt x="404139" y="101041"/>
                  </a:lnTo>
                  <a:lnTo>
                    <a:pt x="404114" y="100558"/>
                  </a:lnTo>
                  <a:lnTo>
                    <a:pt x="403961" y="100126"/>
                  </a:lnTo>
                  <a:lnTo>
                    <a:pt x="403771" y="99695"/>
                  </a:lnTo>
                  <a:lnTo>
                    <a:pt x="403529" y="99339"/>
                  </a:lnTo>
                  <a:lnTo>
                    <a:pt x="403199" y="99034"/>
                  </a:lnTo>
                  <a:lnTo>
                    <a:pt x="402894" y="98729"/>
                  </a:lnTo>
                  <a:lnTo>
                    <a:pt x="402551" y="98475"/>
                  </a:lnTo>
                  <a:lnTo>
                    <a:pt x="402221" y="98234"/>
                  </a:lnTo>
                  <a:lnTo>
                    <a:pt x="401878" y="98018"/>
                  </a:lnTo>
                  <a:lnTo>
                    <a:pt x="401459" y="97713"/>
                  </a:lnTo>
                  <a:lnTo>
                    <a:pt x="400875" y="97320"/>
                  </a:lnTo>
                  <a:lnTo>
                    <a:pt x="400329" y="96951"/>
                  </a:lnTo>
                  <a:lnTo>
                    <a:pt x="399656" y="96532"/>
                  </a:lnTo>
                  <a:lnTo>
                    <a:pt x="391858" y="92595"/>
                  </a:lnTo>
                  <a:lnTo>
                    <a:pt x="391033" y="92329"/>
                  </a:lnTo>
                  <a:lnTo>
                    <a:pt x="390207" y="92113"/>
                  </a:lnTo>
                  <a:lnTo>
                    <a:pt x="389356" y="91960"/>
                  </a:lnTo>
                  <a:lnTo>
                    <a:pt x="388505" y="91808"/>
                  </a:lnTo>
                  <a:lnTo>
                    <a:pt x="387654" y="91681"/>
                  </a:lnTo>
                  <a:lnTo>
                    <a:pt x="386765" y="91655"/>
                  </a:lnTo>
                  <a:lnTo>
                    <a:pt x="385876" y="91617"/>
                  </a:lnTo>
                  <a:lnTo>
                    <a:pt x="385114" y="91655"/>
                  </a:lnTo>
                  <a:lnTo>
                    <a:pt x="384416" y="91744"/>
                  </a:lnTo>
                  <a:lnTo>
                    <a:pt x="383717" y="91833"/>
                  </a:lnTo>
                  <a:lnTo>
                    <a:pt x="383133" y="91922"/>
                  </a:lnTo>
                  <a:lnTo>
                    <a:pt x="382676" y="92024"/>
                  </a:lnTo>
                  <a:lnTo>
                    <a:pt x="382587" y="91833"/>
                  </a:lnTo>
                  <a:lnTo>
                    <a:pt x="382473" y="91592"/>
                  </a:lnTo>
                  <a:lnTo>
                    <a:pt x="382346" y="91313"/>
                  </a:lnTo>
                  <a:lnTo>
                    <a:pt x="382219" y="91046"/>
                  </a:lnTo>
                  <a:lnTo>
                    <a:pt x="382104" y="90741"/>
                  </a:lnTo>
                  <a:lnTo>
                    <a:pt x="382041" y="90398"/>
                  </a:lnTo>
                  <a:lnTo>
                    <a:pt x="381952" y="90043"/>
                  </a:lnTo>
                  <a:lnTo>
                    <a:pt x="381914" y="89700"/>
                  </a:lnTo>
                  <a:lnTo>
                    <a:pt x="381889" y="89369"/>
                  </a:lnTo>
                  <a:lnTo>
                    <a:pt x="381889" y="89001"/>
                  </a:lnTo>
                  <a:lnTo>
                    <a:pt x="381889" y="88671"/>
                  </a:lnTo>
                  <a:lnTo>
                    <a:pt x="381952" y="88328"/>
                  </a:lnTo>
                  <a:lnTo>
                    <a:pt x="381977" y="87998"/>
                  </a:lnTo>
                  <a:lnTo>
                    <a:pt x="382041" y="87655"/>
                  </a:lnTo>
                  <a:lnTo>
                    <a:pt x="382104" y="87325"/>
                  </a:lnTo>
                  <a:lnTo>
                    <a:pt x="382193" y="86995"/>
                  </a:lnTo>
                  <a:lnTo>
                    <a:pt x="382282" y="86652"/>
                  </a:lnTo>
                  <a:lnTo>
                    <a:pt x="382371" y="86283"/>
                  </a:lnTo>
                  <a:lnTo>
                    <a:pt x="382473" y="85953"/>
                  </a:lnTo>
                  <a:lnTo>
                    <a:pt x="382587" y="85623"/>
                  </a:lnTo>
                  <a:lnTo>
                    <a:pt x="382676" y="85280"/>
                  </a:lnTo>
                  <a:lnTo>
                    <a:pt x="382803" y="84950"/>
                  </a:lnTo>
                  <a:lnTo>
                    <a:pt x="382892" y="84645"/>
                  </a:lnTo>
                  <a:lnTo>
                    <a:pt x="382955" y="84366"/>
                  </a:lnTo>
                  <a:lnTo>
                    <a:pt x="383019" y="84099"/>
                  </a:lnTo>
                  <a:lnTo>
                    <a:pt x="383082" y="83883"/>
                  </a:lnTo>
                  <a:lnTo>
                    <a:pt x="383133" y="83693"/>
                  </a:lnTo>
                  <a:lnTo>
                    <a:pt x="382828" y="83667"/>
                  </a:lnTo>
                  <a:lnTo>
                    <a:pt x="382498" y="83642"/>
                  </a:lnTo>
                  <a:lnTo>
                    <a:pt x="382066" y="83578"/>
                  </a:lnTo>
                  <a:lnTo>
                    <a:pt x="381673" y="83489"/>
                  </a:lnTo>
                  <a:lnTo>
                    <a:pt x="381190" y="83426"/>
                  </a:lnTo>
                  <a:lnTo>
                    <a:pt x="380644" y="83299"/>
                  </a:lnTo>
                  <a:lnTo>
                    <a:pt x="380123" y="83185"/>
                  </a:lnTo>
                  <a:lnTo>
                    <a:pt x="379577" y="83083"/>
                  </a:lnTo>
                  <a:lnTo>
                    <a:pt x="379056" y="82969"/>
                  </a:lnTo>
                  <a:lnTo>
                    <a:pt x="378536" y="82842"/>
                  </a:lnTo>
                  <a:lnTo>
                    <a:pt x="378015" y="82753"/>
                  </a:lnTo>
                  <a:lnTo>
                    <a:pt x="377494" y="82626"/>
                  </a:lnTo>
                  <a:lnTo>
                    <a:pt x="374942" y="82296"/>
                  </a:lnTo>
                  <a:lnTo>
                    <a:pt x="374421" y="82296"/>
                  </a:lnTo>
                  <a:lnTo>
                    <a:pt x="373900" y="82296"/>
                  </a:lnTo>
                  <a:lnTo>
                    <a:pt x="373380" y="82321"/>
                  </a:lnTo>
                  <a:lnTo>
                    <a:pt x="372872" y="82423"/>
                  </a:lnTo>
                  <a:lnTo>
                    <a:pt x="372351" y="82473"/>
                  </a:lnTo>
                  <a:lnTo>
                    <a:pt x="371894" y="82575"/>
                  </a:lnTo>
                  <a:lnTo>
                    <a:pt x="371500" y="82727"/>
                  </a:lnTo>
                  <a:lnTo>
                    <a:pt x="371094" y="82842"/>
                  </a:lnTo>
                  <a:lnTo>
                    <a:pt x="370763" y="82969"/>
                  </a:lnTo>
                  <a:lnTo>
                    <a:pt x="370522" y="83083"/>
                  </a:lnTo>
                  <a:lnTo>
                    <a:pt x="370281" y="83185"/>
                  </a:lnTo>
                  <a:lnTo>
                    <a:pt x="370001" y="83273"/>
                  </a:lnTo>
                  <a:lnTo>
                    <a:pt x="369697" y="83362"/>
                  </a:lnTo>
                  <a:lnTo>
                    <a:pt x="369392" y="83489"/>
                  </a:lnTo>
                  <a:lnTo>
                    <a:pt x="369023" y="83515"/>
                  </a:lnTo>
                  <a:lnTo>
                    <a:pt x="368630" y="83540"/>
                  </a:lnTo>
                  <a:lnTo>
                    <a:pt x="368236" y="83578"/>
                  </a:lnTo>
                  <a:lnTo>
                    <a:pt x="365404" y="82473"/>
                  </a:lnTo>
                  <a:lnTo>
                    <a:pt x="365061" y="82232"/>
                  </a:lnTo>
                  <a:lnTo>
                    <a:pt x="364731" y="81965"/>
                  </a:lnTo>
                  <a:lnTo>
                    <a:pt x="364388" y="81661"/>
                  </a:lnTo>
                  <a:lnTo>
                    <a:pt x="364032" y="81356"/>
                  </a:lnTo>
                  <a:lnTo>
                    <a:pt x="363689" y="81013"/>
                  </a:lnTo>
                  <a:lnTo>
                    <a:pt x="363321" y="80683"/>
                  </a:lnTo>
                  <a:lnTo>
                    <a:pt x="362966" y="80314"/>
                  </a:lnTo>
                  <a:lnTo>
                    <a:pt x="362661" y="80010"/>
                  </a:lnTo>
                  <a:lnTo>
                    <a:pt x="362356" y="79705"/>
                  </a:lnTo>
                  <a:lnTo>
                    <a:pt x="362077" y="79400"/>
                  </a:lnTo>
                  <a:lnTo>
                    <a:pt x="361835" y="79159"/>
                  </a:lnTo>
                  <a:lnTo>
                    <a:pt x="361619" y="78968"/>
                  </a:lnTo>
                  <a:lnTo>
                    <a:pt x="362292" y="78917"/>
                  </a:lnTo>
                  <a:lnTo>
                    <a:pt x="363080" y="78816"/>
                  </a:lnTo>
                  <a:lnTo>
                    <a:pt x="363969" y="78663"/>
                  </a:lnTo>
                  <a:lnTo>
                    <a:pt x="364883" y="78549"/>
                  </a:lnTo>
                  <a:lnTo>
                    <a:pt x="365861" y="78333"/>
                  </a:lnTo>
                  <a:lnTo>
                    <a:pt x="366928" y="78028"/>
                  </a:lnTo>
                  <a:lnTo>
                    <a:pt x="367995" y="77749"/>
                  </a:lnTo>
                  <a:lnTo>
                    <a:pt x="369023" y="77419"/>
                  </a:lnTo>
                  <a:lnTo>
                    <a:pt x="369976" y="77089"/>
                  </a:lnTo>
                  <a:lnTo>
                    <a:pt x="370941" y="76746"/>
                  </a:lnTo>
                  <a:lnTo>
                    <a:pt x="371805" y="76479"/>
                  </a:lnTo>
                  <a:lnTo>
                    <a:pt x="374510" y="75565"/>
                  </a:lnTo>
                  <a:lnTo>
                    <a:pt x="374904" y="75412"/>
                  </a:lnTo>
                  <a:lnTo>
                    <a:pt x="378447" y="72237"/>
                  </a:lnTo>
                  <a:lnTo>
                    <a:pt x="378688" y="71805"/>
                  </a:lnTo>
                  <a:lnTo>
                    <a:pt x="378929" y="71348"/>
                  </a:lnTo>
                  <a:lnTo>
                    <a:pt x="379120" y="70891"/>
                  </a:lnTo>
                  <a:lnTo>
                    <a:pt x="379323" y="70434"/>
                  </a:lnTo>
                  <a:lnTo>
                    <a:pt x="379514" y="69977"/>
                  </a:lnTo>
                  <a:lnTo>
                    <a:pt x="379691" y="69494"/>
                  </a:lnTo>
                  <a:lnTo>
                    <a:pt x="379882" y="69011"/>
                  </a:lnTo>
                  <a:lnTo>
                    <a:pt x="380060" y="68554"/>
                  </a:lnTo>
                  <a:lnTo>
                    <a:pt x="380238" y="68097"/>
                  </a:lnTo>
                  <a:lnTo>
                    <a:pt x="380428" y="67602"/>
                  </a:lnTo>
                  <a:lnTo>
                    <a:pt x="380606" y="67208"/>
                  </a:lnTo>
                  <a:lnTo>
                    <a:pt x="380758" y="66878"/>
                  </a:lnTo>
                  <a:lnTo>
                    <a:pt x="380949" y="66535"/>
                  </a:lnTo>
                  <a:lnTo>
                    <a:pt x="381063" y="66268"/>
                  </a:lnTo>
                  <a:lnTo>
                    <a:pt x="381190" y="66014"/>
                  </a:lnTo>
                  <a:lnTo>
                    <a:pt x="380644" y="65659"/>
                  </a:lnTo>
                  <a:lnTo>
                    <a:pt x="379996" y="65252"/>
                  </a:lnTo>
                  <a:lnTo>
                    <a:pt x="379298" y="64770"/>
                  </a:lnTo>
                  <a:lnTo>
                    <a:pt x="374967" y="62204"/>
                  </a:lnTo>
                  <a:lnTo>
                    <a:pt x="374357" y="61899"/>
                  </a:lnTo>
                  <a:lnTo>
                    <a:pt x="373811" y="61721"/>
                  </a:lnTo>
                  <a:lnTo>
                    <a:pt x="373329" y="61595"/>
                  </a:lnTo>
                  <a:lnTo>
                    <a:pt x="372833" y="61480"/>
                  </a:lnTo>
                  <a:lnTo>
                    <a:pt x="372376" y="61442"/>
                  </a:lnTo>
                  <a:lnTo>
                    <a:pt x="371983" y="61506"/>
                  </a:lnTo>
                  <a:lnTo>
                    <a:pt x="371551" y="61544"/>
                  </a:lnTo>
                  <a:lnTo>
                    <a:pt x="369176" y="63220"/>
                  </a:lnTo>
                  <a:lnTo>
                    <a:pt x="368782" y="63614"/>
                  </a:lnTo>
                  <a:lnTo>
                    <a:pt x="368452" y="64007"/>
                  </a:lnTo>
                  <a:lnTo>
                    <a:pt x="368084" y="64439"/>
                  </a:lnTo>
                  <a:lnTo>
                    <a:pt x="367779" y="64795"/>
                  </a:lnTo>
                  <a:lnTo>
                    <a:pt x="367499" y="65100"/>
                  </a:lnTo>
                  <a:lnTo>
                    <a:pt x="367474" y="64858"/>
                  </a:lnTo>
                  <a:lnTo>
                    <a:pt x="367411" y="64592"/>
                  </a:lnTo>
                  <a:lnTo>
                    <a:pt x="367322" y="64249"/>
                  </a:lnTo>
                  <a:lnTo>
                    <a:pt x="367233" y="63919"/>
                  </a:lnTo>
                  <a:lnTo>
                    <a:pt x="367080" y="63576"/>
                  </a:lnTo>
                  <a:lnTo>
                    <a:pt x="366826" y="63220"/>
                  </a:lnTo>
                  <a:lnTo>
                    <a:pt x="366623" y="62877"/>
                  </a:lnTo>
                  <a:lnTo>
                    <a:pt x="366369" y="62547"/>
                  </a:lnTo>
                  <a:lnTo>
                    <a:pt x="366064" y="62242"/>
                  </a:lnTo>
                  <a:lnTo>
                    <a:pt x="365798" y="61937"/>
                  </a:lnTo>
                  <a:lnTo>
                    <a:pt x="365493" y="61658"/>
                  </a:lnTo>
                  <a:lnTo>
                    <a:pt x="365150" y="61353"/>
                  </a:lnTo>
                  <a:lnTo>
                    <a:pt x="364845" y="61087"/>
                  </a:lnTo>
                  <a:lnTo>
                    <a:pt x="364515" y="60807"/>
                  </a:lnTo>
                  <a:lnTo>
                    <a:pt x="364210" y="60528"/>
                  </a:lnTo>
                  <a:lnTo>
                    <a:pt x="361899" y="56629"/>
                  </a:lnTo>
                  <a:lnTo>
                    <a:pt x="362140" y="56540"/>
                  </a:lnTo>
                  <a:lnTo>
                    <a:pt x="362445" y="56476"/>
                  </a:lnTo>
                  <a:lnTo>
                    <a:pt x="362839" y="56388"/>
                  </a:lnTo>
                  <a:lnTo>
                    <a:pt x="363207" y="56299"/>
                  </a:lnTo>
                  <a:lnTo>
                    <a:pt x="363626" y="56235"/>
                  </a:lnTo>
                  <a:lnTo>
                    <a:pt x="364147" y="56210"/>
                  </a:lnTo>
                  <a:lnTo>
                    <a:pt x="364642" y="56172"/>
                  </a:lnTo>
                  <a:lnTo>
                    <a:pt x="365150" y="56146"/>
                  </a:lnTo>
                  <a:lnTo>
                    <a:pt x="365671" y="56146"/>
                  </a:lnTo>
                  <a:lnTo>
                    <a:pt x="366166" y="56146"/>
                  </a:lnTo>
                  <a:lnTo>
                    <a:pt x="366674" y="56146"/>
                  </a:lnTo>
                  <a:lnTo>
                    <a:pt x="367195" y="56172"/>
                  </a:lnTo>
                  <a:lnTo>
                    <a:pt x="367690" y="56172"/>
                  </a:lnTo>
                  <a:lnTo>
                    <a:pt x="368198" y="56210"/>
                  </a:lnTo>
                  <a:lnTo>
                    <a:pt x="368719" y="56210"/>
                  </a:lnTo>
                  <a:lnTo>
                    <a:pt x="369214" y="56210"/>
                  </a:lnTo>
                  <a:lnTo>
                    <a:pt x="369722" y="56172"/>
                  </a:lnTo>
                  <a:lnTo>
                    <a:pt x="370217" y="56108"/>
                  </a:lnTo>
                  <a:lnTo>
                    <a:pt x="370738" y="56083"/>
                  </a:lnTo>
                  <a:lnTo>
                    <a:pt x="373049" y="55473"/>
                  </a:lnTo>
                  <a:lnTo>
                    <a:pt x="373418" y="55321"/>
                  </a:lnTo>
                  <a:lnTo>
                    <a:pt x="373722" y="55168"/>
                  </a:lnTo>
                  <a:lnTo>
                    <a:pt x="373964" y="55041"/>
                  </a:lnTo>
                  <a:lnTo>
                    <a:pt x="373875" y="54800"/>
                  </a:lnTo>
                  <a:lnTo>
                    <a:pt x="373748" y="54470"/>
                  </a:lnTo>
                  <a:lnTo>
                    <a:pt x="373634" y="54102"/>
                  </a:lnTo>
                  <a:lnTo>
                    <a:pt x="373481" y="53733"/>
                  </a:lnTo>
                  <a:lnTo>
                    <a:pt x="373329" y="53276"/>
                  </a:lnTo>
                  <a:lnTo>
                    <a:pt x="373176" y="52793"/>
                  </a:lnTo>
                  <a:lnTo>
                    <a:pt x="372986" y="52273"/>
                  </a:lnTo>
                  <a:lnTo>
                    <a:pt x="372833" y="51790"/>
                  </a:lnTo>
                  <a:lnTo>
                    <a:pt x="372656" y="51295"/>
                  </a:lnTo>
                  <a:lnTo>
                    <a:pt x="372465" y="50812"/>
                  </a:lnTo>
                  <a:lnTo>
                    <a:pt x="372287" y="50317"/>
                  </a:lnTo>
                  <a:lnTo>
                    <a:pt x="372071" y="49860"/>
                  </a:lnTo>
                  <a:lnTo>
                    <a:pt x="371894" y="49403"/>
                  </a:lnTo>
                  <a:lnTo>
                    <a:pt x="371652" y="48945"/>
                  </a:lnTo>
                  <a:lnTo>
                    <a:pt x="369366" y="46393"/>
                  </a:lnTo>
                  <a:lnTo>
                    <a:pt x="368909" y="46088"/>
                  </a:lnTo>
                  <a:lnTo>
                    <a:pt x="368477" y="45872"/>
                  </a:lnTo>
                  <a:lnTo>
                    <a:pt x="368046" y="45720"/>
                  </a:lnTo>
                  <a:lnTo>
                    <a:pt x="367626" y="45567"/>
                  </a:lnTo>
                  <a:lnTo>
                    <a:pt x="367322" y="45478"/>
                  </a:lnTo>
                  <a:lnTo>
                    <a:pt x="367106" y="45415"/>
                  </a:lnTo>
                  <a:lnTo>
                    <a:pt x="366890" y="45351"/>
                  </a:lnTo>
                  <a:lnTo>
                    <a:pt x="366712" y="45326"/>
                  </a:lnTo>
                  <a:lnTo>
                    <a:pt x="366560" y="45262"/>
                  </a:lnTo>
                  <a:lnTo>
                    <a:pt x="366407" y="45199"/>
                  </a:lnTo>
                  <a:lnTo>
                    <a:pt x="366255" y="45135"/>
                  </a:lnTo>
                  <a:lnTo>
                    <a:pt x="366102" y="45021"/>
                  </a:lnTo>
                  <a:lnTo>
                    <a:pt x="365912" y="44932"/>
                  </a:lnTo>
                  <a:lnTo>
                    <a:pt x="365340" y="44068"/>
                  </a:lnTo>
                  <a:lnTo>
                    <a:pt x="365302" y="43916"/>
                  </a:lnTo>
                  <a:lnTo>
                    <a:pt x="365277" y="43738"/>
                  </a:lnTo>
                  <a:lnTo>
                    <a:pt x="365252" y="43586"/>
                  </a:lnTo>
                  <a:lnTo>
                    <a:pt x="365213" y="43370"/>
                  </a:lnTo>
                  <a:lnTo>
                    <a:pt x="365125" y="43065"/>
                  </a:lnTo>
                  <a:lnTo>
                    <a:pt x="365061" y="42799"/>
                  </a:lnTo>
                  <a:lnTo>
                    <a:pt x="363969" y="41084"/>
                  </a:lnTo>
                  <a:lnTo>
                    <a:pt x="363753" y="40843"/>
                  </a:lnTo>
                  <a:lnTo>
                    <a:pt x="363474" y="40665"/>
                  </a:lnTo>
                  <a:lnTo>
                    <a:pt x="363207" y="40449"/>
                  </a:lnTo>
                  <a:lnTo>
                    <a:pt x="362927" y="40259"/>
                  </a:lnTo>
                  <a:lnTo>
                    <a:pt x="362661" y="40081"/>
                  </a:lnTo>
                  <a:lnTo>
                    <a:pt x="362356" y="39903"/>
                  </a:lnTo>
                  <a:lnTo>
                    <a:pt x="362051" y="39751"/>
                  </a:lnTo>
                  <a:lnTo>
                    <a:pt x="361746" y="39560"/>
                  </a:lnTo>
                  <a:lnTo>
                    <a:pt x="361442" y="39408"/>
                  </a:lnTo>
                  <a:lnTo>
                    <a:pt x="361137" y="39230"/>
                  </a:lnTo>
                  <a:lnTo>
                    <a:pt x="360832" y="39077"/>
                  </a:lnTo>
                  <a:lnTo>
                    <a:pt x="360527" y="38925"/>
                  </a:lnTo>
                  <a:lnTo>
                    <a:pt x="360273" y="38773"/>
                  </a:lnTo>
                  <a:lnTo>
                    <a:pt x="360070" y="38620"/>
                  </a:lnTo>
                  <a:lnTo>
                    <a:pt x="359854" y="38493"/>
                  </a:lnTo>
                  <a:lnTo>
                    <a:pt x="359664" y="38379"/>
                  </a:lnTo>
                  <a:lnTo>
                    <a:pt x="359397" y="38188"/>
                  </a:lnTo>
                  <a:lnTo>
                    <a:pt x="359244" y="38100"/>
                  </a:lnTo>
                  <a:lnTo>
                    <a:pt x="359054" y="37973"/>
                  </a:lnTo>
                  <a:lnTo>
                    <a:pt x="358876" y="37858"/>
                  </a:lnTo>
                  <a:lnTo>
                    <a:pt x="358635" y="37731"/>
                  </a:lnTo>
                  <a:lnTo>
                    <a:pt x="358330" y="37617"/>
                  </a:lnTo>
                  <a:lnTo>
                    <a:pt x="358051" y="37465"/>
                  </a:lnTo>
                  <a:lnTo>
                    <a:pt x="357784" y="37338"/>
                  </a:lnTo>
                  <a:lnTo>
                    <a:pt x="357479" y="37211"/>
                  </a:lnTo>
                  <a:lnTo>
                    <a:pt x="357200" y="37096"/>
                  </a:lnTo>
                  <a:lnTo>
                    <a:pt x="356920" y="36944"/>
                  </a:lnTo>
                  <a:lnTo>
                    <a:pt x="356654" y="36791"/>
                  </a:lnTo>
                  <a:lnTo>
                    <a:pt x="356374" y="36664"/>
                  </a:lnTo>
                  <a:lnTo>
                    <a:pt x="356108" y="36487"/>
                  </a:lnTo>
                  <a:lnTo>
                    <a:pt x="355854" y="36296"/>
                  </a:lnTo>
                  <a:lnTo>
                    <a:pt x="355612" y="36144"/>
                  </a:lnTo>
                  <a:lnTo>
                    <a:pt x="355371" y="35940"/>
                  </a:lnTo>
                  <a:lnTo>
                    <a:pt x="355193" y="35687"/>
                  </a:lnTo>
                  <a:lnTo>
                    <a:pt x="354977" y="35483"/>
                  </a:lnTo>
                  <a:lnTo>
                    <a:pt x="354825" y="35229"/>
                  </a:lnTo>
                  <a:lnTo>
                    <a:pt x="354698" y="34925"/>
                  </a:lnTo>
                  <a:lnTo>
                    <a:pt x="354545" y="34620"/>
                  </a:lnTo>
                  <a:lnTo>
                    <a:pt x="354482" y="34353"/>
                  </a:lnTo>
                  <a:lnTo>
                    <a:pt x="354457" y="34074"/>
                  </a:lnTo>
                  <a:lnTo>
                    <a:pt x="354393" y="33769"/>
                  </a:lnTo>
                  <a:lnTo>
                    <a:pt x="354393" y="33528"/>
                  </a:lnTo>
                  <a:lnTo>
                    <a:pt x="354393" y="33312"/>
                  </a:lnTo>
                  <a:lnTo>
                    <a:pt x="354584" y="33223"/>
                  </a:lnTo>
                  <a:lnTo>
                    <a:pt x="354787" y="33096"/>
                  </a:lnTo>
                  <a:lnTo>
                    <a:pt x="356616" y="32524"/>
                  </a:lnTo>
                  <a:lnTo>
                    <a:pt x="356958" y="32524"/>
                  </a:lnTo>
                  <a:lnTo>
                    <a:pt x="357289" y="32524"/>
                  </a:lnTo>
                  <a:lnTo>
                    <a:pt x="359765" y="33134"/>
                  </a:lnTo>
                  <a:lnTo>
                    <a:pt x="360070" y="33223"/>
                  </a:lnTo>
                  <a:lnTo>
                    <a:pt x="360375" y="33350"/>
                  </a:lnTo>
                  <a:lnTo>
                    <a:pt x="360680" y="33464"/>
                  </a:lnTo>
                  <a:lnTo>
                    <a:pt x="360946" y="33591"/>
                  </a:lnTo>
                  <a:lnTo>
                    <a:pt x="361226" y="33680"/>
                  </a:lnTo>
                  <a:lnTo>
                    <a:pt x="361442" y="33769"/>
                  </a:lnTo>
                  <a:lnTo>
                    <a:pt x="361683" y="33858"/>
                  </a:lnTo>
                  <a:lnTo>
                    <a:pt x="361861" y="33921"/>
                  </a:lnTo>
                  <a:lnTo>
                    <a:pt x="362013" y="33959"/>
                  </a:lnTo>
                  <a:lnTo>
                    <a:pt x="362165" y="34010"/>
                  </a:lnTo>
                  <a:lnTo>
                    <a:pt x="362356" y="34074"/>
                  </a:lnTo>
                  <a:lnTo>
                    <a:pt x="362559" y="34137"/>
                  </a:lnTo>
                  <a:lnTo>
                    <a:pt x="362775" y="34226"/>
                  </a:lnTo>
                  <a:lnTo>
                    <a:pt x="363016" y="34315"/>
                  </a:lnTo>
                  <a:lnTo>
                    <a:pt x="363296" y="34442"/>
                  </a:lnTo>
                  <a:lnTo>
                    <a:pt x="363575" y="34569"/>
                  </a:lnTo>
                  <a:lnTo>
                    <a:pt x="363880" y="34683"/>
                  </a:lnTo>
                  <a:lnTo>
                    <a:pt x="364147" y="34810"/>
                  </a:lnTo>
                  <a:lnTo>
                    <a:pt x="364426" y="34925"/>
                  </a:lnTo>
                  <a:lnTo>
                    <a:pt x="364731" y="35052"/>
                  </a:lnTo>
                  <a:lnTo>
                    <a:pt x="364998" y="35179"/>
                  </a:lnTo>
                  <a:lnTo>
                    <a:pt x="365302" y="35293"/>
                  </a:lnTo>
                  <a:lnTo>
                    <a:pt x="365607" y="35382"/>
                  </a:lnTo>
                  <a:lnTo>
                    <a:pt x="365887" y="35483"/>
                  </a:lnTo>
                  <a:lnTo>
                    <a:pt x="366191" y="35534"/>
                  </a:lnTo>
                  <a:lnTo>
                    <a:pt x="366496" y="35598"/>
                  </a:lnTo>
                  <a:lnTo>
                    <a:pt x="366801" y="35636"/>
                  </a:lnTo>
                  <a:lnTo>
                    <a:pt x="367106" y="35687"/>
                  </a:lnTo>
                  <a:lnTo>
                    <a:pt x="367436" y="35687"/>
                  </a:lnTo>
                  <a:lnTo>
                    <a:pt x="367741" y="35661"/>
                  </a:lnTo>
                  <a:lnTo>
                    <a:pt x="368084" y="35636"/>
                  </a:lnTo>
                  <a:lnTo>
                    <a:pt x="368350" y="35572"/>
                  </a:lnTo>
                  <a:lnTo>
                    <a:pt x="368604" y="35509"/>
                  </a:lnTo>
                  <a:lnTo>
                    <a:pt x="368871" y="35420"/>
                  </a:lnTo>
                  <a:lnTo>
                    <a:pt x="369087" y="35356"/>
                  </a:lnTo>
                  <a:lnTo>
                    <a:pt x="369239" y="35267"/>
                  </a:lnTo>
                  <a:lnTo>
                    <a:pt x="369023" y="34772"/>
                  </a:lnTo>
                  <a:lnTo>
                    <a:pt x="368757" y="34264"/>
                  </a:lnTo>
                  <a:lnTo>
                    <a:pt x="368350" y="33680"/>
                  </a:lnTo>
                  <a:lnTo>
                    <a:pt x="367995" y="33096"/>
                  </a:lnTo>
                  <a:lnTo>
                    <a:pt x="362077" y="29997"/>
                  </a:lnTo>
                  <a:lnTo>
                    <a:pt x="361594" y="29870"/>
                  </a:lnTo>
                  <a:lnTo>
                    <a:pt x="361188" y="29806"/>
                  </a:lnTo>
                  <a:lnTo>
                    <a:pt x="361188" y="29654"/>
                  </a:lnTo>
                  <a:lnTo>
                    <a:pt x="361251" y="29349"/>
                  </a:lnTo>
                  <a:lnTo>
                    <a:pt x="361289" y="29197"/>
                  </a:lnTo>
                  <a:lnTo>
                    <a:pt x="361340" y="29019"/>
                  </a:lnTo>
                  <a:lnTo>
                    <a:pt x="361442" y="28867"/>
                  </a:lnTo>
                  <a:lnTo>
                    <a:pt x="361556" y="28676"/>
                  </a:lnTo>
                  <a:lnTo>
                    <a:pt x="361797" y="28409"/>
                  </a:lnTo>
                  <a:lnTo>
                    <a:pt x="361924" y="28282"/>
                  </a:lnTo>
                  <a:lnTo>
                    <a:pt x="362077" y="28168"/>
                  </a:lnTo>
                  <a:lnTo>
                    <a:pt x="362229" y="28067"/>
                  </a:lnTo>
                  <a:lnTo>
                    <a:pt x="362381" y="27952"/>
                  </a:lnTo>
                  <a:lnTo>
                    <a:pt x="362534" y="27825"/>
                  </a:lnTo>
                  <a:lnTo>
                    <a:pt x="362686" y="27736"/>
                  </a:lnTo>
                  <a:lnTo>
                    <a:pt x="362839" y="27609"/>
                  </a:lnTo>
                  <a:lnTo>
                    <a:pt x="362991" y="27520"/>
                  </a:lnTo>
                  <a:lnTo>
                    <a:pt x="363118" y="27406"/>
                  </a:lnTo>
                  <a:lnTo>
                    <a:pt x="363270" y="27279"/>
                  </a:lnTo>
                  <a:lnTo>
                    <a:pt x="363385" y="27127"/>
                  </a:lnTo>
                  <a:lnTo>
                    <a:pt x="363474" y="26974"/>
                  </a:lnTo>
                  <a:lnTo>
                    <a:pt x="363575" y="26822"/>
                  </a:lnTo>
                  <a:lnTo>
                    <a:pt x="363626" y="26670"/>
                  </a:lnTo>
                  <a:lnTo>
                    <a:pt x="363664" y="26517"/>
                  </a:lnTo>
                  <a:lnTo>
                    <a:pt x="363689" y="26365"/>
                  </a:lnTo>
                  <a:lnTo>
                    <a:pt x="363728" y="26212"/>
                  </a:lnTo>
                  <a:lnTo>
                    <a:pt x="363601" y="25844"/>
                  </a:lnTo>
                  <a:lnTo>
                    <a:pt x="363385" y="25514"/>
                  </a:lnTo>
                  <a:lnTo>
                    <a:pt x="363169" y="25120"/>
                  </a:lnTo>
                  <a:lnTo>
                    <a:pt x="362927" y="24688"/>
                  </a:lnTo>
                  <a:lnTo>
                    <a:pt x="362686" y="24257"/>
                  </a:lnTo>
                  <a:lnTo>
                    <a:pt x="362445" y="23799"/>
                  </a:lnTo>
                  <a:lnTo>
                    <a:pt x="362165" y="23380"/>
                  </a:lnTo>
                  <a:lnTo>
                    <a:pt x="361988" y="23012"/>
                  </a:lnTo>
                  <a:lnTo>
                    <a:pt x="361861" y="22796"/>
                  </a:lnTo>
                  <a:lnTo>
                    <a:pt x="361746" y="22580"/>
                  </a:lnTo>
                  <a:lnTo>
                    <a:pt x="361619" y="22377"/>
                  </a:lnTo>
                  <a:lnTo>
                    <a:pt x="361442" y="22161"/>
                  </a:lnTo>
                  <a:lnTo>
                    <a:pt x="361289" y="21945"/>
                  </a:lnTo>
                  <a:lnTo>
                    <a:pt x="361073" y="21704"/>
                  </a:lnTo>
                  <a:lnTo>
                    <a:pt x="360794" y="21424"/>
                  </a:lnTo>
                  <a:lnTo>
                    <a:pt x="360527" y="21158"/>
                  </a:lnTo>
                  <a:lnTo>
                    <a:pt x="360222" y="20878"/>
                  </a:lnTo>
                  <a:lnTo>
                    <a:pt x="359879" y="20637"/>
                  </a:lnTo>
                  <a:lnTo>
                    <a:pt x="359549" y="20396"/>
                  </a:lnTo>
                  <a:lnTo>
                    <a:pt x="359206" y="20142"/>
                  </a:lnTo>
                  <a:lnTo>
                    <a:pt x="358851" y="19939"/>
                  </a:lnTo>
                  <a:lnTo>
                    <a:pt x="358482" y="19723"/>
                  </a:lnTo>
                  <a:lnTo>
                    <a:pt x="358140" y="19532"/>
                  </a:lnTo>
                  <a:lnTo>
                    <a:pt x="357784" y="19380"/>
                  </a:lnTo>
                  <a:lnTo>
                    <a:pt x="357416" y="19227"/>
                  </a:lnTo>
                  <a:lnTo>
                    <a:pt x="357047" y="19075"/>
                  </a:lnTo>
                  <a:lnTo>
                    <a:pt x="356717" y="18986"/>
                  </a:lnTo>
                  <a:lnTo>
                    <a:pt x="356374" y="18897"/>
                  </a:lnTo>
                  <a:lnTo>
                    <a:pt x="356044" y="18834"/>
                  </a:lnTo>
                  <a:lnTo>
                    <a:pt x="355739" y="18834"/>
                  </a:lnTo>
                  <a:lnTo>
                    <a:pt x="355434" y="18808"/>
                  </a:lnTo>
                  <a:lnTo>
                    <a:pt x="355219" y="18834"/>
                  </a:lnTo>
                  <a:lnTo>
                    <a:pt x="355041" y="18897"/>
                  </a:lnTo>
                  <a:lnTo>
                    <a:pt x="354850" y="18961"/>
                  </a:lnTo>
                  <a:lnTo>
                    <a:pt x="354609" y="19075"/>
                  </a:lnTo>
                  <a:lnTo>
                    <a:pt x="354241" y="19354"/>
                  </a:lnTo>
                  <a:lnTo>
                    <a:pt x="352475" y="22225"/>
                  </a:lnTo>
                  <a:lnTo>
                    <a:pt x="352475" y="22834"/>
                  </a:lnTo>
                  <a:lnTo>
                    <a:pt x="352653" y="23469"/>
                  </a:lnTo>
                  <a:lnTo>
                    <a:pt x="352806" y="24079"/>
                  </a:lnTo>
                  <a:lnTo>
                    <a:pt x="353060" y="24625"/>
                  </a:lnTo>
                  <a:lnTo>
                    <a:pt x="353390" y="25120"/>
                  </a:lnTo>
                  <a:lnTo>
                    <a:pt x="353695" y="25603"/>
                  </a:lnTo>
                  <a:lnTo>
                    <a:pt x="353974" y="25996"/>
                  </a:lnTo>
                  <a:lnTo>
                    <a:pt x="354215" y="26301"/>
                  </a:lnTo>
                  <a:lnTo>
                    <a:pt x="354330" y="26492"/>
                  </a:lnTo>
                  <a:lnTo>
                    <a:pt x="354545" y="26695"/>
                  </a:lnTo>
                  <a:lnTo>
                    <a:pt x="354761" y="27000"/>
                  </a:lnTo>
                  <a:lnTo>
                    <a:pt x="354850" y="27152"/>
                  </a:lnTo>
                  <a:lnTo>
                    <a:pt x="354939" y="27343"/>
                  </a:lnTo>
                  <a:lnTo>
                    <a:pt x="355003" y="27520"/>
                  </a:lnTo>
                  <a:lnTo>
                    <a:pt x="355066" y="27711"/>
                  </a:lnTo>
                  <a:lnTo>
                    <a:pt x="355092" y="27889"/>
                  </a:lnTo>
                  <a:lnTo>
                    <a:pt x="355066" y="28067"/>
                  </a:lnTo>
                  <a:lnTo>
                    <a:pt x="355066" y="28257"/>
                  </a:lnTo>
                  <a:lnTo>
                    <a:pt x="355041" y="28409"/>
                  </a:lnTo>
                  <a:lnTo>
                    <a:pt x="353301" y="28498"/>
                  </a:lnTo>
                  <a:lnTo>
                    <a:pt x="341109" y="27914"/>
                  </a:lnTo>
                  <a:lnTo>
                    <a:pt x="338582" y="27736"/>
                  </a:lnTo>
                  <a:lnTo>
                    <a:pt x="333362" y="27127"/>
                  </a:lnTo>
                  <a:lnTo>
                    <a:pt x="332841" y="27038"/>
                  </a:lnTo>
                  <a:lnTo>
                    <a:pt x="332333" y="26822"/>
                  </a:lnTo>
                  <a:lnTo>
                    <a:pt x="331876" y="26492"/>
                  </a:lnTo>
                  <a:lnTo>
                    <a:pt x="331444" y="26187"/>
                  </a:lnTo>
                  <a:lnTo>
                    <a:pt x="331076" y="25819"/>
                  </a:lnTo>
                  <a:lnTo>
                    <a:pt x="330835" y="25323"/>
                  </a:lnTo>
                  <a:lnTo>
                    <a:pt x="330593" y="24866"/>
                  </a:lnTo>
                  <a:lnTo>
                    <a:pt x="330441" y="24409"/>
                  </a:lnTo>
                  <a:lnTo>
                    <a:pt x="330403" y="23926"/>
                  </a:lnTo>
                  <a:lnTo>
                    <a:pt x="330352" y="23469"/>
                  </a:lnTo>
                  <a:lnTo>
                    <a:pt x="330314" y="23037"/>
                  </a:lnTo>
                  <a:lnTo>
                    <a:pt x="330314" y="22707"/>
                  </a:lnTo>
                  <a:lnTo>
                    <a:pt x="333819" y="21793"/>
                  </a:lnTo>
                  <a:lnTo>
                    <a:pt x="334365" y="21856"/>
                  </a:lnTo>
                  <a:lnTo>
                    <a:pt x="334924" y="21920"/>
                  </a:lnTo>
                  <a:lnTo>
                    <a:pt x="335495" y="21971"/>
                  </a:lnTo>
                  <a:lnTo>
                    <a:pt x="336042" y="22072"/>
                  </a:lnTo>
                  <a:lnTo>
                    <a:pt x="336600" y="22161"/>
                  </a:lnTo>
                  <a:lnTo>
                    <a:pt x="337146" y="22225"/>
                  </a:lnTo>
                  <a:lnTo>
                    <a:pt x="337693" y="22275"/>
                  </a:lnTo>
                  <a:lnTo>
                    <a:pt x="338239" y="22313"/>
                  </a:lnTo>
                  <a:lnTo>
                    <a:pt x="338785" y="22313"/>
                  </a:lnTo>
                  <a:lnTo>
                    <a:pt x="339305" y="22275"/>
                  </a:lnTo>
                  <a:lnTo>
                    <a:pt x="339852" y="22250"/>
                  </a:lnTo>
                  <a:lnTo>
                    <a:pt x="340347" y="22098"/>
                  </a:lnTo>
                  <a:lnTo>
                    <a:pt x="340829" y="21882"/>
                  </a:lnTo>
                  <a:lnTo>
                    <a:pt x="341350" y="21704"/>
                  </a:lnTo>
                  <a:lnTo>
                    <a:pt x="342900" y="20142"/>
                  </a:lnTo>
                  <a:lnTo>
                    <a:pt x="342811" y="19875"/>
                  </a:lnTo>
                  <a:lnTo>
                    <a:pt x="342696" y="19532"/>
                  </a:lnTo>
                  <a:lnTo>
                    <a:pt x="342569" y="19138"/>
                  </a:lnTo>
                  <a:lnTo>
                    <a:pt x="342480" y="18719"/>
                  </a:lnTo>
                  <a:lnTo>
                    <a:pt x="342353" y="18224"/>
                  </a:lnTo>
                  <a:lnTo>
                    <a:pt x="342239" y="17653"/>
                  </a:lnTo>
                  <a:lnTo>
                    <a:pt x="342112" y="17094"/>
                  </a:lnTo>
                  <a:lnTo>
                    <a:pt x="341985" y="16522"/>
                  </a:lnTo>
                  <a:lnTo>
                    <a:pt x="341896" y="15938"/>
                  </a:lnTo>
                  <a:lnTo>
                    <a:pt x="341782" y="15367"/>
                  </a:lnTo>
                  <a:lnTo>
                    <a:pt x="341655" y="14808"/>
                  </a:lnTo>
                  <a:lnTo>
                    <a:pt x="341503" y="14236"/>
                  </a:lnTo>
                  <a:lnTo>
                    <a:pt x="341376" y="13690"/>
                  </a:lnTo>
                  <a:lnTo>
                    <a:pt x="336448" y="8013"/>
                  </a:lnTo>
                  <a:lnTo>
                    <a:pt x="336194" y="8293"/>
                  </a:lnTo>
                  <a:lnTo>
                    <a:pt x="335864" y="8559"/>
                  </a:lnTo>
                  <a:lnTo>
                    <a:pt x="335495" y="8839"/>
                  </a:lnTo>
                  <a:lnTo>
                    <a:pt x="335102" y="9143"/>
                  </a:lnTo>
                  <a:lnTo>
                    <a:pt x="334670" y="9359"/>
                  </a:lnTo>
                  <a:lnTo>
                    <a:pt x="334162" y="9512"/>
                  </a:lnTo>
                  <a:lnTo>
                    <a:pt x="333641" y="9664"/>
                  </a:lnTo>
                  <a:lnTo>
                    <a:pt x="333121" y="9728"/>
                  </a:lnTo>
                  <a:lnTo>
                    <a:pt x="332600" y="9690"/>
                  </a:lnTo>
                  <a:lnTo>
                    <a:pt x="332117" y="9690"/>
                  </a:lnTo>
                  <a:lnTo>
                    <a:pt x="331597" y="9601"/>
                  </a:lnTo>
                  <a:lnTo>
                    <a:pt x="331076" y="9448"/>
                  </a:lnTo>
                  <a:lnTo>
                    <a:pt x="330555" y="9321"/>
                  </a:lnTo>
                  <a:lnTo>
                    <a:pt x="330047" y="9143"/>
                  </a:lnTo>
                  <a:lnTo>
                    <a:pt x="329526" y="8966"/>
                  </a:lnTo>
                  <a:lnTo>
                    <a:pt x="328980" y="8775"/>
                  </a:lnTo>
                  <a:lnTo>
                    <a:pt x="326326" y="7924"/>
                  </a:lnTo>
                  <a:lnTo>
                    <a:pt x="325780" y="7797"/>
                  </a:lnTo>
                  <a:lnTo>
                    <a:pt x="325285" y="7746"/>
                  </a:lnTo>
                  <a:lnTo>
                    <a:pt x="324891" y="7746"/>
                  </a:lnTo>
                  <a:lnTo>
                    <a:pt x="324459" y="7746"/>
                  </a:lnTo>
                  <a:lnTo>
                    <a:pt x="324129" y="7772"/>
                  </a:lnTo>
                  <a:lnTo>
                    <a:pt x="323824" y="7835"/>
                  </a:lnTo>
                  <a:lnTo>
                    <a:pt x="323913" y="7531"/>
                  </a:lnTo>
                  <a:lnTo>
                    <a:pt x="324523" y="4876"/>
                  </a:lnTo>
                  <a:lnTo>
                    <a:pt x="324586" y="4546"/>
                  </a:lnTo>
                  <a:lnTo>
                    <a:pt x="324612" y="4241"/>
                  </a:lnTo>
                  <a:lnTo>
                    <a:pt x="324650" y="3962"/>
                  </a:lnTo>
                  <a:lnTo>
                    <a:pt x="324675" y="3721"/>
                  </a:lnTo>
                  <a:lnTo>
                    <a:pt x="324675" y="3479"/>
                  </a:lnTo>
                  <a:lnTo>
                    <a:pt x="324675" y="3225"/>
                  </a:lnTo>
                  <a:lnTo>
                    <a:pt x="324650" y="3022"/>
                  </a:lnTo>
                  <a:lnTo>
                    <a:pt x="324612" y="2806"/>
                  </a:lnTo>
                  <a:lnTo>
                    <a:pt x="324586" y="2565"/>
                  </a:lnTo>
                  <a:lnTo>
                    <a:pt x="324497" y="2349"/>
                  </a:lnTo>
                  <a:lnTo>
                    <a:pt x="324434" y="2133"/>
                  </a:lnTo>
                  <a:lnTo>
                    <a:pt x="324345" y="1892"/>
                  </a:lnTo>
                  <a:lnTo>
                    <a:pt x="324256" y="1651"/>
                  </a:lnTo>
                  <a:lnTo>
                    <a:pt x="324129" y="1396"/>
                  </a:lnTo>
                  <a:lnTo>
                    <a:pt x="324040" y="1155"/>
                  </a:lnTo>
                  <a:lnTo>
                    <a:pt x="323913" y="939"/>
                  </a:lnTo>
                  <a:lnTo>
                    <a:pt x="323799" y="698"/>
                  </a:lnTo>
                  <a:lnTo>
                    <a:pt x="323697" y="520"/>
                  </a:lnTo>
                  <a:lnTo>
                    <a:pt x="323608" y="330"/>
                  </a:lnTo>
                  <a:lnTo>
                    <a:pt x="323367" y="431"/>
                  </a:lnTo>
                  <a:lnTo>
                    <a:pt x="323215" y="482"/>
                  </a:lnTo>
                  <a:lnTo>
                    <a:pt x="323062" y="546"/>
                  </a:lnTo>
                  <a:lnTo>
                    <a:pt x="322910" y="635"/>
                  </a:lnTo>
                  <a:lnTo>
                    <a:pt x="322757" y="787"/>
                  </a:lnTo>
                  <a:lnTo>
                    <a:pt x="322630" y="914"/>
                  </a:lnTo>
                  <a:lnTo>
                    <a:pt x="322516" y="1066"/>
                  </a:lnTo>
                  <a:lnTo>
                    <a:pt x="322427" y="1244"/>
                  </a:lnTo>
                  <a:lnTo>
                    <a:pt x="322326" y="1396"/>
                  </a:lnTo>
                  <a:lnTo>
                    <a:pt x="322237" y="1587"/>
                  </a:lnTo>
                  <a:lnTo>
                    <a:pt x="322148" y="1803"/>
                  </a:lnTo>
                  <a:lnTo>
                    <a:pt x="322084" y="1981"/>
                  </a:lnTo>
                  <a:lnTo>
                    <a:pt x="321995" y="2197"/>
                  </a:lnTo>
                  <a:lnTo>
                    <a:pt x="321932" y="2374"/>
                  </a:lnTo>
                  <a:lnTo>
                    <a:pt x="321868" y="2590"/>
                  </a:lnTo>
                  <a:lnTo>
                    <a:pt x="321779" y="2768"/>
                  </a:lnTo>
                  <a:lnTo>
                    <a:pt x="321691" y="2984"/>
                  </a:lnTo>
                  <a:lnTo>
                    <a:pt x="321602" y="3175"/>
                  </a:lnTo>
                  <a:lnTo>
                    <a:pt x="321475" y="3352"/>
                  </a:lnTo>
                  <a:lnTo>
                    <a:pt x="321360" y="3530"/>
                  </a:lnTo>
                  <a:lnTo>
                    <a:pt x="321208" y="3721"/>
                  </a:lnTo>
                  <a:lnTo>
                    <a:pt x="321081" y="3873"/>
                  </a:lnTo>
                  <a:lnTo>
                    <a:pt x="320929" y="3962"/>
                  </a:lnTo>
                  <a:lnTo>
                    <a:pt x="320776" y="4089"/>
                  </a:lnTo>
                  <a:lnTo>
                    <a:pt x="320535" y="4241"/>
                  </a:lnTo>
                  <a:lnTo>
                    <a:pt x="320408" y="3962"/>
                  </a:lnTo>
                  <a:lnTo>
                    <a:pt x="320230" y="3657"/>
                  </a:lnTo>
                  <a:lnTo>
                    <a:pt x="317881" y="1676"/>
                  </a:lnTo>
                  <a:lnTo>
                    <a:pt x="317449" y="1498"/>
                  </a:lnTo>
                  <a:lnTo>
                    <a:pt x="314744" y="1003"/>
                  </a:lnTo>
                  <a:lnTo>
                    <a:pt x="314248" y="939"/>
                  </a:lnTo>
                  <a:lnTo>
                    <a:pt x="313791" y="889"/>
                  </a:lnTo>
                  <a:lnTo>
                    <a:pt x="313309" y="850"/>
                  </a:lnTo>
                  <a:lnTo>
                    <a:pt x="312851" y="762"/>
                  </a:lnTo>
                  <a:lnTo>
                    <a:pt x="310476" y="0"/>
                  </a:lnTo>
                  <a:lnTo>
                    <a:pt x="309016" y="1549"/>
                  </a:lnTo>
                  <a:lnTo>
                    <a:pt x="307454" y="3200"/>
                  </a:lnTo>
                  <a:lnTo>
                    <a:pt x="306298" y="4419"/>
                  </a:lnTo>
                  <a:lnTo>
                    <a:pt x="306273" y="4546"/>
                  </a:lnTo>
                  <a:lnTo>
                    <a:pt x="306235" y="4699"/>
                  </a:lnTo>
                  <a:lnTo>
                    <a:pt x="306235" y="4851"/>
                  </a:lnTo>
                  <a:lnTo>
                    <a:pt x="306235" y="5003"/>
                  </a:lnTo>
                  <a:lnTo>
                    <a:pt x="306273" y="5181"/>
                  </a:lnTo>
                  <a:lnTo>
                    <a:pt x="306324" y="5334"/>
                  </a:lnTo>
                  <a:lnTo>
                    <a:pt x="306387" y="5511"/>
                  </a:lnTo>
                  <a:lnTo>
                    <a:pt x="306451" y="5702"/>
                  </a:lnTo>
                  <a:lnTo>
                    <a:pt x="306539" y="5854"/>
                  </a:lnTo>
                  <a:lnTo>
                    <a:pt x="306666" y="6007"/>
                  </a:lnTo>
                  <a:lnTo>
                    <a:pt x="306755" y="6159"/>
                  </a:lnTo>
                  <a:lnTo>
                    <a:pt x="306882" y="6311"/>
                  </a:lnTo>
                  <a:lnTo>
                    <a:pt x="306997" y="6464"/>
                  </a:lnTo>
                  <a:lnTo>
                    <a:pt x="307238" y="6731"/>
                  </a:lnTo>
                  <a:lnTo>
                    <a:pt x="307365" y="6883"/>
                  </a:lnTo>
                  <a:lnTo>
                    <a:pt x="307454" y="7073"/>
                  </a:lnTo>
                  <a:lnTo>
                    <a:pt x="307543" y="7226"/>
                  </a:lnTo>
                  <a:lnTo>
                    <a:pt x="307644" y="7378"/>
                  </a:lnTo>
                  <a:lnTo>
                    <a:pt x="307733" y="7556"/>
                  </a:lnTo>
                  <a:lnTo>
                    <a:pt x="307797" y="7772"/>
                  </a:lnTo>
                  <a:lnTo>
                    <a:pt x="307822" y="7950"/>
                  </a:lnTo>
                  <a:lnTo>
                    <a:pt x="307848" y="8140"/>
                  </a:lnTo>
                  <a:lnTo>
                    <a:pt x="307848" y="8318"/>
                  </a:lnTo>
                  <a:lnTo>
                    <a:pt x="307848" y="8509"/>
                  </a:lnTo>
                  <a:lnTo>
                    <a:pt x="307822" y="8661"/>
                  </a:lnTo>
                  <a:lnTo>
                    <a:pt x="307670" y="8813"/>
                  </a:lnTo>
                  <a:lnTo>
                    <a:pt x="307517" y="8864"/>
                  </a:lnTo>
                  <a:lnTo>
                    <a:pt x="307365" y="8902"/>
                  </a:lnTo>
                  <a:lnTo>
                    <a:pt x="307187" y="8966"/>
                  </a:lnTo>
                  <a:lnTo>
                    <a:pt x="306971" y="9055"/>
                  </a:lnTo>
                  <a:lnTo>
                    <a:pt x="306730" y="9143"/>
                  </a:lnTo>
                  <a:lnTo>
                    <a:pt x="306476" y="9207"/>
                  </a:lnTo>
                  <a:lnTo>
                    <a:pt x="306273" y="9321"/>
                  </a:lnTo>
                  <a:lnTo>
                    <a:pt x="306057" y="9423"/>
                  </a:lnTo>
                  <a:lnTo>
                    <a:pt x="304749" y="10909"/>
                  </a:lnTo>
                  <a:lnTo>
                    <a:pt x="304685" y="11150"/>
                  </a:lnTo>
                  <a:lnTo>
                    <a:pt x="304647" y="11404"/>
                  </a:lnTo>
                  <a:lnTo>
                    <a:pt x="304685" y="11709"/>
                  </a:lnTo>
                  <a:lnTo>
                    <a:pt x="304711" y="11976"/>
                  </a:lnTo>
                  <a:lnTo>
                    <a:pt x="304774" y="12255"/>
                  </a:lnTo>
                  <a:lnTo>
                    <a:pt x="304863" y="12522"/>
                  </a:lnTo>
                  <a:lnTo>
                    <a:pt x="304952" y="12776"/>
                  </a:lnTo>
                  <a:lnTo>
                    <a:pt x="305054" y="13017"/>
                  </a:lnTo>
                  <a:lnTo>
                    <a:pt x="305104" y="13195"/>
                  </a:lnTo>
                  <a:lnTo>
                    <a:pt x="305206" y="13347"/>
                  </a:lnTo>
                  <a:lnTo>
                    <a:pt x="305231" y="13538"/>
                  </a:lnTo>
                  <a:lnTo>
                    <a:pt x="305257" y="13779"/>
                  </a:lnTo>
                  <a:lnTo>
                    <a:pt x="305257" y="14020"/>
                  </a:lnTo>
                  <a:lnTo>
                    <a:pt x="304533" y="15417"/>
                  </a:lnTo>
                  <a:lnTo>
                    <a:pt x="304317" y="15671"/>
                  </a:lnTo>
                  <a:lnTo>
                    <a:pt x="304101" y="15849"/>
                  </a:lnTo>
                  <a:lnTo>
                    <a:pt x="303949" y="15938"/>
                  </a:lnTo>
                  <a:lnTo>
                    <a:pt x="303771" y="16065"/>
                  </a:lnTo>
                  <a:lnTo>
                    <a:pt x="303618" y="16129"/>
                  </a:lnTo>
                  <a:lnTo>
                    <a:pt x="303161" y="16243"/>
                  </a:lnTo>
                  <a:lnTo>
                    <a:pt x="302704" y="16395"/>
                  </a:lnTo>
                  <a:lnTo>
                    <a:pt x="302209" y="16611"/>
                  </a:lnTo>
                  <a:lnTo>
                    <a:pt x="301701" y="16827"/>
                  </a:lnTo>
                  <a:lnTo>
                    <a:pt x="301205" y="17132"/>
                  </a:lnTo>
                  <a:lnTo>
                    <a:pt x="300685" y="17526"/>
                  </a:lnTo>
                  <a:lnTo>
                    <a:pt x="300202" y="17919"/>
                  </a:lnTo>
                  <a:lnTo>
                    <a:pt x="299770" y="18351"/>
                  </a:lnTo>
                  <a:lnTo>
                    <a:pt x="299415" y="18834"/>
                  </a:lnTo>
                  <a:lnTo>
                    <a:pt x="299008" y="19291"/>
                  </a:lnTo>
                  <a:lnTo>
                    <a:pt x="298704" y="19812"/>
                  </a:lnTo>
                  <a:lnTo>
                    <a:pt x="298437" y="20358"/>
                  </a:lnTo>
                  <a:lnTo>
                    <a:pt x="298157" y="20878"/>
                  </a:lnTo>
                  <a:lnTo>
                    <a:pt x="297129" y="23774"/>
                  </a:lnTo>
                  <a:lnTo>
                    <a:pt x="296913" y="24384"/>
                  </a:lnTo>
                  <a:lnTo>
                    <a:pt x="296722" y="24968"/>
                  </a:lnTo>
                  <a:lnTo>
                    <a:pt x="296545" y="25539"/>
                  </a:lnTo>
                  <a:lnTo>
                    <a:pt x="296329" y="26123"/>
                  </a:lnTo>
                  <a:lnTo>
                    <a:pt x="296151" y="26606"/>
                  </a:lnTo>
                  <a:lnTo>
                    <a:pt x="295935" y="27038"/>
                  </a:lnTo>
                  <a:lnTo>
                    <a:pt x="295757" y="27432"/>
                  </a:lnTo>
                  <a:lnTo>
                    <a:pt x="292671" y="28651"/>
                  </a:lnTo>
                  <a:lnTo>
                    <a:pt x="292188" y="28740"/>
                  </a:lnTo>
                  <a:lnTo>
                    <a:pt x="291668" y="28778"/>
                  </a:lnTo>
                  <a:lnTo>
                    <a:pt x="291147" y="28829"/>
                  </a:lnTo>
                  <a:lnTo>
                    <a:pt x="290626" y="28892"/>
                  </a:lnTo>
                  <a:lnTo>
                    <a:pt x="290118" y="28930"/>
                  </a:lnTo>
                  <a:lnTo>
                    <a:pt x="289598" y="28981"/>
                  </a:lnTo>
                  <a:lnTo>
                    <a:pt x="289077" y="29019"/>
                  </a:lnTo>
                  <a:lnTo>
                    <a:pt x="288594" y="29082"/>
                  </a:lnTo>
                  <a:lnTo>
                    <a:pt x="288074" y="29133"/>
                  </a:lnTo>
                  <a:lnTo>
                    <a:pt x="287553" y="29197"/>
                  </a:lnTo>
                  <a:lnTo>
                    <a:pt x="287070" y="29286"/>
                  </a:lnTo>
                  <a:lnTo>
                    <a:pt x="286550" y="29387"/>
                  </a:lnTo>
                  <a:lnTo>
                    <a:pt x="286054" y="29476"/>
                  </a:lnTo>
                  <a:lnTo>
                    <a:pt x="285572" y="29629"/>
                  </a:lnTo>
                  <a:lnTo>
                    <a:pt x="285089" y="29743"/>
                  </a:lnTo>
                  <a:lnTo>
                    <a:pt x="284657" y="29895"/>
                  </a:lnTo>
                  <a:lnTo>
                    <a:pt x="284289" y="30048"/>
                  </a:lnTo>
                  <a:lnTo>
                    <a:pt x="283921" y="30238"/>
                  </a:lnTo>
                  <a:lnTo>
                    <a:pt x="283654" y="30353"/>
                  </a:lnTo>
                  <a:lnTo>
                    <a:pt x="283413" y="30505"/>
                  </a:lnTo>
                  <a:lnTo>
                    <a:pt x="284137" y="33591"/>
                  </a:lnTo>
                  <a:lnTo>
                    <a:pt x="284721" y="36207"/>
                  </a:lnTo>
                  <a:lnTo>
                    <a:pt x="287883" y="37274"/>
                  </a:lnTo>
                  <a:lnTo>
                    <a:pt x="288594" y="37338"/>
                  </a:lnTo>
                  <a:lnTo>
                    <a:pt x="289318" y="37338"/>
                  </a:lnTo>
                  <a:lnTo>
                    <a:pt x="290055" y="37274"/>
                  </a:lnTo>
                  <a:lnTo>
                    <a:pt x="290779" y="37211"/>
                  </a:lnTo>
                  <a:lnTo>
                    <a:pt x="291515" y="37122"/>
                  </a:lnTo>
                  <a:lnTo>
                    <a:pt x="292252" y="36969"/>
                  </a:lnTo>
                  <a:lnTo>
                    <a:pt x="293014" y="36855"/>
                  </a:lnTo>
                  <a:lnTo>
                    <a:pt x="297459" y="36334"/>
                  </a:lnTo>
                  <a:lnTo>
                    <a:pt x="298196" y="36360"/>
                  </a:lnTo>
                  <a:lnTo>
                    <a:pt x="298919" y="36487"/>
                  </a:lnTo>
                  <a:lnTo>
                    <a:pt x="299656" y="36601"/>
                  </a:lnTo>
                  <a:lnTo>
                    <a:pt x="300329" y="36791"/>
                  </a:lnTo>
                  <a:lnTo>
                    <a:pt x="300837" y="37058"/>
                  </a:lnTo>
                  <a:lnTo>
                    <a:pt x="301396" y="37338"/>
                  </a:lnTo>
                  <a:lnTo>
                    <a:pt x="301853" y="37579"/>
                  </a:lnTo>
                  <a:lnTo>
                    <a:pt x="302209" y="37858"/>
                  </a:lnTo>
                  <a:lnTo>
                    <a:pt x="301904" y="38125"/>
                  </a:lnTo>
                  <a:lnTo>
                    <a:pt x="301726" y="38341"/>
                  </a:lnTo>
                  <a:lnTo>
                    <a:pt x="301548" y="38531"/>
                  </a:lnTo>
                  <a:lnTo>
                    <a:pt x="301294" y="38773"/>
                  </a:lnTo>
                  <a:lnTo>
                    <a:pt x="300990" y="39039"/>
                  </a:lnTo>
                  <a:lnTo>
                    <a:pt x="300723" y="39319"/>
                  </a:lnTo>
                  <a:lnTo>
                    <a:pt x="300355" y="39598"/>
                  </a:lnTo>
                  <a:lnTo>
                    <a:pt x="299961" y="39839"/>
                  </a:lnTo>
                  <a:lnTo>
                    <a:pt x="299593" y="40106"/>
                  </a:lnTo>
                  <a:lnTo>
                    <a:pt x="299161" y="40259"/>
                  </a:lnTo>
                  <a:lnTo>
                    <a:pt x="298767" y="40322"/>
                  </a:lnTo>
                  <a:lnTo>
                    <a:pt x="298348" y="40360"/>
                  </a:lnTo>
                  <a:lnTo>
                    <a:pt x="297942" y="40322"/>
                  </a:lnTo>
                  <a:lnTo>
                    <a:pt x="296545" y="39649"/>
                  </a:lnTo>
                  <a:lnTo>
                    <a:pt x="296303" y="39496"/>
                  </a:lnTo>
                  <a:lnTo>
                    <a:pt x="296024" y="39293"/>
                  </a:lnTo>
                  <a:lnTo>
                    <a:pt x="295783" y="39103"/>
                  </a:lnTo>
                  <a:lnTo>
                    <a:pt x="295351" y="38887"/>
                  </a:lnTo>
                  <a:lnTo>
                    <a:pt x="294805" y="38620"/>
                  </a:lnTo>
                  <a:lnTo>
                    <a:pt x="294259" y="38379"/>
                  </a:lnTo>
                  <a:lnTo>
                    <a:pt x="293624" y="38252"/>
                  </a:lnTo>
                  <a:lnTo>
                    <a:pt x="292862" y="38252"/>
                  </a:lnTo>
                  <a:lnTo>
                    <a:pt x="292100" y="38252"/>
                  </a:lnTo>
                  <a:lnTo>
                    <a:pt x="288950" y="39598"/>
                  </a:lnTo>
                  <a:lnTo>
                    <a:pt x="288531" y="39954"/>
                  </a:lnTo>
                  <a:lnTo>
                    <a:pt x="288188" y="40259"/>
                  </a:lnTo>
                  <a:lnTo>
                    <a:pt x="287947" y="40538"/>
                  </a:lnTo>
                  <a:lnTo>
                    <a:pt x="287616" y="40906"/>
                  </a:lnTo>
                  <a:lnTo>
                    <a:pt x="287185" y="41363"/>
                  </a:lnTo>
                  <a:lnTo>
                    <a:pt x="286702" y="41884"/>
                  </a:lnTo>
                  <a:lnTo>
                    <a:pt x="286181" y="42392"/>
                  </a:lnTo>
                  <a:lnTo>
                    <a:pt x="279958" y="46964"/>
                  </a:lnTo>
                  <a:lnTo>
                    <a:pt x="279539" y="47243"/>
                  </a:lnTo>
                  <a:lnTo>
                    <a:pt x="278384" y="47980"/>
                  </a:lnTo>
                  <a:lnTo>
                    <a:pt x="278168" y="48132"/>
                  </a:lnTo>
                  <a:lnTo>
                    <a:pt x="277977" y="48336"/>
                  </a:lnTo>
                  <a:lnTo>
                    <a:pt x="277774" y="48590"/>
                  </a:lnTo>
                  <a:lnTo>
                    <a:pt x="277583" y="48793"/>
                  </a:lnTo>
                  <a:lnTo>
                    <a:pt x="277469" y="49072"/>
                  </a:lnTo>
                  <a:lnTo>
                    <a:pt x="277342" y="49352"/>
                  </a:lnTo>
                  <a:lnTo>
                    <a:pt x="277253" y="49593"/>
                  </a:lnTo>
                  <a:lnTo>
                    <a:pt x="277253" y="49809"/>
                  </a:lnTo>
                  <a:lnTo>
                    <a:pt x="277215" y="50050"/>
                  </a:lnTo>
                  <a:lnTo>
                    <a:pt x="277215" y="50266"/>
                  </a:lnTo>
                  <a:lnTo>
                    <a:pt x="277215" y="50418"/>
                  </a:lnTo>
                  <a:lnTo>
                    <a:pt x="277253" y="50622"/>
                  </a:lnTo>
                  <a:lnTo>
                    <a:pt x="277317" y="50876"/>
                  </a:lnTo>
                  <a:lnTo>
                    <a:pt x="277368" y="51142"/>
                  </a:lnTo>
                  <a:lnTo>
                    <a:pt x="279234" y="52730"/>
                  </a:lnTo>
                  <a:lnTo>
                    <a:pt x="279501" y="52793"/>
                  </a:lnTo>
                  <a:lnTo>
                    <a:pt x="279781" y="52819"/>
                  </a:lnTo>
                  <a:lnTo>
                    <a:pt x="280060" y="52857"/>
                  </a:lnTo>
                  <a:lnTo>
                    <a:pt x="280365" y="52857"/>
                  </a:lnTo>
                  <a:lnTo>
                    <a:pt x="280670" y="52857"/>
                  </a:lnTo>
                  <a:lnTo>
                    <a:pt x="281063" y="52882"/>
                  </a:lnTo>
                  <a:lnTo>
                    <a:pt x="284226" y="54838"/>
                  </a:lnTo>
                  <a:lnTo>
                    <a:pt x="284505" y="55346"/>
                  </a:lnTo>
                  <a:lnTo>
                    <a:pt x="284657" y="55867"/>
                  </a:lnTo>
                  <a:lnTo>
                    <a:pt x="284746" y="56388"/>
                  </a:lnTo>
                  <a:lnTo>
                    <a:pt x="284810" y="56908"/>
                  </a:lnTo>
                  <a:lnTo>
                    <a:pt x="284873" y="57302"/>
                  </a:lnTo>
                  <a:lnTo>
                    <a:pt x="284873" y="57543"/>
                  </a:lnTo>
                  <a:lnTo>
                    <a:pt x="284873" y="57823"/>
                  </a:lnTo>
                  <a:lnTo>
                    <a:pt x="284899" y="58039"/>
                  </a:lnTo>
                  <a:lnTo>
                    <a:pt x="284899" y="58216"/>
                  </a:lnTo>
                  <a:lnTo>
                    <a:pt x="284937" y="58394"/>
                  </a:lnTo>
                  <a:lnTo>
                    <a:pt x="284937" y="58610"/>
                  </a:lnTo>
                  <a:lnTo>
                    <a:pt x="284988" y="58851"/>
                  </a:lnTo>
                  <a:lnTo>
                    <a:pt x="285026" y="59105"/>
                  </a:lnTo>
                  <a:lnTo>
                    <a:pt x="285089" y="59372"/>
                  </a:lnTo>
                  <a:lnTo>
                    <a:pt x="285140" y="59613"/>
                  </a:lnTo>
                  <a:lnTo>
                    <a:pt x="285242" y="59867"/>
                  </a:lnTo>
                  <a:lnTo>
                    <a:pt x="285292" y="60071"/>
                  </a:lnTo>
                  <a:lnTo>
                    <a:pt x="285419" y="60325"/>
                  </a:lnTo>
                  <a:lnTo>
                    <a:pt x="285508" y="60528"/>
                  </a:lnTo>
                  <a:lnTo>
                    <a:pt x="285597" y="60744"/>
                  </a:lnTo>
                  <a:lnTo>
                    <a:pt x="285724" y="60934"/>
                  </a:lnTo>
                  <a:lnTo>
                    <a:pt x="285877" y="61112"/>
                  </a:lnTo>
                  <a:lnTo>
                    <a:pt x="286004" y="61290"/>
                  </a:lnTo>
                  <a:lnTo>
                    <a:pt x="286156" y="61417"/>
                  </a:lnTo>
                  <a:lnTo>
                    <a:pt x="286308" y="61569"/>
                  </a:lnTo>
                  <a:lnTo>
                    <a:pt x="286486" y="61658"/>
                  </a:lnTo>
                  <a:lnTo>
                    <a:pt x="286664" y="61721"/>
                  </a:lnTo>
                  <a:lnTo>
                    <a:pt x="286854" y="61810"/>
                  </a:lnTo>
                  <a:lnTo>
                    <a:pt x="287032" y="61849"/>
                  </a:lnTo>
                  <a:lnTo>
                    <a:pt x="287185" y="61810"/>
                  </a:lnTo>
                  <a:lnTo>
                    <a:pt x="287337" y="61810"/>
                  </a:lnTo>
                  <a:lnTo>
                    <a:pt x="287489" y="61785"/>
                  </a:lnTo>
                  <a:lnTo>
                    <a:pt x="287680" y="61747"/>
                  </a:lnTo>
                  <a:lnTo>
                    <a:pt x="287832" y="61696"/>
                  </a:lnTo>
                  <a:lnTo>
                    <a:pt x="288074" y="61658"/>
                  </a:lnTo>
                  <a:lnTo>
                    <a:pt x="288378" y="61595"/>
                  </a:lnTo>
                  <a:lnTo>
                    <a:pt x="288709" y="61569"/>
                  </a:lnTo>
                  <a:lnTo>
                    <a:pt x="289052" y="61544"/>
                  </a:lnTo>
                  <a:lnTo>
                    <a:pt x="289471" y="61544"/>
                  </a:lnTo>
                  <a:lnTo>
                    <a:pt x="291388" y="61849"/>
                  </a:lnTo>
                  <a:lnTo>
                    <a:pt x="291757" y="61937"/>
                  </a:lnTo>
                  <a:lnTo>
                    <a:pt x="292125" y="62026"/>
                  </a:lnTo>
                  <a:lnTo>
                    <a:pt x="292493" y="62153"/>
                  </a:lnTo>
                  <a:lnTo>
                    <a:pt x="292862" y="62268"/>
                  </a:lnTo>
                  <a:lnTo>
                    <a:pt x="293192" y="62395"/>
                  </a:lnTo>
                  <a:lnTo>
                    <a:pt x="293560" y="62484"/>
                  </a:lnTo>
                  <a:lnTo>
                    <a:pt x="293928" y="62611"/>
                  </a:lnTo>
                  <a:lnTo>
                    <a:pt x="294259" y="62699"/>
                  </a:lnTo>
                  <a:lnTo>
                    <a:pt x="294627" y="62788"/>
                  </a:lnTo>
                  <a:lnTo>
                    <a:pt x="294957" y="62877"/>
                  </a:lnTo>
                  <a:lnTo>
                    <a:pt x="295300" y="62941"/>
                  </a:lnTo>
                  <a:lnTo>
                    <a:pt x="295605" y="63004"/>
                  </a:lnTo>
                  <a:lnTo>
                    <a:pt x="295871" y="63030"/>
                  </a:lnTo>
                  <a:lnTo>
                    <a:pt x="296151" y="63030"/>
                  </a:lnTo>
                  <a:lnTo>
                    <a:pt x="296367" y="63068"/>
                  </a:lnTo>
                  <a:lnTo>
                    <a:pt x="296519" y="63030"/>
                  </a:lnTo>
                  <a:lnTo>
                    <a:pt x="296976" y="63030"/>
                  </a:lnTo>
                  <a:lnTo>
                    <a:pt x="297484" y="63068"/>
                  </a:lnTo>
                  <a:lnTo>
                    <a:pt x="298094" y="63118"/>
                  </a:lnTo>
                  <a:lnTo>
                    <a:pt x="298704" y="63157"/>
                  </a:lnTo>
                  <a:lnTo>
                    <a:pt x="299313" y="63309"/>
                  </a:lnTo>
                  <a:lnTo>
                    <a:pt x="299923" y="63550"/>
                  </a:lnTo>
                  <a:lnTo>
                    <a:pt x="300570" y="63792"/>
                  </a:lnTo>
                  <a:lnTo>
                    <a:pt x="304533" y="67792"/>
                  </a:lnTo>
                  <a:lnTo>
                    <a:pt x="304927" y="68338"/>
                  </a:lnTo>
                  <a:lnTo>
                    <a:pt x="305295" y="68884"/>
                  </a:lnTo>
                  <a:lnTo>
                    <a:pt x="305663" y="69468"/>
                  </a:lnTo>
                  <a:lnTo>
                    <a:pt x="306057" y="70015"/>
                  </a:lnTo>
                  <a:lnTo>
                    <a:pt x="306476" y="70586"/>
                  </a:lnTo>
                  <a:lnTo>
                    <a:pt x="306882" y="71145"/>
                  </a:lnTo>
                  <a:lnTo>
                    <a:pt x="307276" y="71602"/>
                  </a:lnTo>
                  <a:lnTo>
                    <a:pt x="307670" y="71996"/>
                  </a:lnTo>
                  <a:lnTo>
                    <a:pt x="308038" y="72390"/>
                  </a:lnTo>
                  <a:lnTo>
                    <a:pt x="308368" y="72694"/>
                  </a:lnTo>
                  <a:lnTo>
                    <a:pt x="308648" y="72936"/>
                  </a:lnTo>
                  <a:lnTo>
                    <a:pt x="308216" y="73025"/>
                  </a:lnTo>
                  <a:lnTo>
                    <a:pt x="307733" y="73215"/>
                  </a:lnTo>
                  <a:lnTo>
                    <a:pt x="307149" y="73431"/>
                  </a:lnTo>
                  <a:lnTo>
                    <a:pt x="306578" y="73634"/>
                  </a:lnTo>
                  <a:lnTo>
                    <a:pt x="305993" y="73939"/>
                  </a:lnTo>
                  <a:lnTo>
                    <a:pt x="305384" y="74371"/>
                  </a:lnTo>
                  <a:lnTo>
                    <a:pt x="304800" y="74803"/>
                  </a:lnTo>
                  <a:lnTo>
                    <a:pt x="304253" y="75285"/>
                  </a:lnTo>
                  <a:lnTo>
                    <a:pt x="303771" y="75806"/>
                  </a:lnTo>
                  <a:lnTo>
                    <a:pt x="303276" y="76327"/>
                  </a:lnTo>
                  <a:lnTo>
                    <a:pt x="302818" y="76873"/>
                  </a:lnTo>
                  <a:lnTo>
                    <a:pt x="302399" y="77419"/>
                  </a:lnTo>
                  <a:lnTo>
                    <a:pt x="301967" y="78003"/>
                  </a:lnTo>
                  <a:lnTo>
                    <a:pt x="301574" y="78549"/>
                  </a:lnTo>
                  <a:lnTo>
                    <a:pt x="301142" y="79121"/>
                  </a:lnTo>
                  <a:lnTo>
                    <a:pt x="300748" y="79679"/>
                  </a:lnTo>
                  <a:lnTo>
                    <a:pt x="300291" y="80225"/>
                  </a:lnTo>
                  <a:lnTo>
                    <a:pt x="299872" y="80746"/>
                  </a:lnTo>
                  <a:lnTo>
                    <a:pt x="296786" y="83146"/>
                  </a:lnTo>
                  <a:lnTo>
                    <a:pt x="296265" y="83388"/>
                  </a:lnTo>
                  <a:lnTo>
                    <a:pt x="295808" y="83540"/>
                  </a:lnTo>
                  <a:lnTo>
                    <a:pt x="295452" y="83642"/>
                  </a:lnTo>
                  <a:lnTo>
                    <a:pt x="295414" y="83299"/>
                  </a:lnTo>
                  <a:lnTo>
                    <a:pt x="295389" y="82931"/>
                  </a:lnTo>
                  <a:lnTo>
                    <a:pt x="295300" y="82473"/>
                  </a:lnTo>
                  <a:lnTo>
                    <a:pt x="294132" y="79946"/>
                  </a:lnTo>
                  <a:lnTo>
                    <a:pt x="293865" y="79578"/>
                  </a:lnTo>
                  <a:lnTo>
                    <a:pt x="292036" y="78333"/>
                  </a:lnTo>
                  <a:lnTo>
                    <a:pt x="291642" y="78117"/>
                  </a:lnTo>
                  <a:lnTo>
                    <a:pt x="291211" y="77939"/>
                  </a:lnTo>
                  <a:lnTo>
                    <a:pt x="290779" y="77749"/>
                  </a:lnTo>
                  <a:lnTo>
                    <a:pt x="290360" y="77597"/>
                  </a:lnTo>
                  <a:lnTo>
                    <a:pt x="289902" y="77419"/>
                  </a:lnTo>
                  <a:lnTo>
                    <a:pt x="289471" y="77266"/>
                  </a:lnTo>
                  <a:lnTo>
                    <a:pt x="289013" y="77114"/>
                  </a:lnTo>
                  <a:lnTo>
                    <a:pt x="288645" y="76962"/>
                  </a:lnTo>
                  <a:lnTo>
                    <a:pt x="288315" y="76835"/>
                  </a:lnTo>
                  <a:lnTo>
                    <a:pt x="288010" y="76682"/>
                  </a:lnTo>
                  <a:lnTo>
                    <a:pt x="287731" y="76593"/>
                  </a:lnTo>
                  <a:lnTo>
                    <a:pt x="287528" y="76504"/>
                  </a:lnTo>
                  <a:lnTo>
                    <a:pt x="287248" y="76352"/>
                  </a:lnTo>
                  <a:lnTo>
                    <a:pt x="286943" y="76263"/>
                  </a:lnTo>
                  <a:lnTo>
                    <a:pt x="286550" y="76136"/>
                  </a:lnTo>
                  <a:lnTo>
                    <a:pt x="286181" y="76047"/>
                  </a:lnTo>
                  <a:lnTo>
                    <a:pt x="285750" y="76022"/>
                  </a:lnTo>
                  <a:lnTo>
                    <a:pt x="285292" y="76073"/>
                  </a:lnTo>
                  <a:lnTo>
                    <a:pt x="284835" y="76111"/>
                  </a:lnTo>
                  <a:lnTo>
                    <a:pt x="282740" y="77025"/>
                  </a:lnTo>
                  <a:lnTo>
                    <a:pt x="282308" y="77266"/>
                  </a:lnTo>
                  <a:lnTo>
                    <a:pt x="281914" y="77508"/>
                  </a:lnTo>
                  <a:lnTo>
                    <a:pt x="281482" y="77787"/>
                  </a:lnTo>
                  <a:lnTo>
                    <a:pt x="281089" y="78028"/>
                  </a:lnTo>
                  <a:lnTo>
                    <a:pt x="280670" y="78308"/>
                  </a:lnTo>
                  <a:lnTo>
                    <a:pt x="280263" y="78511"/>
                  </a:lnTo>
                  <a:lnTo>
                    <a:pt x="279844" y="78765"/>
                  </a:lnTo>
                  <a:lnTo>
                    <a:pt x="279387" y="78943"/>
                  </a:lnTo>
                  <a:lnTo>
                    <a:pt x="278955" y="79095"/>
                  </a:lnTo>
                  <a:lnTo>
                    <a:pt x="278498" y="79248"/>
                  </a:lnTo>
                  <a:lnTo>
                    <a:pt x="278079" y="79311"/>
                  </a:lnTo>
                  <a:lnTo>
                    <a:pt x="277710" y="79311"/>
                  </a:lnTo>
                  <a:lnTo>
                    <a:pt x="277342" y="79336"/>
                  </a:lnTo>
                  <a:lnTo>
                    <a:pt x="277037" y="79311"/>
                  </a:lnTo>
                  <a:lnTo>
                    <a:pt x="276758" y="79273"/>
                  </a:lnTo>
                  <a:lnTo>
                    <a:pt x="276910" y="78854"/>
                  </a:lnTo>
                  <a:lnTo>
                    <a:pt x="277037" y="78359"/>
                  </a:lnTo>
                  <a:lnTo>
                    <a:pt x="277164" y="77812"/>
                  </a:lnTo>
                  <a:lnTo>
                    <a:pt x="277279" y="77292"/>
                  </a:lnTo>
                  <a:lnTo>
                    <a:pt x="277317" y="76784"/>
                  </a:lnTo>
                  <a:lnTo>
                    <a:pt x="277253" y="76263"/>
                  </a:lnTo>
                  <a:lnTo>
                    <a:pt x="277190" y="75742"/>
                  </a:lnTo>
                  <a:lnTo>
                    <a:pt x="277063" y="75285"/>
                  </a:lnTo>
                  <a:lnTo>
                    <a:pt x="276821" y="74955"/>
                  </a:lnTo>
                  <a:lnTo>
                    <a:pt x="276606" y="74587"/>
                  </a:lnTo>
                  <a:lnTo>
                    <a:pt x="276301" y="74282"/>
                  </a:lnTo>
                  <a:lnTo>
                    <a:pt x="275971" y="74040"/>
                  </a:lnTo>
                  <a:lnTo>
                    <a:pt x="275640" y="73787"/>
                  </a:lnTo>
                  <a:lnTo>
                    <a:pt x="275234" y="73609"/>
                  </a:lnTo>
                  <a:lnTo>
                    <a:pt x="274840" y="73456"/>
                  </a:lnTo>
                  <a:lnTo>
                    <a:pt x="274421" y="73279"/>
                  </a:lnTo>
                  <a:lnTo>
                    <a:pt x="274015" y="73126"/>
                  </a:lnTo>
                  <a:lnTo>
                    <a:pt x="273596" y="72999"/>
                  </a:lnTo>
                  <a:lnTo>
                    <a:pt x="273164" y="72872"/>
                  </a:lnTo>
                  <a:lnTo>
                    <a:pt x="272745" y="72758"/>
                  </a:lnTo>
                  <a:lnTo>
                    <a:pt x="272338" y="72605"/>
                  </a:lnTo>
                  <a:lnTo>
                    <a:pt x="270916" y="71805"/>
                  </a:lnTo>
                  <a:lnTo>
                    <a:pt x="270725" y="71780"/>
                  </a:lnTo>
                  <a:lnTo>
                    <a:pt x="270510" y="71780"/>
                  </a:lnTo>
                  <a:lnTo>
                    <a:pt x="270306" y="71805"/>
                  </a:lnTo>
                  <a:lnTo>
                    <a:pt x="270052" y="71805"/>
                  </a:lnTo>
                  <a:lnTo>
                    <a:pt x="269875" y="71869"/>
                  </a:lnTo>
                  <a:lnTo>
                    <a:pt x="269697" y="71958"/>
                  </a:lnTo>
                  <a:lnTo>
                    <a:pt x="269481" y="72059"/>
                  </a:lnTo>
                  <a:lnTo>
                    <a:pt x="268986" y="72821"/>
                  </a:lnTo>
                  <a:lnTo>
                    <a:pt x="268897" y="72974"/>
                  </a:lnTo>
                  <a:lnTo>
                    <a:pt x="268833" y="73152"/>
                  </a:lnTo>
                  <a:lnTo>
                    <a:pt x="268782" y="73329"/>
                  </a:lnTo>
                  <a:lnTo>
                    <a:pt x="268719" y="73520"/>
                  </a:lnTo>
                  <a:lnTo>
                    <a:pt x="268630" y="73672"/>
                  </a:lnTo>
                  <a:lnTo>
                    <a:pt x="268528" y="73825"/>
                  </a:lnTo>
                  <a:lnTo>
                    <a:pt x="268439" y="73977"/>
                  </a:lnTo>
                  <a:lnTo>
                    <a:pt x="268135" y="74193"/>
                  </a:lnTo>
                  <a:lnTo>
                    <a:pt x="267982" y="74307"/>
                  </a:lnTo>
                  <a:lnTo>
                    <a:pt x="267804" y="74371"/>
                  </a:lnTo>
                  <a:lnTo>
                    <a:pt x="267589" y="74371"/>
                  </a:lnTo>
                  <a:lnTo>
                    <a:pt x="267373" y="74396"/>
                  </a:lnTo>
                  <a:lnTo>
                    <a:pt x="267195" y="74396"/>
                  </a:lnTo>
                  <a:lnTo>
                    <a:pt x="267042" y="74371"/>
                  </a:lnTo>
                  <a:lnTo>
                    <a:pt x="266890" y="74066"/>
                  </a:lnTo>
                  <a:lnTo>
                    <a:pt x="266700" y="73736"/>
                  </a:lnTo>
                  <a:lnTo>
                    <a:pt x="264236" y="71386"/>
                  </a:lnTo>
                  <a:lnTo>
                    <a:pt x="263779" y="71145"/>
                  </a:lnTo>
                  <a:lnTo>
                    <a:pt x="261251" y="70472"/>
                  </a:lnTo>
                  <a:lnTo>
                    <a:pt x="260731" y="70383"/>
                  </a:lnTo>
                  <a:lnTo>
                    <a:pt x="260184" y="70281"/>
                  </a:lnTo>
                  <a:lnTo>
                    <a:pt x="259638" y="70231"/>
                  </a:lnTo>
                  <a:lnTo>
                    <a:pt x="259080" y="70167"/>
                  </a:lnTo>
                  <a:lnTo>
                    <a:pt x="258533" y="70104"/>
                  </a:lnTo>
                  <a:lnTo>
                    <a:pt x="257962" y="70078"/>
                  </a:lnTo>
                  <a:lnTo>
                    <a:pt x="257403" y="70015"/>
                  </a:lnTo>
                  <a:lnTo>
                    <a:pt x="256921" y="69951"/>
                  </a:lnTo>
                  <a:lnTo>
                    <a:pt x="256527" y="69888"/>
                  </a:lnTo>
                  <a:lnTo>
                    <a:pt x="256133" y="69799"/>
                  </a:lnTo>
                  <a:lnTo>
                    <a:pt x="255790" y="69735"/>
                  </a:lnTo>
                  <a:lnTo>
                    <a:pt x="255524" y="69710"/>
                  </a:lnTo>
                  <a:lnTo>
                    <a:pt x="255371" y="69672"/>
                  </a:lnTo>
                  <a:lnTo>
                    <a:pt x="255155" y="69621"/>
                  </a:lnTo>
                  <a:lnTo>
                    <a:pt x="254914" y="69583"/>
                  </a:lnTo>
                  <a:lnTo>
                    <a:pt x="254660" y="69557"/>
                  </a:lnTo>
                  <a:lnTo>
                    <a:pt x="254355" y="69519"/>
                  </a:lnTo>
                  <a:lnTo>
                    <a:pt x="254000" y="69519"/>
                  </a:lnTo>
                  <a:lnTo>
                    <a:pt x="253657" y="69519"/>
                  </a:lnTo>
                  <a:lnTo>
                    <a:pt x="253352" y="69583"/>
                  </a:lnTo>
                  <a:lnTo>
                    <a:pt x="253047" y="69672"/>
                  </a:lnTo>
                  <a:lnTo>
                    <a:pt x="252780" y="69735"/>
                  </a:lnTo>
                  <a:lnTo>
                    <a:pt x="252564" y="69862"/>
                  </a:lnTo>
                  <a:lnTo>
                    <a:pt x="252437" y="70015"/>
                  </a:lnTo>
                  <a:lnTo>
                    <a:pt x="252349" y="70167"/>
                  </a:lnTo>
                  <a:lnTo>
                    <a:pt x="252260" y="70319"/>
                  </a:lnTo>
                  <a:lnTo>
                    <a:pt x="252222" y="70497"/>
                  </a:lnTo>
                  <a:lnTo>
                    <a:pt x="252171" y="70650"/>
                  </a:lnTo>
                  <a:lnTo>
                    <a:pt x="252107" y="70891"/>
                  </a:lnTo>
                  <a:lnTo>
                    <a:pt x="251980" y="71196"/>
                  </a:lnTo>
                  <a:lnTo>
                    <a:pt x="251866" y="71539"/>
                  </a:lnTo>
                  <a:lnTo>
                    <a:pt x="251714" y="71869"/>
                  </a:lnTo>
                  <a:lnTo>
                    <a:pt x="251498" y="72237"/>
                  </a:lnTo>
                  <a:lnTo>
                    <a:pt x="251282" y="72631"/>
                  </a:lnTo>
                  <a:lnTo>
                    <a:pt x="251066" y="72999"/>
                  </a:lnTo>
                  <a:lnTo>
                    <a:pt x="250799" y="73329"/>
                  </a:lnTo>
                  <a:lnTo>
                    <a:pt x="250545" y="73698"/>
                  </a:lnTo>
                  <a:lnTo>
                    <a:pt x="250278" y="74040"/>
                  </a:lnTo>
                  <a:lnTo>
                    <a:pt x="249999" y="74396"/>
                  </a:lnTo>
                  <a:lnTo>
                    <a:pt x="249732" y="74739"/>
                  </a:lnTo>
                  <a:lnTo>
                    <a:pt x="249453" y="75069"/>
                  </a:lnTo>
                  <a:lnTo>
                    <a:pt x="249174" y="75438"/>
                  </a:lnTo>
                  <a:lnTo>
                    <a:pt x="248907" y="75806"/>
                  </a:lnTo>
                  <a:lnTo>
                    <a:pt x="248627" y="76136"/>
                  </a:lnTo>
                  <a:lnTo>
                    <a:pt x="248386" y="76504"/>
                  </a:lnTo>
                  <a:lnTo>
                    <a:pt x="248145" y="76898"/>
                  </a:lnTo>
                  <a:lnTo>
                    <a:pt x="247904" y="77266"/>
                  </a:lnTo>
                  <a:lnTo>
                    <a:pt x="247103" y="79121"/>
                  </a:lnTo>
                  <a:lnTo>
                    <a:pt x="247015" y="79400"/>
                  </a:lnTo>
                  <a:lnTo>
                    <a:pt x="246951" y="79641"/>
                  </a:lnTo>
                  <a:lnTo>
                    <a:pt x="247167" y="79705"/>
                  </a:lnTo>
                  <a:lnTo>
                    <a:pt x="247408" y="79794"/>
                  </a:lnTo>
                  <a:lnTo>
                    <a:pt x="247713" y="79882"/>
                  </a:lnTo>
                  <a:lnTo>
                    <a:pt x="248018" y="79984"/>
                  </a:lnTo>
                  <a:lnTo>
                    <a:pt x="248386" y="80098"/>
                  </a:lnTo>
                  <a:lnTo>
                    <a:pt x="248754" y="80251"/>
                  </a:lnTo>
                  <a:lnTo>
                    <a:pt x="249148" y="80378"/>
                  </a:lnTo>
                  <a:lnTo>
                    <a:pt x="249542" y="80530"/>
                  </a:lnTo>
                  <a:lnTo>
                    <a:pt x="249885" y="80708"/>
                  </a:lnTo>
                  <a:lnTo>
                    <a:pt x="250240" y="80860"/>
                  </a:lnTo>
                  <a:lnTo>
                    <a:pt x="250583" y="81051"/>
                  </a:lnTo>
                  <a:lnTo>
                    <a:pt x="250888" y="81254"/>
                  </a:lnTo>
                  <a:lnTo>
                    <a:pt x="251193" y="81445"/>
                  </a:lnTo>
                  <a:lnTo>
                    <a:pt x="251460" y="81686"/>
                  </a:lnTo>
                  <a:lnTo>
                    <a:pt x="252526" y="84302"/>
                  </a:lnTo>
                  <a:lnTo>
                    <a:pt x="252501" y="84670"/>
                  </a:lnTo>
                  <a:lnTo>
                    <a:pt x="252412" y="85064"/>
                  </a:lnTo>
                  <a:lnTo>
                    <a:pt x="252349" y="85432"/>
                  </a:lnTo>
                  <a:lnTo>
                    <a:pt x="252260" y="85775"/>
                  </a:lnTo>
                  <a:lnTo>
                    <a:pt x="252171" y="86042"/>
                  </a:lnTo>
                  <a:lnTo>
                    <a:pt x="251980" y="86258"/>
                  </a:lnTo>
                  <a:lnTo>
                    <a:pt x="251739" y="86499"/>
                  </a:lnTo>
                  <a:lnTo>
                    <a:pt x="251587" y="86626"/>
                  </a:lnTo>
                  <a:lnTo>
                    <a:pt x="251409" y="86740"/>
                  </a:lnTo>
                  <a:lnTo>
                    <a:pt x="251218" y="86868"/>
                  </a:lnTo>
                  <a:lnTo>
                    <a:pt x="251002" y="86956"/>
                  </a:lnTo>
                  <a:lnTo>
                    <a:pt x="250799" y="87045"/>
                  </a:lnTo>
                  <a:lnTo>
                    <a:pt x="250609" y="87147"/>
                  </a:lnTo>
                  <a:lnTo>
                    <a:pt x="250393" y="87198"/>
                  </a:lnTo>
                  <a:lnTo>
                    <a:pt x="250190" y="87261"/>
                  </a:lnTo>
                  <a:lnTo>
                    <a:pt x="249936" y="87325"/>
                  </a:lnTo>
                  <a:lnTo>
                    <a:pt x="249732" y="87388"/>
                  </a:lnTo>
                  <a:lnTo>
                    <a:pt x="249516" y="87452"/>
                  </a:lnTo>
                  <a:lnTo>
                    <a:pt x="249301" y="87503"/>
                  </a:lnTo>
                  <a:lnTo>
                    <a:pt x="249085" y="87566"/>
                  </a:lnTo>
                  <a:lnTo>
                    <a:pt x="248869" y="87629"/>
                  </a:lnTo>
                  <a:lnTo>
                    <a:pt x="248666" y="87693"/>
                  </a:lnTo>
                  <a:lnTo>
                    <a:pt x="248450" y="87757"/>
                  </a:lnTo>
                  <a:lnTo>
                    <a:pt x="248234" y="87845"/>
                  </a:lnTo>
                  <a:lnTo>
                    <a:pt x="248018" y="87909"/>
                  </a:lnTo>
                  <a:lnTo>
                    <a:pt x="247840" y="87998"/>
                  </a:lnTo>
                  <a:lnTo>
                    <a:pt x="247561" y="88150"/>
                  </a:lnTo>
                  <a:lnTo>
                    <a:pt x="247408" y="88239"/>
                  </a:lnTo>
                  <a:lnTo>
                    <a:pt x="247167" y="88417"/>
                  </a:lnTo>
                  <a:lnTo>
                    <a:pt x="247015" y="88569"/>
                  </a:lnTo>
                  <a:lnTo>
                    <a:pt x="246799" y="88785"/>
                  </a:lnTo>
                  <a:lnTo>
                    <a:pt x="246583" y="88976"/>
                  </a:lnTo>
                  <a:lnTo>
                    <a:pt x="246380" y="89217"/>
                  </a:lnTo>
                  <a:lnTo>
                    <a:pt x="245465" y="91287"/>
                  </a:lnTo>
                  <a:lnTo>
                    <a:pt x="245402" y="91592"/>
                  </a:lnTo>
                  <a:lnTo>
                    <a:pt x="245770" y="92964"/>
                  </a:lnTo>
                  <a:lnTo>
                    <a:pt x="245884" y="93205"/>
                  </a:lnTo>
                  <a:lnTo>
                    <a:pt x="246075" y="93446"/>
                  </a:lnTo>
                  <a:lnTo>
                    <a:pt x="246316" y="93662"/>
                  </a:lnTo>
                  <a:lnTo>
                    <a:pt x="246557" y="93853"/>
                  </a:lnTo>
                  <a:lnTo>
                    <a:pt x="246773" y="94030"/>
                  </a:lnTo>
                  <a:lnTo>
                    <a:pt x="247015" y="94119"/>
                  </a:lnTo>
                  <a:lnTo>
                    <a:pt x="247256" y="94246"/>
                  </a:lnTo>
                  <a:lnTo>
                    <a:pt x="247472" y="94310"/>
                  </a:lnTo>
                  <a:lnTo>
                    <a:pt x="251802" y="97409"/>
                  </a:lnTo>
                  <a:lnTo>
                    <a:pt x="251802" y="98082"/>
                  </a:lnTo>
                  <a:lnTo>
                    <a:pt x="250520" y="101828"/>
                  </a:lnTo>
                  <a:lnTo>
                    <a:pt x="250367" y="102082"/>
                  </a:lnTo>
                  <a:lnTo>
                    <a:pt x="250304" y="102260"/>
                  </a:lnTo>
                  <a:lnTo>
                    <a:pt x="250240" y="102412"/>
                  </a:lnTo>
                  <a:lnTo>
                    <a:pt x="250151" y="102654"/>
                  </a:lnTo>
                  <a:lnTo>
                    <a:pt x="250063" y="102958"/>
                  </a:lnTo>
                  <a:lnTo>
                    <a:pt x="249974" y="103263"/>
                  </a:lnTo>
                  <a:lnTo>
                    <a:pt x="249885" y="103657"/>
                  </a:lnTo>
                  <a:lnTo>
                    <a:pt x="249758" y="104114"/>
                  </a:lnTo>
                  <a:lnTo>
                    <a:pt x="249669" y="104609"/>
                  </a:lnTo>
                  <a:lnTo>
                    <a:pt x="249542" y="105067"/>
                  </a:lnTo>
                  <a:lnTo>
                    <a:pt x="249389" y="105549"/>
                  </a:lnTo>
                  <a:lnTo>
                    <a:pt x="249275" y="106045"/>
                  </a:lnTo>
                  <a:lnTo>
                    <a:pt x="249085" y="106464"/>
                  </a:lnTo>
                  <a:lnTo>
                    <a:pt x="248932" y="106807"/>
                  </a:lnTo>
                  <a:lnTo>
                    <a:pt x="248754" y="107162"/>
                  </a:lnTo>
                  <a:lnTo>
                    <a:pt x="248602" y="107442"/>
                  </a:lnTo>
                  <a:lnTo>
                    <a:pt x="248475" y="107657"/>
                  </a:lnTo>
                  <a:lnTo>
                    <a:pt x="248323" y="107835"/>
                  </a:lnTo>
                  <a:lnTo>
                    <a:pt x="248208" y="108026"/>
                  </a:lnTo>
                  <a:lnTo>
                    <a:pt x="248297" y="108204"/>
                  </a:lnTo>
                  <a:lnTo>
                    <a:pt x="248539" y="108292"/>
                  </a:lnTo>
                  <a:lnTo>
                    <a:pt x="248818" y="108419"/>
                  </a:lnTo>
                  <a:lnTo>
                    <a:pt x="249123" y="108534"/>
                  </a:lnTo>
                  <a:lnTo>
                    <a:pt x="249389" y="108686"/>
                  </a:lnTo>
                  <a:lnTo>
                    <a:pt x="249694" y="108902"/>
                  </a:lnTo>
                  <a:lnTo>
                    <a:pt x="249999" y="109093"/>
                  </a:lnTo>
                  <a:lnTo>
                    <a:pt x="250278" y="109334"/>
                  </a:lnTo>
                  <a:lnTo>
                    <a:pt x="251460" y="110617"/>
                  </a:lnTo>
                  <a:lnTo>
                    <a:pt x="251675" y="110883"/>
                  </a:lnTo>
                  <a:lnTo>
                    <a:pt x="251866" y="111163"/>
                  </a:lnTo>
                  <a:lnTo>
                    <a:pt x="252069" y="111429"/>
                  </a:lnTo>
                  <a:lnTo>
                    <a:pt x="252260" y="111734"/>
                  </a:lnTo>
                  <a:lnTo>
                    <a:pt x="252437" y="112014"/>
                  </a:lnTo>
                  <a:lnTo>
                    <a:pt x="252628" y="112318"/>
                  </a:lnTo>
                  <a:lnTo>
                    <a:pt x="252806" y="112598"/>
                  </a:lnTo>
                  <a:lnTo>
                    <a:pt x="252984" y="112903"/>
                  </a:lnTo>
                  <a:lnTo>
                    <a:pt x="253174" y="113169"/>
                  </a:lnTo>
                  <a:lnTo>
                    <a:pt x="253352" y="113411"/>
                  </a:lnTo>
                  <a:lnTo>
                    <a:pt x="253504" y="113626"/>
                  </a:lnTo>
                  <a:lnTo>
                    <a:pt x="253657" y="113817"/>
                  </a:lnTo>
                  <a:lnTo>
                    <a:pt x="253784" y="113995"/>
                  </a:lnTo>
                  <a:lnTo>
                    <a:pt x="253873" y="114122"/>
                  </a:lnTo>
                  <a:lnTo>
                    <a:pt x="254330" y="114058"/>
                  </a:lnTo>
                  <a:lnTo>
                    <a:pt x="254876" y="113995"/>
                  </a:lnTo>
                  <a:lnTo>
                    <a:pt x="255524" y="113931"/>
                  </a:lnTo>
                  <a:lnTo>
                    <a:pt x="256184" y="113868"/>
                  </a:lnTo>
                  <a:lnTo>
                    <a:pt x="256946" y="113779"/>
                  </a:lnTo>
                  <a:lnTo>
                    <a:pt x="257771" y="113665"/>
                  </a:lnTo>
                  <a:lnTo>
                    <a:pt x="258622" y="113563"/>
                  </a:lnTo>
                  <a:lnTo>
                    <a:pt x="259448" y="113385"/>
                  </a:lnTo>
                  <a:lnTo>
                    <a:pt x="260273" y="113169"/>
                  </a:lnTo>
                  <a:lnTo>
                    <a:pt x="261099" y="112953"/>
                  </a:lnTo>
                  <a:lnTo>
                    <a:pt x="261797" y="112687"/>
                  </a:lnTo>
                  <a:lnTo>
                    <a:pt x="262382" y="112382"/>
                  </a:lnTo>
                  <a:lnTo>
                    <a:pt x="262991" y="112039"/>
                  </a:lnTo>
                  <a:lnTo>
                    <a:pt x="263474" y="111772"/>
                  </a:lnTo>
                  <a:lnTo>
                    <a:pt x="263842" y="111493"/>
                  </a:lnTo>
                  <a:lnTo>
                    <a:pt x="263906" y="111683"/>
                  </a:lnTo>
                  <a:lnTo>
                    <a:pt x="263994" y="111887"/>
                  </a:lnTo>
                  <a:lnTo>
                    <a:pt x="264083" y="112140"/>
                  </a:lnTo>
                  <a:lnTo>
                    <a:pt x="264210" y="112407"/>
                  </a:lnTo>
                  <a:lnTo>
                    <a:pt x="264325" y="112687"/>
                  </a:lnTo>
                  <a:lnTo>
                    <a:pt x="264515" y="112991"/>
                  </a:lnTo>
                  <a:lnTo>
                    <a:pt x="264693" y="113296"/>
                  </a:lnTo>
                  <a:lnTo>
                    <a:pt x="264871" y="113601"/>
                  </a:lnTo>
                  <a:lnTo>
                    <a:pt x="265087" y="113868"/>
                  </a:lnTo>
                  <a:lnTo>
                    <a:pt x="265303" y="114122"/>
                  </a:lnTo>
                  <a:lnTo>
                    <a:pt x="265518" y="114388"/>
                  </a:lnTo>
                  <a:lnTo>
                    <a:pt x="265734" y="114630"/>
                  </a:lnTo>
                  <a:lnTo>
                    <a:pt x="265938" y="114909"/>
                  </a:lnTo>
                  <a:lnTo>
                    <a:pt x="266153" y="115150"/>
                  </a:lnTo>
                  <a:lnTo>
                    <a:pt x="266395" y="115366"/>
                  </a:lnTo>
                  <a:lnTo>
                    <a:pt x="266611" y="115608"/>
                  </a:lnTo>
                  <a:lnTo>
                    <a:pt x="266827" y="115849"/>
                  </a:lnTo>
                  <a:lnTo>
                    <a:pt x="267042" y="116103"/>
                  </a:lnTo>
                  <a:lnTo>
                    <a:pt x="267258" y="116344"/>
                  </a:lnTo>
                  <a:lnTo>
                    <a:pt x="267436" y="116586"/>
                  </a:lnTo>
                  <a:lnTo>
                    <a:pt x="267652" y="116827"/>
                  </a:lnTo>
                  <a:lnTo>
                    <a:pt x="267830" y="117068"/>
                  </a:lnTo>
                  <a:lnTo>
                    <a:pt x="267982" y="117284"/>
                  </a:lnTo>
                  <a:lnTo>
                    <a:pt x="268071" y="117500"/>
                  </a:lnTo>
                  <a:lnTo>
                    <a:pt x="268198" y="117678"/>
                  </a:lnTo>
                  <a:lnTo>
                    <a:pt x="268287" y="117868"/>
                  </a:lnTo>
                  <a:lnTo>
                    <a:pt x="268325" y="118262"/>
                  </a:lnTo>
                  <a:lnTo>
                    <a:pt x="267500" y="119938"/>
                  </a:lnTo>
                  <a:lnTo>
                    <a:pt x="267220" y="120307"/>
                  </a:lnTo>
                  <a:lnTo>
                    <a:pt x="266915" y="120637"/>
                  </a:lnTo>
                  <a:lnTo>
                    <a:pt x="266547" y="120916"/>
                  </a:lnTo>
                  <a:lnTo>
                    <a:pt x="266217" y="121221"/>
                  </a:lnTo>
                  <a:lnTo>
                    <a:pt x="265849" y="121488"/>
                  </a:lnTo>
                  <a:lnTo>
                    <a:pt x="265455" y="121742"/>
                  </a:lnTo>
                  <a:lnTo>
                    <a:pt x="265087" y="121983"/>
                  </a:lnTo>
                  <a:lnTo>
                    <a:pt x="264693" y="122224"/>
                  </a:lnTo>
                  <a:lnTo>
                    <a:pt x="264325" y="122466"/>
                  </a:lnTo>
                  <a:lnTo>
                    <a:pt x="263931" y="122707"/>
                  </a:lnTo>
                  <a:lnTo>
                    <a:pt x="263563" y="122986"/>
                  </a:lnTo>
                  <a:lnTo>
                    <a:pt x="263232" y="123266"/>
                  </a:lnTo>
                  <a:lnTo>
                    <a:pt x="262864" y="123532"/>
                  </a:lnTo>
                  <a:lnTo>
                    <a:pt x="261467" y="125755"/>
                  </a:lnTo>
                  <a:lnTo>
                    <a:pt x="261404" y="125971"/>
                  </a:lnTo>
                  <a:lnTo>
                    <a:pt x="261797" y="126339"/>
                  </a:lnTo>
                  <a:lnTo>
                    <a:pt x="262318" y="126796"/>
                  </a:lnTo>
                  <a:lnTo>
                    <a:pt x="262928" y="127317"/>
                  </a:lnTo>
                  <a:lnTo>
                    <a:pt x="263537" y="127838"/>
                  </a:lnTo>
                  <a:lnTo>
                    <a:pt x="272554" y="131152"/>
                  </a:lnTo>
                  <a:lnTo>
                    <a:pt x="273227" y="131152"/>
                  </a:lnTo>
                  <a:lnTo>
                    <a:pt x="273075" y="131305"/>
                  </a:lnTo>
                  <a:lnTo>
                    <a:pt x="272897" y="131495"/>
                  </a:lnTo>
                  <a:lnTo>
                    <a:pt x="272681" y="131673"/>
                  </a:lnTo>
                  <a:lnTo>
                    <a:pt x="272440" y="131889"/>
                  </a:lnTo>
                  <a:lnTo>
                    <a:pt x="272161" y="132067"/>
                  </a:lnTo>
                  <a:lnTo>
                    <a:pt x="271856" y="132219"/>
                  </a:lnTo>
                  <a:lnTo>
                    <a:pt x="271526" y="132410"/>
                  </a:lnTo>
                  <a:lnTo>
                    <a:pt x="271183" y="132562"/>
                  </a:lnTo>
                  <a:lnTo>
                    <a:pt x="270878" y="132676"/>
                  </a:lnTo>
                  <a:lnTo>
                    <a:pt x="270548" y="132803"/>
                  </a:lnTo>
                  <a:lnTo>
                    <a:pt x="270205" y="132892"/>
                  </a:lnTo>
                  <a:lnTo>
                    <a:pt x="269900" y="132981"/>
                  </a:lnTo>
                  <a:lnTo>
                    <a:pt x="269570" y="133070"/>
                  </a:lnTo>
                  <a:lnTo>
                    <a:pt x="269265" y="133172"/>
                  </a:lnTo>
                  <a:lnTo>
                    <a:pt x="268960" y="133286"/>
                  </a:lnTo>
                  <a:lnTo>
                    <a:pt x="268681" y="133375"/>
                  </a:lnTo>
                  <a:lnTo>
                    <a:pt x="268414" y="133502"/>
                  </a:lnTo>
                  <a:lnTo>
                    <a:pt x="268135" y="133629"/>
                  </a:lnTo>
                  <a:lnTo>
                    <a:pt x="267893" y="133743"/>
                  </a:lnTo>
                  <a:lnTo>
                    <a:pt x="266915" y="134962"/>
                  </a:lnTo>
                  <a:lnTo>
                    <a:pt x="266827" y="135153"/>
                  </a:lnTo>
                  <a:lnTo>
                    <a:pt x="266801" y="135331"/>
                  </a:lnTo>
                  <a:lnTo>
                    <a:pt x="266827" y="135483"/>
                  </a:lnTo>
                  <a:lnTo>
                    <a:pt x="266890" y="135636"/>
                  </a:lnTo>
                  <a:lnTo>
                    <a:pt x="266979" y="135813"/>
                  </a:lnTo>
                  <a:lnTo>
                    <a:pt x="267042" y="135966"/>
                  </a:lnTo>
                  <a:lnTo>
                    <a:pt x="267157" y="136156"/>
                  </a:lnTo>
                  <a:lnTo>
                    <a:pt x="267309" y="136309"/>
                  </a:lnTo>
                  <a:lnTo>
                    <a:pt x="267462" y="136461"/>
                  </a:lnTo>
                  <a:lnTo>
                    <a:pt x="268439" y="136880"/>
                  </a:lnTo>
                  <a:lnTo>
                    <a:pt x="268655" y="136944"/>
                  </a:lnTo>
                  <a:lnTo>
                    <a:pt x="268871" y="136982"/>
                  </a:lnTo>
                  <a:lnTo>
                    <a:pt x="269113" y="137007"/>
                  </a:lnTo>
                  <a:lnTo>
                    <a:pt x="269328" y="137071"/>
                  </a:lnTo>
                  <a:lnTo>
                    <a:pt x="269544" y="137096"/>
                  </a:lnTo>
                  <a:lnTo>
                    <a:pt x="269748" y="137160"/>
                  </a:lnTo>
                  <a:lnTo>
                    <a:pt x="269963" y="137185"/>
                  </a:lnTo>
                  <a:lnTo>
                    <a:pt x="270154" y="137287"/>
                  </a:lnTo>
                  <a:lnTo>
                    <a:pt x="270357" y="137337"/>
                  </a:lnTo>
                  <a:lnTo>
                    <a:pt x="270548" y="137439"/>
                  </a:lnTo>
                  <a:lnTo>
                    <a:pt x="270700" y="137528"/>
                  </a:lnTo>
                  <a:lnTo>
                    <a:pt x="270941" y="137744"/>
                  </a:lnTo>
                  <a:lnTo>
                    <a:pt x="271094" y="137922"/>
                  </a:lnTo>
                  <a:lnTo>
                    <a:pt x="270967" y="138163"/>
                  </a:lnTo>
                  <a:lnTo>
                    <a:pt x="270878" y="138315"/>
                  </a:lnTo>
                  <a:lnTo>
                    <a:pt x="270789" y="138506"/>
                  </a:lnTo>
                  <a:lnTo>
                    <a:pt x="270637" y="138658"/>
                  </a:lnTo>
                  <a:lnTo>
                    <a:pt x="270459" y="138772"/>
                  </a:lnTo>
                  <a:lnTo>
                    <a:pt x="270268" y="138925"/>
                  </a:lnTo>
                  <a:lnTo>
                    <a:pt x="270052" y="139077"/>
                  </a:lnTo>
                  <a:lnTo>
                    <a:pt x="269849" y="139166"/>
                  </a:lnTo>
                  <a:lnTo>
                    <a:pt x="269633" y="139293"/>
                  </a:lnTo>
                  <a:lnTo>
                    <a:pt x="269417" y="139420"/>
                  </a:lnTo>
                  <a:lnTo>
                    <a:pt x="269176" y="139509"/>
                  </a:lnTo>
                  <a:lnTo>
                    <a:pt x="268935" y="139598"/>
                  </a:lnTo>
                  <a:lnTo>
                    <a:pt x="268719" y="139725"/>
                  </a:lnTo>
                  <a:lnTo>
                    <a:pt x="268503" y="139839"/>
                  </a:lnTo>
                  <a:lnTo>
                    <a:pt x="268262" y="139966"/>
                  </a:lnTo>
                  <a:lnTo>
                    <a:pt x="268071" y="140081"/>
                  </a:lnTo>
                  <a:lnTo>
                    <a:pt x="266979" y="141820"/>
                  </a:lnTo>
                  <a:lnTo>
                    <a:pt x="266979" y="142011"/>
                  </a:lnTo>
                  <a:lnTo>
                    <a:pt x="267131" y="142125"/>
                  </a:lnTo>
                  <a:lnTo>
                    <a:pt x="267347" y="142252"/>
                  </a:lnTo>
                  <a:lnTo>
                    <a:pt x="267589" y="142367"/>
                  </a:lnTo>
                  <a:lnTo>
                    <a:pt x="267868" y="142519"/>
                  </a:lnTo>
                  <a:lnTo>
                    <a:pt x="268173" y="142621"/>
                  </a:lnTo>
                  <a:lnTo>
                    <a:pt x="268528" y="142646"/>
                  </a:lnTo>
                  <a:lnTo>
                    <a:pt x="268871" y="142709"/>
                  </a:lnTo>
                  <a:lnTo>
                    <a:pt x="269240" y="142709"/>
                  </a:lnTo>
                  <a:lnTo>
                    <a:pt x="269595" y="142671"/>
                  </a:lnTo>
                  <a:lnTo>
                    <a:pt x="269963" y="142646"/>
                  </a:lnTo>
                  <a:lnTo>
                    <a:pt x="270332" y="142582"/>
                  </a:lnTo>
                  <a:lnTo>
                    <a:pt x="270725" y="142519"/>
                  </a:lnTo>
                  <a:lnTo>
                    <a:pt x="271094" y="142468"/>
                  </a:lnTo>
                  <a:lnTo>
                    <a:pt x="271462" y="142367"/>
                  </a:lnTo>
                  <a:lnTo>
                    <a:pt x="271856" y="142316"/>
                  </a:lnTo>
                  <a:lnTo>
                    <a:pt x="272224" y="142252"/>
                  </a:lnTo>
                  <a:lnTo>
                    <a:pt x="272618" y="142189"/>
                  </a:lnTo>
                  <a:lnTo>
                    <a:pt x="272986" y="142189"/>
                  </a:lnTo>
                  <a:lnTo>
                    <a:pt x="273354" y="142163"/>
                  </a:lnTo>
                  <a:lnTo>
                    <a:pt x="273748" y="142189"/>
                  </a:lnTo>
                  <a:lnTo>
                    <a:pt x="275755" y="143014"/>
                  </a:lnTo>
                  <a:lnTo>
                    <a:pt x="274878" y="145669"/>
                  </a:lnTo>
                  <a:lnTo>
                    <a:pt x="273989" y="148412"/>
                  </a:lnTo>
                  <a:lnTo>
                    <a:pt x="273837" y="148463"/>
                  </a:lnTo>
                  <a:lnTo>
                    <a:pt x="273621" y="148564"/>
                  </a:lnTo>
                  <a:lnTo>
                    <a:pt x="273380" y="148653"/>
                  </a:lnTo>
                  <a:lnTo>
                    <a:pt x="273138" y="148742"/>
                  </a:lnTo>
                  <a:lnTo>
                    <a:pt x="272859" y="148831"/>
                  </a:lnTo>
                  <a:lnTo>
                    <a:pt x="272529" y="148920"/>
                  </a:lnTo>
                  <a:lnTo>
                    <a:pt x="272161" y="149021"/>
                  </a:lnTo>
                  <a:lnTo>
                    <a:pt x="271830" y="149072"/>
                  </a:lnTo>
                  <a:lnTo>
                    <a:pt x="271487" y="149174"/>
                  </a:lnTo>
                  <a:lnTo>
                    <a:pt x="271157" y="149225"/>
                  </a:lnTo>
                  <a:lnTo>
                    <a:pt x="270789" y="149288"/>
                  </a:lnTo>
                  <a:lnTo>
                    <a:pt x="270459" y="149377"/>
                  </a:lnTo>
                  <a:lnTo>
                    <a:pt x="270116" y="149440"/>
                  </a:lnTo>
                  <a:lnTo>
                    <a:pt x="269786" y="149529"/>
                  </a:lnTo>
                  <a:lnTo>
                    <a:pt x="269481" y="149656"/>
                  </a:lnTo>
                  <a:lnTo>
                    <a:pt x="269138" y="149745"/>
                  </a:lnTo>
                  <a:lnTo>
                    <a:pt x="268833" y="149872"/>
                  </a:lnTo>
                  <a:lnTo>
                    <a:pt x="268528" y="150050"/>
                  </a:lnTo>
                  <a:lnTo>
                    <a:pt x="268262" y="150202"/>
                  </a:lnTo>
                  <a:lnTo>
                    <a:pt x="267106" y="151333"/>
                  </a:lnTo>
                  <a:lnTo>
                    <a:pt x="266954" y="151549"/>
                  </a:lnTo>
                  <a:lnTo>
                    <a:pt x="266827" y="151790"/>
                  </a:lnTo>
                  <a:lnTo>
                    <a:pt x="266738" y="151968"/>
                  </a:lnTo>
                  <a:lnTo>
                    <a:pt x="266801" y="152095"/>
                  </a:lnTo>
                  <a:lnTo>
                    <a:pt x="266852" y="152247"/>
                  </a:lnTo>
                  <a:lnTo>
                    <a:pt x="266954" y="152400"/>
                  </a:lnTo>
                  <a:lnTo>
                    <a:pt x="267068" y="152577"/>
                  </a:lnTo>
                  <a:lnTo>
                    <a:pt x="267220" y="152730"/>
                  </a:lnTo>
                  <a:lnTo>
                    <a:pt x="267411" y="152882"/>
                  </a:lnTo>
                  <a:lnTo>
                    <a:pt x="267589" y="153035"/>
                  </a:lnTo>
                  <a:lnTo>
                    <a:pt x="267804" y="153187"/>
                  </a:lnTo>
                  <a:lnTo>
                    <a:pt x="268020" y="153314"/>
                  </a:lnTo>
                  <a:lnTo>
                    <a:pt x="268224" y="153403"/>
                  </a:lnTo>
                  <a:lnTo>
                    <a:pt x="268478" y="153530"/>
                  </a:lnTo>
                  <a:lnTo>
                    <a:pt x="268719" y="153619"/>
                  </a:lnTo>
                  <a:lnTo>
                    <a:pt x="268935" y="153708"/>
                  </a:lnTo>
                  <a:lnTo>
                    <a:pt x="269176" y="153797"/>
                  </a:lnTo>
                  <a:lnTo>
                    <a:pt x="269417" y="153924"/>
                  </a:lnTo>
                  <a:lnTo>
                    <a:pt x="269633" y="154012"/>
                  </a:lnTo>
                  <a:lnTo>
                    <a:pt x="269849" y="154139"/>
                  </a:lnTo>
                  <a:lnTo>
                    <a:pt x="270052" y="154254"/>
                  </a:lnTo>
                  <a:lnTo>
                    <a:pt x="270268" y="154406"/>
                  </a:lnTo>
                  <a:lnTo>
                    <a:pt x="270459" y="154559"/>
                  </a:lnTo>
                  <a:lnTo>
                    <a:pt x="270611" y="154749"/>
                  </a:lnTo>
                  <a:lnTo>
                    <a:pt x="270789" y="154927"/>
                  </a:lnTo>
                  <a:lnTo>
                    <a:pt x="270878" y="155117"/>
                  </a:lnTo>
                  <a:lnTo>
                    <a:pt x="270967" y="155295"/>
                  </a:lnTo>
                  <a:lnTo>
                    <a:pt x="271030" y="155511"/>
                  </a:lnTo>
                  <a:lnTo>
                    <a:pt x="271094" y="155663"/>
                  </a:lnTo>
                  <a:lnTo>
                    <a:pt x="271119" y="155816"/>
                  </a:lnTo>
                  <a:lnTo>
                    <a:pt x="271068" y="155968"/>
                  </a:lnTo>
                  <a:lnTo>
                    <a:pt x="270332" y="156908"/>
                  </a:lnTo>
                  <a:lnTo>
                    <a:pt x="270116" y="157124"/>
                  </a:lnTo>
                  <a:lnTo>
                    <a:pt x="269875" y="157276"/>
                  </a:lnTo>
                  <a:lnTo>
                    <a:pt x="269633" y="157429"/>
                  </a:lnTo>
                  <a:lnTo>
                    <a:pt x="269392" y="157556"/>
                  </a:lnTo>
                  <a:lnTo>
                    <a:pt x="269113" y="157708"/>
                  </a:lnTo>
                  <a:lnTo>
                    <a:pt x="268833" y="157822"/>
                  </a:lnTo>
                  <a:lnTo>
                    <a:pt x="268566" y="157949"/>
                  </a:lnTo>
                  <a:lnTo>
                    <a:pt x="268287" y="158064"/>
                  </a:lnTo>
                  <a:lnTo>
                    <a:pt x="268020" y="158191"/>
                  </a:lnTo>
                  <a:lnTo>
                    <a:pt x="267741" y="158318"/>
                  </a:lnTo>
                  <a:lnTo>
                    <a:pt x="267462" y="158432"/>
                  </a:lnTo>
                  <a:lnTo>
                    <a:pt x="267220" y="158584"/>
                  </a:lnTo>
                  <a:lnTo>
                    <a:pt x="266954" y="158711"/>
                  </a:lnTo>
                  <a:lnTo>
                    <a:pt x="266738" y="158889"/>
                  </a:lnTo>
                  <a:lnTo>
                    <a:pt x="266496" y="159080"/>
                  </a:lnTo>
                  <a:lnTo>
                    <a:pt x="266280" y="159258"/>
                  </a:lnTo>
                  <a:lnTo>
                    <a:pt x="266128" y="159473"/>
                  </a:lnTo>
                  <a:lnTo>
                    <a:pt x="266001" y="159651"/>
                  </a:lnTo>
                  <a:lnTo>
                    <a:pt x="265887" y="159867"/>
                  </a:lnTo>
                  <a:lnTo>
                    <a:pt x="265785" y="160045"/>
                  </a:lnTo>
                  <a:lnTo>
                    <a:pt x="265734" y="160197"/>
                  </a:lnTo>
                  <a:lnTo>
                    <a:pt x="266065" y="160540"/>
                  </a:lnTo>
                  <a:lnTo>
                    <a:pt x="266496" y="160909"/>
                  </a:lnTo>
                  <a:lnTo>
                    <a:pt x="267042" y="161302"/>
                  </a:lnTo>
                  <a:lnTo>
                    <a:pt x="267589" y="161721"/>
                  </a:lnTo>
                  <a:lnTo>
                    <a:pt x="271526" y="163068"/>
                  </a:lnTo>
                  <a:lnTo>
                    <a:pt x="272376" y="163195"/>
                  </a:lnTo>
                  <a:lnTo>
                    <a:pt x="273253" y="163195"/>
                  </a:lnTo>
                  <a:lnTo>
                    <a:pt x="274167" y="163068"/>
                  </a:lnTo>
                  <a:lnTo>
                    <a:pt x="279717" y="161112"/>
                  </a:lnTo>
                  <a:lnTo>
                    <a:pt x="280670" y="160604"/>
                  </a:lnTo>
                  <a:lnTo>
                    <a:pt x="284873" y="157060"/>
                  </a:lnTo>
                  <a:lnTo>
                    <a:pt x="285546" y="156337"/>
                  </a:lnTo>
                  <a:lnTo>
                    <a:pt x="286092" y="155727"/>
                  </a:lnTo>
                  <a:lnTo>
                    <a:pt x="286512" y="155206"/>
                  </a:lnTo>
                  <a:lnTo>
                    <a:pt x="286766" y="155295"/>
                  </a:lnTo>
                  <a:lnTo>
                    <a:pt x="287032" y="155422"/>
                  </a:lnTo>
                  <a:lnTo>
                    <a:pt x="287248" y="155473"/>
                  </a:lnTo>
                  <a:lnTo>
                    <a:pt x="287489" y="155575"/>
                  </a:lnTo>
                  <a:lnTo>
                    <a:pt x="287731" y="155663"/>
                  </a:lnTo>
                  <a:lnTo>
                    <a:pt x="288036" y="155778"/>
                  </a:lnTo>
                  <a:lnTo>
                    <a:pt x="288404" y="155930"/>
                  </a:lnTo>
                  <a:lnTo>
                    <a:pt x="288772" y="156083"/>
                  </a:lnTo>
                  <a:lnTo>
                    <a:pt x="289140" y="156273"/>
                  </a:lnTo>
                  <a:lnTo>
                    <a:pt x="289471" y="156540"/>
                  </a:lnTo>
                  <a:lnTo>
                    <a:pt x="289814" y="156794"/>
                  </a:lnTo>
                  <a:lnTo>
                    <a:pt x="290118" y="157060"/>
                  </a:lnTo>
                  <a:lnTo>
                    <a:pt x="290322" y="157365"/>
                  </a:lnTo>
                  <a:lnTo>
                    <a:pt x="290576" y="157645"/>
                  </a:lnTo>
                  <a:lnTo>
                    <a:pt x="290753" y="157886"/>
                  </a:lnTo>
                  <a:lnTo>
                    <a:pt x="290880" y="158102"/>
                  </a:lnTo>
                  <a:lnTo>
                    <a:pt x="290995" y="158343"/>
                  </a:lnTo>
                  <a:lnTo>
                    <a:pt x="291084" y="158521"/>
                  </a:lnTo>
                  <a:lnTo>
                    <a:pt x="291185" y="158673"/>
                  </a:lnTo>
                  <a:lnTo>
                    <a:pt x="290817" y="158623"/>
                  </a:lnTo>
                  <a:lnTo>
                    <a:pt x="290385" y="158559"/>
                  </a:lnTo>
                  <a:lnTo>
                    <a:pt x="289902" y="158496"/>
                  </a:lnTo>
                  <a:lnTo>
                    <a:pt x="289407" y="158432"/>
                  </a:lnTo>
                  <a:lnTo>
                    <a:pt x="288925" y="158470"/>
                  </a:lnTo>
                  <a:lnTo>
                    <a:pt x="288404" y="158584"/>
                  </a:lnTo>
                  <a:lnTo>
                    <a:pt x="287921" y="158673"/>
                  </a:lnTo>
                  <a:lnTo>
                    <a:pt x="286029" y="159931"/>
                  </a:lnTo>
                  <a:lnTo>
                    <a:pt x="285724" y="160261"/>
                  </a:lnTo>
                  <a:lnTo>
                    <a:pt x="284505" y="162217"/>
                  </a:lnTo>
                  <a:lnTo>
                    <a:pt x="284264" y="162636"/>
                  </a:lnTo>
                  <a:lnTo>
                    <a:pt x="284048" y="163068"/>
                  </a:lnTo>
                  <a:lnTo>
                    <a:pt x="283832" y="163499"/>
                  </a:lnTo>
                  <a:lnTo>
                    <a:pt x="283591" y="163893"/>
                  </a:lnTo>
                  <a:lnTo>
                    <a:pt x="283375" y="164261"/>
                  </a:lnTo>
                  <a:lnTo>
                    <a:pt x="282092" y="165836"/>
                  </a:lnTo>
                  <a:lnTo>
                    <a:pt x="281825" y="166116"/>
                  </a:lnTo>
                  <a:lnTo>
                    <a:pt x="281520" y="166395"/>
                  </a:lnTo>
                  <a:lnTo>
                    <a:pt x="281127" y="166662"/>
                  </a:lnTo>
                  <a:lnTo>
                    <a:pt x="280758" y="166966"/>
                  </a:lnTo>
                  <a:lnTo>
                    <a:pt x="280365" y="167246"/>
                  </a:lnTo>
                  <a:lnTo>
                    <a:pt x="279933" y="167513"/>
                  </a:lnTo>
                  <a:lnTo>
                    <a:pt x="279539" y="167792"/>
                  </a:lnTo>
                  <a:lnTo>
                    <a:pt x="279146" y="168071"/>
                  </a:lnTo>
                  <a:lnTo>
                    <a:pt x="278714" y="168338"/>
                  </a:lnTo>
                  <a:lnTo>
                    <a:pt x="278320" y="168617"/>
                  </a:lnTo>
                  <a:lnTo>
                    <a:pt x="277926" y="168884"/>
                  </a:lnTo>
                  <a:lnTo>
                    <a:pt x="277558" y="169189"/>
                  </a:lnTo>
                  <a:lnTo>
                    <a:pt x="277190" y="169468"/>
                  </a:lnTo>
                  <a:lnTo>
                    <a:pt x="275031" y="172796"/>
                  </a:lnTo>
                  <a:lnTo>
                    <a:pt x="274929" y="173101"/>
                  </a:lnTo>
                  <a:lnTo>
                    <a:pt x="274904" y="173367"/>
                  </a:lnTo>
                  <a:lnTo>
                    <a:pt x="275120" y="173647"/>
                  </a:lnTo>
                  <a:lnTo>
                    <a:pt x="275272" y="173799"/>
                  </a:lnTo>
                  <a:lnTo>
                    <a:pt x="275577" y="174040"/>
                  </a:lnTo>
                  <a:lnTo>
                    <a:pt x="275818" y="174167"/>
                  </a:lnTo>
                  <a:lnTo>
                    <a:pt x="276034" y="174256"/>
                  </a:lnTo>
                  <a:lnTo>
                    <a:pt x="276250" y="174345"/>
                  </a:lnTo>
                  <a:lnTo>
                    <a:pt x="276491" y="174371"/>
                  </a:lnTo>
                  <a:lnTo>
                    <a:pt x="276707" y="174434"/>
                  </a:lnTo>
                  <a:lnTo>
                    <a:pt x="276948" y="174472"/>
                  </a:lnTo>
                  <a:lnTo>
                    <a:pt x="277164" y="174472"/>
                  </a:lnTo>
                  <a:lnTo>
                    <a:pt x="277406" y="174498"/>
                  </a:lnTo>
                  <a:lnTo>
                    <a:pt x="277647" y="174498"/>
                  </a:lnTo>
                  <a:lnTo>
                    <a:pt x="277863" y="174498"/>
                  </a:lnTo>
                  <a:lnTo>
                    <a:pt x="278104" y="174523"/>
                  </a:lnTo>
                  <a:lnTo>
                    <a:pt x="278320" y="174523"/>
                  </a:lnTo>
                  <a:lnTo>
                    <a:pt x="278561" y="174561"/>
                  </a:lnTo>
                  <a:lnTo>
                    <a:pt x="278777" y="174586"/>
                  </a:lnTo>
                  <a:lnTo>
                    <a:pt x="278993" y="174650"/>
                  </a:lnTo>
                  <a:lnTo>
                    <a:pt x="279171" y="174739"/>
                  </a:lnTo>
                  <a:lnTo>
                    <a:pt x="279387" y="174802"/>
                  </a:lnTo>
                  <a:lnTo>
                    <a:pt x="279539" y="174929"/>
                  </a:lnTo>
                  <a:lnTo>
                    <a:pt x="279692" y="175018"/>
                  </a:lnTo>
                  <a:lnTo>
                    <a:pt x="279908" y="175260"/>
                  </a:lnTo>
                  <a:lnTo>
                    <a:pt x="280022" y="175539"/>
                  </a:lnTo>
                  <a:lnTo>
                    <a:pt x="280060" y="175717"/>
                  </a:lnTo>
                  <a:lnTo>
                    <a:pt x="280085" y="175958"/>
                  </a:lnTo>
                  <a:lnTo>
                    <a:pt x="280085" y="176199"/>
                  </a:lnTo>
                  <a:lnTo>
                    <a:pt x="280060" y="176479"/>
                  </a:lnTo>
                  <a:lnTo>
                    <a:pt x="279996" y="176758"/>
                  </a:lnTo>
                  <a:lnTo>
                    <a:pt x="279908" y="177063"/>
                  </a:lnTo>
                  <a:lnTo>
                    <a:pt x="279806" y="177368"/>
                  </a:lnTo>
                  <a:lnTo>
                    <a:pt x="279654" y="177673"/>
                  </a:lnTo>
                  <a:lnTo>
                    <a:pt x="279539" y="177939"/>
                  </a:lnTo>
                  <a:lnTo>
                    <a:pt x="279387" y="178244"/>
                  </a:lnTo>
                  <a:lnTo>
                    <a:pt x="279234" y="178523"/>
                  </a:lnTo>
                  <a:lnTo>
                    <a:pt x="279082" y="178828"/>
                  </a:lnTo>
                  <a:lnTo>
                    <a:pt x="278282" y="180873"/>
                  </a:lnTo>
                  <a:lnTo>
                    <a:pt x="278282" y="181178"/>
                  </a:lnTo>
                  <a:lnTo>
                    <a:pt x="278282" y="181508"/>
                  </a:lnTo>
                  <a:lnTo>
                    <a:pt x="278345" y="181787"/>
                  </a:lnTo>
                  <a:lnTo>
                    <a:pt x="278434" y="182029"/>
                  </a:lnTo>
                  <a:lnTo>
                    <a:pt x="278536" y="182270"/>
                  </a:lnTo>
                  <a:lnTo>
                    <a:pt x="278625" y="182486"/>
                  </a:lnTo>
                  <a:lnTo>
                    <a:pt x="278714" y="182664"/>
                  </a:lnTo>
                  <a:lnTo>
                    <a:pt x="278993" y="182854"/>
                  </a:lnTo>
                  <a:lnTo>
                    <a:pt x="279196" y="182943"/>
                  </a:lnTo>
                  <a:lnTo>
                    <a:pt x="279387" y="183032"/>
                  </a:lnTo>
                  <a:lnTo>
                    <a:pt x="279603" y="183095"/>
                  </a:lnTo>
                  <a:lnTo>
                    <a:pt x="279844" y="183121"/>
                  </a:lnTo>
                  <a:lnTo>
                    <a:pt x="280085" y="183159"/>
                  </a:lnTo>
                  <a:lnTo>
                    <a:pt x="280327" y="183121"/>
                  </a:lnTo>
                  <a:lnTo>
                    <a:pt x="280568" y="183095"/>
                  </a:lnTo>
                  <a:lnTo>
                    <a:pt x="280822" y="183032"/>
                  </a:lnTo>
                  <a:lnTo>
                    <a:pt x="281063" y="182968"/>
                  </a:lnTo>
                  <a:lnTo>
                    <a:pt x="281305" y="182905"/>
                  </a:lnTo>
                  <a:lnTo>
                    <a:pt x="281546" y="182816"/>
                  </a:lnTo>
                  <a:lnTo>
                    <a:pt x="281825" y="182753"/>
                  </a:lnTo>
                  <a:lnTo>
                    <a:pt x="283375" y="182397"/>
                  </a:lnTo>
                  <a:lnTo>
                    <a:pt x="283654" y="182422"/>
                  </a:lnTo>
                  <a:lnTo>
                    <a:pt x="283959" y="182448"/>
                  </a:lnTo>
                  <a:lnTo>
                    <a:pt x="285203" y="183553"/>
                  </a:lnTo>
                  <a:lnTo>
                    <a:pt x="285419" y="184035"/>
                  </a:lnTo>
                  <a:lnTo>
                    <a:pt x="289255" y="188455"/>
                  </a:lnTo>
                  <a:lnTo>
                    <a:pt x="289814" y="188734"/>
                  </a:lnTo>
                  <a:lnTo>
                    <a:pt x="290271" y="188950"/>
                  </a:lnTo>
                  <a:lnTo>
                    <a:pt x="290690" y="189103"/>
                  </a:lnTo>
                  <a:lnTo>
                    <a:pt x="290474" y="189280"/>
                  </a:lnTo>
                  <a:lnTo>
                    <a:pt x="288556" y="190563"/>
                  </a:lnTo>
                  <a:lnTo>
                    <a:pt x="288036" y="190830"/>
                  </a:lnTo>
                  <a:lnTo>
                    <a:pt x="285178" y="191439"/>
                  </a:lnTo>
                  <a:lnTo>
                    <a:pt x="284594" y="191503"/>
                  </a:lnTo>
                  <a:lnTo>
                    <a:pt x="283984" y="191503"/>
                  </a:lnTo>
                  <a:lnTo>
                    <a:pt x="283375" y="191477"/>
                  </a:lnTo>
                  <a:lnTo>
                    <a:pt x="282765" y="191414"/>
                  </a:lnTo>
                  <a:lnTo>
                    <a:pt x="282194" y="191325"/>
                  </a:lnTo>
                  <a:lnTo>
                    <a:pt x="281584" y="191198"/>
                  </a:lnTo>
                  <a:lnTo>
                    <a:pt x="281000" y="191046"/>
                  </a:lnTo>
                  <a:lnTo>
                    <a:pt x="280416" y="190893"/>
                  </a:lnTo>
                  <a:lnTo>
                    <a:pt x="279869" y="190652"/>
                  </a:lnTo>
                  <a:lnTo>
                    <a:pt x="279323" y="190436"/>
                  </a:lnTo>
                  <a:lnTo>
                    <a:pt x="278866" y="190220"/>
                  </a:lnTo>
                  <a:lnTo>
                    <a:pt x="278498" y="190017"/>
                  </a:lnTo>
                  <a:lnTo>
                    <a:pt x="278104" y="189801"/>
                  </a:lnTo>
                  <a:lnTo>
                    <a:pt x="277799" y="189585"/>
                  </a:lnTo>
                  <a:lnTo>
                    <a:pt x="277583" y="189433"/>
                  </a:lnTo>
                  <a:lnTo>
                    <a:pt x="277342" y="189255"/>
                  </a:lnTo>
                  <a:lnTo>
                    <a:pt x="277012" y="189001"/>
                  </a:lnTo>
                  <a:lnTo>
                    <a:pt x="276644" y="188696"/>
                  </a:lnTo>
                  <a:lnTo>
                    <a:pt x="276275" y="188391"/>
                  </a:lnTo>
                  <a:lnTo>
                    <a:pt x="275844" y="188036"/>
                  </a:lnTo>
                  <a:lnTo>
                    <a:pt x="275361" y="187604"/>
                  </a:lnTo>
                  <a:lnTo>
                    <a:pt x="274878" y="187172"/>
                  </a:lnTo>
                  <a:lnTo>
                    <a:pt x="274383" y="186753"/>
                  </a:lnTo>
                  <a:lnTo>
                    <a:pt x="273862" y="186321"/>
                  </a:lnTo>
                  <a:lnTo>
                    <a:pt x="273380" y="185902"/>
                  </a:lnTo>
                  <a:lnTo>
                    <a:pt x="272897" y="185496"/>
                  </a:lnTo>
                  <a:lnTo>
                    <a:pt x="272376" y="185102"/>
                  </a:lnTo>
                  <a:lnTo>
                    <a:pt x="271856" y="184708"/>
                  </a:lnTo>
                  <a:lnTo>
                    <a:pt x="271335" y="184340"/>
                  </a:lnTo>
                  <a:lnTo>
                    <a:pt x="270789" y="184035"/>
                  </a:lnTo>
                  <a:lnTo>
                    <a:pt x="270268" y="183705"/>
                  </a:lnTo>
                  <a:lnTo>
                    <a:pt x="266611" y="182664"/>
                  </a:lnTo>
                  <a:lnTo>
                    <a:pt x="266039" y="182664"/>
                  </a:lnTo>
                  <a:lnTo>
                    <a:pt x="265480" y="182727"/>
                  </a:lnTo>
                  <a:lnTo>
                    <a:pt x="264934" y="182816"/>
                  </a:lnTo>
                  <a:lnTo>
                    <a:pt x="264477" y="182880"/>
                  </a:lnTo>
                  <a:lnTo>
                    <a:pt x="264058" y="183007"/>
                  </a:lnTo>
                  <a:lnTo>
                    <a:pt x="263652" y="183095"/>
                  </a:lnTo>
                  <a:lnTo>
                    <a:pt x="263144" y="183184"/>
                  </a:lnTo>
                  <a:lnTo>
                    <a:pt x="262496" y="183311"/>
                  </a:lnTo>
                  <a:lnTo>
                    <a:pt x="261861" y="183426"/>
                  </a:lnTo>
                  <a:lnTo>
                    <a:pt x="261099" y="183489"/>
                  </a:lnTo>
                  <a:lnTo>
                    <a:pt x="260273" y="183489"/>
                  </a:lnTo>
                  <a:lnTo>
                    <a:pt x="259448" y="183515"/>
                  </a:lnTo>
                  <a:lnTo>
                    <a:pt x="258622" y="183464"/>
                  </a:lnTo>
                  <a:lnTo>
                    <a:pt x="257810" y="183337"/>
                  </a:lnTo>
                  <a:lnTo>
                    <a:pt x="256984" y="183210"/>
                  </a:lnTo>
                  <a:lnTo>
                    <a:pt x="256286" y="183057"/>
                  </a:lnTo>
                  <a:lnTo>
                    <a:pt x="255676" y="182854"/>
                  </a:lnTo>
                  <a:lnTo>
                    <a:pt x="255066" y="182664"/>
                  </a:lnTo>
                  <a:lnTo>
                    <a:pt x="254546" y="182486"/>
                  </a:lnTo>
                  <a:lnTo>
                    <a:pt x="254114" y="182333"/>
                  </a:lnTo>
                  <a:lnTo>
                    <a:pt x="253746" y="182181"/>
                  </a:lnTo>
                  <a:lnTo>
                    <a:pt x="253288" y="182029"/>
                  </a:lnTo>
                  <a:lnTo>
                    <a:pt x="252742" y="181876"/>
                  </a:lnTo>
                  <a:lnTo>
                    <a:pt x="252196" y="181686"/>
                  </a:lnTo>
                  <a:lnTo>
                    <a:pt x="251587" y="181597"/>
                  </a:lnTo>
                  <a:lnTo>
                    <a:pt x="250850" y="181571"/>
                  </a:lnTo>
                  <a:lnTo>
                    <a:pt x="250151" y="181508"/>
                  </a:lnTo>
                  <a:lnTo>
                    <a:pt x="249453" y="181597"/>
                  </a:lnTo>
                  <a:lnTo>
                    <a:pt x="248754" y="181787"/>
                  </a:lnTo>
                  <a:lnTo>
                    <a:pt x="248081" y="181965"/>
                  </a:lnTo>
                  <a:lnTo>
                    <a:pt x="247472" y="182245"/>
                  </a:lnTo>
                  <a:lnTo>
                    <a:pt x="246989" y="182575"/>
                  </a:lnTo>
                  <a:lnTo>
                    <a:pt x="246494" y="182905"/>
                  </a:lnTo>
                  <a:lnTo>
                    <a:pt x="246075" y="183248"/>
                  </a:lnTo>
                  <a:lnTo>
                    <a:pt x="245770" y="183553"/>
                  </a:lnTo>
                  <a:lnTo>
                    <a:pt x="245516" y="183769"/>
                  </a:lnTo>
                  <a:lnTo>
                    <a:pt x="245211" y="184010"/>
                  </a:lnTo>
                  <a:lnTo>
                    <a:pt x="244881" y="184277"/>
                  </a:lnTo>
                  <a:lnTo>
                    <a:pt x="244513" y="184581"/>
                  </a:lnTo>
                  <a:lnTo>
                    <a:pt x="244094" y="184797"/>
                  </a:lnTo>
                  <a:lnTo>
                    <a:pt x="243573" y="184988"/>
                  </a:lnTo>
                  <a:lnTo>
                    <a:pt x="243078" y="185191"/>
                  </a:lnTo>
                  <a:lnTo>
                    <a:pt x="242570" y="185254"/>
                  </a:lnTo>
                  <a:lnTo>
                    <a:pt x="242049" y="185166"/>
                  </a:lnTo>
                  <a:lnTo>
                    <a:pt x="241554" y="185102"/>
                  </a:lnTo>
                  <a:lnTo>
                    <a:pt x="239763" y="183642"/>
                  </a:lnTo>
                  <a:lnTo>
                    <a:pt x="239941" y="183311"/>
                  </a:lnTo>
                  <a:lnTo>
                    <a:pt x="243141" y="180835"/>
                  </a:lnTo>
                  <a:lnTo>
                    <a:pt x="243662" y="180657"/>
                  </a:lnTo>
                  <a:lnTo>
                    <a:pt x="244182" y="180530"/>
                  </a:lnTo>
                  <a:lnTo>
                    <a:pt x="244729" y="180467"/>
                  </a:lnTo>
                  <a:lnTo>
                    <a:pt x="245275" y="180416"/>
                  </a:lnTo>
                  <a:lnTo>
                    <a:pt x="245859" y="180352"/>
                  </a:lnTo>
                  <a:lnTo>
                    <a:pt x="246405" y="180352"/>
                  </a:lnTo>
                  <a:lnTo>
                    <a:pt x="246989" y="180314"/>
                  </a:lnTo>
                  <a:lnTo>
                    <a:pt x="247561" y="180314"/>
                  </a:lnTo>
                  <a:lnTo>
                    <a:pt x="248107" y="180289"/>
                  </a:lnTo>
                  <a:lnTo>
                    <a:pt x="248691" y="180263"/>
                  </a:lnTo>
                  <a:lnTo>
                    <a:pt x="249275" y="180225"/>
                  </a:lnTo>
                  <a:lnTo>
                    <a:pt x="249821" y="180162"/>
                  </a:lnTo>
                  <a:lnTo>
                    <a:pt x="250367" y="180111"/>
                  </a:lnTo>
                  <a:lnTo>
                    <a:pt x="250850" y="180009"/>
                  </a:lnTo>
                  <a:lnTo>
                    <a:pt x="251256" y="179895"/>
                  </a:lnTo>
                  <a:lnTo>
                    <a:pt x="251650" y="179768"/>
                  </a:lnTo>
                  <a:lnTo>
                    <a:pt x="251980" y="179654"/>
                  </a:lnTo>
                  <a:lnTo>
                    <a:pt x="252260" y="179527"/>
                  </a:lnTo>
                  <a:lnTo>
                    <a:pt x="252107" y="179222"/>
                  </a:lnTo>
                  <a:lnTo>
                    <a:pt x="251955" y="178854"/>
                  </a:lnTo>
                  <a:lnTo>
                    <a:pt x="251739" y="178460"/>
                  </a:lnTo>
                  <a:lnTo>
                    <a:pt x="251561" y="178066"/>
                  </a:lnTo>
                  <a:lnTo>
                    <a:pt x="251282" y="177634"/>
                  </a:lnTo>
                  <a:lnTo>
                    <a:pt x="250952" y="177266"/>
                  </a:lnTo>
                  <a:lnTo>
                    <a:pt x="250609" y="176872"/>
                  </a:lnTo>
                  <a:lnTo>
                    <a:pt x="250240" y="176568"/>
                  </a:lnTo>
                  <a:lnTo>
                    <a:pt x="249821" y="176326"/>
                  </a:lnTo>
                  <a:lnTo>
                    <a:pt x="249428" y="176110"/>
                  </a:lnTo>
                  <a:lnTo>
                    <a:pt x="248996" y="175958"/>
                  </a:lnTo>
                  <a:lnTo>
                    <a:pt x="248627" y="175933"/>
                  </a:lnTo>
                  <a:lnTo>
                    <a:pt x="248234" y="175895"/>
                  </a:lnTo>
                  <a:lnTo>
                    <a:pt x="247929" y="175869"/>
                  </a:lnTo>
                  <a:lnTo>
                    <a:pt x="247688" y="175895"/>
                  </a:lnTo>
                  <a:lnTo>
                    <a:pt x="247446" y="175895"/>
                  </a:lnTo>
                  <a:lnTo>
                    <a:pt x="247192" y="175933"/>
                  </a:lnTo>
                  <a:lnTo>
                    <a:pt x="246926" y="175958"/>
                  </a:lnTo>
                  <a:lnTo>
                    <a:pt x="246646" y="175996"/>
                  </a:lnTo>
                  <a:lnTo>
                    <a:pt x="246341" y="176022"/>
                  </a:lnTo>
                  <a:lnTo>
                    <a:pt x="245973" y="176022"/>
                  </a:lnTo>
                  <a:lnTo>
                    <a:pt x="245618" y="176022"/>
                  </a:lnTo>
                  <a:lnTo>
                    <a:pt x="245275" y="175996"/>
                  </a:lnTo>
                  <a:lnTo>
                    <a:pt x="244970" y="175895"/>
                  </a:lnTo>
                  <a:lnTo>
                    <a:pt x="244640" y="175806"/>
                  </a:lnTo>
                  <a:lnTo>
                    <a:pt x="244398" y="175691"/>
                  </a:lnTo>
                  <a:lnTo>
                    <a:pt x="244246" y="175475"/>
                  </a:lnTo>
                  <a:lnTo>
                    <a:pt x="244055" y="175260"/>
                  </a:lnTo>
                  <a:lnTo>
                    <a:pt x="243941" y="175082"/>
                  </a:lnTo>
                  <a:lnTo>
                    <a:pt x="243840" y="174866"/>
                  </a:lnTo>
                  <a:lnTo>
                    <a:pt x="243725" y="174625"/>
                  </a:lnTo>
                  <a:lnTo>
                    <a:pt x="243573" y="174320"/>
                  </a:lnTo>
                  <a:lnTo>
                    <a:pt x="243357" y="174015"/>
                  </a:lnTo>
                  <a:lnTo>
                    <a:pt x="243179" y="173672"/>
                  </a:lnTo>
                  <a:lnTo>
                    <a:pt x="240284" y="172212"/>
                  </a:lnTo>
                  <a:lnTo>
                    <a:pt x="239877" y="172148"/>
                  </a:lnTo>
                  <a:lnTo>
                    <a:pt x="239458" y="172123"/>
                  </a:lnTo>
                  <a:lnTo>
                    <a:pt x="239026" y="172085"/>
                  </a:lnTo>
                  <a:lnTo>
                    <a:pt x="238607" y="172059"/>
                  </a:lnTo>
                  <a:lnTo>
                    <a:pt x="238175" y="172034"/>
                  </a:lnTo>
                  <a:lnTo>
                    <a:pt x="237782" y="171996"/>
                  </a:lnTo>
                  <a:lnTo>
                    <a:pt x="237350" y="171970"/>
                  </a:lnTo>
                  <a:lnTo>
                    <a:pt x="235585" y="171538"/>
                  </a:lnTo>
                  <a:lnTo>
                    <a:pt x="235305" y="171424"/>
                  </a:lnTo>
                  <a:lnTo>
                    <a:pt x="235127" y="171297"/>
                  </a:lnTo>
                  <a:lnTo>
                    <a:pt x="234950" y="171170"/>
                  </a:lnTo>
                  <a:lnTo>
                    <a:pt x="234670" y="170967"/>
                  </a:lnTo>
                  <a:lnTo>
                    <a:pt x="234302" y="170713"/>
                  </a:lnTo>
                  <a:lnTo>
                    <a:pt x="233908" y="170472"/>
                  </a:lnTo>
                  <a:lnTo>
                    <a:pt x="233514" y="170230"/>
                  </a:lnTo>
                  <a:lnTo>
                    <a:pt x="233083" y="170053"/>
                  </a:lnTo>
                  <a:lnTo>
                    <a:pt x="232664" y="169926"/>
                  </a:lnTo>
                  <a:lnTo>
                    <a:pt x="232206" y="169773"/>
                  </a:lnTo>
                  <a:lnTo>
                    <a:pt x="231775" y="169710"/>
                  </a:lnTo>
                  <a:lnTo>
                    <a:pt x="231406" y="169748"/>
                  </a:lnTo>
                  <a:lnTo>
                    <a:pt x="231038" y="169773"/>
                  </a:lnTo>
                  <a:lnTo>
                    <a:pt x="230682" y="169862"/>
                  </a:lnTo>
                  <a:lnTo>
                    <a:pt x="230378" y="170014"/>
                  </a:lnTo>
                  <a:lnTo>
                    <a:pt x="230035" y="170167"/>
                  </a:lnTo>
                  <a:lnTo>
                    <a:pt x="229730" y="170383"/>
                  </a:lnTo>
                  <a:lnTo>
                    <a:pt x="229463" y="170624"/>
                  </a:lnTo>
                  <a:lnTo>
                    <a:pt x="229184" y="170903"/>
                  </a:lnTo>
                  <a:lnTo>
                    <a:pt x="228904" y="171170"/>
                  </a:lnTo>
                  <a:lnTo>
                    <a:pt x="228638" y="171513"/>
                  </a:lnTo>
                  <a:lnTo>
                    <a:pt x="228396" y="171818"/>
                  </a:lnTo>
                  <a:lnTo>
                    <a:pt x="228117" y="172148"/>
                  </a:lnTo>
                  <a:lnTo>
                    <a:pt x="227876" y="172516"/>
                  </a:lnTo>
                  <a:lnTo>
                    <a:pt x="227634" y="172885"/>
                  </a:lnTo>
                  <a:lnTo>
                    <a:pt x="227418" y="173189"/>
                  </a:lnTo>
                  <a:lnTo>
                    <a:pt x="227203" y="173456"/>
                  </a:lnTo>
                  <a:lnTo>
                    <a:pt x="227025" y="173736"/>
                  </a:lnTo>
                  <a:lnTo>
                    <a:pt x="226872" y="173977"/>
                  </a:lnTo>
                  <a:lnTo>
                    <a:pt x="226720" y="174167"/>
                  </a:lnTo>
                  <a:lnTo>
                    <a:pt x="226568" y="174320"/>
                  </a:lnTo>
                  <a:lnTo>
                    <a:pt x="226314" y="174472"/>
                  </a:lnTo>
                  <a:lnTo>
                    <a:pt x="226136" y="174523"/>
                  </a:lnTo>
                  <a:lnTo>
                    <a:pt x="225894" y="174586"/>
                  </a:lnTo>
                  <a:lnTo>
                    <a:pt x="225653" y="174650"/>
                  </a:lnTo>
                  <a:lnTo>
                    <a:pt x="225374" y="174675"/>
                  </a:lnTo>
                  <a:lnTo>
                    <a:pt x="225094" y="174713"/>
                  </a:lnTo>
                  <a:lnTo>
                    <a:pt x="224828" y="174739"/>
                  </a:lnTo>
                  <a:lnTo>
                    <a:pt x="224586" y="174739"/>
                  </a:lnTo>
                  <a:lnTo>
                    <a:pt x="224370" y="174777"/>
                  </a:lnTo>
                  <a:lnTo>
                    <a:pt x="224180" y="174802"/>
                  </a:lnTo>
                  <a:lnTo>
                    <a:pt x="224002" y="174828"/>
                  </a:lnTo>
                  <a:lnTo>
                    <a:pt x="223824" y="174866"/>
                  </a:lnTo>
                  <a:lnTo>
                    <a:pt x="223672" y="174891"/>
                  </a:lnTo>
                  <a:lnTo>
                    <a:pt x="223418" y="174955"/>
                  </a:lnTo>
                  <a:lnTo>
                    <a:pt x="223151" y="175018"/>
                  </a:lnTo>
                  <a:lnTo>
                    <a:pt x="222846" y="175107"/>
                  </a:lnTo>
                  <a:lnTo>
                    <a:pt x="222504" y="175234"/>
                  </a:lnTo>
                  <a:lnTo>
                    <a:pt x="222173" y="175437"/>
                  </a:lnTo>
                  <a:lnTo>
                    <a:pt x="221843" y="175628"/>
                  </a:lnTo>
                  <a:lnTo>
                    <a:pt x="221564" y="175869"/>
                  </a:lnTo>
                  <a:lnTo>
                    <a:pt x="221322" y="176199"/>
                  </a:lnTo>
                  <a:lnTo>
                    <a:pt x="221081" y="176504"/>
                  </a:lnTo>
                  <a:lnTo>
                    <a:pt x="220649" y="178282"/>
                  </a:lnTo>
                  <a:lnTo>
                    <a:pt x="220891" y="178308"/>
                  </a:lnTo>
                  <a:lnTo>
                    <a:pt x="221132" y="178371"/>
                  </a:lnTo>
                  <a:lnTo>
                    <a:pt x="223088" y="179590"/>
                  </a:lnTo>
                  <a:lnTo>
                    <a:pt x="223304" y="179857"/>
                  </a:lnTo>
                  <a:lnTo>
                    <a:pt x="223520" y="180162"/>
                  </a:lnTo>
                  <a:lnTo>
                    <a:pt x="223697" y="180505"/>
                  </a:lnTo>
                  <a:lnTo>
                    <a:pt x="223875" y="180835"/>
                  </a:lnTo>
                  <a:lnTo>
                    <a:pt x="224028" y="181178"/>
                  </a:lnTo>
                  <a:lnTo>
                    <a:pt x="224218" y="181508"/>
                  </a:lnTo>
                  <a:lnTo>
                    <a:pt x="224396" y="181838"/>
                  </a:lnTo>
                  <a:lnTo>
                    <a:pt x="224586" y="182181"/>
                  </a:lnTo>
                  <a:lnTo>
                    <a:pt x="224764" y="182511"/>
                  </a:lnTo>
                  <a:lnTo>
                    <a:pt x="224942" y="182854"/>
                  </a:lnTo>
                  <a:lnTo>
                    <a:pt x="225158" y="183159"/>
                  </a:lnTo>
                  <a:lnTo>
                    <a:pt x="225399" y="183426"/>
                  </a:lnTo>
                  <a:lnTo>
                    <a:pt x="225653" y="183730"/>
                  </a:lnTo>
                  <a:lnTo>
                    <a:pt x="225894" y="183946"/>
                  </a:lnTo>
                  <a:lnTo>
                    <a:pt x="227050" y="184619"/>
                  </a:lnTo>
                  <a:lnTo>
                    <a:pt x="227355" y="184797"/>
                  </a:lnTo>
                  <a:lnTo>
                    <a:pt x="228485" y="186715"/>
                  </a:lnTo>
                  <a:lnTo>
                    <a:pt x="228422" y="187147"/>
                  </a:lnTo>
                  <a:lnTo>
                    <a:pt x="228396" y="187579"/>
                  </a:lnTo>
                  <a:lnTo>
                    <a:pt x="228295" y="187972"/>
                  </a:lnTo>
                  <a:lnTo>
                    <a:pt x="228206" y="188302"/>
                  </a:lnTo>
                  <a:lnTo>
                    <a:pt x="228117" y="188645"/>
                  </a:lnTo>
                  <a:lnTo>
                    <a:pt x="228028" y="188912"/>
                  </a:lnTo>
                  <a:lnTo>
                    <a:pt x="227965" y="189153"/>
                  </a:lnTo>
                  <a:lnTo>
                    <a:pt x="227876" y="189407"/>
                  </a:lnTo>
                  <a:lnTo>
                    <a:pt x="227749" y="189649"/>
                  </a:lnTo>
                  <a:lnTo>
                    <a:pt x="227571" y="189953"/>
                  </a:lnTo>
                  <a:lnTo>
                    <a:pt x="227418" y="190258"/>
                  </a:lnTo>
                  <a:lnTo>
                    <a:pt x="227139" y="190500"/>
                  </a:lnTo>
                  <a:lnTo>
                    <a:pt x="226809" y="190677"/>
                  </a:lnTo>
                  <a:lnTo>
                    <a:pt x="226504" y="190893"/>
                  </a:lnTo>
                  <a:lnTo>
                    <a:pt x="226136" y="191020"/>
                  </a:lnTo>
                  <a:lnTo>
                    <a:pt x="225742" y="191046"/>
                  </a:lnTo>
                  <a:lnTo>
                    <a:pt x="225348" y="191084"/>
                  </a:lnTo>
                  <a:lnTo>
                    <a:pt x="225005" y="191084"/>
                  </a:lnTo>
                  <a:lnTo>
                    <a:pt x="224739" y="191020"/>
                  </a:lnTo>
                  <a:lnTo>
                    <a:pt x="224434" y="190931"/>
                  </a:lnTo>
                  <a:lnTo>
                    <a:pt x="224091" y="190830"/>
                  </a:lnTo>
                  <a:lnTo>
                    <a:pt x="223697" y="190677"/>
                  </a:lnTo>
                  <a:lnTo>
                    <a:pt x="223304" y="190563"/>
                  </a:lnTo>
                  <a:lnTo>
                    <a:pt x="222694" y="190373"/>
                  </a:lnTo>
                  <a:lnTo>
                    <a:pt x="221869" y="190195"/>
                  </a:lnTo>
                  <a:lnTo>
                    <a:pt x="221043" y="190017"/>
                  </a:lnTo>
                  <a:lnTo>
                    <a:pt x="220192" y="189979"/>
                  </a:lnTo>
                  <a:lnTo>
                    <a:pt x="219303" y="190106"/>
                  </a:lnTo>
                  <a:lnTo>
                    <a:pt x="218427" y="190258"/>
                  </a:lnTo>
                  <a:lnTo>
                    <a:pt x="217627" y="190588"/>
                  </a:lnTo>
                  <a:lnTo>
                    <a:pt x="216928" y="191173"/>
                  </a:lnTo>
                  <a:lnTo>
                    <a:pt x="216230" y="191719"/>
                  </a:lnTo>
                  <a:lnTo>
                    <a:pt x="215684" y="192392"/>
                  </a:lnTo>
                  <a:lnTo>
                    <a:pt x="215290" y="193179"/>
                  </a:lnTo>
                  <a:lnTo>
                    <a:pt x="214884" y="193941"/>
                  </a:lnTo>
                  <a:lnTo>
                    <a:pt x="214553" y="194640"/>
                  </a:lnTo>
                  <a:lnTo>
                    <a:pt x="214337" y="195287"/>
                  </a:lnTo>
                  <a:lnTo>
                    <a:pt x="214249" y="195529"/>
                  </a:lnTo>
                  <a:lnTo>
                    <a:pt x="214185" y="195707"/>
                  </a:lnTo>
                  <a:lnTo>
                    <a:pt x="214122" y="195897"/>
                  </a:lnTo>
                  <a:lnTo>
                    <a:pt x="214033" y="196138"/>
                  </a:lnTo>
                  <a:lnTo>
                    <a:pt x="213918" y="196418"/>
                  </a:lnTo>
                  <a:lnTo>
                    <a:pt x="213791" y="196684"/>
                  </a:lnTo>
                  <a:lnTo>
                    <a:pt x="213664" y="196964"/>
                  </a:lnTo>
                  <a:lnTo>
                    <a:pt x="211658" y="199123"/>
                  </a:lnTo>
                  <a:lnTo>
                    <a:pt x="211416" y="199212"/>
                  </a:lnTo>
                  <a:lnTo>
                    <a:pt x="211112" y="199212"/>
                  </a:lnTo>
                  <a:lnTo>
                    <a:pt x="210807" y="199186"/>
                  </a:lnTo>
                  <a:lnTo>
                    <a:pt x="209130" y="198247"/>
                  </a:lnTo>
                  <a:lnTo>
                    <a:pt x="208940" y="198094"/>
                  </a:lnTo>
                  <a:lnTo>
                    <a:pt x="208762" y="197878"/>
                  </a:lnTo>
                  <a:lnTo>
                    <a:pt x="208546" y="197662"/>
                  </a:lnTo>
                  <a:lnTo>
                    <a:pt x="208432" y="197446"/>
                  </a:lnTo>
                  <a:lnTo>
                    <a:pt x="208330" y="197205"/>
                  </a:lnTo>
                  <a:lnTo>
                    <a:pt x="208241" y="196964"/>
                  </a:lnTo>
                  <a:lnTo>
                    <a:pt x="208216" y="196723"/>
                  </a:lnTo>
                  <a:lnTo>
                    <a:pt x="208241" y="196507"/>
                  </a:lnTo>
                  <a:lnTo>
                    <a:pt x="208280" y="196291"/>
                  </a:lnTo>
                  <a:lnTo>
                    <a:pt x="208368" y="196075"/>
                  </a:lnTo>
                  <a:lnTo>
                    <a:pt x="208521" y="195897"/>
                  </a:lnTo>
                  <a:lnTo>
                    <a:pt x="208635" y="195681"/>
                  </a:lnTo>
                  <a:lnTo>
                    <a:pt x="208826" y="195503"/>
                  </a:lnTo>
                  <a:lnTo>
                    <a:pt x="209042" y="195313"/>
                  </a:lnTo>
                  <a:lnTo>
                    <a:pt x="209219" y="195160"/>
                  </a:lnTo>
                  <a:lnTo>
                    <a:pt x="209461" y="194983"/>
                  </a:lnTo>
                  <a:lnTo>
                    <a:pt x="209702" y="194792"/>
                  </a:lnTo>
                  <a:lnTo>
                    <a:pt x="209956" y="194640"/>
                  </a:lnTo>
                  <a:lnTo>
                    <a:pt x="210197" y="194487"/>
                  </a:lnTo>
                  <a:lnTo>
                    <a:pt x="210439" y="194310"/>
                  </a:lnTo>
                  <a:lnTo>
                    <a:pt x="210680" y="194157"/>
                  </a:lnTo>
                  <a:lnTo>
                    <a:pt x="210896" y="194030"/>
                  </a:lnTo>
                  <a:lnTo>
                    <a:pt x="211074" y="193916"/>
                  </a:lnTo>
                  <a:lnTo>
                    <a:pt x="211226" y="193789"/>
                  </a:lnTo>
                  <a:lnTo>
                    <a:pt x="211378" y="193700"/>
                  </a:lnTo>
                  <a:lnTo>
                    <a:pt x="212026" y="193217"/>
                  </a:lnTo>
                  <a:lnTo>
                    <a:pt x="212356" y="192722"/>
                  </a:lnTo>
                  <a:lnTo>
                    <a:pt x="212509" y="192176"/>
                  </a:lnTo>
                  <a:lnTo>
                    <a:pt x="212661" y="191655"/>
                  </a:lnTo>
                  <a:lnTo>
                    <a:pt x="212661" y="191198"/>
                  </a:lnTo>
                  <a:lnTo>
                    <a:pt x="212509" y="190804"/>
                  </a:lnTo>
                  <a:lnTo>
                    <a:pt x="212356" y="190436"/>
                  </a:lnTo>
                  <a:lnTo>
                    <a:pt x="212242" y="190169"/>
                  </a:lnTo>
                  <a:lnTo>
                    <a:pt x="212115" y="189979"/>
                  </a:lnTo>
                  <a:lnTo>
                    <a:pt x="212026" y="189826"/>
                  </a:lnTo>
                  <a:lnTo>
                    <a:pt x="211874" y="189712"/>
                  </a:lnTo>
                  <a:lnTo>
                    <a:pt x="211658" y="189585"/>
                  </a:lnTo>
                  <a:lnTo>
                    <a:pt x="211480" y="189458"/>
                  </a:lnTo>
                  <a:lnTo>
                    <a:pt x="211264" y="189369"/>
                  </a:lnTo>
                  <a:lnTo>
                    <a:pt x="211023" y="189306"/>
                  </a:lnTo>
                  <a:lnTo>
                    <a:pt x="210769" y="189255"/>
                  </a:lnTo>
                  <a:lnTo>
                    <a:pt x="210566" y="189255"/>
                  </a:lnTo>
                  <a:lnTo>
                    <a:pt x="210375" y="189217"/>
                  </a:lnTo>
                  <a:lnTo>
                    <a:pt x="209892" y="189217"/>
                  </a:lnTo>
                  <a:lnTo>
                    <a:pt x="209042" y="189255"/>
                  </a:lnTo>
                  <a:lnTo>
                    <a:pt x="208000" y="189255"/>
                  </a:lnTo>
                  <a:lnTo>
                    <a:pt x="206756" y="189255"/>
                  </a:lnTo>
                  <a:lnTo>
                    <a:pt x="205498" y="189217"/>
                  </a:lnTo>
                  <a:lnTo>
                    <a:pt x="204038" y="189217"/>
                  </a:lnTo>
                  <a:lnTo>
                    <a:pt x="202361" y="189191"/>
                  </a:lnTo>
                  <a:lnTo>
                    <a:pt x="200685" y="189153"/>
                  </a:lnTo>
                  <a:lnTo>
                    <a:pt x="199009" y="189153"/>
                  </a:lnTo>
                  <a:lnTo>
                    <a:pt x="197332" y="189191"/>
                  </a:lnTo>
                  <a:lnTo>
                    <a:pt x="195656" y="189191"/>
                  </a:lnTo>
                  <a:lnTo>
                    <a:pt x="194195" y="189255"/>
                  </a:lnTo>
                  <a:lnTo>
                    <a:pt x="192913" y="189306"/>
                  </a:lnTo>
                  <a:lnTo>
                    <a:pt x="191668" y="189407"/>
                  </a:lnTo>
                  <a:lnTo>
                    <a:pt x="190627" y="189496"/>
                  </a:lnTo>
                  <a:lnTo>
                    <a:pt x="189776" y="189560"/>
                  </a:lnTo>
                  <a:lnTo>
                    <a:pt x="189649" y="189407"/>
                  </a:lnTo>
                  <a:lnTo>
                    <a:pt x="189496" y="189153"/>
                  </a:lnTo>
                  <a:lnTo>
                    <a:pt x="189280" y="188887"/>
                  </a:lnTo>
                  <a:lnTo>
                    <a:pt x="189103" y="188607"/>
                  </a:lnTo>
                  <a:lnTo>
                    <a:pt x="188887" y="188302"/>
                  </a:lnTo>
                  <a:lnTo>
                    <a:pt x="188671" y="187909"/>
                  </a:lnTo>
                  <a:lnTo>
                    <a:pt x="188468" y="187540"/>
                  </a:lnTo>
                  <a:lnTo>
                    <a:pt x="188277" y="187147"/>
                  </a:lnTo>
                  <a:lnTo>
                    <a:pt x="188163" y="186715"/>
                  </a:lnTo>
                  <a:lnTo>
                    <a:pt x="188010" y="186321"/>
                  </a:lnTo>
                  <a:lnTo>
                    <a:pt x="187909" y="185953"/>
                  </a:lnTo>
                  <a:lnTo>
                    <a:pt x="187883" y="185623"/>
                  </a:lnTo>
                  <a:lnTo>
                    <a:pt x="187858" y="185293"/>
                  </a:lnTo>
                  <a:lnTo>
                    <a:pt x="187858" y="184988"/>
                  </a:lnTo>
                  <a:lnTo>
                    <a:pt x="187858" y="184772"/>
                  </a:lnTo>
                  <a:lnTo>
                    <a:pt x="188061" y="184645"/>
                  </a:lnTo>
                  <a:lnTo>
                    <a:pt x="188277" y="184556"/>
                  </a:lnTo>
                  <a:lnTo>
                    <a:pt x="188404" y="184556"/>
                  </a:lnTo>
                  <a:lnTo>
                    <a:pt x="188645" y="184619"/>
                  </a:lnTo>
                  <a:lnTo>
                    <a:pt x="188772" y="184683"/>
                  </a:lnTo>
                  <a:lnTo>
                    <a:pt x="188976" y="184861"/>
                  </a:lnTo>
                  <a:lnTo>
                    <a:pt x="189687" y="185191"/>
                  </a:lnTo>
                  <a:lnTo>
                    <a:pt x="189928" y="185293"/>
                  </a:lnTo>
                  <a:lnTo>
                    <a:pt x="190258" y="185343"/>
                  </a:lnTo>
                  <a:lnTo>
                    <a:pt x="190601" y="185445"/>
                  </a:lnTo>
                  <a:lnTo>
                    <a:pt x="190931" y="185470"/>
                  </a:lnTo>
                  <a:lnTo>
                    <a:pt x="191325" y="185445"/>
                  </a:lnTo>
                  <a:lnTo>
                    <a:pt x="191693" y="185407"/>
                  </a:lnTo>
                  <a:lnTo>
                    <a:pt x="192024" y="185343"/>
                  </a:lnTo>
                  <a:lnTo>
                    <a:pt x="192366" y="185191"/>
                  </a:lnTo>
                  <a:lnTo>
                    <a:pt x="192697" y="185077"/>
                  </a:lnTo>
                  <a:lnTo>
                    <a:pt x="194068" y="183972"/>
                  </a:lnTo>
                  <a:lnTo>
                    <a:pt x="194310" y="183730"/>
                  </a:lnTo>
                  <a:lnTo>
                    <a:pt x="194564" y="183464"/>
                  </a:lnTo>
                  <a:lnTo>
                    <a:pt x="194805" y="183184"/>
                  </a:lnTo>
                  <a:lnTo>
                    <a:pt x="195046" y="182880"/>
                  </a:lnTo>
                  <a:lnTo>
                    <a:pt x="195262" y="182600"/>
                  </a:lnTo>
                  <a:lnTo>
                    <a:pt x="195503" y="182333"/>
                  </a:lnTo>
                  <a:lnTo>
                    <a:pt x="195719" y="182054"/>
                  </a:lnTo>
                  <a:lnTo>
                    <a:pt x="195897" y="181813"/>
                  </a:lnTo>
                  <a:lnTo>
                    <a:pt x="196088" y="181635"/>
                  </a:lnTo>
                  <a:lnTo>
                    <a:pt x="196265" y="181444"/>
                  </a:lnTo>
                  <a:lnTo>
                    <a:pt x="196392" y="181292"/>
                  </a:lnTo>
                  <a:lnTo>
                    <a:pt x="196634" y="181114"/>
                  </a:lnTo>
                  <a:lnTo>
                    <a:pt x="196723" y="180987"/>
                  </a:lnTo>
                  <a:lnTo>
                    <a:pt x="196850" y="180835"/>
                  </a:lnTo>
                  <a:lnTo>
                    <a:pt x="196964" y="180682"/>
                  </a:lnTo>
                  <a:lnTo>
                    <a:pt x="197053" y="180467"/>
                  </a:lnTo>
                  <a:lnTo>
                    <a:pt x="197154" y="180200"/>
                  </a:lnTo>
                  <a:lnTo>
                    <a:pt x="197243" y="179920"/>
                  </a:lnTo>
                  <a:lnTo>
                    <a:pt x="197243" y="179590"/>
                  </a:lnTo>
                  <a:lnTo>
                    <a:pt x="197180" y="179197"/>
                  </a:lnTo>
                  <a:lnTo>
                    <a:pt x="197116" y="178765"/>
                  </a:lnTo>
                  <a:lnTo>
                    <a:pt x="196964" y="178371"/>
                  </a:lnTo>
                  <a:lnTo>
                    <a:pt x="196697" y="178003"/>
                  </a:lnTo>
                  <a:lnTo>
                    <a:pt x="196443" y="177609"/>
                  </a:lnTo>
                  <a:lnTo>
                    <a:pt x="196176" y="177304"/>
                  </a:lnTo>
                  <a:lnTo>
                    <a:pt x="195897" y="177063"/>
                  </a:lnTo>
                  <a:lnTo>
                    <a:pt x="195630" y="176847"/>
                  </a:lnTo>
                  <a:lnTo>
                    <a:pt x="195414" y="176657"/>
                  </a:lnTo>
                  <a:lnTo>
                    <a:pt x="195224" y="176542"/>
                  </a:lnTo>
                  <a:lnTo>
                    <a:pt x="195046" y="176453"/>
                  </a:lnTo>
                  <a:lnTo>
                    <a:pt x="194894" y="176352"/>
                  </a:lnTo>
                  <a:lnTo>
                    <a:pt x="194614" y="176199"/>
                  </a:lnTo>
                  <a:lnTo>
                    <a:pt x="194437" y="176110"/>
                  </a:lnTo>
                  <a:lnTo>
                    <a:pt x="194259" y="175996"/>
                  </a:lnTo>
                  <a:lnTo>
                    <a:pt x="194068" y="175869"/>
                  </a:lnTo>
                  <a:lnTo>
                    <a:pt x="193852" y="175691"/>
                  </a:lnTo>
                  <a:lnTo>
                    <a:pt x="193675" y="175475"/>
                  </a:lnTo>
                  <a:lnTo>
                    <a:pt x="193459" y="175260"/>
                  </a:lnTo>
                  <a:lnTo>
                    <a:pt x="193243" y="175018"/>
                  </a:lnTo>
                  <a:lnTo>
                    <a:pt x="193090" y="174777"/>
                  </a:lnTo>
                  <a:lnTo>
                    <a:pt x="192913" y="174523"/>
                  </a:lnTo>
                  <a:lnTo>
                    <a:pt x="192735" y="174282"/>
                  </a:lnTo>
                  <a:lnTo>
                    <a:pt x="192582" y="174015"/>
                  </a:lnTo>
                  <a:lnTo>
                    <a:pt x="192392" y="173761"/>
                  </a:lnTo>
                  <a:lnTo>
                    <a:pt x="192239" y="173494"/>
                  </a:lnTo>
                  <a:lnTo>
                    <a:pt x="192062" y="173253"/>
                  </a:lnTo>
                  <a:lnTo>
                    <a:pt x="191871" y="172974"/>
                  </a:lnTo>
                  <a:lnTo>
                    <a:pt x="191693" y="172732"/>
                  </a:lnTo>
                  <a:lnTo>
                    <a:pt x="191516" y="172491"/>
                  </a:lnTo>
                  <a:lnTo>
                    <a:pt x="191300" y="172212"/>
                  </a:lnTo>
                  <a:lnTo>
                    <a:pt x="191084" y="171996"/>
                  </a:lnTo>
                  <a:lnTo>
                    <a:pt x="190842" y="171780"/>
                  </a:lnTo>
                  <a:lnTo>
                    <a:pt x="190601" y="171538"/>
                  </a:lnTo>
                  <a:lnTo>
                    <a:pt x="190347" y="171386"/>
                  </a:lnTo>
                  <a:lnTo>
                    <a:pt x="190144" y="171234"/>
                  </a:lnTo>
                  <a:lnTo>
                    <a:pt x="189890" y="171119"/>
                  </a:lnTo>
                  <a:lnTo>
                    <a:pt x="189712" y="171018"/>
                  </a:lnTo>
                  <a:lnTo>
                    <a:pt x="189534" y="170929"/>
                  </a:lnTo>
                  <a:lnTo>
                    <a:pt x="189230" y="171081"/>
                  </a:lnTo>
                  <a:lnTo>
                    <a:pt x="188798" y="171272"/>
                  </a:lnTo>
                  <a:lnTo>
                    <a:pt x="188315" y="171475"/>
                  </a:lnTo>
                  <a:lnTo>
                    <a:pt x="187820" y="171665"/>
                  </a:lnTo>
                  <a:lnTo>
                    <a:pt x="187210" y="171843"/>
                  </a:lnTo>
                  <a:lnTo>
                    <a:pt x="186512" y="171996"/>
                  </a:lnTo>
                  <a:lnTo>
                    <a:pt x="185775" y="172186"/>
                  </a:lnTo>
                  <a:lnTo>
                    <a:pt x="185051" y="172300"/>
                  </a:lnTo>
                  <a:lnTo>
                    <a:pt x="184315" y="172389"/>
                  </a:lnTo>
                  <a:lnTo>
                    <a:pt x="183553" y="172516"/>
                  </a:lnTo>
                  <a:lnTo>
                    <a:pt x="182918" y="172580"/>
                  </a:lnTo>
                  <a:lnTo>
                    <a:pt x="182333" y="172643"/>
                  </a:lnTo>
                  <a:lnTo>
                    <a:pt x="181762" y="172669"/>
                  </a:lnTo>
                  <a:lnTo>
                    <a:pt x="181267" y="172694"/>
                  </a:lnTo>
                  <a:lnTo>
                    <a:pt x="180873" y="172732"/>
                  </a:lnTo>
                  <a:lnTo>
                    <a:pt x="180898" y="172948"/>
                  </a:lnTo>
                  <a:lnTo>
                    <a:pt x="180936" y="173215"/>
                  </a:lnTo>
                  <a:lnTo>
                    <a:pt x="181000" y="173494"/>
                  </a:lnTo>
                  <a:lnTo>
                    <a:pt x="181025" y="173799"/>
                  </a:lnTo>
                  <a:lnTo>
                    <a:pt x="181152" y="174104"/>
                  </a:lnTo>
                  <a:lnTo>
                    <a:pt x="181330" y="174434"/>
                  </a:lnTo>
                  <a:lnTo>
                    <a:pt x="181483" y="174739"/>
                  </a:lnTo>
                  <a:lnTo>
                    <a:pt x="181698" y="175044"/>
                  </a:lnTo>
                  <a:lnTo>
                    <a:pt x="181914" y="175323"/>
                  </a:lnTo>
                  <a:lnTo>
                    <a:pt x="182156" y="175590"/>
                  </a:lnTo>
                  <a:lnTo>
                    <a:pt x="182397" y="175869"/>
                  </a:lnTo>
                  <a:lnTo>
                    <a:pt x="182638" y="176110"/>
                  </a:lnTo>
                  <a:lnTo>
                    <a:pt x="182918" y="176352"/>
                  </a:lnTo>
                  <a:lnTo>
                    <a:pt x="183159" y="176631"/>
                  </a:lnTo>
                  <a:lnTo>
                    <a:pt x="183400" y="176872"/>
                  </a:lnTo>
                  <a:lnTo>
                    <a:pt x="183642" y="177114"/>
                  </a:lnTo>
                  <a:lnTo>
                    <a:pt x="183896" y="177393"/>
                  </a:lnTo>
                  <a:lnTo>
                    <a:pt x="184099" y="177673"/>
                  </a:lnTo>
                  <a:lnTo>
                    <a:pt x="184315" y="177939"/>
                  </a:lnTo>
                  <a:lnTo>
                    <a:pt x="184467" y="178244"/>
                  </a:lnTo>
                  <a:lnTo>
                    <a:pt x="184619" y="178549"/>
                  </a:lnTo>
                  <a:lnTo>
                    <a:pt x="184746" y="178854"/>
                  </a:lnTo>
                  <a:lnTo>
                    <a:pt x="184835" y="179158"/>
                  </a:lnTo>
                  <a:lnTo>
                    <a:pt x="184861" y="179463"/>
                  </a:lnTo>
                  <a:lnTo>
                    <a:pt x="184861" y="180200"/>
                  </a:lnTo>
                  <a:lnTo>
                    <a:pt x="184835" y="180416"/>
                  </a:lnTo>
                  <a:lnTo>
                    <a:pt x="184810" y="180619"/>
                  </a:lnTo>
                  <a:lnTo>
                    <a:pt x="184708" y="180898"/>
                  </a:lnTo>
                  <a:lnTo>
                    <a:pt x="184658" y="181140"/>
                  </a:lnTo>
                  <a:lnTo>
                    <a:pt x="183616" y="182448"/>
                  </a:lnTo>
                  <a:lnTo>
                    <a:pt x="183375" y="182702"/>
                  </a:lnTo>
                  <a:lnTo>
                    <a:pt x="183095" y="182905"/>
                  </a:lnTo>
                  <a:lnTo>
                    <a:pt x="182791" y="183121"/>
                  </a:lnTo>
                  <a:lnTo>
                    <a:pt x="182524" y="183337"/>
                  </a:lnTo>
                  <a:lnTo>
                    <a:pt x="182245" y="183553"/>
                  </a:lnTo>
                  <a:lnTo>
                    <a:pt x="181965" y="183769"/>
                  </a:lnTo>
                  <a:lnTo>
                    <a:pt x="181698" y="184010"/>
                  </a:lnTo>
                  <a:lnTo>
                    <a:pt x="180721" y="185343"/>
                  </a:lnTo>
                  <a:lnTo>
                    <a:pt x="180568" y="185686"/>
                  </a:lnTo>
                  <a:lnTo>
                    <a:pt x="180505" y="185991"/>
                  </a:lnTo>
                  <a:lnTo>
                    <a:pt x="180505" y="186296"/>
                  </a:lnTo>
                  <a:lnTo>
                    <a:pt x="180479" y="186601"/>
                  </a:lnTo>
                  <a:lnTo>
                    <a:pt x="181025" y="187236"/>
                  </a:lnTo>
                  <a:lnTo>
                    <a:pt x="181203" y="187299"/>
                  </a:lnTo>
                  <a:lnTo>
                    <a:pt x="181483" y="187299"/>
                  </a:lnTo>
                  <a:lnTo>
                    <a:pt x="181787" y="187274"/>
                  </a:lnTo>
                  <a:lnTo>
                    <a:pt x="182092" y="187236"/>
                  </a:lnTo>
                  <a:lnTo>
                    <a:pt x="182422" y="187210"/>
                  </a:lnTo>
                  <a:lnTo>
                    <a:pt x="182765" y="187147"/>
                  </a:lnTo>
                  <a:lnTo>
                    <a:pt x="183095" y="187083"/>
                  </a:lnTo>
                  <a:lnTo>
                    <a:pt x="183438" y="187020"/>
                  </a:lnTo>
                  <a:lnTo>
                    <a:pt x="183743" y="186969"/>
                  </a:lnTo>
                  <a:lnTo>
                    <a:pt x="184073" y="186931"/>
                  </a:lnTo>
                  <a:lnTo>
                    <a:pt x="184404" y="186905"/>
                  </a:lnTo>
                  <a:lnTo>
                    <a:pt x="184708" y="186931"/>
                  </a:lnTo>
                  <a:lnTo>
                    <a:pt x="185013" y="186931"/>
                  </a:lnTo>
                  <a:lnTo>
                    <a:pt x="185293" y="186994"/>
                  </a:lnTo>
                  <a:lnTo>
                    <a:pt x="185572" y="187121"/>
                  </a:lnTo>
                  <a:lnTo>
                    <a:pt x="185839" y="187236"/>
                  </a:lnTo>
                  <a:lnTo>
                    <a:pt x="186055" y="187452"/>
                  </a:lnTo>
                  <a:lnTo>
                    <a:pt x="186232" y="187731"/>
                  </a:lnTo>
                  <a:lnTo>
                    <a:pt x="186448" y="188036"/>
                  </a:lnTo>
                  <a:lnTo>
                    <a:pt x="186817" y="189712"/>
                  </a:lnTo>
                  <a:lnTo>
                    <a:pt x="186423" y="190068"/>
                  </a:lnTo>
                  <a:lnTo>
                    <a:pt x="181610" y="192201"/>
                  </a:lnTo>
                  <a:lnTo>
                    <a:pt x="180848" y="192201"/>
                  </a:lnTo>
                  <a:lnTo>
                    <a:pt x="180047" y="192201"/>
                  </a:lnTo>
                  <a:lnTo>
                    <a:pt x="179285" y="192151"/>
                  </a:lnTo>
                  <a:lnTo>
                    <a:pt x="178523" y="191960"/>
                  </a:lnTo>
                  <a:lnTo>
                    <a:pt x="177761" y="191808"/>
                  </a:lnTo>
                  <a:lnTo>
                    <a:pt x="173228" y="190169"/>
                  </a:lnTo>
                  <a:lnTo>
                    <a:pt x="172466" y="189890"/>
                  </a:lnTo>
                  <a:lnTo>
                    <a:pt x="171704" y="189649"/>
                  </a:lnTo>
                  <a:lnTo>
                    <a:pt x="170942" y="189407"/>
                  </a:lnTo>
                  <a:lnTo>
                    <a:pt x="170268" y="189217"/>
                  </a:lnTo>
                  <a:lnTo>
                    <a:pt x="169684" y="189103"/>
                  </a:lnTo>
                  <a:lnTo>
                    <a:pt x="169138" y="189001"/>
                  </a:lnTo>
                  <a:lnTo>
                    <a:pt x="168656" y="188950"/>
                  </a:lnTo>
                  <a:lnTo>
                    <a:pt x="168249" y="188912"/>
                  </a:lnTo>
                  <a:lnTo>
                    <a:pt x="168313" y="188760"/>
                  </a:lnTo>
                  <a:lnTo>
                    <a:pt x="168376" y="188607"/>
                  </a:lnTo>
                  <a:lnTo>
                    <a:pt x="168465" y="188429"/>
                  </a:lnTo>
                  <a:lnTo>
                    <a:pt x="168554" y="188239"/>
                  </a:lnTo>
                  <a:lnTo>
                    <a:pt x="168681" y="188061"/>
                  </a:lnTo>
                  <a:lnTo>
                    <a:pt x="168859" y="187883"/>
                  </a:lnTo>
                  <a:lnTo>
                    <a:pt x="169011" y="187731"/>
                  </a:lnTo>
                  <a:lnTo>
                    <a:pt x="169202" y="187540"/>
                  </a:lnTo>
                  <a:lnTo>
                    <a:pt x="169379" y="187426"/>
                  </a:lnTo>
                  <a:lnTo>
                    <a:pt x="169570" y="187299"/>
                  </a:lnTo>
                  <a:lnTo>
                    <a:pt x="169748" y="187172"/>
                  </a:lnTo>
                  <a:lnTo>
                    <a:pt x="169964" y="187083"/>
                  </a:lnTo>
                  <a:lnTo>
                    <a:pt x="170141" y="186969"/>
                  </a:lnTo>
                  <a:lnTo>
                    <a:pt x="170357" y="186867"/>
                  </a:lnTo>
                  <a:lnTo>
                    <a:pt x="170535" y="186817"/>
                  </a:lnTo>
                  <a:lnTo>
                    <a:pt x="170751" y="186715"/>
                  </a:lnTo>
                  <a:lnTo>
                    <a:pt x="170967" y="186664"/>
                  </a:lnTo>
                  <a:lnTo>
                    <a:pt x="171145" y="186563"/>
                  </a:lnTo>
                  <a:lnTo>
                    <a:pt x="171361" y="186474"/>
                  </a:lnTo>
                  <a:lnTo>
                    <a:pt x="171551" y="186410"/>
                  </a:lnTo>
                  <a:lnTo>
                    <a:pt x="171729" y="186321"/>
                  </a:lnTo>
                  <a:lnTo>
                    <a:pt x="171907" y="186232"/>
                  </a:lnTo>
                  <a:lnTo>
                    <a:pt x="172059" y="186143"/>
                  </a:lnTo>
                  <a:lnTo>
                    <a:pt x="172313" y="185953"/>
                  </a:lnTo>
                  <a:lnTo>
                    <a:pt x="172466" y="185801"/>
                  </a:lnTo>
                  <a:lnTo>
                    <a:pt x="172402" y="185559"/>
                  </a:lnTo>
                  <a:lnTo>
                    <a:pt x="172339" y="185407"/>
                  </a:lnTo>
                  <a:lnTo>
                    <a:pt x="172161" y="185140"/>
                  </a:lnTo>
                  <a:lnTo>
                    <a:pt x="172008" y="185039"/>
                  </a:lnTo>
                  <a:lnTo>
                    <a:pt x="171856" y="184924"/>
                  </a:lnTo>
                  <a:lnTo>
                    <a:pt x="171665" y="184861"/>
                  </a:lnTo>
                  <a:lnTo>
                    <a:pt x="171488" y="184797"/>
                  </a:lnTo>
                  <a:lnTo>
                    <a:pt x="171297" y="184734"/>
                  </a:lnTo>
                  <a:lnTo>
                    <a:pt x="171119" y="184683"/>
                  </a:lnTo>
                  <a:lnTo>
                    <a:pt x="170903" y="184645"/>
                  </a:lnTo>
                  <a:lnTo>
                    <a:pt x="170688" y="184581"/>
                  </a:lnTo>
                  <a:lnTo>
                    <a:pt x="170510" y="184556"/>
                  </a:lnTo>
                  <a:lnTo>
                    <a:pt x="170294" y="184492"/>
                  </a:lnTo>
                  <a:lnTo>
                    <a:pt x="170116" y="184429"/>
                  </a:lnTo>
                  <a:lnTo>
                    <a:pt x="169926" y="184378"/>
                  </a:lnTo>
                  <a:lnTo>
                    <a:pt x="169773" y="184277"/>
                  </a:lnTo>
                  <a:lnTo>
                    <a:pt x="169595" y="184162"/>
                  </a:lnTo>
                  <a:lnTo>
                    <a:pt x="169138" y="183057"/>
                  </a:lnTo>
                  <a:lnTo>
                    <a:pt x="169138" y="182880"/>
                  </a:lnTo>
                  <a:lnTo>
                    <a:pt x="169164" y="182702"/>
                  </a:lnTo>
                  <a:lnTo>
                    <a:pt x="169291" y="182511"/>
                  </a:lnTo>
                  <a:lnTo>
                    <a:pt x="169443" y="182333"/>
                  </a:lnTo>
                  <a:lnTo>
                    <a:pt x="169659" y="182092"/>
                  </a:lnTo>
                  <a:lnTo>
                    <a:pt x="169875" y="181838"/>
                  </a:lnTo>
                  <a:lnTo>
                    <a:pt x="170180" y="181597"/>
                  </a:lnTo>
                  <a:lnTo>
                    <a:pt x="170510" y="181330"/>
                  </a:lnTo>
                  <a:lnTo>
                    <a:pt x="170878" y="181051"/>
                  </a:lnTo>
                  <a:lnTo>
                    <a:pt x="171246" y="180771"/>
                  </a:lnTo>
                  <a:lnTo>
                    <a:pt x="171602" y="180530"/>
                  </a:lnTo>
                  <a:lnTo>
                    <a:pt x="172008" y="180289"/>
                  </a:lnTo>
                  <a:lnTo>
                    <a:pt x="172402" y="180009"/>
                  </a:lnTo>
                  <a:lnTo>
                    <a:pt x="172770" y="179743"/>
                  </a:lnTo>
                  <a:lnTo>
                    <a:pt x="173164" y="179463"/>
                  </a:lnTo>
                  <a:lnTo>
                    <a:pt x="173532" y="179197"/>
                  </a:lnTo>
                  <a:lnTo>
                    <a:pt x="173863" y="178892"/>
                  </a:lnTo>
                  <a:lnTo>
                    <a:pt x="174231" y="178587"/>
                  </a:lnTo>
                  <a:lnTo>
                    <a:pt x="174536" y="178244"/>
                  </a:lnTo>
                  <a:lnTo>
                    <a:pt x="174840" y="177876"/>
                  </a:lnTo>
                  <a:lnTo>
                    <a:pt x="175145" y="177520"/>
                  </a:lnTo>
                  <a:lnTo>
                    <a:pt x="175387" y="177088"/>
                  </a:lnTo>
                  <a:lnTo>
                    <a:pt x="175564" y="176631"/>
                  </a:lnTo>
                  <a:lnTo>
                    <a:pt x="175780" y="176174"/>
                  </a:lnTo>
                  <a:lnTo>
                    <a:pt x="175907" y="175742"/>
                  </a:lnTo>
                  <a:lnTo>
                    <a:pt x="175971" y="175323"/>
                  </a:lnTo>
                  <a:lnTo>
                    <a:pt x="175996" y="174891"/>
                  </a:lnTo>
                  <a:lnTo>
                    <a:pt x="176022" y="174523"/>
                  </a:lnTo>
                  <a:lnTo>
                    <a:pt x="176022" y="174193"/>
                  </a:lnTo>
                  <a:lnTo>
                    <a:pt x="175755" y="174104"/>
                  </a:lnTo>
                  <a:lnTo>
                    <a:pt x="175412" y="173977"/>
                  </a:lnTo>
                  <a:lnTo>
                    <a:pt x="174993" y="173824"/>
                  </a:lnTo>
                  <a:lnTo>
                    <a:pt x="174599" y="173647"/>
                  </a:lnTo>
                  <a:lnTo>
                    <a:pt x="174104" y="173456"/>
                  </a:lnTo>
                  <a:lnTo>
                    <a:pt x="173558" y="173253"/>
                  </a:lnTo>
                  <a:lnTo>
                    <a:pt x="173037" y="172999"/>
                  </a:lnTo>
                  <a:lnTo>
                    <a:pt x="172491" y="172796"/>
                  </a:lnTo>
                  <a:lnTo>
                    <a:pt x="171907" y="172580"/>
                  </a:lnTo>
                  <a:lnTo>
                    <a:pt x="171361" y="172389"/>
                  </a:lnTo>
                  <a:lnTo>
                    <a:pt x="170815" y="172186"/>
                  </a:lnTo>
                  <a:lnTo>
                    <a:pt x="170268" y="172034"/>
                  </a:lnTo>
                  <a:lnTo>
                    <a:pt x="169684" y="171843"/>
                  </a:lnTo>
                  <a:lnTo>
                    <a:pt x="169138" y="171691"/>
                  </a:lnTo>
                  <a:lnTo>
                    <a:pt x="168554" y="171577"/>
                  </a:lnTo>
                  <a:lnTo>
                    <a:pt x="167982" y="171450"/>
                  </a:lnTo>
                  <a:lnTo>
                    <a:pt x="167398" y="171386"/>
                  </a:lnTo>
                  <a:lnTo>
                    <a:pt x="166789" y="171361"/>
                  </a:lnTo>
                  <a:lnTo>
                    <a:pt x="166179" y="171297"/>
                  </a:lnTo>
                  <a:lnTo>
                    <a:pt x="165569" y="171323"/>
                  </a:lnTo>
                  <a:lnTo>
                    <a:pt x="164960" y="171386"/>
                  </a:lnTo>
                  <a:lnTo>
                    <a:pt x="164325" y="171450"/>
                  </a:lnTo>
                  <a:lnTo>
                    <a:pt x="163779" y="171538"/>
                  </a:lnTo>
                  <a:lnTo>
                    <a:pt x="163258" y="171665"/>
                  </a:lnTo>
                  <a:lnTo>
                    <a:pt x="162763" y="171818"/>
                  </a:lnTo>
                  <a:lnTo>
                    <a:pt x="162344" y="171932"/>
                  </a:lnTo>
                  <a:lnTo>
                    <a:pt x="162001" y="172059"/>
                  </a:lnTo>
                  <a:lnTo>
                    <a:pt x="162039" y="172212"/>
                  </a:lnTo>
                  <a:lnTo>
                    <a:pt x="162039" y="172389"/>
                  </a:lnTo>
                  <a:lnTo>
                    <a:pt x="162064" y="172643"/>
                  </a:lnTo>
                  <a:lnTo>
                    <a:pt x="162102" y="172885"/>
                  </a:lnTo>
                  <a:lnTo>
                    <a:pt x="162128" y="173151"/>
                  </a:lnTo>
                  <a:lnTo>
                    <a:pt x="162153" y="173456"/>
                  </a:lnTo>
                  <a:lnTo>
                    <a:pt x="162153" y="174409"/>
                  </a:lnTo>
                  <a:lnTo>
                    <a:pt x="162153" y="174713"/>
                  </a:lnTo>
                  <a:lnTo>
                    <a:pt x="160629" y="177304"/>
                  </a:lnTo>
                  <a:lnTo>
                    <a:pt x="160362" y="177457"/>
                  </a:lnTo>
                  <a:lnTo>
                    <a:pt x="160058" y="177571"/>
                  </a:lnTo>
                  <a:lnTo>
                    <a:pt x="159778" y="177634"/>
                  </a:lnTo>
                  <a:lnTo>
                    <a:pt x="159512" y="177698"/>
                  </a:lnTo>
                  <a:lnTo>
                    <a:pt x="159232" y="177723"/>
                  </a:lnTo>
                  <a:lnTo>
                    <a:pt x="159016" y="177761"/>
                  </a:lnTo>
                  <a:lnTo>
                    <a:pt x="158686" y="177787"/>
                  </a:lnTo>
                  <a:lnTo>
                    <a:pt x="155575" y="179070"/>
                  </a:lnTo>
                  <a:lnTo>
                    <a:pt x="155270" y="179311"/>
                  </a:lnTo>
                  <a:lnTo>
                    <a:pt x="155028" y="179616"/>
                  </a:lnTo>
                  <a:lnTo>
                    <a:pt x="154838" y="179959"/>
                  </a:lnTo>
                  <a:lnTo>
                    <a:pt x="154660" y="180263"/>
                  </a:lnTo>
                  <a:lnTo>
                    <a:pt x="154508" y="180594"/>
                  </a:lnTo>
                  <a:lnTo>
                    <a:pt x="154419" y="180962"/>
                  </a:lnTo>
                  <a:lnTo>
                    <a:pt x="154292" y="181356"/>
                  </a:lnTo>
                  <a:lnTo>
                    <a:pt x="154228" y="181724"/>
                  </a:lnTo>
                  <a:lnTo>
                    <a:pt x="154203" y="182118"/>
                  </a:lnTo>
                  <a:lnTo>
                    <a:pt x="154139" y="182549"/>
                  </a:lnTo>
                  <a:lnTo>
                    <a:pt x="154139" y="182943"/>
                  </a:lnTo>
                  <a:lnTo>
                    <a:pt x="154139" y="183362"/>
                  </a:lnTo>
                  <a:lnTo>
                    <a:pt x="154139" y="183819"/>
                  </a:lnTo>
                  <a:lnTo>
                    <a:pt x="154178" y="184188"/>
                  </a:lnTo>
                  <a:lnTo>
                    <a:pt x="154203" y="184531"/>
                  </a:lnTo>
                  <a:lnTo>
                    <a:pt x="154228" y="184861"/>
                  </a:lnTo>
                  <a:lnTo>
                    <a:pt x="154228" y="185140"/>
                  </a:lnTo>
                  <a:lnTo>
                    <a:pt x="154266" y="185343"/>
                  </a:lnTo>
                  <a:lnTo>
                    <a:pt x="154571" y="185534"/>
                  </a:lnTo>
                  <a:lnTo>
                    <a:pt x="154965" y="185712"/>
                  </a:lnTo>
                  <a:lnTo>
                    <a:pt x="155397" y="185991"/>
                  </a:lnTo>
                  <a:lnTo>
                    <a:pt x="155816" y="186258"/>
                  </a:lnTo>
                  <a:lnTo>
                    <a:pt x="156311" y="186601"/>
                  </a:lnTo>
                  <a:lnTo>
                    <a:pt x="156819" y="186994"/>
                  </a:lnTo>
                  <a:lnTo>
                    <a:pt x="157340" y="187388"/>
                  </a:lnTo>
                  <a:lnTo>
                    <a:pt x="160540" y="190627"/>
                  </a:lnTo>
                  <a:lnTo>
                    <a:pt x="160972" y="191135"/>
                  </a:lnTo>
                  <a:lnTo>
                    <a:pt x="161391" y="191655"/>
                  </a:lnTo>
                  <a:lnTo>
                    <a:pt x="161823" y="192176"/>
                  </a:lnTo>
                  <a:lnTo>
                    <a:pt x="162255" y="192722"/>
                  </a:lnTo>
                  <a:lnTo>
                    <a:pt x="162648" y="193268"/>
                  </a:lnTo>
                  <a:lnTo>
                    <a:pt x="163106" y="193827"/>
                  </a:lnTo>
                  <a:lnTo>
                    <a:pt x="163525" y="194373"/>
                  </a:lnTo>
                  <a:lnTo>
                    <a:pt x="163957" y="194945"/>
                  </a:lnTo>
                  <a:lnTo>
                    <a:pt x="164350" y="195440"/>
                  </a:lnTo>
                  <a:lnTo>
                    <a:pt x="164719" y="195859"/>
                  </a:lnTo>
                  <a:lnTo>
                    <a:pt x="165087" y="196291"/>
                  </a:lnTo>
                  <a:lnTo>
                    <a:pt x="165392" y="196659"/>
                  </a:lnTo>
                  <a:lnTo>
                    <a:pt x="165633" y="196964"/>
                  </a:lnTo>
                  <a:lnTo>
                    <a:pt x="164998" y="196964"/>
                  </a:lnTo>
                  <a:lnTo>
                    <a:pt x="164236" y="196989"/>
                  </a:lnTo>
                  <a:lnTo>
                    <a:pt x="163347" y="197078"/>
                  </a:lnTo>
                  <a:lnTo>
                    <a:pt x="162496" y="197142"/>
                  </a:lnTo>
                  <a:lnTo>
                    <a:pt x="161607" y="197332"/>
                  </a:lnTo>
                  <a:lnTo>
                    <a:pt x="156006" y="200736"/>
                  </a:lnTo>
                  <a:lnTo>
                    <a:pt x="155638" y="201168"/>
                  </a:lnTo>
                  <a:lnTo>
                    <a:pt x="155397" y="201561"/>
                  </a:lnTo>
                  <a:lnTo>
                    <a:pt x="155397" y="201803"/>
                  </a:lnTo>
                  <a:lnTo>
                    <a:pt x="155422" y="202018"/>
                  </a:lnTo>
                  <a:lnTo>
                    <a:pt x="155422" y="202171"/>
                  </a:lnTo>
                  <a:lnTo>
                    <a:pt x="155422" y="202298"/>
                  </a:lnTo>
                  <a:lnTo>
                    <a:pt x="155422" y="202450"/>
                  </a:lnTo>
                  <a:lnTo>
                    <a:pt x="155448" y="202717"/>
                  </a:lnTo>
                  <a:lnTo>
                    <a:pt x="155511" y="202933"/>
                  </a:lnTo>
                  <a:lnTo>
                    <a:pt x="155575" y="203149"/>
                  </a:lnTo>
                  <a:lnTo>
                    <a:pt x="156210" y="205651"/>
                  </a:lnTo>
                  <a:lnTo>
                    <a:pt x="156273" y="206222"/>
                  </a:lnTo>
                  <a:lnTo>
                    <a:pt x="156248" y="206959"/>
                  </a:lnTo>
                  <a:lnTo>
                    <a:pt x="156121" y="207746"/>
                  </a:lnTo>
                  <a:lnTo>
                    <a:pt x="156006" y="208546"/>
                  </a:lnTo>
                  <a:lnTo>
                    <a:pt x="154381" y="211861"/>
                  </a:lnTo>
                  <a:lnTo>
                    <a:pt x="154076" y="212356"/>
                  </a:lnTo>
                  <a:lnTo>
                    <a:pt x="153809" y="212725"/>
                  </a:lnTo>
                  <a:lnTo>
                    <a:pt x="153593" y="212991"/>
                  </a:lnTo>
                  <a:lnTo>
                    <a:pt x="153377" y="213271"/>
                  </a:lnTo>
                  <a:lnTo>
                    <a:pt x="153200" y="213487"/>
                  </a:lnTo>
                  <a:lnTo>
                    <a:pt x="153047" y="213664"/>
                  </a:lnTo>
                  <a:lnTo>
                    <a:pt x="152895" y="213842"/>
                  </a:lnTo>
                  <a:lnTo>
                    <a:pt x="152679" y="214058"/>
                  </a:lnTo>
                  <a:lnTo>
                    <a:pt x="152463" y="214274"/>
                  </a:lnTo>
                  <a:lnTo>
                    <a:pt x="152222" y="214490"/>
                  </a:lnTo>
                  <a:lnTo>
                    <a:pt x="151917" y="214668"/>
                  </a:lnTo>
                  <a:lnTo>
                    <a:pt x="151587" y="214795"/>
                  </a:lnTo>
                  <a:lnTo>
                    <a:pt x="151282" y="214947"/>
                  </a:lnTo>
                  <a:lnTo>
                    <a:pt x="150939" y="215011"/>
                  </a:lnTo>
                  <a:lnTo>
                    <a:pt x="150571" y="215036"/>
                  </a:lnTo>
                  <a:lnTo>
                    <a:pt x="150241" y="215061"/>
                  </a:lnTo>
                  <a:lnTo>
                    <a:pt x="149910" y="215036"/>
                  </a:lnTo>
                  <a:lnTo>
                    <a:pt x="149542" y="214947"/>
                  </a:lnTo>
                  <a:lnTo>
                    <a:pt x="149199" y="214884"/>
                  </a:lnTo>
                  <a:lnTo>
                    <a:pt x="148844" y="214795"/>
                  </a:lnTo>
                  <a:lnTo>
                    <a:pt x="148501" y="214642"/>
                  </a:lnTo>
                  <a:lnTo>
                    <a:pt x="148132" y="214515"/>
                  </a:lnTo>
                  <a:lnTo>
                    <a:pt x="147777" y="214363"/>
                  </a:lnTo>
                  <a:lnTo>
                    <a:pt x="147434" y="214210"/>
                  </a:lnTo>
                  <a:lnTo>
                    <a:pt x="147066" y="214033"/>
                  </a:lnTo>
                  <a:lnTo>
                    <a:pt x="146710" y="213880"/>
                  </a:lnTo>
                  <a:lnTo>
                    <a:pt x="146367" y="213728"/>
                  </a:lnTo>
                  <a:lnTo>
                    <a:pt x="145999" y="213575"/>
                  </a:lnTo>
                  <a:lnTo>
                    <a:pt x="145694" y="213423"/>
                  </a:lnTo>
                  <a:lnTo>
                    <a:pt x="145427" y="213334"/>
                  </a:lnTo>
                  <a:lnTo>
                    <a:pt x="145186" y="213233"/>
                  </a:lnTo>
                  <a:lnTo>
                    <a:pt x="144970" y="213182"/>
                  </a:lnTo>
                  <a:lnTo>
                    <a:pt x="144780" y="213118"/>
                  </a:lnTo>
                  <a:lnTo>
                    <a:pt x="144513" y="213029"/>
                  </a:lnTo>
                  <a:lnTo>
                    <a:pt x="144208" y="212928"/>
                  </a:lnTo>
                  <a:lnTo>
                    <a:pt x="143814" y="212839"/>
                  </a:lnTo>
                  <a:lnTo>
                    <a:pt x="143408" y="212725"/>
                  </a:lnTo>
                  <a:lnTo>
                    <a:pt x="142951" y="212598"/>
                  </a:lnTo>
                  <a:lnTo>
                    <a:pt x="142443" y="212471"/>
                  </a:lnTo>
                  <a:lnTo>
                    <a:pt x="141884" y="212356"/>
                  </a:lnTo>
                  <a:lnTo>
                    <a:pt x="141376" y="212229"/>
                  </a:lnTo>
                  <a:lnTo>
                    <a:pt x="140855" y="212140"/>
                  </a:lnTo>
                  <a:lnTo>
                    <a:pt x="140335" y="212051"/>
                  </a:lnTo>
                  <a:lnTo>
                    <a:pt x="139814" y="211988"/>
                  </a:lnTo>
                  <a:lnTo>
                    <a:pt x="139293" y="211963"/>
                  </a:lnTo>
                  <a:lnTo>
                    <a:pt x="138785" y="211924"/>
                  </a:lnTo>
                  <a:lnTo>
                    <a:pt x="138264" y="211924"/>
                  </a:lnTo>
                  <a:lnTo>
                    <a:pt x="137769" y="211963"/>
                  </a:lnTo>
                  <a:lnTo>
                    <a:pt x="137261" y="212013"/>
                  </a:lnTo>
                  <a:lnTo>
                    <a:pt x="136740" y="212077"/>
                  </a:lnTo>
                  <a:lnTo>
                    <a:pt x="136220" y="212204"/>
                  </a:lnTo>
                  <a:lnTo>
                    <a:pt x="135737" y="212356"/>
                  </a:lnTo>
                  <a:lnTo>
                    <a:pt x="135216" y="212509"/>
                  </a:lnTo>
                  <a:lnTo>
                    <a:pt x="134721" y="212750"/>
                  </a:lnTo>
                  <a:lnTo>
                    <a:pt x="134239" y="212966"/>
                  </a:lnTo>
                  <a:lnTo>
                    <a:pt x="133781" y="213233"/>
                  </a:lnTo>
                  <a:lnTo>
                    <a:pt x="133413" y="213487"/>
                  </a:lnTo>
                  <a:lnTo>
                    <a:pt x="133045" y="213753"/>
                  </a:lnTo>
                  <a:lnTo>
                    <a:pt x="132740" y="213969"/>
                  </a:lnTo>
                  <a:lnTo>
                    <a:pt x="132499" y="214185"/>
                  </a:lnTo>
                  <a:lnTo>
                    <a:pt x="132168" y="214452"/>
                  </a:lnTo>
                  <a:lnTo>
                    <a:pt x="131737" y="214757"/>
                  </a:lnTo>
                  <a:lnTo>
                    <a:pt x="131254" y="215099"/>
                  </a:lnTo>
                  <a:lnTo>
                    <a:pt x="126250" y="216496"/>
                  </a:lnTo>
                  <a:lnTo>
                    <a:pt x="125552" y="216496"/>
                  </a:lnTo>
                  <a:lnTo>
                    <a:pt x="124942" y="216433"/>
                  </a:lnTo>
                  <a:lnTo>
                    <a:pt x="124333" y="216382"/>
                  </a:lnTo>
                  <a:lnTo>
                    <a:pt x="123875" y="216319"/>
                  </a:lnTo>
                  <a:lnTo>
                    <a:pt x="123571" y="216255"/>
                  </a:lnTo>
                  <a:lnTo>
                    <a:pt x="123291" y="216230"/>
                  </a:lnTo>
                  <a:lnTo>
                    <a:pt x="123024" y="216166"/>
                  </a:lnTo>
                  <a:lnTo>
                    <a:pt x="122783" y="216077"/>
                  </a:lnTo>
                  <a:lnTo>
                    <a:pt x="122504" y="216014"/>
                  </a:lnTo>
                  <a:lnTo>
                    <a:pt x="122224" y="215950"/>
                  </a:lnTo>
                  <a:lnTo>
                    <a:pt x="121869" y="215887"/>
                  </a:lnTo>
                  <a:lnTo>
                    <a:pt x="121526" y="215798"/>
                  </a:lnTo>
                  <a:lnTo>
                    <a:pt x="121158" y="215798"/>
                  </a:lnTo>
                  <a:lnTo>
                    <a:pt x="120802" y="215823"/>
                  </a:lnTo>
                  <a:lnTo>
                    <a:pt x="119062" y="216776"/>
                  </a:lnTo>
                  <a:lnTo>
                    <a:pt x="119240" y="216954"/>
                  </a:lnTo>
                  <a:lnTo>
                    <a:pt x="119430" y="217195"/>
                  </a:lnTo>
                  <a:lnTo>
                    <a:pt x="119634" y="217474"/>
                  </a:lnTo>
                  <a:lnTo>
                    <a:pt x="119824" y="217779"/>
                  </a:lnTo>
                  <a:lnTo>
                    <a:pt x="119938" y="218059"/>
                  </a:lnTo>
                  <a:lnTo>
                    <a:pt x="120002" y="218389"/>
                  </a:lnTo>
                  <a:lnTo>
                    <a:pt x="120065" y="218719"/>
                  </a:lnTo>
                  <a:lnTo>
                    <a:pt x="120065" y="218998"/>
                  </a:lnTo>
                  <a:lnTo>
                    <a:pt x="119976" y="219278"/>
                  </a:lnTo>
                  <a:lnTo>
                    <a:pt x="119888" y="219583"/>
                  </a:lnTo>
                  <a:lnTo>
                    <a:pt x="119735" y="219824"/>
                  </a:lnTo>
                  <a:lnTo>
                    <a:pt x="119545" y="220065"/>
                  </a:lnTo>
                  <a:lnTo>
                    <a:pt x="119367" y="220306"/>
                  </a:lnTo>
                  <a:lnTo>
                    <a:pt x="119151" y="220548"/>
                  </a:lnTo>
                  <a:lnTo>
                    <a:pt x="118910" y="220764"/>
                  </a:lnTo>
                  <a:lnTo>
                    <a:pt x="118668" y="220980"/>
                  </a:lnTo>
                  <a:lnTo>
                    <a:pt x="118414" y="221221"/>
                  </a:lnTo>
                  <a:lnTo>
                    <a:pt x="118173" y="221411"/>
                  </a:lnTo>
                  <a:lnTo>
                    <a:pt x="117932" y="221615"/>
                  </a:lnTo>
                  <a:lnTo>
                    <a:pt x="117716" y="221830"/>
                  </a:lnTo>
                  <a:lnTo>
                    <a:pt x="117500" y="222046"/>
                  </a:lnTo>
                  <a:lnTo>
                    <a:pt x="117322" y="222224"/>
                  </a:lnTo>
                  <a:lnTo>
                    <a:pt x="117170" y="222415"/>
                  </a:lnTo>
                  <a:lnTo>
                    <a:pt x="117106" y="222592"/>
                  </a:lnTo>
                  <a:lnTo>
                    <a:pt x="117017" y="222745"/>
                  </a:lnTo>
                  <a:lnTo>
                    <a:pt x="116992" y="222872"/>
                  </a:lnTo>
                  <a:lnTo>
                    <a:pt x="116992" y="223113"/>
                  </a:lnTo>
                  <a:lnTo>
                    <a:pt x="117259" y="223901"/>
                  </a:lnTo>
                  <a:lnTo>
                    <a:pt x="117348" y="224053"/>
                  </a:lnTo>
                  <a:lnTo>
                    <a:pt x="117475" y="224205"/>
                  </a:lnTo>
                  <a:lnTo>
                    <a:pt x="117690" y="224421"/>
                  </a:lnTo>
                  <a:lnTo>
                    <a:pt x="117932" y="224612"/>
                  </a:lnTo>
                  <a:lnTo>
                    <a:pt x="118173" y="224764"/>
                  </a:lnTo>
                  <a:lnTo>
                    <a:pt x="118414" y="224878"/>
                  </a:lnTo>
                  <a:lnTo>
                    <a:pt x="118630" y="225031"/>
                  </a:lnTo>
                  <a:lnTo>
                    <a:pt x="119087" y="225615"/>
                  </a:lnTo>
                  <a:lnTo>
                    <a:pt x="119126" y="225793"/>
                  </a:lnTo>
                  <a:lnTo>
                    <a:pt x="118783" y="225882"/>
                  </a:lnTo>
                  <a:lnTo>
                    <a:pt x="118389" y="225945"/>
                  </a:lnTo>
                  <a:lnTo>
                    <a:pt x="117957" y="225983"/>
                  </a:lnTo>
                  <a:lnTo>
                    <a:pt x="117500" y="226034"/>
                  </a:lnTo>
                  <a:lnTo>
                    <a:pt x="112293" y="223596"/>
                  </a:lnTo>
                  <a:lnTo>
                    <a:pt x="111836" y="223266"/>
                  </a:lnTo>
                  <a:lnTo>
                    <a:pt x="111404" y="222935"/>
                  </a:lnTo>
                  <a:lnTo>
                    <a:pt x="110985" y="222567"/>
                  </a:lnTo>
                  <a:lnTo>
                    <a:pt x="110528" y="222224"/>
                  </a:lnTo>
                  <a:lnTo>
                    <a:pt x="110070" y="221894"/>
                  </a:lnTo>
                  <a:lnTo>
                    <a:pt x="109613" y="221615"/>
                  </a:lnTo>
                  <a:lnTo>
                    <a:pt x="109156" y="221310"/>
                  </a:lnTo>
                  <a:lnTo>
                    <a:pt x="108724" y="221068"/>
                  </a:lnTo>
                  <a:lnTo>
                    <a:pt x="108331" y="220916"/>
                  </a:lnTo>
                  <a:lnTo>
                    <a:pt x="107937" y="220764"/>
                  </a:lnTo>
                  <a:lnTo>
                    <a:pt x="107632" y="220649"/>
                  </a:lnTo>
                  <a:lnTo>
                    <a:pt x="107353" y="220586"/>
                  </a:lnTo>
                  <a:lnTo>
                    <a:pt x="107264" y="220853"/>
                  </a:lnTo>
                  <a:lnTo>
                    <a:pt x="107175" y="221157"/>
                  </a:lnTo>
                  <a:lnTo>
                    <a:pt x="107086" y="221526"/>
                  </a:lnTo>
                  <a:lnTo>
                    <a:pt x="106984" y="221894"/>
                  </a:lnTo>
                  <a:lnTo>
                    <a:pt x="106934" y="222326"/>
                  </a:lnTo>
                  <a:lnTo>
                    <a:pt x="106934" y="222745"/>
                  </a:lnTo>
                  <a:lnTo>
                    <a:pt x="106934" y="223202"/>
                  </a:lnTo>
                  <a:lnTo>
                    <a:pt x="107543" y="225577"/>
                  </a:lnTo>
                  <a:lnTo>
                    <a:pt x="107696" y="225945"/>
                  </a:lnTo>
                  <a:lnTo>
                    <a:pt x="107899" y="226314"/>
                  </a:lnTo>
                  <a:lnTo>
                    <a:pt x="108115" y="226644"/>
                  </a:lnTo>
                  <a:lnTo>
                    <a:pt x="108331" y="227012"/>
                  </a:lnTo>
                  <a:lnTo>
                    <a:pt x="108572" y="227317"/>
                  </a:lnTo>
                  <a:lnTo>
                    <a:pt x="108813" y="227660"/>
                  </a:lnTo>
                  <a:lnTo>
                    <a:pt x="109067" y="227990"/>
                  </a:lnTo>
                  <a:lnTo>
                    <a:pt x="109308" y="228320"/>
                  </a:lnTo>
                  <a:lnTo>
                    <a:pt x="109575" y="228625"/>
                  </a:lnTo>
                  <a:lnTo>
                    <a:pt x="109791" y="228904"/>
                  </a:lnTo>
                  <a:lnTo>
                    <a:pt x="110007" y="229146"/>
                  </a:lnTo>
                  <a:lnTo>
                    <a:pt x="110185" y="229387"/>
                  </a:lnTo>
                  <a:lnTo>
                    <a:pt x="110337" y="229577"/>
                  </a:lnTo>
                  <a:lnTo>
                    <a:pt x="110553" y="229844"/>
                  </a:lnTo>
                  <a:lnTo>
                    <a:pt x="110705" y="229971"/>
                  </a:lnTo>
                  <a:lnTo>
                    <a:pt x="110858" y="230124"/>
                  </a:lnTo>
                  <a:lnTo>
                    <a:pt x="111010" y="230276"/>
                  </a:lnTo>
                  <a:lnTo>
                    <a:pt x="111226" y="230454"/>
                  </a:lnTo>
                  <a:lnTo>
                    <a:pt x="111442" y="230670"/>
                  </a:lnTo>
                  <a:lnTo>
                    <a:pt x="111658" y="230860"/>
                  </a:lnTo>
                  <a:lnTo>
                    <a:pt x="111810" y="231063"/>
                  </a:lnTo>
                  <a:lnTo>
                    <a:pt x="111925" y="231279"/>
                  </a:lnTo>
                  <a:lnTo>
                    <a:pt x="112077" y="231521"/>
                  </a:lnTo>
                  <a:lnTo>
                    <a:pt x="112115" y="231736"/>
                  </a:lnTo>
                  <a:lnTo>
                    <a:pt x="112077" y="231978"/>
                  </a:lnTo>
                  <a:lnTo>
                    <a:pt x="112052" y="232194"/>
                  </a:lnTo>
                  <a:lnTo>
                    <a:pt x="112014" y="232410"/>
                  </a:lnTo>
                  <a:lnTo>
                    <a:pt x="111925" y="232587"/>
                  </a:lnTo>
                  <a:lnTo>
                    <a:pt x="111836" y="232803"/>
                  </a:lnTo>
                  <a:lnTo>
                    <a:pt x="111709" y="233019"/>
                  </a:lnTo>
                  <a:lnTo>
                    <a:pt x="111531" y="233260"/>
                  </a:lnTo>
                  <a:lnTo>
                    <a:pt x="111379" y="233502"/>
                  </a:lnTo>
                  <a:lnTo>
                    <a:pt x="111137" y="233654"/>
                  </a:lnTo>
                  <a:lnTo>
                    <a:pt x="110858" y="233781"/>
                  </a:lnTo>
                  <a:lnTo>
                    <a:pt x="110553" y="233908"/>
                  </a:lnTo>
                  <a:lnTo>
                    <a:pt x="110248" y="233934"/>
                  </a:lnTo>
                  <a:lnTo>
                    <a:pt x="109918" y="233908"/>
                  </a:lnTo>
                  <a:lnTo>
                    <a:pt x="109575" y="233870"/>
                  </a:lnTo>
                  <a:lnTo>
                    <a:pt x="109270" y="233845"/>
                  </a:lnTo>
                  <a:lnTo>
                    <a:pt x="109029" y="233756"/>
                  </a:lnTo>
                  <a:lnTo>
                    <a:pt x="108762" y="233654"/>
                  </a:lnTo>
                  <a:lnTo>
                    <a:pt x="108546" y="233603"/>
                  </a:lnTo>
                  <a:lnTo>
                    <a:pt x="108356" y="233540"/>
                  </a:lnTo>
                  <a:lnTo>
                    <a:pt x="108178" y="233476"/>
                  </a:lnTo>
                  <a:lnTo>
                    <a:pt x="107937" y="233387"/>
                  </a:lnTo>
                  <a:lnTo>
                    <a:pt x="107632" y="233299"/>
                  </a:lnTo>
                  <a:lnTo>
                    <a:pt x="107353" y="233172"/>
                  </a:lnTo>
                  <a:lnTo>
                    <a:pt x="107086" y="233108"/>
                  </a:lnTo>
                  <a:lnTo>
                    <a:pt x="106781" y="233019"/>
                  </a:lnTo>
                  <a:lnTo>
                    <a:pt x="106476" y="232956"/>
                  </a:lnTo>
                  <a:lnTo>
                    <a:pt x="106222" y="232892"/>
                  </a:lnTo>
                  <a:lnTo>
                    <a:pt x="106045" y="232867"/>
                  </a:lnTo>
                  <a:lnTo>
                    <a:pt x="105867" y="232867"/>
                  </a:lnTo>
                  <a:lnTo>
                    <a:pt x="105613" y="232841"/>
                  </a:lnTo>
                  <a:lnTo>
                    <a:pt x="105346" y="232841"/>
                  </a:lnTo>
                  <a:lnTo>
                    <a:pt x="105067" y="232803"/>
                  </a:lnTo>
                  <a:lnTo>
                    <a:pt x="104762" y="232841"/>
                  </a:lnTo>
                  <a:lnTo>
                    <a:pt x="104432" y="232892"/>
                  </a:lnTo>
                  <a:lnTo>
                    <a:pt x="104089" y="232994"/>
                  </a:lnTo>
                  <a:lnTo>
                    <a:pt x="103784" y="233083"/>
                  </a:lnTo>
                  <a:lnTo>
                    <a:pt x="103517" y="233260"/>
                  </a:lnTo>
                  <a:lnTo>
                    <a:pt x="103212" y="233451"/>
                  </a:lnTo>
                  <a:lnTo>
                    <a:pt x="102997" y="233629"/>
                  </a:lnTo>
                  <a:lnTo>
                    <a:pt x="102362" y="234670"/>
                  </a:lnTo>
                  <a:lnTo>
                    <a:pt x="102260" y="234873"/>
                  </a:lnTo>
                  <a:lnTo>
                    <a:pt x="102209" y="235153"/>
                  </a:lnTo>
                  <a:lnTo>
                    <a:pt x="102146" y="235432"/>
                  </a:lnTo>
                  <a:lnTo>
                    <a:pt x="102146" y="235737"/>
                  </a:lnTo>
                  <a:lnTo>
                    <a:pt x="102235" y="236042"/>
                  </a:lnTo>
                  <a:lnTo>
                    <a:pt x="102323" y="236347"/>
                  </a:lnTo>
                  <a:lnTo>
                    <a:pt x="102476" y="236651"/>
                  </a:lnTo>
                  <a:lnTo>
                    <a:pt x="102692" y="236893"/>
                  </a:lnTo>
                  <a:lnTo>
                    <a:pt x="102908" y="237159"/>
                  </a:lnTo>
                  <a:lnTo>
                    <a:pt x="103124" y="237375"/>
                  </a:lnTo>
                  <a:lnTo>
                    <a:pt x="103327" y="237566"/>
                  </a:lnTo>
                  <a:lnTo>
                    <a:pt x="103543" y="237744"/>
                  </a:lnTo>
                  <a:lnTo>
                    <a:pt x="103733" y="237871"/>
                  </a:lnTo>
                  <a:lnTo>
                    <a:pt x="103886" y="237985"/>
                  </a:lnTo>
                  <a:lnTo>
                    <a:pt x="104089" y="238137"/>
                  </a:lnTo>
                  <a:lnTo>
                    <a:pt x="104305" y="238290"/>
                  </a:lnTo>
                  <a:lnTo>
                    <a:pt x="104457" y="238379"/>
                  </a:lnTo>
                  <a:lnTo>
                    <a:pt x="104648" y="238480"/>
                  </a:lnTo>
                  <a:lnTo>
                    <a:pt x="104825" y="238594"/>
                  </a:lnTo>
                  <a:lnTo>
                    <a:pt x="105041" y="238747"/>
                  </a:lnTo>
                  <a:lnTo>
                    <a:pt x="105257" y="238899"/>
                  </a:lnTo>
                  <a:lnTo>
                    <a:pt x="105460" y="239115"/>
                  </a:lnTo>
                  <a:lnTo>
                    <a:pt x="105613" y="239395"/>
                  </a:lnTo>
                  <a:lnTo>
                    <a:pt x="105765" y="239636"/>
                  </a:lnTo>
                  <a:lnTo>
                    <a:pt x="105892" y="239877"/>
                  </a:lnTo>
                  <a:lnTo>
                    <a:pt x="105956" y="240157"/>
                  </a:lnTo>
                  <a:lnTo>
                    <a:pt x="106019" y="240423"/>
                  </a:lnTo>
                  <a:lnTo>
                    <a:pt x="106045" y="240665"/>
                  </a:lnTo>
                  <a:lnTo>
                    <a:pt x="106045" y="240855"/>
                  </a:lnTo>
                  <a:lnTo>
                    <a:pt x="106045" y="241401"/>
                  </a:lnTo>
                  <a:lnTo>
                    <a:pt x="104038" y="242557"/>
                  </a:lnTo>
                  <a:lnTo>
                    <a:pt x="103517" y="242747"/>
                  </a:lnTo>
                  <a:lnTo>
                    <a:pt x="102971" y="242862"/>
                  </a:lnTo>
                  <a:lnTo>
                    <a:pt x="102387" y="242925"/>
                  </a:lnTo>
                  <a:lnTo>
                    <a:pt x="101803" y="243014"/>
                  </a:lnTo>
                  <a:lnTo>
                    <a:pt x="101231" y="243103"/>
                  </a:lnTo>
                  <a:lnTo>
                    <a:pt x="100647" y="243166"/>
                  </a:lnTo>
                  <a:lnTo>
                    <a:pt x="100037" y="243255"/>
                  </a:lnTo>
                  <a:lnTo>
                    <a:pt x="97231" y="243992"/>
                  </a:lnTo>
                  <a:lnTo>
                    <a:pt x="96723" y="244208"/>
                  </a:lnTo>
                  <a:lnTo>
                    <a:pt x="94894" y="246151"/>
                  </a:lnTo>
                  <a:lnTo>
                    <a:pt x="94678" y="246608"/>
                  </a:lnTo>
                  <a:lnTo>
                    <a:pt x="94526" y="247015"/>
                  </a:lnTo>
                  <a:lnTo>
                    <a:pt x="94437" y="247370"/>
                  </a:lnTo>
                  <a:lnTo>
                    <a:pt x="94462" y="247523"/>
                  </a:lnTo>
                  <a:lnTo>
                    <a:pt x="94640" y="247827"/>
                  </a:lnTo>
                  <a:lnTo>
                    <a:pt x="94742" y="247980"/>
                  </a:lnTo>
                  <a:lnTo>
                    <a:pt x="94856" y="248132"/>
                  </a:lnTo>
                  <a:lnTo>
                    <a:pt x="95008" y="248285"/>
                  </a:lnTo>
                  <a:lnTo>
                    <a:pt x="95199" y="248412"/>
                  </a:lnTo>
                  <a:lnTo>
                    <a:pt x="95377" y="248539"/>
                  </a:lnTo>
                  <a:lnTo>
                    <a:pt x="95554" y="248653"/>
                  </a:lnTo>
                  <a:lnTo>
                    <a:pt x="95745" y="248742"/>
                  </a:lnTo>
                  <a:lnTo>
                    <a:pt x="95923" y="248843"/>
                  </a:lnTo>
                  <a:lnTo>
                    <a:pt x="96139" y="248894"/>
                  </a:lnTo>
                  <a:lnTo>
                    <a:pt x="96316" y="248996"/>
                  </a:lnTo>
                  <a:lnTo>
                    <a:pt x="96532" y="249047"/>
                  </a:lnTo>
                  <a:lnTo>
                    <a:pt x="96723" y="249110"/>
                  </a:lnTo>
                  <a:lnTo>
                    <a:pt x="96926" y="249174"/>
                  </a:lnTo>
                  <a:lnTo>
                    <a:pt x="97116" y="249262"/>
                  </a:lnTo>
                  <a:lnTo>
                    <a:pt x="97294" y="249326"/>
                  </a:lnTo>
                  <a:lnTo>
                    <a:pt x="97485" y="249415"/>
                  </a:lnTo>
                  <a:lnTo>
                    <a:pt x="97637" y="249504"/>
                  </a:lnTo>
                  <a:lnTo>
                    <a:pt x="97790" y="249631"/>
                  </a:lnTo>
                  <a:lnTo>
                    <a:pt x="97942" y="249758"/>
                  </a:lnTo>
                  <a:lnTo>
                    <a:pt x="98120" y="249999"/>
                  </a:lnTo>
                  <a:lnTo>
                    <a:pt x="98272" y="250240"/>
                  </a:lnTo>
                  <a:lnTo>
                    <a:pt x="98425" y="250672"/>
                  </a:lnTo>
                  <a:lnTo>
                    <a:pt x="99771" y="252285"/>
                  </a:lnTo>
                  <a:lnTo>
                    <a:pt x="100164" y="252501"/>
                  </a:lnTo>
                  <a:lnTo>
                    <a:pt x="100584" y="252590"/>
                  </a:lnTo>
                  <a:lnTo>
                    <a:pt x="101041" y="252552"/>
                  </a:lnTo>
                  <a:lnTo>
                    <a:pt x="101498" y="252552"/>
                  </a:lnTo>
                  <a:lnTo>
                    <a:pt x="103174" y="251942"/>
                  </a:lnTo>
                  <a:lnTo>
                    <a:pt x="103759" y="251675"/>
                  </a:lnTo>
                  <a:lnTo>
                    <a:pt x="104457" y="251371"/>
                  </a:lnTo>
                  <a:lnTo>
                    <a:pt x="105283" y="251066"/>
                  </a:lnTo>
                  <a:lnTo>
                    <a:pt x="106133" y="250723"/>
                  </a:lnTo>
                  <a:lnTo>
                    <a:pt x="107111" y="250520"/>
                  </a:lnTo>
                  <a:lnTo>
                    <a:pt x="108204" y="250367"/>
                  </a:lnTo>
                  <a:lnTo>
                    <a:pt x="109308" y="250240"/>
                  </a:lnTo>
                  <a:lnTo>
                    <a:pt x="110401" y="250240"/>
                  </a:lnTo>
                  <a:lnTo>
                    <a:pt x="111467" y="250456"/>
                  </a:lnTo>
                  <a:lnTo>
                    <a:pt x="112572" y="250634"/>
                  </a:lnTo>
                  <a:lnTo>
                    <a:pt x="116319" y="252679"/>
                  </a:lnTo>
                  <a:lnTo>
                    <a:pt x="116166" y="253072"/>
                  </a:lnTo>
                  <a:lnTo>
                    <a:pt x="115976" y="253568"/>
                  </a:lnTo>
                  <a:lnTo>
                    <a:pt x="115735" y="254114"/>
                  </a:lnTo>
                  <a:lnTo>
                    <a:pt x="115468" y="254660"/>
                  </a:lnTo>
                  <a:lnTo>
                    <a:pt x="115100" y="255244"/>
                  </a:lnTo>
                  <a:lnTo>
                    <a:pt x="114604" y="255854"/>
                  </a:lnTo>
                  <a:lnTo>
                    <a:pt x="114122" y="256463"/>
                  </a:lnTo>
                  <a:lnTo>
                    <a:pt x="111315" y="258775"/>
                  </a:lnTo>
                  <a:lnTo>
                    <a:pt x="110794" y="259105"/>
                  </a:lnTo>
                  <a:lnTo>
                    <a:pt x="110375" y="259359"/>
                  </a:lnTo>
                  <a:lnTo>
                    <a:pt x="110007" y="259562"/>
                  </a:lnTo>
                  <a:lnTo>
                    <a:pt x="109702" y="259753"/>
                  </a:lnTo>
                  <a:lnTo>
                    <a:pt x="109372" y="259994"/>
                  </a:lnTo>
                  <a:lnTo>
                    <a:pt x="108966" y="260273"/>
                  </a:lnTo>
                  <a:lnTo>
                    <a:pt x="108572" y="260540"/>
                  </a:lnTo>
                  <a:lnTo>
                    <a:pt x="108178" y="260908"/>
                  </a:lnTo>
                  <a:lnTo>
                    <a:pt x="107810" y="261366"/>
                  </a:lnTo>
                  <a:lnTo>
                    <a:pt x="107442" y="261823"/>
                  </a:lnTo>
                  <a:lnTo>
                    <a:pt x="107175" y="262343"/>
                  </a:lnTo>
                  <a:lnTo>
                    <a:pt x="106984" y="262890"/>
                  </a:lnTo>
                  <a:lnTo>
                    <a:pt x="106807" y="263474"/>
                  </a:lnTo>
                  <a:lnTo>
                    <a:pt x="106743" y="264020"/>
                  </a:lnTo>
                  <a:lnTo>
                    <a:pt x="106743" y="264541"/>
                  </a:lnTo>
                  <a:lnTo>
                    <a:pt x="106781" y="265087"/>
                  </a:lnTo>
                  <a:lnTo>
                    <a:pt x="106832" y="265607"/>
                  </a:lnTo>
                  <a:lnTo>
                    <a:pt x="106934" y="266090"/>
                  </a:lnTo>
                  <a:lnTo>
                    <a:pt x="107022" y="266573"/>
                  </a:lnTo>
                  <a:lnTo>
                    <a:pt x="107086" y="267157"/>
                  </a:lnTo>
                  <a:lnTo>
                    <a:pt x="107137" y="267830"/>
                  </a:lnTo>
                  <a:lnTo>
                    <a:pt x="107200" y="268503"/>
                  </a:lnTo>
                  <a:lnTo>
                    <a:pt x="107111" y="269113"/>
                  </a:lnTo>
                  <a:lnTo>
                    <a:pt x="106870" y="269621"/>
                  </a:lnTo>
                  <a:lnTo>
                    <a:pt x="106654" y="270141"/>
                  </a:lnTo>
                  <a:lnTo>
                    <a:pt x="106222" y="270510"/>
                  </a:lnTo>
                  <a:lnTo>
                    <a:pt x="105651" y="270687"/>
                  </a:lnTo>
                  <a:lnTo>
                    <a:pt x="105067" y="270878"/>
                  </a:lnTo>
                  <a:lnTo>
                    <a:pt x="104394" y="270941"/>
                  </a:lnTo>
                  <a:lnTo>
                    <a:pt x="103670" y="270878"/>
                  </a:lnTo>
                  <a:lnTo>
                    <a:pt x="102933" y="270814"/>
                  </a:lnTo>
                  <a:lnTo>
                    <a:pt x="102323" y="270751"/>
                  </a:lnTo>
                  <a:lnTo>
                    <a:pt x="101904" y="270687"/>
                  </a:lnTo>
                  <a:lnTo>
                    <a:pt x="101447" y="270598"/>
                  </a:lnTo>
                  <a:lnTo>
                    <a:pt x="101015" y="270535"/>
                  </a:lnTo>
                  <a:lnTo>
                    <a:pt x="100584" y="270510"/>
                  </a:lnTo>
                  <a:lnTo>
                    <a:pt x="100190" y="270446"/>
                  </a:lnTo>
                  <a:lnTo>
                    <a:pt x="99707" y="270446"/>
                  </a:lnTo>
                  <a:lnTo>
                    <a:pt x="99187" y="270484"/>
                  </a:lnTo>
                  <a:lnTo>
                    <a:pt x="98666" y="270510"/>
                  </a:lnTo>
                  <a:lnTo>
                    <a:pt x="98183" y="270598"/>
                  </a:lnTo>
                  <a:lnTo>
                    <a:pt x="97726" y="270751"/>
                  </a:lnTo>
                  <a:lnTo>
                    <a:pt x="97231" y="270903"/>
                  </a:lnTo>
                  <a:lnTo>
                    <a:pt x="96875" y="271119"/>
                  </a:lnTo>
                  <a:lnTo>
                    <a:pt x="96570" y="271360"/>
                  </a:lnTo>
                  <a:lnTo>
                    <a:pt x="96227" y="271602"/>
                  </a:lnTo>
                  <a:lnTo>
                    <a:pt x="95986" y="271856"/>
                  </a:lnTo>
                  <a:lnTo>
                    <a:pt x="95808" y="272059"/>
                  </a:lnTo>
                  <a:lnTo>
                    <a:pt x="95770" y="272186"/>
                  </a:lnTo>
                  <a:lnTo>
                    <a:pt x="95707" y="272364"/>
                  </a:lnTo>
                  <a:lnTo>
                    <a:pt x="95681" y="272554"/>
                  </a:lnTo>
                  <a:lnTo>
                    <a:pt x="95656" y="272732"/>
                  </a:lnTo>
                  <a:lnTo>
                    <a:pt x="95656" y="272948"/>
                  </a:lnTo>
                  <a:lnTo>
                    <a:pt x="95681" y="273164"/>
                  </a:lnTo>
                  <a:lnTo>
                    <a:pt x="95745" y="273342"/>
                  </a:lnTo>
                  <a:lnTo>
                    <a:pt x="95808" y="273532"/>
                  </a:lnTo>
                  <a:lnTo>
                    <a:pt x="95897" y="273710"/>
                  </a:lnTo>
                  <a:lnTo>
                    <a:pt x="95986" y="273862"/>
                  </a:lnTo>
                  <a:lnTo>
                    <a:pt x="96113" y="274015"/>
                  </a:lnTo>
                  <a:lnTo>
                    <a:pt x="96266" y="274167"/>
                  </a:lnTo>
                  <a:lnTo>
                    <a:pt x="96380" y="274320"/>
                  </a:lnTo>
                  <a:lnTo>
                    <a:pt x="96532" y="274447"/>
                  </a:lnTo>
                  <a:lnTo>
                    <a:pt x="96685" y="274561"/>
                  </a:lnTo>
                  <a:lnTo>
                    <a:pt x="96837" y="274713"/>
                  </a:lnTo>
                  <a:lnTo>
                    <a:pt x="96989" y="274840"/>
                  </a:lnTo>
                  <a:lnTo>
                    <a:pt x="97142" y="274955"/>
                  </a:lnTo>
                  <a:lnTo>
                    <a:pt x="97294" y="275107"/>
                  </a:lnTo>
                  <a:lnTo>
                    <a:pt x="97536" y="275386"/>
                  </a:lnTo>
                  <a:lnTo>
                    <a:pt x="97637" y="275539"/>
                  </a:lnTo>
                  <a:lnTo>
                    <a:pt x="97726" y="275666"/>
                  </a:lnTo>
                  <a:lnTo>
                    <a:pt x="97815" y="275932"/>
                  </a:lnTo>
                  <a:lnTo>
                    <a:pt x="97878" y="276123"/>
                  </a:lnTo>
                  <a:lnTo>
                    <a:pt x="97751" y="276275"/>
                  </a:lnTo>
                  <a:lnTo>
                    <a:pt x="97599" y="276453"/>
                  </a:lnTo>
                  <a:lnTo>
                    <a:pt x="97358" y="276669"/>
                  </a:lnTo>
                  <a:lnTo>
                    <a:pt x="97205" y="276758"/>
                  </a:lnTo>
                  <a:lnTo>
                    <a:pt x="97053" y="276847"/>
                  </a:lnTo>
                  <a:lnTo>
                    <a:pt x="96901" y="276936"/>
                  </a:lnTo>
                  <a:lnTo>
                    <a:pt x="96748" y="277037"/>
                  </a:lnTo>
                  <a:lnTo>
                    <a:pt x="96596" y="277126"/>
                  </a:lnTo>
                  <a:lnTo>
                    <a:pt x="96316" y="277304"/>
                  </a:lnTo>
                  <a:lnTo>
                    <a:pt x="96075" y="277495"/>
                  </a:lnTo>
                  <a:lnTo>
                    <a:pt x="95834" y="277698"/>
                  </a:lnTo>
                  <a:lnTo>
                    <a:pt x="95681" y="277977"/>
                  </a:lnTo>
                  <a:lnTo>
                    <a:pt x="95618" y="278104"/>
                  </a:lnTo>
                  <a:lnTo>
                    <a:pt x="95618" y="278257"/>
                  </a:lnTo>
                  <a:lnTo>
                    <a:pt x="95592" y="278434"/>
                  </a:lnTo>
                  <a:lnTo>
                    <a:pt x="95618" y="278587"/>
                  </a:lnTo>
                  <a:lnTo>
                    <a:pt x="95656" y="278739"/>
                  </a:lnTo>
                  <a:lnTo>
                    <a:pt x="95681" y="278892"/>
                  </a:lnTo>
                  <a:lnTo>
                    <a:pt x="95745" y="279019"/>
                  </a:lnTo>
                  <a:lnTo>
                    <a:pt x="95859" y="279260"/>
                  </a:lnTo>
                  <a:lnTo>
                    <a:pt x="96113" y="279501"/>
                  </a:lnTo>
                  <a:lnTo>
                    <a:pt x="96418" y="279742"/>
                  </a:lnTo>
                  <a:lnTo>
                    <a:pt x="96621" y="279869"/>
                  </a:lnTo>
                  <a:lnTo>
                    <a:pt x="96812" y="279958"/>
                  </a:lnTo>
                  <a:lnTo>
                    <a:pt x="97028" y="280085"/>
                  </a:lnTo>
                  <a:lnTo>
                    <a:pt x="97231" y="280136"/>
                  </a:lnTo>
                  <a:lnTo>
                    <a:pt x="97447" y="280238"/>
                  </a:lnTo>
                  <a:lnTo>
                    <a:pt x="97688" y="280289"/>
                  </a:lnTo>
                  <a:lnTo>
                    <a:pt x="97904" y="280352"/>
                  </a:lnTo>
                  <a:lnTo>
                    <a:pt x="98120" y="280416"/>
                  </a:lnTo>
                  <a:lnTo>
                    <a:pt x="98361" y="280479"/>
                  </a:lnTo>
                  <a:lnTo>
                    <a:pt x="98577" y="280543"/>
                  </a:lnTo>
                  <a:lnTo>
                    <a:pt x="98793" y="280593"/>
                  </a:lnTo>
                  <a:lnTo>
                    <a:pt x="99009" y="280695"/>
                  </a:lnTo>
                  <a:lnTo>
                    <a:pt x="99187" y="280784"/>
                  </a:lnTo>
                  <a:lnTo>
                    <a:pt x="99402" y="280847"/>
                  </a:lnTo>
                  <a:lnTo>
                    <a:pt x="99580" y="280962"/>
                  </a:lnTo>
                  <a:lnTo>
                    <a:pt x="99771" y="281089"/>
                  </a:lnTo>
                  <a:lnTo>
                    <a:pt x="99949" y="281203"/>
                  </a:lnTo>
                  <a:lnTo>
                    <a:pt x="100101" y="281330"/>
                  </a:lnTo>
                  <a:lnTo>
                    <a:pt x="100190" y="281482"/>
                  </a:lnTo>
                  <a:lnTo>
                    <a:pt x="100317" y="281635"/>
                  </a:lnTo>
                  <a:lnTo>
                    <a:pt x="100380" y="281762"/>
                  </a:lnTo>
                  <a:lnTo>
                    <a:pt x="100406" y="282181"/>
                  </a:lnTo>
                  <a:lnTo>
                    <a:pt x="100342" y="282549"/>
                  </a:lnTo>
                  <a:lnTo>
                    <a:pt x="100279" y="282981"/>
                  </a:lnTo>
                  <a:lnTo>
                    <a:pt x="100228" y="283400"/>
                  </a:lnTo>
                  <a:lnTo>
                    <a:pt x="100164" y="283832"/>
                  </a:lnTo>
                  <a:lnTo>
                    <a:pt x="100164" y="284251"/>
                  </a:lnTo>
                  <a:lnTo>
                    <a:pt x="100126" y="284683"/>
                  </a:lnTo>
                  <a:lnTo>
                    <a:pt x="100126" y="285051"/>
                  </a:lnTo>
                  <a:lnTo>
                    <a:pt x="100164" y="285356"/>
                  </a:lnTo>
                  <a:lnTo>
                    <a:pt x="100190" y="285623"/>
                  </a:lnTo>
                  <a:lnTo>
                    <a:pt x="100253" y="285902"/>
                  </a:lnTo>
                  <a:lnTo>
                    <a:pt x="100380" y="286118"/>
                  </a:lnTo>
                  <a:lnTo>
                    <a:pt x="100495" y="286296"/>
                  </a:lnTo>
                  <a:lnTo>
                    <a:pt x="100647" y="286486"/>
                  </a:lnTo>
                  <a:lnTo>
                    <a:pt x="100838" y="286600"/>
                  </a:lnTo>
                  <a:lnTo>
                    <a:pt x="101041" y="286753"/>
                  </a:lnTo>
                  <a:lnTo>
                    <a:pt x="102666" y="287147"/>
                  </a:lnTo>
                  <a:lnTo>
                    <a:pt x="103060" y="287210"/>
                  </a:lnTo>
                  <a:lnTo>
                    <a:pt x="103479" y="287248"/>
                  </a:lnTo>
                  <a:lnTo>
                    <a:pt x="103886" y="287299"/>
                  </a:lnTo>
                  <a:lnTo>
                    <a:pt x="104279" y="287337"/>
                  </a:lnTo>
                  <a:lnTo>
                    <a:pt x="104648" y="287362"/>
                  </a:lnTo>
                  <a:lnTo>
                    <a:pt x="104952" y="287401"/>
                  </a:lnTo>
                  <a:lnTo>
                    <a:pt x="105371" y="287426"/>
                  </a:lnTo>
                  <a:lnTo>
                    <a:pt x="105918" y="287489"/>
                  </a:lnTo>
                  <a:lnTo>
                    <a:pt x="106591" y="287553"/>
                  </a:lnTo>
                  <a:lnTo>
                    <a:pt x="107264" y="287604"/>
                  </a:lnTo>
                  <a:lnTo>
                    <a:pt x="108051" y="287667"/>
                  </a:lnTo>
                  <a:lnTo>
                    <a:pt x="108940" y="287731"/>
                  </a:lnTo>
                  <a:lnTo>
                    <a:pt x="109829" y="287820"/>
                  </a:lnTo>
                  <a:lnTo>
                    <a:pt x="110744" y="287909"/>
                  </a:lnTo>
                  <a:lnTo>
                    <a:pt x="111594" y="288036"/>
                  </a:lnTo>
                  <a:lnTo>
                    <a:pt x="112471" y="288163"/>
                  </a:lnTo>
                  <a:lnTo>
                    <a:pt x="113334" y="288315"/>
                  </a:lnTo>
                  <a:lnTo>
                    <a:pt x="114147" y="288518"/>
                  </a:lnTo>
                  <a:lnTo>
                    <a:pt x="114973" y="288772"/>
                  </a:lnTo>
                  <a:lnTo>
                    <a:pt x="115773" y="289039"/>
                  </a:lnTo>
                  <a:lnTo>
                    <a:pt x="116535" y="289407"/>
                  </a:lnTo>
                  <a:lnTo>
                    <a:pt x="117259" y="289737"/>
                  </a:lnTo>
                  <a:lnTo>
                    <a:pt x="120345" y="292696"/>
                  </a:lnTo>
                  <a:lnTo>
                    <a:pt x="120853" y="293458"/>
                  </a:lnTo>
                  <a:lnTo>
                    <a:pt x="121259" y="294220"/>
                  </a:lnTo>
                  <a:lnTo>
                    <a:pt x="121500" y="294982"/>
                  </a:lnTo>
                  <a:lnTo>
                    <a:pt x="121767" y="295783"/>
                  </a:lnTo>
                  <a:lnTo>
                    <a:pt x="121958" y="296481"/>
                  </a:lnTo>
                  <a:lnTo>
                    <a:pt x="122072" y="297053"/>
                  </a:lnTo>
                  <a:lnTo>
                    <a:pt x="122377" y="297027"/>
                  </a:lnTo>
                  <a:lnTo>
                    <a:pt x="122745" y="297027"/>
                  </a:lnTo>
                  <a:lnTo>
                    <a:pt x="123139" y="297027"/>
                  </a:lnTo>
                  <a:lnTo>
                    <a:pt x="123571" y="297027"/>
                  </a:lnTo>
                  <a:lnTo>
                    <a:pt x="124053" y="297053"/>
                  </a:lnTo>
                  <a:lnTo>
                    <a:pt x="124637" y="297154"/>
                  </a:lnTo>
                  <a:lnTo>
                    <a:pt x="125183" y="297205"/>
                  </a:lnTo>
                  <a:lnTo>
                    <a:pt x="125730" y="297307"/>
                  </a:lnTo>
                  <a:lnTo>
                    <a:pt x="126314" y="297395"/>
                  </a:lnTo>
                  <a:lnTo>
                    <a:pt x="126860" y="297510"/>
                  </a:lnTo>
                  <a:lnTo>
                    <a:pt x="127406" y="297611"/>
                  </a:lnTo>
                  <a:lnTo>
                    <a:pt x="127965" y="297662"/>
                  </a:lnTo>
                  <a:lnTo>
                    <a:pt x="128536" y="297764"/>
                  </a:lnTo>
                  <a:lnTo>
                    <a:pt x="129082" y="297815"/>
                  </a:lnTo>
                  <a:lnTo>
                    <a:pt x="129641" y="297853"/>
                  </a:lnTo>
                  <a:lnTo>
                    <a:pt x="130213" y="297853"/>
                  </a:lnTo>
                  <a:lnTo>
                    <a:pt x="130797" y="297853"/>
                  </a:lnTo>
                  <a:lnTo>
                    <a:pt x="131343" y="297764"/>
                  </a:lnTo>
                  <a:lnTo>
                    <a:pt x="131927" y="297662"/>
                  </a:lnTo>
                  <a:lnTo>
                    <a:pt x="132499" y="297548"/>
                  </a:lnTo>
                  <a:lnTo>
                    <a:pt x="133108" y="297307"/>
                  </a:lnTo>
                  <a:lnTo>
                    <a:pt x="133692" y="297091"/>
                  </a:lnTo>
                  <a:lnTo>
                    <a:pt x="135826" y="295656"/>
                  </a:lnTo>
                  <a:lnTo>
                    <a:pt x="135674" y="296240"/>
                  </a:lnTo>
                  <a:lnTo>
                    <a:pt x="135547" y="296900"/>
                  </a:lnTo>
                  <a:lnTo>
                    <a:pt x="135458" y="297611"/>
                  </a:lnTo>
                  <a:lnTo>
                    <a:pt x="135369" y="298335"/>
                  </a:lnTo>
                  <a:lnTo>
                    <a:pt x="135394" y="298983"/>
                  </a:lnTo>
                  <a:lnTo>
                    <a:pt x="135610" y="299554"/>
                  </a:lnTo>
                  <a:lnTo>
                    <a:pt x="135788" y="300139"/>
                  </a:lnTo>
                  <a:lnTo>
                    <a:pt x="136131" y="300532"/>
                  </a:lnTo>
                  <a:lnTo>
                    <a:pt x="136588" y="300748"/>
                  </a:lnTo>
                  <a:lnTo>
                    <a:pt x="137007" y="300964"/>
                  </a:lnTo>
                  <a:lnTo>
                    <a:pt x="139357" y="300532"/>
                  </a:lnTo>
                  <a:lnTo>
                    <a:pt x="139598" y="300469"/>
                  </a:lnTo>
                  <a:lnTo>
                    <a:pt x="139852" y="300405"/>
                  </a:lnTo>
                  <a:lnTo>
                    <a:pt x="140093" y="300355"/>
                  </a:lnTo>
                  <a:lnTo>
                    <a:pt x="140309" y="300355"/>
                  </a:lnTo>
                  <a:lnTo>
                    <a:pt x="142036" y="301840"/>
                  </a:lnTo>
                  <a:lnTo>
                    <a:pt x="142138" y="302031"/>
                  </a:lnTo>
                  <a:lnTo>
                    <a:pt x="142189" y="302209"/>
                  </a:lnTo>
                  <a:lnTo>
                    <a:pt x="142290" y="302387"/>
                  </a:lnTo>
                  <a:lnTo>
                    <a:pt x="142379" y="302577"/>
                  </a:lnTo>
                  <a:lnTo>
                    <a:pt x="142468" y="302755"/>
                  </a:lnTo>
                  <a:lnTo>
                    <a:pt x="142621" y="302996"/>
                  </a:lnTo>
                  <a:lnTo>
                    <a:pt x="142773" y="303187"/>
                  </a:lnTo>
                  <a:lnTo>
                    <a:pt x="144475" y="301205"/>
                  </a:lnTo>
                  <a:lnTo>
                    <a:pt x="144627" y="300901"/>
                  </a:lnTo>
                  <a:lnTo>
                    <a:pt x="144780" y="300558"/>
                  </a:lnTo>
                  <a:lnTo>
                    <a:pt x="144932" y="300253"/>
                  </a:lnTo>
                  <a:lnTo>
                    <a:pt x="145084" y="299923"/>
                  </a:lnTo>
                  <a:lnTo>
                    <a:pt x="145275" y="299618"/>
                  </a:lnTo>
                  <a:lnTo>
                    <a:pt x="145427" y="299313"/>
                  </a:lnTo>
                  <a:lnTo>
                    <a:pt x="145605" y="298983"/>
                  </a:lnTo>
                  <a:lnTo>
                    <a:pt x="145821" y="298678"/>
                  </a:lnTo>
                  <a:lnTo>
                    <a:pt x="146037" y="298399"/>
                  </a:lnTo>
                  <a:lnTo>
                    <a:pt x="146253" y="298094"/>
                  </a:lnTo>
                  <a:lnTo>
                    <a:pt x="148564" y="296570"/>
                  </a:lnTo>
                  <a:lnTo>
                    <a:pt x="148412" y="296849"/>
                  </a:lnTo>
                  <a:lnTo>
                    <a:pt x="148285" y="297205"/>
                  </a:lnTo>
                  <a:lnTo>
                    <a:pt x="148170" y="297637"/>
                  </a:lnTo>
                  <a:lnTo>
                    <a:pt x="148043" y="298030"/>
                  </a:lnTo>
                  <a:lnTo>
                    <a:pt x="147980" y="298488"/>
                  </a:lnTo>
                  <a:lnTo>
                    <a:pt x="147955" y="298983"/>
                  </a:lnTo>
                  <a:lnTo>
                    <a:pt x="147955" y="299491"/>
                  </a:lnTo>
                  <a:lnTo>
                    <a:pt x="148564" y="301663"/>
                  </a:lnTo>
                  <a:lnTo>
                    <a:pt x="148742" y="302056"/>
                  </a:lnTo>
                  <a:lnTo>
                    <a:pt x="148958" y="302450"/>
                  </a:lnTo>
                  <a:lnTo>
                    <a:pt x="149199" y="302844"/>
                  </a:lnTo>
                  <a:lnTo>
                    <a:pt x="149453" y="303212"/>
                  </a:lnTo>
                  <a:lnTo>
                    <a:pt x="149694" y="303606"/>
                  </a:lnTo>
                  <a:lnTo>
                    <a:pt x="149936" y="303974"/>
                  </a:lnTo>
                  <a:lnTo>
                    <a:pt x="150177" y="304342"/>
                  </a:lnTo>
                  <a:lnTo>
                    <a:pt x="150393" y="304711"/>
                  </a:lnTo>
                  <a:lnTo>
                    <a:pt x="150609" y="305104"/>
                  </a:lnTo>
                  <a:lnTo>
                    <a:pt x="150825" y="305473"/>
                  </a:lnTo>
                  <a:lnTo>
                    <a:pt x="150977" y="305803"/>
                  </a:lnTo>
                  <a:lnTo>
                    <a:pt x="151091" y="306108"/>
                  </a:lnTo>
                  <a:lnTo>
                    <a:pt x="151180" y="306387"/>
                  </a:lnTo>
                  <a:lnTo>
                    <a:pt x="151244" y="306628"/>
                  </a:lnTo>
                  <a:lnTo>
                    <a:pt x="151307" y="306844"/>
                  </a:lnTo>
                  <a:lnTo>
                    <a:pt x="151130" y="307086"/>
                  </a:lnTo>
                  <a:lnTo>
                    <a:pt x="150850" y="307365"/>
                  </a:lnTo>
                  <a:lnTo>
                    <a:pt x="150698" y="307479"/>
                  </a:lnTo>
                  <a:lnTo>
                    <a:pt x="150482" y="307632"/>
                  </a:lnTo>
                  <a:lnTo>
                    <a:pt x="150304" y="307784"/>
                  </a:lnTo>
                  <a:lnTo>
                    <a:pt x="150088" y="307911"/>
                  </a:lnTo>
                  <a:lnTo>
                    <a:pt x="149872" y="308025"/>
                  </a:lnTo>
                  <a:lnTo>
                    <a:pt x="149656" y="308127"/>
                  </a:lnTo>
                  <a:lnTo>
                    <a:pt x="149453" y="308241"/>
                  </a:lnTo>
                  <a:lnTo>
                    <a:pt x="149237" y="308368"/>
                  </a:lnTo>
                  <a:lnTo>
                    <a:pt x="149021" y="308457"/>
                  </a:lnTo>
                  <a:lnTo>
                    <a:pt x="148805" y="308584"/>
                  </a:lnTo>
                  <a:lnTo>
                    <a:pt x="148590" y="308698"/>
                  </a:lnTo>
                  <a:lnTo>
                    <a:pt x="148386" y="308825"/>
                  </a:lnTo>
                  <a:lnTo>
                    <a:pt x="148196" y="308978"/>
                  </a:lnTo>
                  <a:lnTo>
                    <a:pt x="148018" y="309130"/>
                  </a:lnTo>
                  <a:lnTo>
                    <a:pt x="147828" y="309283"/>
                  </a:lnTo>
                  <a:lnTo>
                    <a:pt x="147675" y="309460"/>
                  </a:lnTo>
                  <a:lnTo>
                    <a:pt x="147523" y="309651"/>
                  </a:lnTo>
                  <a:lnTo>
                    <a:pt x="147370" y="309854"/>
                  </a:lnTo>
                  <a:lnTo>
                    <a:pt x="147281" y="310070"/>
                  </a:lnTo>
                  <a:lnTo>
                    <a:pt x="147193" y="310286"/>
                  </a:lnTo>
                  <a:lnTo>
                    <a:pt x="147129" y="310464"/>
                  </a:lnTo>
                  <a:lnTo>
                    <a:pt x="147066" y="310654"/>
                  </a:lnTo>
                  <a:lnTo>
                    <a:pt x="147040" y="310832"/>
                  </a:lnTo>
                  <a:lnTo>
                    <a:pt x="147218" y="310896"/>
                  </a:lnTo>
                  <a:lnTo>
                    <a:pt x="147408" y="311023"/>
                  </a:lnTo>
                  <a:lnTo>
                    <a:pt x="148437" y="312178"/>
                  </a:lnTo>
                  <a:lnTo>
                    <a:pt x="148564" y="312445"/>
                  </a:lnTo>
                  <a:lnTo>
                    <a:pt x="148653" y="312699"/>
                  </a:lnTo>
                  <a:lnTo>
                    <a:pt x="148717" y="312966"/>
                  </a:lnTo>
                  <a:lnTo>
                    <a:pt x="148780" y="313270"/>
                  </a:lnTo>
                  <a:lnTo>
                    <a:pt x="148805" y="313550"/>
                  </a:lnTo>
                  <a:lnTo>
                    <a:pt x="148844" y="313855"/>
                  </a:lnTo>
                  <a:lnTo>
                    <a:pt x="148869" y="314159"/>
                  </a:lnTo>
                  <a:lnTo>
                    <a:pt x="148869" y="314464"/>
                  </a:lnTo>
                  <a:lnTo>
                    <a:pt x="148894" y="314794"/>
                  </a:lnTo>
                  <a:lnTo>
                    <a:pt x="148894" y="315137"/>
                  </a:lnTo>
                  <a:lnTo>
                    <a:pt x="148894" y="316103"/>
                  </a:lnTo>
                  <a:lnTo>
                    <a:pt x="148932" y="316407"/>
                  </a:lnTo>
                  <a:lnTo>
                    <a:pt x="148932" y="316712"/>
                  </a:lnTo>
                  <a:lnTo>
                    <a:pt x="148958" y="316966"/>
                  </a:lnTo>
                  <a:lnTo>
                    <a:pt x="148996" y="317207"/>
                  </a:lnTo>
                  <a:lnTo>
                    <a:pt x="149021" y="317423"/>
                  </a:lnTo>
                  <a:lnTo>
                    <a:pt x="149047" y="317576"/>
                  </a:lnTo>
                  <a:lnTo>
                    <a:pt x="149415" y="317449"/>
                  </a:lnTo>
                  <a:lnTo>
                    <a:pt x="149872" y="317296"/>
                  </a:lnTo>
                  <a:lnTo>
                    <a:pt x="150393" y="317119"/>
                  </a:lnTo>
                  <a:lnTo>
                    <a:pt x="150939" y="316966"/>
                  </a:lnTo>
                  <a:lnTo>
                    <a:pt x="151523" y="316750"/>
                  </a:lnTo>
                  <a:lnTo>
                    <a:pt x="152196" y="316534"/>
                  </a:lnTo>
                  <a:lnTo>
                    <a:pt x="152857" y="316357"/>
                  </a:lnTo>
                  <a:lnTo>
                    <a:pt x="153504" y="316141"/>
                  </a:lnTo>
                  <a:lnTo>
                    <a:pt x="154139" y="315925"/>
                  </a:lnTo>
                  <a:lnTo>
                    <a:pt x="154787" y="315709"/>
                  </a:lnTo>
                  <a:lnTo>
                    <a:pt x="155295" y="315493"/>
                  </a:lnTo>
                  <a:lnTo>
                    <a:pt x="155752" y="315315"/>
                  </a:lnTo>
                  <a:lnTo>
                    <a:pt x="156210" y="315163"/>
                  </a:lnTo>
                  <a:lnTo>
                    <a:pt x="156578" y="315010"/>
                  </a:lnTo>
                  <a:lnTo>
                    <a:pt x="156883" y="314858"/>
                  </a:lnTo>
                  <a:lnTo>
                    <a:pt x="157467" y="314642"/>
                  </a:lnTo>
                  <a:lnTo>
                    <a:pt x="158076" y="314312"/>
                  </a:lnTo>
                  <a:lnTo>
                    <a:pt x="158750" y="313918"/>
                  </a:lnTo>
                  <a:lnTo>
                    <a:pt x="159385" y="313550"/>
                  </a:lnTo>
                  <a:lnTo>
                    <a:pt x="159931" y="313029"/>
                  </a:lnTo>
                  <a:lnTo>
                    <a:pt x="160362" y="312420"/>
                  </a:lnTo>
                  <a:lnTo>
                    <a:pt x="160756" y="311810"/>
                  </a:lnTo>
                  <a:lnTo>
                    <a:pt x="160934" y="311137"/>
                  </a:lnTo>
                  <a:lnTo>
                    <a:pt x="160883" y="310413"/>
                  </a:lnTo>
                  <a:lnTo>
                    <a:pt x="160820" y="309676"/>
                  </a:lnTo>
                  <a:lnTo>
                    <a:pt x="160578" y="309003"/>
                  </a:lnTo>
                  <a:lnTo>
                    <a:pt x="160172" y="308368"/>
                  </a:lnTo>
                  <a:lnTo>
                    <a:pt x="159778" y="307721"/>
                  </a:lnTo>
                  <a:lnTo>
                    <a:pt x="159410" y="307213"/>
                  </a:lnTo>
                  <a:lnTo>
                    <a:pt x="159105" y="306870"/>
                  </a:lnTo>
                  <a:lnTo>
                    <a:pt x="158800" y="306501"/>
                  </a:lnTo>
                  <a:lnTo>
                    <a:pt x="158559" y="306171"/>
                  </a:lnTo>
                  <a:lnTo>
                    <a:pt x="158318" y="305841"/>
                  </a:lnTo>
                  <a:lnTo>
                    <a:pt x="158076" y="305498"/>
                  </a:lnTo>
                  <a:lnTo>
                    <a:pt x="157886" y="305130"/>
                  </a:lnTo>
                  <a:lnTo>
                    <a:pt x="157797" y="304736"/>
                  </a:lnTo>
                  <a:lnTo>
                    <a:pt x="157683" y="304342"/>
                  </a:lnTo>
                  <a:lnTo>
                    <a:pt x="158623" y="302336"/>
                  </a:lnTo>
                  <a:lnTo>
                    <a:pt x="158838" y="302082"/>
                  </a:lnTo>
                  <a:lnTo>
                    <a:pt x="159080" y="301904"/>
                  </a:lnTo>
                  <a:lnTo>
                    <a:pt x="159258" y="301967"/>
                  </a:lnTo>
                  <a:lnTo>
                    <a:pt x="159473" y="302082"/>
                  </a:lnTo>
                  <a:lnTo>
                    <a:pt x="159715" y="302209"/>
                  </a:lnTo>
                  <a:lnTo>
                    <a:pt x="159969" y="302361"/>
                  </a:lnTo>
                  <a:lnTo>
                    <a:pt x="160235" y="302539"/>
                  </a:lnTo>
                  <a:lnTo>
                    <a:pt x="160477" y="302818"/>
                  </a:lnTo>
                  <a:lnTo>
                    <a:pt x="160731" y="303060"/>
                  </a:lnTo>
                  <a:lnTo>
                    <a:pt x="160972" y="303339"/>
                  </a:lnTo>
                  <a:lnTo>
                    <a:pt x="161188" y="303606"/>
                  </a:lnTo>
                  <a:lnTo>
                    <a:pt x="161391" y="303911"/>
                  </a:lnTo>
                  <a:lnTo>
                    <a:pt x="161582" y="304190"/>
                  </a:lnTo>
                  <a:lnTo>
                    <a:pt x="161798" y="304495"/>
                  </a:lnTo>
                  <a:lnTo>
                    <a:pt x="161975" y="304800"/>
                  </a:lnTo>
                  <a:lnTo>
                    <a:pt x="162191" y="305079"/>
                  </a:lnTo>
                  <a:lnTo>
                    <a:pt x="162369" y="305384"/>
                  </a:lnTo>
                  <a:lnTo>
                    <a:pt x="162585" y="305650"/>
                  </a:lnTo>
                  <a:lnTo>
                    <a:pt x="162826" y="305930"/>
                  </a:lnTo>
                  <a:lnTo>
                    <a:pt x="163068" y="306146"/>
                  </a:lnTo>
                  <a:lnTo>
                    <a:pt x="163322" y="306387"/>
                  </a:lnTo>
                  <a:lnTo>
                    <a:pt x="164896" y="307111"/>
                  </a:lnTo>
                  <a:lnTo>
                    <a:pt x="165201" y="307174"/>
                  </a:lnTo>
                  <a:lnTo>
                    <a:pt x="165481" y="307213"/>
                  </a:lnTo>
                  <a:lnTo>
                    <a:pt x="165722" y="307213"/>
                  </a:lnTo>
                  <a:lnTo>
                    <a:pt x="165265" y="307936"/>
                  </a:lnTo>
                  <a:lnTo>
                    <a:pt x="162674" y="316534"/>
                  </a:lnTo>
                  <a:lnTo>
                    <a:pt x="162763" y="317969"/>
                  </a:lnTo>
                  <a:lnTo>
                    <a:pt x="162864" y="319366"/>
                  </a:lnTo>
                  <a:lnTo>
                    <a:pt x="163068" y="320586"/>
                  </a:lnTo>
                  <a:lnTo>
                    <a:pt x="163410" y="321652"/>
                  </a:lnTo>
                  <a:lnTo>
                    <a:pt x="163715" y="322694"/>
                  </a:lnTo>
                  <a:lnTo>
                    <a:pt x="164020" y="323570"/>
                  </a:lnTo>
                  <a:lnTo>
                    <a:pt x="164325" y="324281"/>
                  </a:lnTo>
                  <a:lnTo>
                    <a:pt x="164503" y="324332"/>
                  </a:lnTo>
                  <a:lnTo>
                    <a:pt x="164744" y="324370"/>
                  </a:lnTo>
                  <a:lnTo>
                    <a:pt x="164998" y="324307"/>
                  </a:lnTo>
                  <a:lnTo>
                    <a:pt x="165239" y="324180"/>
                  </a:lnTo>
                  <a:lnTo>
                    <a:pt x="165455" y="324002"/>
                  </a:lnTo>
                  <a:lnTo>
                    <a:pt x="165633" y="323786"/>
                  </a:lnTo>
                  <a:lnTo>
                    <a:pt x="165849" y="323570"/>
                  </a:lnTo>
                  <a:lnTo>
                    <a:pt x="166065" y="323329"/>
                  </a:lnTo>
                  <a:lnTo>
                    <a:pt x="166268" y="323113"/>
                  </a:lnTo>
                  <a:lnTo>
                    <a:pt x="166395" y="323024"/>
                  </a:lnTo>
                  <a:lnTo>
                    <a:pt x="166547" y="322961"/>
                  </a:lnTo>
                  <a:lnTo>
                    <a:pt x="166700" y="322910"/>
                  </a:lnTo>
                  <a:lnTo>
                    <a:pt x="166852" y="322846"/>
                  </a:lnTo>
                  <a:lnTo>
                    <a:pt x="166979" y="322846"/>
                  </a:lnTo>
                  <a:lnTo>
                    <a:pt x="167132" y="322846"/>
                  </a:lnTo>
                  <a:lnTo>
                    <a:pt x="167398" y="322872"/>
                  </a:lnTo>
                  <a:lnTo>
                    <a:pt x="167436" y="322999"/>
                  </a:lnTo>
                  <a:lnTo>
                    <a:pt x="167335" y="323151"/>
                  </a:lnTo>
                  <a:lnTo>
                    <a:pt x="167284" y="323303"/>
                  </a:lnTo>
                  <a:lnTo>
                    <a:pt x="167220" y="323456"/>
                  </a:lnTo>
                  <a:lnTo>
                    <a:pt x="167157" y="323634"/>
                  </a:lnTo>
                  <a:lnTo>
                    <a:pt x="167157" y="323850"/>
                  </a:lnTo>
                  <a:lnTo>
                    <a:pt x="167132" y="324065"/>
                  </a:lnTo>
                  <a:lnTo>
                    <a:pt x="167182" y="324281"/>
                  </a:lnTo>
                  <a:lnTo>
                    <a:pt x="167335" y="324523"/>
                  </a:lnTo>
                  <a:lnTo>
                    <a:pt x="167487" y="324764"/>
                  </a:lnTo>
                  <a:lnTo>
                    <a:pt x="167703" y="324980"/>
                  </a:lnTo>
                  <a:lnTo>
                    <a:pt x="168046" y="325196"/>
                  </a:lnTo>
                  <a:lnTo>
                    <a:pt x="168376" y="325374"/>
                  </a:lnTo>
                  <a:lnTo>
                    <a:pt x="168744" y="325589"/>
                  </a:lnTo>
                  <a:lnTo>
                    <a:pt x="169138" y="325767"/>
                  </a:lnTo>
                  <a:lnTo>
                    <a:pt x="169532" y="325958"/>
                  </a:lnTo>
                  <a:lnTo>
                    <a:pt x="169900" y="326161"/>
                  </a:lnTo>
                  <a:lnTo>
                    <a:pt x="170230" y="326377"/>
                  </a:lnTo>
                  <a:lnTo>
                    <a:pt x="170599" y="326593"/>
                  </a:lnTo>
                  <a:lnTo>
                    <a:pt x="170878" y="326834"/>
                  </a:lnTo>
                  <a:lnTo>
                    <a:pt x="171094" y="327113"/>
                  </a:lnTo>
                  <a:lnTo>
                    <a:pt x="171297" y="327380"/>
                  </a:lnTo>
                  <a:lnTo>
                    <a:pt x="171361" y="327685"/>
                  </a:lnTo>
                  <a:lnTo>
                    <a:pt x="171335" y="328028"/>
                  </a:lnTo>
                  <a:lnTo>
                    <a:pt x="170446" y="329793"/>
                  </a:lnTo>
                  <a:lnTo>
                    <a:pt x="170268" y="330034"/>
                  </a:lnTo>
                  <a:lnTo>
                    <a:pt x="170116" y="330225"/>
                  </a:lnTo>
                  <a:lnTo>
                    <a:pt x="169964" y="330377"/>
                  </a:lnTo>
                  <a:lnTo>
                    <a:pt x="169773" y="330123"/>
                  </a:lnTo>
                  <a:lnTo>
                    <a:pt x="169570" y="329857"/>
                  </a:lnTo>
                  <a:lnTo>
                    <a:pt x="169291" y="329514"/>
                  </a:lnTo>
                  <a:lnTo>
                    <a:pt x="169011" y="329209"/>
                  </a:lnTo>
                  <a:lnTo>
                    <a:pt x="168617" y="328815"/>
                  </a:lnTo>
                  <a:lnTo>
                    <a:pt x="168097" y="328396"/>
                  </a:lnTo>
                  <a:lnTo>
                    <a:pt x="167589" y="327964"/>
                  </a:lnTo>
                  <a:lnTo>
                    <a:pt x="166941" y="327533"/>
                  </a:lnTo>
                  <a:lnTo>
                    <a:pt x="166154" y="327139"/>
                  </a:lnTo>
                  <a:lnTo>
                    <a:pt x="165328" y="326720"/>
                  </a:lnTo>
                  <a:lnTo>
                    <a:pt x="164503" y="326415"/>
                  </a:lnTo>
                  <a:lnTo>
                    <a:pt x="163626" y="326199"/>
                  </a:lnTo>
                  <a:lnTo>
                    <a:pt x="162763" y="325958"/>
                  </a:lnTo>
                  <a:lnTo>
                    <a:pt x="162001" y="325805"/>
                  </a:lnTo>
                  <a:lnTo>
                    <a:pt x="161340" y="325704"/>
                  </a:lnTo>
                  <a:lnTo>
                    <a:pt x="160693" y="325615"/>
                  </a:lnTo>
                  <a:lnTo>
                    <a:pt x="160172" y="325551"/>
                  </a:lnTo>
                  <a:lnTo>
                    <a:pt x="159778" y="325501"/>
                  </a:lnTo>
                  <a:lnTo>
                    <a:pt x="159385" y="325462"/>
                  </a:lnTo>
                  <a:lnTo>
                    <a:pt x="158991" y="325437"/>
                  </a:lnTo>
                  <a:lnTo>
                    <a:pt x="158597" y="325374"/>
                  </a:lnTo>
                  <a:lnTo>
                    <a:pt x="158191" y="325348"/>
                  </a:lnTo>
                  <a:lnTo>
                    <a:pt x="157556" y="325310"/>
                  </a:lnTo>
                  <a:lnTo>
                    <a:pt x="156768" y="325310"/>
                  </a:lnTo>
                  <a:lnTo>
                    <a:pt x="155943" y="325310"/>
                  </a:lnTo>
                  <a:lnTo>
                    <a:pt x="154990" y="325399"/>
                  </a:lnTo>
                  <a:lnTo>
                    <a:pt x="153962" y="325615"/>
                  </a:lnTo>
                  <a:lnTo>
                    <a:pt x="152920" y="325805"/>
                  </a:lnTo>
                  <a:lnTo>
                    <a:pt x="151917" y="326136"/>
                  </a:lnTo>
                  <a:lnTo>
                    <a:pt x="150914" y="326618"/>
                  </a:lnTo>
                  <a:lnTo>
                    <a:pt x="149936" y="327075"/>
                  </a:lnTo>
                  <a:lnTo>
                    <a:pt x="149110" y="327596"/>
                  </a:lnTo>
                  <a:lnTo>
                    <a:pt x="148437" y="328180"/>
                  </a:lnTo>
                  <a:lnTo>
                    <a:pt x="147739" y="328726"/>
                  </a:lnTo>
                  <a:lnTo>
                    <a:pt x="147193" y="329247"/>
                  </a:lnTo>
                  <a:lnTo>
                    <a:pt x="146761" y="329730"/>
                  </a:lnTo>
                  <a:lnTo>
                    <a:pt x="146735" y="329577"/>
                  </a:lnTo>
                  <a:lnTo>
                    <a:pt x="146672" y="329399"/>
                  </a:lnTo>
                  <a:lnTo>
                    <a:pt x="146583" y="329158"/>
                  </a:lnTo>
                  <a:lnTo>
                    <a:pt x="146519" y="328942"/>
                  </a:lnTo>
                  <a:lnTo>
                    <a:pt x="146405" y="328701"/>
                  </a:lnTo>
                  <a:lnTo>
                    <a:pt x="146253" y="328422"/>
                  </a:lnTo>
                  <a:lnTo>
                    <a:pt x="146100" y="328142"/>
                  </a:lnTo>
                  <a:lnTo>
                    <a:pt x="145211" y="327050"/>
                  </a:lnTo>
                  <a:lnTo>
                    <a:pt x="145034" y="326872"/>
                  </a:lnTo>
                  <a:lnTo>
                    <a:pt x="143992" y="326288"/>
                  </a:lnTo>
                  <a:lnTo>
                    <a:pt x="143751" y="326288"/>
                  </a:lnTo>
                  <a:lnTo>
                    <a:pt x="143624" y="326313"/>
                  </a:lnTo>
                  <a:lnTo>
                    <a:pt x="143510" y="326504"/>
                  </a:lnTo>
                  <a:lnTo>
                    <a:pt x="143446" y="326720"/>
                  </a:lnTo>
                  <a:lnTo>
                    <a:pt x="143446" y="326872"/>
                  </a:lnTo>
                  <a:lnTo>
                    <a:pt x="143408" y="327050"/>
                  </a:lnTo>
                  <a:lnTo>
                    <a:pt x="143383" y="327266"/>
                  </a:lnTo>
                  <a:lnTo>
                    <a:pt x="143294" y="327571"/>
                  </a:lnTo>
                  <a:lnTo>
                    <a:pt x="143230" y="327875"/>
                  </a:lnTo>
                  <a:lnTo>
                    <a:pt x="142252" y="329184"/>
                  </a:lnTo>
                  <a:lnTo>
                    <a:pt x="142011" y="329399"/>
                  </a:lnTo>
                  <a:lnTo>
                    <a:pt x="141732" y="329577"/>
                  </a:lnTo>
                  <a:lnTo>
                    <a:pt x="141465" y="329730"/>
                  </a:lnTo>
                  <a:lnTo>
                    <a:pt x="141185" y="329882"/>
                  </a:lnTo>
                  <a:lnTo>
                    <a:pt x="140881" y="330034"/>
                  </a:lnTo>
                  <a:lnTo>
                    <a:pt x="140614" y="330187"/>
                  </a:lnTo>
                  <a:lnTo>
                    <a:pt x="140335" y="330314"/>
                  </a:lnTo>
                  <a:lnTo>
                    <a:pt x="140055" y="330466"/>
                  </a:lnTo>
                  <a:lnTo>
                    <a:pt x="139788" y="330644"/>
                  </a:lnTo>
                  <a:lnTo>
                    <a:pt x="139509" y="330796"/>
                  </a:lnTo>
                  <a:lnTo>
                    <a:pt x="139293" y="330987"/>
                  </a:lnTo>
                  <a:lnTo>
                    <a:pt x="139090" y="331165"/>
                  </a:lnTo>
                  <a:lnTo>
                    <a:pt x="138874" y="331381"/>
                  </a:lnTo>
                  <a:lnTo>
                    <a:pt x="138722" y="331597"/>
                  </a:lnTo>
                  <a:lnTo>
                    <a:pt x="138595" y="331800"/>
                  </a:lnTo>
                  <a:lnTo>
                    <a:pt x="138506" y="332016"/>
                  </a:lnTo>
                  <a:lnTo>
                    <a:pt x="138442" y="332168"/>
                  </a:lnTo>
                  <a:lnTo>
                    <a:pt x="138264" y="332473"/>
                  </a:lnTo>
                  <a:lnTo>
                    <a:pt x="138023" y="332536"/>
                  </a:lnTo>
                  <a:lnTo>
                    <a:pt x="137744" y="332600"/>
                  </a:lnTo>
                  <a:lnTo>
                    <a:pt x="137591" y="332625"/>
                  </a:lnTo>
                  <a:lnTo>
                    <a:pt x="137439" y="332625"/>
                  </a:lnTo>
                  <a:lnTo>
                    <a:pt x="137312" y="332663"/>
                  </a:lnTo>
                  <a:lnTo>
                    <a:pt x="137109" y="332689"/>
                  </a:lnTo>
                  <a:lnTo>
                    <a:pt x="136067" y="331558"/>
                  </a:lnTo>
                  <a:lnTo>
                    <a:pt x="136004" y="331381"/>
                  </a:lnTo>
                  <a:lnTo>
                    <a:pt x="136004" y="331190"/>
                  </a:lnTo>
                  <a:lnTo>
                    <a:pt x="136004" y="331038"/>
                  </a:lnTo>
                  <a:lnTo>
                    <a:pt x="136042" y="330860"/>
                  </a:lnTo>
                  <a:lnTo>
                    <a:pt x="136042" y="330682"/>
                  </a:lnTo>
                  <a:lnTo>
                    <a:pt x="136067" y="330492"/>
                  </a:lnTo>
                  <a:lnTo>
                    <a:pt x="136093" y="330314"/>
                  </a:lnTo>
                  <a:lnTo>
                    <a:pt x="136131" y="330123"/>
                  </a:lnTo>
                  <a:lnTo>
                    <a:pt x="136131" y="329946"/>
                  </a:lnTo>
                  <a:lnTo>
                    <a:pt x="136156" y="329768"/>
                  </a:lnTo>
                  <a:lnTo>
                    <a:pt x="136156" y="329577"/>
                  </a:lnTo>
                  <a:lnTo>
                    <a:pt x="136156" y="329425"/>
                  </a:lnTo>
                  <a:lnTo>
                    <a:pt x="136156" y="329247"/>
                  </a:lnTo>
                  <a:lnTo>
                    <a:pt x="136131" y="329095"/>
                  </a:lnTo>
                  <a:lnTo>
                    <a:pt x="136004" y="328853"/>
                  </a:lnTo>
                  <a:lnTo>
                    <a:pt x="135978" y="328726"/>
                  </a:lnTo>
                  <a:lnTo>
                    <a:pt x="135763" y="328637"/>
                  </a:lnTo>
                  <a:lnTo>
                    <a:pt x="135585" y="328637"/>
                  </a:lnTo>
                  <a:lnTo>
                    <a:pt x="135331" y="328726"/>
                  </a:lnTo>
                  <a:lnTo>
                    <a:pt x="135089" y="328879"/>
                  </a:lnTo>
                  <a:lnTo>
                    <a:pt x="134848" y="329057"/>
                  </a:lnTo>
                  <a:lnTo>
                    <a:pt x="134607" y="329247"/>
                  </a:lnTo>
                  <a:lnTo>
                    <a:pt x="134366" y="329425"/>
                  </a:lnTo>
                  <a:lnTo>
                    <a:pt x="134112" y="329577"/>
                  </a:lnTo>
                  <a:lnTo>
                    <a:pt x="133845" y="329704"/>
                  </a:lnTo>
                  <a:lnTo>
                    <a:pt x="133692" y="329730"/>
                  </a:lnTo>
                  <a:lnTo>
                    <a:pt x="133540" y="329730"/>
                  </a:lnTo>
                  <a:lnTo>
                    <a:pt x="133388" y="329704"/>
                  </a:lnTo>
                  <a:lnTo>
                    <a:pt x="133235" y="329666"/>
                  </a:lnTo>
                  <a:lnTo>
                    <a:pt x="133083" y="329641"/>
                  </a:lnTo>
                  <a:lnTo>
                    <a:pt x="132930" y="329552"/>
                  </a:lnTo>
                  <a:lnTo>
                    <a:pt x="132778" y="329463"/>
                  </a:lnTo>
                  <a:lnTo>
                    <a:pt x="132562" y="329311"/>
                  </a:lnTo>
                  <a:lnTo>
                    <a:pt x="132499" y="329158"/>
                  </a:lnTo>
                  <a:lnTo>
                    <a:pt x="132410" y="328968"/>
                  </a:lnTo>
                  <a:lnTo>
                    <a:pt x="132321" y="328726"/>
                  </a:lnTo>
                  <a:lnTo>
                    <a:pt x="132232" y="328510"/>
                  </a:lnTo>
                  <a:lnTo>
                    <a:pt x="132105" y="328206"/>
                  </a:lnTo>
                  <a:lnTo>
                    <a:pt x="132016" y="327875"/>
                  </a:lnTo>
                  <a:lnTo>
                    <a:pt x="131927" y="327533"/>
                  </a:lnTo>
                  <a:lnTo>
                    <a:pt x="131864" y="327202"/>
                  </a:lnTo>
                  <a:lnTo>
                    <a:pt x="131826" y="326834"/>
                  </a:lnTo>
                  <a:lnTo>
                    <a:pt x="131800" y="326466"/>
                  </a:lnTo>
                  <a:lnTo>
                    <a:pt x="131826" y="326136"/>
                  </a:lnTo>
                  <a:lnTo>
                    <a:pt x="131927" y="325805"/>
                  </a:lnTo>
                  <a:lnTo>
                    <a:pt x="131978" y="325501"/>
                  </a:lnTo>
                  <a:lnTo>
                    <a:pt x="132080" y="325247"/>
                  </a:lnTo>
                  <a:lnTo>
                    <a:pt x="132168" y="325043"/>
                  </a:lnTo>
                  <a:lnTo>
                    <a:pt x="132257" y="324789"/>
                  </a:lnTo>
                  <a:lnTo>
                    <a:pt x="132384" y="324485"/>
                  </a:lnTo>
                  <a:lnTo>
                    <a:pt x="132499" y="324129"/>
                  </a:lnTo>
                  <a:lnTo>
                    <a:pt x="132588" y="323761"/>
                  </a:lnTo>
                  <a:lnTo>
                    <a:pt x="132689" y="323392"/>
                  </a:lnTo>
                  <a:lnTo>
                    <a:pt x="132715" y="322961"/>
                  </a:lnTo>
                  <a:lnTo>
                    <a:pt x="132715" y="322541"/>
                  </a:lnTo>
                  <a:lnTo>
                    <a:pt x="132715" y="322148"/>
                  </a:lnTo>
                  <a:lnTo>
                    <a:pt x="132626" y="321741"/>
                  </a:lnTo>
                  <a:lnTo>
                    <a:pt x="132562" y="321386"/>
                  </a:lnTo>
                  <a:lnTo>
                    <a:pt x="132435" y="321017"/>
                  </a:lnTo>
                  <a:lnTo>
                    <a:pt x="132283" y="320675"/>
                  </a:lnTo>
                  <a:lnTo>
                    <a:pt x="132105" y="320344"/>
                  </a:lnTo>
                  <a:lnTo>
                    <a:pt x="131927" y="320040"/>
                  </a:lnTo>
                  <a:lnTo>
                    <a:pt x="131673" y="319760"/>
                  </a:lnTo>
                  <a:lnTo>
                    <a:pt x="131432" y="319455"/>
                  </a:lnTo>
                  <a:lnTo>
                    <a:pt x="128689" y="317754"/>
                  </a:lnTo>
                  <a:lnTo>
                    <a:pt x="128473" y="317665"/>
                  </a:lnTo>
                  <a:lnTo>
                    <a:pt x="128270" y="317601"/>
                  </a:lnTo>
                  <a:lnTo>
                    <a:pt x="127812" y="317423"/>
                  </a:lnTo>
                  <a:lnTo>
                    <a:pt x="127203" y="317233"/>
                  </a:lnTo>
                  <a:lnTo>
                    <a:pt x="121678" y="316204"/>
                  </a:lnTo>
                  <a:lnTo>
                    <a:pt x="120586" y="316204"/>
                  </a:lnTo>
                  <a:lnTo>
                    <a:pt x="119456" y="316204"/>
                  </a:lnTo>
                  <a:lnTo>
                    <a:pt x="118478" y="316255"/>
                  </a:lnTo>
                  <a:lnTo>
                    <a:pt x="117563" y="316407"/>
                  </a:lnTo>
                  <a:lnTo>
                    <a:pt x="116687" y="316598"/>
                  </a:lnTo>
                  <a:lnTo>
                    <a:pt x="115925" y="316750"/>
                  </a:lnTo>
                  <a:lnTo>
                    <a:pt x="115277" y="316928"/>
                  </a:lnTo>
                  <a:lnTo>
                    <a:pt x="115493" y="317296"/>
                  </a:lnTo>
                  <a:lnTo>
                    <a:pt x="115773" y="317754"/>
                  </a:lnTo>
                  <a:lnTo>
                    <a:pt x="116103" y="318274"/>
                  </a:lnTo>
                  <a:lnTo>
                    <a:pt x="116433" y="318795"/>
                  </a:lnTo>
                  <a:lnTo>
                    <a:pt x="119176" y="321284"/>
                  </a:lnTo>
                  <a:lnTo>
                    <a:pt x="119786" y="321716"/>
                  </a:lnTo>
                  <a:lnTo>
                    <a:pt x="120396" y="322110"/>
                  </a:lnTo>
                  <a:lnTo>
                    <a:pt x="121069" y="322478"/>
                  </a:lnTo>
                  <a:lnTo>
                    <a:pt x="121716" y="322846"/>
                  </a:lnTo>
                  <a:lnTo>
                    <a:pt x="122377" y="323176"/>
                  </a:lnTo>
                  <a:lnTo>
                    <a:pt x="123050" y="323519"/>
                  </a:lnTo>
                  <a:lnTo>
                    <a:pt x="123698" y="323824"/>
                  </a:lnTo>
                  <a:lnTo>
                    <a:pt x="124358" y="324154"/>
                  </a:lnTo>
                  <a:lnTo>
                    <a:pt x="125031" y="324459"/>
                  </a:lnTo>
                  <a:lnTo>
                    <a:pt x="125704" y="324789"/>
                  </a:lnTo>
                  <a:lnTo>
                    <a:pt x="129641" y="327418"/>
                  </a:lnTo>
                  <a:lnTo>
                    <a:pt x="129425" y="327355"/>
                  </a:lnTo>
                  <a:lnTo>
                    <a:pt x="129146" y="327291"/>
                  </a:lnTo>
                  <a:lnTo>
                    <a:pt x="128841" y="327228"/>
                  </a:lnTo>
                  <a:lnTo>
                    <a:pt x="128536" y="327177"/>
                  </a:lnTo>
                  <a:lnTo>
                    <a:pt x="128168" y="327139"/>
                  </a:lnTo>
                  <a:lnTo>
                    <a:pt x="127774" y="327139"/>
                  </a:lnTo>
                  <a:lnTo>
                    <a:pt x="127381" y="327139"/>
                  </a:lnTo>
                  <a:lnTo>
                    <a:pt x="125488" y="327507"/>
                  </a:lnTo>
                  <a:lnTo>
                    <a:pt x="125120" y="327596"/>
                  </a:lnTo>
                  <a:lnTo>
                    <a:pt x="124790" y="327723"/>
                  </a:lnTo>
                  <a:lnTo>
                    <a:pt x="124421" y="327875"/>
                  </a:lnTo>
                  <a:lnTo>
                    <a:pt x="124053" y="328028"/>
                  </a:lnTo>
                  <a:lnTo>
                    <a:pt x="123698" y="328142"/>
                  </a:lnTo>
                  <a:lnTo>
                    <a:pt x="123355" y="328295"/>
                  </a:lnTo>
                  <a:lnTo>
                    <a:pt x="122986" y="328447"/>
                  </a:lnTo>
                  <a:lnTo>
                    <a:pt x="122631" y="328599"/>
                  </a:lnTo>
                  <a:lnTo>
                    <a:pt x="122288" y="328752"/>
                  </a:lnTo>
                  <a:lnTo>
                    <a:pt x="121920" y="328904"/>
                  </a:lnTo>
                  <a:lnTo>
                    <a:pt x="121615" y="329031"/>
                  </a:lnTo>
                  <a:lnTo>
                    <a:pt x="121348" y="329120"/>
                  </a:lnTo>
                  <a:lnTo>
                    <a:pt x="121069" y="329209"/>
                  </a:lnTo>
                  <a:lnTo>
                    <a:pt x="120853" y="329272"/>
                  </a:lnTo>
                  <a:lnTo>
                    <a:pt x="120675" y="329336"/>
                  </a:lnTo>
                  <a:lnTo>
                    <a:pt x="120586" y="329209"/>
                  </a:lnTo>
                  <a:lnTo>
                    <a:pt x="120497" y="329057"/>
                  </a:lnTo>
                  <a:lnTo>
                    <a:pt x="120370" y="328853"/>
                  </a:lnTo>
                  <a:lnTo>
                    <a:pt x="120281" y="328663"/>
                  </a:lnTo>
                  <a:lnTo>
                    <a:pt x="120154" y="328422"/>
                  </a:lnTo>
                  <a:lnTo>
                    <a:pt x="120065" y="328142"/>
                  </a:lnTo>
                  <a:lnTo>
                    <a:pt x="119976" y="327837"/>
                  </a:lnTo>
                  <a:lnTo>
                    <a:pt x="119888" y="327571"/>
                  </a:lnTo>
                  <a:lnTo>
                    <a:pt x="119824" y="327266"/>
                  </a:lnTo>
                  <a:lnTo>
                    <a:pt x="119761" y="326986"/>
                  </a:lnTo>
                  <a:lnTo>
                    <a:pt x="119697" y="326682"/>
                  </a:lnTo>
                  <a:lnTo>
                    <a:pt x="119634" y="326415"/>
                  </a:lnTo>
                  <a:lnTo>
                    <a:pt x="119583" y="326136"/>
                  </a:lnTo>
                  <a:lnTo>
                    <a:pt x="119481" y="325856"/>
                  </a:lnTo>
                  <a:lnTo>
                    <a:pt x="119430" y="325589"/>
                  </a:lnTo>
                  <a:lnTo>
                    <a:pt x="119329" y="325310"/>
                  </a:lnTo>
                  <a:lnTo>
                    <a:pt x="119240" y="325069"/>
                  </a:lnTo>
                  <a:lnTo>
                    <a:pt x="119087" y="324827"/>
                  </a:lnTo>
                  <a:lnTo>
                    <a:pt x="118973" y="324612"/>
                  </a:lnTo>
                  <a:lnTo>
                    <a:pt x="118821" y="324396"/>
                  </a:lnTo>
                  <a:lnTo>
                    <a:pt x="118630" y="324218"/>
                  </a:lnTo>
                  <a:lnTo>
                    <a:pt x="118452" y="324027"/>
                  </a:lnTo>
                  <a:lnTo>
                    <a:pt x="118262" y="323913"/>
                  </a:lnTo>
                  <a:lnTo>
                    <a:pt x="118084" y="323824"/>
                  </a:lnTo>
                  <a:lnTo>
                    <a:pt x="117868" y="323723"/>
                  </a:lnTo>
                  <a:lnTo>
                    <a:pt x="117690" y="323634"/>
                  </a:lnTo>
                  <a:lnTo>
                    <a:pt x="117538" y="323608"/>
                  </a:lnTo>
                  <a:lnTo>
                    <a:pt x="117297" y="323545"/>
                  </a:lnTo>
                  <a:lnTo>
                    <a:pt x="116992" y="323456"/>
                  </a:lnTo>
                  <a:lnTo>
                    <a:pt x="116649" y="323329"/>
                  </a:lnTo>
                  <a:lnTo>
                    <a:pt x="116319" y="323215"/>
                  </a:lnTo>
                  <a:lnTo>
                    <a:pt x="115925" y="323062"/>
                  </a:lnTo>
                  <a:lnTo>
                    <a:pt x="115493" y="322846"/>
                  </a:lnTo>
                  <a:lnTo>
                    <a:pt x="115062" y="322630"/>
                  </a:lnTo>
                  <a:lnTo>
                    <a:pt x="113055" y="321348"/>
                  </a:lnTo>
                  <a:lnTo>
                    <a:pt x="112661" y="321081"/>
                  </a:lnTo>
                  <a:lnTo>
                    <a:pt x="112268" y="320802"/>
                  </a:lnTo>
                  <a:lnTo>
                    <a:pt x="111899" y="320522"/>
                  </a:lnTo>
                  <a:lnTo>
                    <a:pt x="111506" y="320255"/>
                  </a:lnTo>
                  <a:lnTo>
                    <a:pt x="111099" y="320014"/>
                  </a:lnTo>
                  <a:lnTo>
                    <a:pt x="110744" y="319735"/>
                  </a:lnTo>
                  <a:lnTo>
                    <a:pt x="110337" y="319455"/>
                  </a:lnTo>
                  <a:lnTo>
                    <a:pt x="109943" y="319214"/>
                  </a:lnTo>
                  <a:lnTo>
                    <a:pt x="109550" y="318998"/>
                  </a:lnTo>
                  <a:lnTo>
                    <a:pt x="109156" y="318757"/>
                  </a:lnTo>
                  <a:lnTo>
                    <a:pt x="108788" y="318579"/>
                  </a:lnTo>
                  <a:lnTo>
                    <a:pt x="108483" y="318427"/>
                  </a:lnTo>
                  <a:lnTo>
                    <a:pt x="108153" y="318300"/>
                  </a:lnTo>
                  <a:lnTo>
                    <a:pt x="107873" y="318185"/>
                  </a:lnTo>
                  <a:lnTo>
                    <a:pt x="107657" y="318084"/>
                  </a:lnTo>
                  <a:lnTo>
                    <a:pt x="107289" y="317969"/>
                  </a:lnTo>
                  <a:lnTo>
                    <a:pt x="106870" y="317779"/>
                  </a:lnTo>
                  <a:lnTo>
                    <a:pt x="106375" y="317576"/>
                  </a:lnTo>
                  <a:lnTo>
                    <a:pt x="105892" y="317322"/>
                  </a:lnTo>
                  <a:lnTo>
                    <a:pt x="105410" y="317055"/>
                  </a:lnTo>
                  <a:lnTo>
                    <a:pt x="104889" y="316661"/>
                  </a:lnTo>
                  <a:lnTo>
                    <a:pt x="104368" y="316293"/>
                  </a:lnTo>
                  <a:lnTo>
                    <a:pt x="101079" y="310769"/>
                  </a:lnTo>
                  <a:lnTo>
                    <a:pt x="100926" y="310197"/>
                  </a:lnTo>
                  <a:lnTo>
                    <a:pt x="100774" y="309587"/>
                  </a:lnTo>
                  <a:lnTo>
                    <a:pt x="100647" y="308940"/>
                  </a:lnTo>
                  <a:lnTo>
                    <a:pt x="100558" y="308305"/>
                  </a:lnTo>
                  <a:lnTo>
                    <a:pt x="100469" y="307721"/>
                  </a:lnTo>
                  <a:lnTo>
                    <a:pt x="100406" y="307238"/>
                  </a:lnTo>
                  <a:lnTo>
                    <a:pt x="100317" y="306717"/>
                  </a:lnTo>
                  <a:lnTo>
                    <a:pt x="100279" y="306324"/>
                  </a:lnTo>
                  <a:lnTo>
                    <a:pt x="100228" y="305955"/>
                  </a:lnTo>
                  <a:lnTo>
                    <a:pt x="99949" y="305955"/>
                  </a:lnTo>
                  <a:lnTo>
                    <a:pt x="99618" y="305892"/>
                  </a:lnTo>
                  <a:lnTo>
                    <a:pt x="99212" y="305803"/>
                  </a:lnTo>
                  <a:lnTo>
                    <a:pt x="98818" y="305739"/>
                  </a:lnTo>
                  <a:lnTo>
                    <a:pt x="98361" y="305587"/>
                  </a:lnTo>
                  <a:lnTo>
                    <a:pt x="95986" y="304342"/>
                  </a:lnTo>
                  <a:lnTo>
                    <a:pt x="95529" y="304063"/>
                  </a:lnTo>
                  <a:lnTo>
                    <a:pt x="95072" y="303733"/>
                  </a:lnTo>
                  <a:lnTo>
                    <a:pt x="94640" y="303428"/>
                  </a:lnTo>
                  <a:lnTo>
                    <a:pt x="94183" y="303098"/>
                  </a:lnTo>
                  <a:lnTo>
                    <a:pt x="93764" y="302793"/>
                  </a:lnTo>
                  <a:lnTo>
                    <a:pt x="93306" y="302450"/>
                  </a:lnTo>
                  <a:lnTo>
                    <a:pt x="92849" y="302145"/>
                  </a:lnTo>
                  <a:lnTo>
                    <a:pt x="92392" y="301840"/>
                  </a:lnTo>
                  <a:lnTo>
                    <a:pt x="91960" y="301536"/>
                  </a:lnTo>
                  <a:lnTo>
                    <a:pt x="91478" y="301294"/>
                  </a:lnTo>
                  <a:lnTo>
                    <a:pt x="89344" y="300405"/>
                  </a:lnTo>
                  <a:lnTo>
                    <a:pt x="89001" y="300316"/>
                  </a:lnTo>
                  <a:lnTo>
                    <a:pt x="87630" y="301536"/>
                  </a:lnTo>
                  <a:lnTo>
                    <a:pt x="87452" y="301815"/>
                  </a:lnTo>
                  <a:lnTo>
                    <a:pt x="87299" y="302120"/>
                  </a:lnTo>
                  <a:lnTo>
                    <a:pt x="87210" y="302425"/>
                  </a:lnTo>
                  <a:lnTo>
                    <a:pt x="87083" y="302729"/>
                  </a:lnTo>
                  <a:lnTo>
                    <a:pt x="87020" y="303034"/>
                  </a:lnTo>
                  <a:lnTo>
                    <a:pt x="86969" y="303301"/>
                  </a:lnTo>
                  <a:lnTo>
                    <a:pt x="86906" y="303606"/>
                  </a:lnTo>
                  <a:lnTo>
                    <a:pt x="86842" y="303911"/>
                  </a:lnTo>
                  <a:lnTo>
                    <a:pt x="86817" y="304215"/>
                  </a:lnTo>
                  <a:lnTo>
                    <a:pt x="86779" y="304520"/>
                  </a:lnTo>
                  <a:lnTo>
                    <a:pt x="86779" y="304825"/>
                  </a:lnTo>
                  <a:lnTo>
                    <a:pt x="86753" y="305130"/>
                  </a:lnTo>
                  <a:lnTo>
                    <a:pt x="86715" y="305435"/>
                  </a:lnTo>
                  <a:lnTo>
                    <a:pt x="86690" y="305714"/>
                  </a:lnTo>
                  <a:lnTo>
                    <a:pt x="86664" y="306019"/>
                  </a:lnTo>
                  <a:lnTo>
                    <a:pt x="86601" y="306298"/>
                  </a:lnTo>
                  <a:lnTo>
                    <a:pt x="86563" y="306539"/>
                  </a:lnTo>
                  <a:lnTo>
                    <a:pt x="86512" y="306755"/>
                  </a:lnTo>
                  <a:lnTo>
                    <a:pt x="86448" y="306959"/>
                  </a:lnTo>
                  <a:lnTo>
                    <a:pt x="86385" y="307111"/>
                  </a:lnTo>
                  <a:lnTo>
                    <a:pt x="86360" y="307263"/>
                  </a:lnTo>
                  <a:lnTo>
                    <a:pt x="84797" y="307873"/>
                  </a:lnTo>
                  <a:lnTo>
                    <a:pt x="84493" y="307936"/>
                  </a:lnTo>
                  <a:lnTo>
                    <a:pt x="83007" y="307606"/>
                  </a:lnTo>
                  <a:lnTo>
                    <a:pt x="82753" y="307479"/>
                  </a:lnTo>
                  <a:lnTo>
                    <a:pt x="82575" y="307365"/>
                  </a:lnTo>
                  <a:lnTo>
                    <a:pt x="82397" y="307213"/>
                  </a:lnTo>
                  <a:lnTo>
                    <a:pt x="82550" y="306870"/>
                  </a:lnTo>
                  <a:lnTo>
                    <a:pt x="82702" y="306476"/>
                  </a:lnTo>
                  <a:lnTo>
                    <a:pt x="82880" y="306044"/>
                  </a:lnTo>
                  <a:lnTo>
                    <a:pt x="83058" y="305587"/>
                  </a:lnTo>
                  <a:lnTo>
                    <a:pt x="83248" y="305168"/>
                  </a:lnTo>
                  <a:lnTo>
                    <a:pt x="83400" y="304711"/>
                  </a:lnTo>
                  <a:lnTo>
                    <a:pt x="83553" y="304253"/>
                  </a:lnTo>
                  <a:lnTo>
                    <a:pt x="83667" y="303885"/>
                  </a:lnTo>
                  <a:lnTo>
                    <a:pt x="83731" y="303555"/>
                  </a:lnTo>
                  <a:lnTo>
                    <a:pt x="83794" y="303212"/>
                  </a:lnTo>
                  <a:lnTo>
                    <a:pt x="83794" y="302945"/>
                  </a:lnTo>
                  <a:lnTo>
                    <a:pt x="83731" y="302691"/>
                  </a:lnTo>
                  <a:lnTo>
                    <a:pt x="83667" y="302450"/>
                  </a:lnTo>
                  <a:lnTo>
                    <a:pt x="83553" y="302234"/>
                  </a:lnTo>
                  <a:lnTo>
                    <a:pt x="83362" y="302082"/>
                  </a:lnTo>
                  <a:lnTo>
                    <a:pt x="83185" y="301904"/>
                  </a:lnTo>
                  <a:lnTo>
                    <a:pt x="82905" y="301726"/>
                  </a:lnTo>
                  <a:lnTo>
                    <a:pt x="82575" y="301599"/>
                  </a:lnTo>
                  <a:lnTo>
                    <a:pt x="82270" y="301447"/>
                  </a:lnTo>
                  <a:lnTo>
                    <a:pt x="81838" y="301294"/>
                  </a:lnTo>
                  <a:lnTo>
                    <a:pt x="81356" y="301167"/>
                  </a:lnTo>
                  <a:lnTo>
                    <a:pt x="80873" y="301015"/>
                  </a:lnTo>
                  <a:lnTo>
                    <a:pt x="80378" y="300901"/>
                  </a:lnTo>
                  <a:lnTo>
                    <a:pt x="79895" y="300774"/>
                  </a:lnTo>
                  <a:lnTo>
                    <a:pt x="79400" y="300659"/>
                  </a:lnTo>
                  <a:lnTo>
                    <a:pt x="78943" y="300532"/>
                  </a:lnTo>
                  <a:lnTo>
                    <a:pt x="78587" y="300443"/>
                  </a:lnTo>
                  <a:lnTo>
                    <a:pt x="78219" y="300355"/>
                  </a:lnTo>
                  <a:lnTo>
                    <a:pt x="77724" y="300202"/>
                  </a:lnTo>
                  <a:lnTo>
                    <a:pt x="77216" y="300012"/>
                  </a:lnTo>
                  <a:lnTo>
                    <a:pt x="76657" y="299859"/>
                  </a:lnTo>
                  <a:lnTo>
                    <a:pt x="76085" y="299593"/>
                  </a:lnTo>
                  <a:lnTo>
                    <a:pt x="75438" y="299250"/>
                  </a:lnTo>
                  <a:lnTo>
                    <a:pt x="74803" y="298945"/>
                  </a:lnTo>
                  <a:lnTo>
                    <a:pt x="74168" y="298551"/>
                  </a:lnTo>
                  <a:lnTo>
                    <a:pt x="73583" y="298157"/>
                  </a:lnTo>
                  <a:lnTo>
                    <a:pt x="72999" y="297764"/>
                  </a:lnTo>
                  <a:lnTo>
                    <a:pt x="72453" y="297307"/>
                  </a:lnTo>
                  <a:lnTo>
                    <a:pt x="71932" y="296849"/>
                  </a:lnTo>
                  <a:lnTo>
                    <a:pt x="71424" y="296354"/>
                  </a:lnTo>
                  <a:lnTo>
                    <a:pt x="70904" y="295871"/>
                  </a:lnTo>
                  <a:lnTo>
                    <a:pt x="70408" y="295351"/>
                  </a:lnTo>
                  <a:lnTo>
                    <a:pt x="69951" y="294805"/>
                  </a:lnTo>
                  <a:lnTo>
                    <a:pt x="69469" y="294284"/>
                  </a:lnTo>
                  <a:lnTo>
                    <a:pt x="69037" y="293700"/>
                  </a:lnTo>
                  <a:lnTo>
                    <a:pt x="68580" y="293154"/>
                  </a:lnTo>
                  <a:lnTo>
                    <a:pt x="68160" y="292582"/>
                  </a:lnTo>
                  <a:lnTo>
                    <a:pt x="67729" y="291973"/>
                  </a:lnTo>
                  <a:lnTo>
                    <a:pt x="67310" y="291388"/>
                  </a:lnTo>
                  <a:lnTo>
                    <a:pt x="66941" y="290868"/>
                  </a:lnTo>
                  <a:lnTo>
                    <a:pt x="66636" y="290410"/>
                  </a:lnTo>
                  <a:lnTo>
                    <a:pt x="66332" y="289953"/>
                  </a:lnTo>
                  <a:lnTo>
                    <a:pt x="66116" y="289623"/>
                  </a:lnTo>
                  <a:lnTo>
                    <a:pt x="65989" y="289433"/>
                  </a:lnTo>
                  <a:lnTo>
                    <a:pt x="65874" y="289229"/>
                  </a:lnTo>
                  <a:lnTo>
                    <a:pt x="65747" y="289039"/>
                  </a:lnTo>
                  <a:lnTo>
                    <a:pt x="65659" y="288886"/>
                  </a:lnTo>
                  <a:lnTo>
                    <a:pt x="65570" y="288709"/>
                  </a:lnTo>
                  <a:lnTo>
                    <a:pt x="65481" y="288467"/>
                  </a:lnTo>
                  <a:lnTo>
                    <a:pt x="65417" y="288188"/>
                  </a:lnTo>
                  <a:lnTo>
                    <a:pt x="65354" y="287909"/>
                  </a:lnTo>
                  <a:lnTo>
                    <a:pt x="65354" y="287604"/>
                  </a:lnTo>
                  <a:lnTo>
                    <a:pt x="65417" y="287299"/>
                  </a:lnTo>
                  <a:lnTo>
                    <a:pt x="66484" y="286118"/>
                  </a:lnTo>
                  <a:lnTo>
                    <a:pt x="66636" y="286207"/>
                  </a:lnTo>
                  <a:lnTo>
                    <a:pt x="66814" y="286334"/>
                  </a:lnTo>
                  <a:lnTo>
                    <a:pt x="67005" y="286512"/>
                  </a:lnTo>
                  <a:lnTo>
                    <a:pt x="67208" y="286664"/>
                  </a:lnTo>
                  <a:lnTo>
                    <a:pt x="67424" y="286905"/>
                  </a:lnTo>
                  <a:lnTo>
                    <a:pt x="67640" y="287210"/>
                  </a:lnTo>
                  <a:lnTo>
                    <a:pt x="67881" y="287489"/>
                  </a:lnTo>
                  <a:lnTo>
                    <a:pt x="68097" y="287820"/>
                  </a:lnTo>
                  <a:lnTo>
                    <a:pt x="68338" y="288124"/>
                  </a:lnTo>
                  <a:lnTo>
                    <a:pt x="68554" y="288467"/>
                  </a:lnTo>
                  <a:lnTo>
                    <a:pt x="68795" y="288772"/>
                  </a:lnTo>
                  <a:lnTo>
                    <a:pt x="69037" y="289077"/>
                  </a:lnTo>
                  <a:lnTo>
                    <a:pt x="69253" y="289382"/>
                  </a:lnTo>
                  <a:lnTo>
                    <a:pt x="69532" y="289648"/>
                  </a:lnTo>
                  <a:lnTo>
                    <a:pt x="69799" y="289928"/>
                  </a:lnTo>
                  <a:lnTo>
                    <a:pt x="70104" y="290169"/>
                  </a:lnTo>
                  <a:lnTo>
                    <a:pt x="71932" y="290804"/>
                  </a:lnTo>
                  <a:lnTo>
                    <a:pt x="72390" y="290842"/>
                  </a:lnTo>
                  <a:lnTo>
                    <a:pt x="74345" y="290322"/>
                  </a:lnTo>
                  <a:lnTo>
                    <a:pt x="74129" y="290106"/>
                  </a:lnTo>
                  <a:lnTo>
                    <a:pt x="73914" y="289839"/>
                  </a:lnTo>
                  <a:lnTo>
                    <a:pt x="73647" y="289471"/>
                  </a:lnTo>
                  <a:lnTo>
                    <a:pt x="73367" y="289128"/>
                  </a:lnTo>
                  <a:lnTo>
                    <a:pt x="73101" y="288709"/>
                  </a:lnTo>
                  <a:lnTo>
                    <a:pt x="71513" y="285572"/>
                  </a:lnTo>
                  <a:lnTo>
                    <a:pt x="71272" y="285051"/>
                  </a:lnTo>
                  <a:lnTo>
                    <a:pt x="71018" y="284530"/>
                  </a:lnTo>
                  <a:lnTo>
                    <a:pt x="70751" y="284048"/>
                  </a:lnTo>
                  <a:lnTo>
                    <a:pt x="70446" y="283552"/>
                  </a:lnTo>
                  <a:lnTo>
                    <a:pt x="70167" y="283070"/>
                  </a:lnTo>
                  <a:lnTo>
                    <a:pt x="69837" y="282613"/>
                  </a:lnTo>
                  <a:lnTo>
                    <a:pt x="69494" y="282181"/>
                  </a:lnTo>
                  <a:lnTo>
                    <a:pt x="69138" y="281724"/>
                  </a:lnTo>
                  <a:lnTo>
                    <a:pt x="66814" y="280200"/>
                  </a:lnTo>
                  <a:lnTo>
                    <a:pt x="66357" y="280022"/>
                  </a:lnTo>
                  <a:lnTo>
                    <a:pt x="65938" y="279869"/>
                  </a:lnTo>
                  <a:lnTo>
                    <a:pt x="65570" y="279806"/>
                  </a:lnTo>
                  <a:lnTo>
                    <a:pt x="65354" y="279742"/>
                  </a:lnTo>
                  <a:lnTo>
                    <a:pt x="65112" y="279628"/>
                  </a:lnTo>
                  <a:lnTo>
                    <a:pt x="64808" y="279501"/>
                  </a:lnTo>
                  <a:lnTo>
                    <a:pt x="64465" y="279349"/>
                  </a:lnTo>
                  <a:lnTo>
                    <a:pt x="64135" y="279107"/>
                  </a:lnTo>
                  <a:lnTo>
                    <a:pt x="63741" y="278765"/>
                  </a:lnTo>
                  <a:lnTo>
                    <a:pt x="63347" y="278460"/>
                  </a:lnTo>
                  <a:lnTo>
                    <a:pt x="62979" y="278104"/>
                  </a:lnTo>
                  <a:lnTo>
                    <a:pt x="62611" y="277698"/>
                  </a:lnTo>
                  <a:lnTo>
                    <a:pt x="62280" y="277304"/>
                  </a:lnTo>
                  <a:lnTo>
                    <a:pt x="61976" y="276936"/>
                  </a:lnTo>
                  <a:lnTo>
                    <a:pt x="61722" y="276669"/>
                  </a:lnTo>
                  <a:lnTo>
                    <a:pt x="61480" y="276364"/>
                  </a:lnTo>
                  <a:lnTo>
                    <a:pt x="61264" y="276123"/>
                  </a:lnTo>
                  <a:lnTo>
                    <a:pt x="61112" y="275907"/>
                  </a:lnTo>
                  <a:lnTo>
                    <a:pt x="60909" y="275666"/>
                  </a:lnTo>
                  <a:lnTo>
                    <a:pt x="60693" y="275323"/>
                  </a:lnTo>
                  <a:lnTo>
                    <a:pt x="60413" y="274929"/>
                  </a:lnTo>
                  <a:lnTo>
                    <a:pt x="60172" y="274535"/>
                  </a:lnTo>
                  <a:lnTo>
                    <a:pt x="59956" y="274040"/>
                  </a:lnTo>
                  <a:lnTo>
                    <a:pt x="59804" y="273469"/>
                  </a:lnTo>
                  <a:lnTo>
                    <a:pt x="59626" y="272884"/>
                  </a:lnTo>
                  <a:lnTo>
                    <a:pt x="59588" y="272313"/>
                  </a:lnTo>
                  <a:lnTo>
                    <a:pt x="59626" y="271729"/>
                  </a:lnTo>
                  <a:lnTo>
                    <a:pt x="59690" y="271145"/>
                  </a:lnTo>
                  <a:lnTo>
                    <a:pt x="59842" y="270662"/>
                  </a:lnTo>
                  <a:lnTo>
                    <a:pt x="60083" y="270268"/>
                  </a:lnTo>
                  <a:lnTo>
                    <a:pt x="60325" y="269875"/>
                  </a:lnTo>
                  <a:lnTo>
                    <a:pt x="60566" y="269570"/>
                  </a:lnTo>
                  <a:lnTo>
                    <a:pt x="60782" y="269290"/>
                  </a:lnTo>
                  <a:lnTo>
                    <a:pt x="61023" y="269049"/>
                  </a:lnTo>
                  <a:lnTo>
                    <a:pt x="61366" y="268770"/>
                  </a:lnTo>
                  <a:lnTo>
                    <a:pt x="61760" y="268528"/>
                  </a:lnTo>
                  <a:lnTo>
                    <a:pt x="62153" y="268249"/>
                  </a:lnTo>
                  <a:lnTo>
                    <a:pt x="62611" y="268135"/>
                  </a:lnTo>
                  <a:lnTo>
                    <a:pt x="63157" y="268097"/>
                  </a:lnTo>
                  <a:lnTo>
                    <a:pt x="63703" y="268097"/>
                  </a:lnTo>
                  <a:lnTo>
                    <a:pt x="66205" y="269201"/>
                  </a:lnTo>
                  <a:lnTo>
                    <a:pt x="66598" y="269468"/>
                  </a:lnTo>
                  <a:lnTo>
                    <a:pt x="66903" y="269748"/>
                  </a:lnTo>
                  <a:lnTo>
                    <a:pt x="67183" y="269963"/>
                  </a:lnTo>
                  <a:lnTo>
                    <a:pt x="67360" y="270116"/>
                  </a:lnTo>
                  <a:lnTo>
                    <a:pt x="67614" y="270332"/>
                  </a:lnTo>
                  <a:lnTo>
                    <a:pt x="67856" y="270598"/>
                  </a:lnTo>
                  <a:lnTo>
                    <a:pt x="68122" y="270878"/>
                  </a:lnTo>
                  <a:lnTo>
                    <a:pt x="69532" y="272859"/>
                  </a:lnTo>
                  <a:lnTo>
                    <a:pt x="69773" y="273278"/>
                  </a:lnTo>
                  <a:lnTo>
                    <a:pt x="70015" y="273646"/>
                  </a:lnTo>
                  <a:lnTo>
                    <a:pt x="70205" y="273989"/>
                  </a:lnTo>
                  <a:lnTo>
                    <a:pt x="70358" y="274320"/>
                  </a:lnTo>
                  <a:lnTo>
                    <a:pt x="70510" y="274599"/>
                  </a:lnTo>
                  <a:lnTo>
                    <a:pt x="70624" y="274802"/>
                  </a:lnTo>
                  <a:lnTo>
                    <a:pt x="70688" y="274929"/>
                  </a:lnTo>
                  <a:lnTo>
                    <a:pt x="70840" y="275209"/>
                  </a:lnTo>
                  <a:lnTo>
                    <a:pt x="70929" y="275386"/>
                  </a:lnTo>
                  <a:lnTo>
                    <a:pt x="71018" y="275602"/>
                  </a:lnTo>
                  <a:lnTo>
                    <a:pt x="71145" y="275869"/>
                  </a:lnTo>
                  <a:lnTo>
                    <a:pt x="71297" y="276174"/>
                  </a:lnTo>
                  <a:lnTo>
                    <a:pt x="71450" y="276517"/>
                  </a:lnTo>
                  <a:lnTo>
                    <a:pt x="73558" y="278980"/>
                  </a:lnTo>
                  <a:lnTo>
                    <a:pt x="73799" y="279133"/>
                  </a:lnTo>
                  <a:lnTo>
                    <a:pt x="74015" y="279222"/>
                  </a:lnTo>
                  <a:lnTo>
                    <a:pt x="74256" y="279285"/>
                  </a:lnTo>
                  <a:lnTo>
                    <a:pt x="74434" y="279349"/>
                  </a:lnTo>
                  <a:lnTo>
                    <a:pt x="74587" y="279412"/>
                  </a:lnTo>
                  <a:lnTo>
                    <a:pt x="74739" y="279196"/>
                  </a:lnTo>
                  <a:lnTo>
                    <a:pt x="74955" y="278955"/>
                  </a:lnTo>
                  <a:lnTo>
                    <a:pt x="75196" y="278650"/>
                  </a:lnTo>
                  <a:lnTo>
                    <a:pt x="75476" y="278371"/>
                  </a:lnTo>
                  <a:lnTo>
                    <a:pt x="75806" y="278104"/>
                  </a:lnTo>
                  <a:lnTo>
                    <a:pt x="76263" y="277825"/>
                  </a:lnTo>
                  <a:lnTo>
                    <a:pt x="76695" y="277520"/>
                  </a:lnTo>
                  <a:lnTo>
                    <a:pt x="77177" y="277241"/>
                  </a:lnTo>
                  <a:lnTo>
                    <a:pt x="77673" y="276999"/>
                  </a:lnTo>
                  <a:lnTo>
                    <a:pt x="78155" y="276733"/>
                  </a:lnTo>
                  <a:lnTo>
                    <a:pt x="78613" y="276479"/>
                  </a:lnTo>
                  <a:lnTo>
                    <a:pt x="78981" y="276275"/>
                  </a:lnTo>
                  <a:lnTo>
                    <a:pt x="79375" y="276021"/>
                  </a:lnTo>
                  <a:lnTo>
                    <a:pt x="79679" y="275818"/>
                  </a:lnTo>
                  <a:lnTo>
                    <a:pt x="79959" y="275666"/>
                  </a:lnTo>
                  <a:lnTo>
                    <a:pt x="79832" y="275361"/>
                  </a:lnTo>
                  <a:lnTo>
                    <a:pt x="79349" y="273278"/>
                  </a:lnTo>
                  <a:lnTo>
                    <a:pt x="79311" y="272796"/>
                  </a:lnTo>
                  <a:lnTo>
                    <a:pt x="79806" y="270573"/>
                  </a:lnTo>
                  <a:lnTo>
                    <a:pt x="79959" y="270141"/>
                  </a:lnTo>
                  <a:lnTo>
                    <a:pt x="80162" y="269748"/>
                  </a:lnTo>
                  <a:lnTo>
                    <a:pt x="80416" y="269354"/>
                  </a:lnTo>
                  <a:lnTo>
                    <a:pt x="80619" y="268960"/>
                  </a:lnTo>
                  <a:lnTo>
                    <a:pt x="80899" y="268592"/>
                  </a:lnTo>
                  <a:lnTo>
                    <a:pt x="81178" y="268198"/>
                  </a:lnTo>
                  <a:lnTo>
                    <a:pt x="81445" y="267830"/>
                  </a:lnTo>
                  <a:lnTo>
                    <a:pt x="81724" y="267462"/>
                  </a:lnTo>
                  <a:lnTo>
                    <a:pt x="81991" y="267093"/>
                  </a:lnTo>
                  <a:lnTo>
                    <a:pt x="82296" y="266763"/>
                  </a:lnTo>
                  <a:lnTo>
                    <a:pt x="82550" y="266420"/>
                  </a:lnTo>
                  <a:lnTo>
                    <a:pt x="82753" y="266179"/>
                  </a:lnTo>
                  <a:lnTo>
                    <a:pt x="82969" y="265912"/>
                  </a:lnTo>
                  <a:lnTo>
                    <a:pt x="83159" y="265696"/>
                  </a:lnTo>
                  <a:lnTo>
                    <a:pt x="83273" y="265506"/>
                  </a:lnTo>
                  <a:lnTo>
                    <a:pt x="83248" y="265353"/>
                  </a:lnTo>
                  <a:lnTo>
                    <a:pt x="83185" y="265150"/>
                  </a:lnTo>
                  <a:lnTo>
                    <a:pt x="83096" y="264934"/>
                  </a:lnTo>
                  <a:lnTo>
                    <a:pt x="83032" y="264718"/>
                  </a:lnTo>
                  <a:lnTo>
                    <a:pt x="82905" y="264541"/>
                  </a:lnTo>
                  <a:lnTo>
                    <a:pt x="82753" y="264325"/>
                  </a:lnTo>
                  <a:lnTo>
                    <a:pt x="82638" y="264134"/>
                  </a:lnTo>
                  <a:lnTo>
                    <a:pt x="82486" y="263982"/>
                  </a:lnTo>
                  <a:lnTo>
                    <a:pt x="82296" y="263867"/>
                  </a:lnTo>
                  <a:lnTo>
                    <a:pt x="82118" y="263740"/>
                  </a:lnTo>
                  <a:lnTo>
                    <a:pt x="81965" y="263652"/>
                  </a:lnTo>
                  <a:lnTo>
                    <a:pt x="81686" y="263525"/>
                  </a:lnTo>
                  <a:lnTo>
                    <a:pt x="81483" y="263474"/>
                  </a:lnTo>
                  <a:lnTo>
                    <a:pt x="81076" y="263347"/>
                  </a:lnTo>
                  <a:lnTo>
                    <a:pt x="80594" y="263194"/>
                  </a:lnTo>
                  <a:lnTo>
                    <a:pt x="79984" y="263017"/>
                  </a:lnTo>
                  <a:lnTo>
                    <a:pt x="79400" y="262826"/>
                  </a:lnTo>
                  <a:lnTo>
                    <a:pt x="78701" y="262610"/>
                  </a:lnTo>
                  <a:lnTo>
                    <a:pt x="77939" y="262343"/>
                  </a:lnTo>
                  <a:lnTo>
                    <a:pt x="77152" y="262064"/>
                  </a:lnTo>
                  <a:lnTo>
                    <a:pt x="76415" y="261759"/>
                  </a:lnTo>
                  <a:lnTo>
                    <a:pt x="75692" y="261429"/>
                  </a:lnTo>
                  <a:lnTo>
                    <a:pt x="74955" y="261124"/>
                  </a:lnTo>
                  <a:lnTo>
                    <a:pt x="67614" y="253441"/>
                  </a:lnTo>
                  <a:lnTo>
                    <a:pt x="67398" y="252806"/>
                  </a:lnTo>
                  <a:lnTo>
                    <a:pt x="67246" y="252349"/>
                  </a:lnTo>
                  <a:lnTo>
                    <a:pt x="67183" y="252069"/>
                  </a:lnTo>
                  <a:lnTo>
                    <a:pt x="67119" y="251790"/>
                  </a:lnTo>
                  <a:lnTo>
                    <a:pt x="67056" y="251612"/>
                  </a:lnTo>
                  <a:lnTo>
                    <a:pt x="66903" y="251396"/>
                  </a:lnTo>
                  <a:lnTo>
                    <a:pt x="66636" y="251129"/>
                  </a:lnTo>
                  <a:lnTo>
                    <a:pt x="66446" y="251002"/>
                  </a:lnTo>
                  <a:lnTo>
                    <a:pt x="66268" y="250875"/>
                  </a:lnTo>
                  <a:lnTo>
                    <a:pt x="66052" y="250786"/>
                  </a:lnTo>
                  <a:lnTo>
                    <a:pt x="65874" y="250698"/>
                  </a:lnTo>
                  <a:lnTo>
                    <a:pt x="65684" y="250609"/>
                  </a:lnTo>
                  <a:lnTo>
                    <a:pt x="65532" y="250571"/>
                  </a:lnTo>
                  <a:lnTo>
                    <a:pt x="65379" y="250545"/>
                  </a:lnTo>
                  <a:lnTo>
                    <a:pt x="65201" y="250520"/>
                  </a:lnTo>
                  <a:lnTo>
                    <a:pt x="64922" y="250482"/>
                  </a:lnTo>
                  <a:lnTo>
                    <a:pt x="64592" y="250456"/>
                  </a:lnTo>
                  <a:lnTo>
                    <a:pt x="64223" y="250393"/>
                  </a:lnTo>
                  <a:lnTo>
                    <a:pt x="63830" y="250329"/>
                  </a:lnTo>
                  <a:lnTo>
                    <a:pt x="63373" y="250215"/>
                  </a:lnTo>
                  <a:lnTo>
                    <a:pt x="62890" y="250063"/>
                  </a:lnTo>
                  <a:lnTo>
                    <a:pt x="62395" y="249910"/>
                  </a:lnTo>
                  <a:lnTo>
                    <a:pt x="61912" y="249758"/>
                  </a:lnTo>
                  <a:lnTo>
                    <a:pt x="61417" y="249542"/>
                  </a:lnTo>
                  <a:lnTo>
                    <a:pt x="60934" y="249351"/>
                  </a:lnTo>
                  <a:lnTo>
                    <a:pt x="60452" y="249148"/>
                  </a:lnTo>
                  <a:lnTo>
                    <a:pt x="59994" y="248932"/>
                  </a:lnTo>
                  <a:lnTo>
                    <a:pt x="59499" y="248716"/>
                  </a:lnTo>
                  <a:lnTo>
                    <a:pt x="59016" y="248500"/>
                  </a:lnTo>
                  <a:lnTo>
                    <a:pt x="58559" y="248285"/>
                  </a:lnTo>
                  <a:lnTo>
                    <a:pt x="58064" y="248043"/>
                  </a:lnTo>
                  <a:lnTo>
                    <a:pt x="57581" y="247827"/>
                  </a:lnTo>
                  <a:lnTo>
                    <a:pt x="57099" y="247624"/>
                  </a:lnTo>
                  <a:lnTo>
                    <a:pt x="56603" y="247408"/>
                  </a:lnTo>
                  <a:lnTo>
                    <a:pt x="56121" y="247218"/>
                  </a:lnTo>
                  <a:lnTo>
                    <a:pt x="55600" y="247040"/>
                  </a:lnTo>
                  <a:lnTo>
                    <a:pt x="55079" y="246862"/>
                  </a:lnTo>
                  <a:lnTo>
                    <a:pt x="54622" y="246735"/>
                  </a:lnTo>
                  <a:lnTo>
                    <a:pt x="54229" y="246646"/>
                  </a:lnTo>
                  <a:lnTo>
                    <a:pt x="53835" y="246557"/>
                  </a:lnTo>
                  <a:lnTo>
                    <a:pt x="53492" y="246456"/>
                  </a:lnTo>
                  <a:lnTo>
                    <a:pt x="53225" y="246430"/>
                  </a:lnTo>
                  <a:lnTo>
                    <a:pt x="53251" y="246888"/>
                  </a:lnTo>
                  <a:lnTo>
                    <a:pt x="53225" y="247434"/>
                  </a:lnTo>
                  <a:lnTo>
                    <a:pt x="53187" y="248043"/>
                  </a:lnTo>
                  <a:lnTo>
                    <a:pt x="53136" y="248653"/>
                  </a:lnTo>
                  <a:lnTo>
                    <a:pt x="52984" y="249237"/>
                  </a:lnTo>
                  <a:lnTo>
                    <a:pt x="52705" y="249720"/>
                  </a:lnTo>
                  <a:lnTo>
                    <a:pt x="52425" y="250240"/>
                  </a:lnTo>
                  <a:lnTo>
                    <a:pt x="52031" y="250571"/>
                  </a:lnTo>
                  <a:lnTo>
                    <a:pt x="51511" y="250761"/>
                  </a:lnTo>
                  <a:lnTo>
                    <a:pt x="51003" y="250913"/>
                  </a:lnTo>
                  <a:lnTo>
                    <a:pt x="50419" y="250913"/>
                  </a:lnTo>
                  <a:lnTo>
                    <a:pt x="49834" y="250723"/>
                  </a:lnTo>
                  <a:lnTo>
                    <a:pt x="49225" y="250571"/>
                  </a:lnTo>
                  <a:lnTo>
                    <a:pt x="48679" y="250367"/>
                  </a:lnTo>
                  <a:lnTo>
                    <a:pt x="48221" y="250151"/>
                  </a:lnTo>
                  <a:lnTo>
                    <a:pt x="48006" y="250063"/>
                  </a:lnTo>
                  <a:lnTo>
                    <a:pt x="47739" y="249961"/>
                  </a:lnTo>
                  <a:lnTo>
                    <a:pt x="47548" y="249910"/>
                  </a:lnTo>
                  <a:lnTo>
                    <a:pt x="47345" y="249872"/>
                  </a:lnTo>
                  <a:lnTo>
                    <a:pt x="47129" y="249847"/>
                  </a:lnTo>
                  <a:lnTo>
                    <a:pt x="46913" y="249847"/>
                  </a:lnTo>
                  <a:lnTo>
                    <a:pt x="46697" y="249847"/>
                  </a:lnTo>
                  <a:lnTo>
                    <a:pt x="46520" y="249847"/>
                  </a:lnTo>
                  <a:lnTo>
                    <a:pt x="46329" y="249872"/>
                  </a:lnTo>
                  <a:lnTo>
                    <a:pt x="46088" y="249961"/>
                  </a:lnTo>
                  <a:lnTo>
                    <a:pt x="45935" y="250024"/>
                  </a:lnTo>
                  <a:lnTo>
                    <a:pt x="45758" y="250151"/>
                  </a:lnTo>
                  <a:lnTo>
                    <a:pt x="45567" y="250240"/>
                  </a:lnTo>
                  <a:lnTo>
                    <a:pt x="45262" y="250393"/>
                  </a:lnTo>
                  <a:lnTo>
                    <a:pt x="44843" y="250571"/>
                  </a:lnTo>
                  <a:lnTo>
                    <a:pt x="44450" y="250761"/>
                  </a:lnTo>
                  <a:lnTo>
                    <a:pt x="43992" y="250913"/>
                  </a:lnTo>
                  <a:lnTo>
                    <a:pt x="43472" y="251028"/>
                  </a:lnTo>
                  <a:lnTo>
                    <a:pt x="42976" y="251129"/>
                  </a:lnTo>
                  <a:lnTo>
                    <a:pt x="42494" y="251155"/>
                  </a:lnTo>
                  <a:lnTo>
                    <a:pt x="42037" y="251129"/>
                  </a:lnTo>
                  <a:lnTo>
                    <a:pt x="37922" y="249237"/>
                  </a:lnTo>
                  <a:lnTo>
                    <a:pt x="37528" y="248932"/>
                  </a:lnTo>
                  <a:lnTo>
                    <a:pt x="37160" y="248564"/>
                  </a:lnTo>
                  <a:lnTo>
                    <a:pt x="36791" y="248234"/>
                  </a:lnTo>
                  <a:lnTo>
                    <a:pt x="36487" y="247929"/>
                  </a:lnTo>
                  <a:lnTo>
                    <a:pt x="36220" y="247650"/>
                  </a:lnTo>
                  <a:lnTo>
                    <a:pt x="35941" y="247370"/>
                  </a:lnTo>
                  <a:lnTo>
                    <a:pt x="35725" y="247129"/>
                  </a:lnTo>
                  <a:lnTo>
                    <a:pt x="35547" y="246951"/>
                  </a:lnTo>
                  <a:lnTo>
                    <a:pt x="35115" y="246494"/>
                  </a:lnTo>
                  <a:lnTo>
                    <a:pt x="34594" y="245973"/>
                  </a:lnTo>
                  <a:lnTo>
                    <a:pt x="33985" y="245364"/>
                  </a:lnTo>
                  <a:lnTo>
                    <a:pt x="33413" y="244779"/>
                  </a:lnTo>
                  <a:lnTo>
                    <a:pt x="32766" y="244170"/>
                  </a:lnTo>
                  <a:lnTo>
                    <a:pt x="28232" y="241185"/>
                  </a:lnTo>
                  <a:lnTo>
                    <a:pt x="27584" y="240944"/>
                  </a:lnTo>
                  <a:lnTo>
                    <a:pt x="26949" y="240817"/>
                  </a:lnTo>
                  <a:lnTo>
                    <a:pt x="26276" y="240766"/>
                  </a:lnTo>
                  <a:lnTo>
                    <a:pt x="25603" y="240703"/>
                  </a:lnTo>
                  <a:lnTo>
                    <a:pt x="24904" y="240728"/>
                  </a:lnTo>
                  <a:lnTo>
                    <a:pt x="24142" y="240855"/>
                  </a:lnTo>
                  <a:lnTo>
                    <a:pt x="23380" y="240969"/>
                  </a:lnTo>
                  <a:lnTo>
                    <a:pt x="22555" y="241160"/>
                  </a:lnTo>
                  <a:lnTo>
                    <a:pt x="21678" y="241401"/>
                  </a:lnTo>
                  <a:lnTo>
                    <a:pt x="20789" y="241681"/>
                  </a:lnTo>
                  <a:lnTo>
                    <a:pt x="19939" y="241947"/>
                  </a:lnTo>
                  <a:lnTo>
                    <a:pt x="19151" y="242252"/>
                  </a:lnTo>
                  <a:lnTo>
                    <a:pt x="18326" y="242531"/>
                  </a:lnTo>
                  <a:lnTo>
                    <a:pt x="17627" y="242798"/>
                  </a:lnTo>
                  <a:lnTo>
                    <a:pt x="17043" y="243052"/>
                  </a:lnTo>
                  <a:lnTo>
                    <a:pt x="17068" y="243319"/>
                  </a:lnTo>
                  <a:lnTo>
                    <a:pt x="17106" y="243509"/>
                  </a:lnTo>
                  <a:lnTo>
                    <a:pt x="17132" y="243687"/>
                  </a:lnTo>
                  <a:lnTo>
                    <a:pt x="17170" y="243903"/>
                  </a:lnTo>
                  <a:lnTo>
                    <a:pt x="17221" y="244144"/>
                  </a:lnTo>
                  <a:lnTo>
                    <a:pt x="17284" y="244360"/>
                  </a:lnTo>
                  <a:lnTo>
                    <a:pt x="17348" y="244602"/>
                  </a:lnTo>
                  <a:lnTo>
                    <a:pt x="17411" y="244843"/>
                  </a:lnTo>
                  <a:lnTo>
                    <a:pt x="17475" y="245084"/>
                  </a:lnTo>
                  <a:lnTo>
                    <a:pt x="17500" y="245338"/>
                  </a:lnTo>
                  <a:lnTo>
                    <a:pt x="17526" y="245579"/>
                  </a:lnTo>
                  <a:lnTo>
                    <a:pt x="17589" y="245821"/>
                  </a:lnTo>
                  <a:lnTo>
                    <a:pt x="17589" y="246062"/>
                  </a:lnTo>
                  <a:lnTo>
                    <a:pt x="17589" y="246303"/>
                  </a:lnTo>
                  <a:lnTo>
                    <a:pt x="17589" y="246557"/>
                  </a:lnTo>
                  <a:lnTo>
                    <a:pt x="17564" y="246799"/>
                  </a:lnTo>
                  <a:lnTo>
                    <a:pt x="17106" y="248043"/>
                  </a:lnTo>
                  <a:lnTo>
                    <a:pt x="16979" y="248259"/>
                  </a:lnTo>
                  <a:lnTo>
                    <a:pt x="16802" y="248475"/>
                  </a:lnTo>
                  <a:lnTo>
                    <a:pt x="16649" y="248653"/>
                  </a:lnTo>
                  <a:lnTo>
                    <a:pt x="16497" y="248805"/>
                  </a:lnTo>
                  <a:lnTo>
                    <a:pt x="16344" y="248932"/>
                  </a:lnTo>
                  <a:lnTo>
                    <a:pt x="16040" y="249237"/>
                  </a:lnTo>
                  <a:lnTo>
                    <a:pt x="15735" y="249567"/>
                  </a:lnTo>
                  <a:lnTo>
                    <a:pt x="15430" y="249999"/>
                  </a:lnTo>
                  <a:lnTo>
                    <a:pt x="15151" y="250418"/>
                  </a:lnTo>
                  <a:lnTo>
                    <a:pt x="14998" y="250875"/>
                  </a:lnTo>
                  <a:lnTo>
                    <a:pt x="15036" y="251396"/>
                  </a:lnTo>
                  <a:lnTo>
                    <a:pt x="15062" y="251891"/>
                  </a:lnTo>
                  <a:lnTo>
                    <a:pt x="18440" y="254076"/>
                  </a:lnTo>
                  <a:lnTo>
                    <a:pt x="18719" y="254177"/>
                  </a:lnTo>
                  <a:lnTo>
                    <a:pt x="19050" y="254228"/>
                  </a:lnTo>
                  <a:lnTo>
                    <a:pt x="19392" y="254330"/>
                  </a:lnTo>
                  <a:lnTo>
                    <a:pt x="19786" y="254444"/>
                  </a:lnTo>
                  <a:lnTo>
                    <a:pt x="20218" y="254596"/>
                  </a:lnTo>
                  <a:lnTo>
                    <a:pt x="20637" y="254749"/>
                  </a:lnTo>
                  <a:lnTo>
                    <a:pt x="21031" y="254939"/>
                  </a:lnTo>
                  <a:lnTo>
                    <a:pt x="21437" y="255117"/>
                  </a:lnTo>
                  <a:lnTo>
                    <a:pt x="21831" y="255333"/>
                  </a:lnTo>
                  <a:lnTo>
                    <a:pt x="22161" y="255511"/>
                  </a:lnTo>
                  <a:lnTo>
                    <a:pt x="22440" y="255727"/>
                  </a:lnTo>
                  <a:lnTo>
                    <a:pt x="22707" y="255943"/>
                  </a:lnTo>
                  <a:lnTo>
                    <a:pt x="22923" y="256095"/>
                  </a:lnTo>
                  <a:lnTo>
                    <a:pt x="23114" y="256247"/>
                  </a:lnTo>
                  <a:lnTo>
                    <a:pt x="23380" y="256489"/>
                  </a:lnTo>
                  <a:lnTo>
                    <a:pt x="23723" y="256794"/>
                  </a:lnTo>
                  <a:lnTo>
                    <a:pt x="24142" y="257098"/>
                  </a:lnTo>
                  <a:lnTo>
                    <a:pt x="24574" y="257429"/>
                  </a:lnTo>
                  <a:lnTo>
                    <a:pt x="27432" y="258838"/>
                  </a:lnTo>
                  <a:lnTo>
                    <a:pt x="28041" y="259054"/>
                  </a:lnTo>
                  <a:lnTo>
                    <a:pt x="28651" y="259232"/>
                  </a:lnTo>
                  <a:lnTo>
                    <a:pt x="29298" y="259384"/>
                  </a:lnTo>
                  <a:lnTo>
                    <a:pt x="29908" y="259537"/>
                  </a:lnTo>
                  <a:lnTo>
                    <a:pt x="30543" y="259664"/>
                  </a:lnTo>
                  <a:lnTo>
                    <a:pt x="31191" y="259753"/>
                  </a:lnTo>
                  <a:lnTo>
                    <a:pt x="31826" y="259842"/>
                  </a:lnTo>
                  <a:lnTo>
                    <a:pt x="32461" y="259905"/>
                  </a:lnTo>
                  <a:lnTo>
                    <a:pt x="33108" y="259969"/>
                  </a:lnTo>
                  <a:lnTo>
                    <a:pt x="33743" y="260019"/>
                  </a:lnTo>
                  <a:lnTo>
                    <a:pt x="34391" y="260083"/>
                  </a:lnTo>
                  <a:lnTo>
                    <a:pt x="35026" y="260146"/>
                  </a:lnTo>
                  <a:lnTo>
                    <a:pt x="35661" y="260210"/>
                  </a:lnTo>
                  <a:lnTo>
                    <a:pt x="36245" y="260235"/>
                  </a:lnTo>
                  <a:lnTo>
                    <a:pt x="36728" y="260299"/>
                  </a:lnTo>
                  <a:lnTo>
                    <a:pt x="37185" y="260324"/>
                  </a:lnTo>
                  <a:lnTo>
                    <a:pt x="37617" y="260388"/>
                  </a:lnTo>
                  <a:lnTo>
                    <a:pt x="37922" y="260426"/>
                  </a:lnTo>
                  <a:lnTo>
                    <a:pt x="37985" y="260273"/>
                  </a:lnTo>
                  <a:lnTo>
                    <a:pt x="38011" y="260057"/>
                  </a:lnTo>
                  <a:lnTo>
                    <a:pt x="38049" y="259842"/>
                  </a:lnTo>
                  <a:lnTo>
                    <a:pt x="38049" y="259626"/>
                  </a:lnTo>
                  <a:lnTo>
                    <a:pt x="38049" y="259384"/>
                  </a:lnTo>
                  <a:lnTo>
                    <a:pt x="37985" y="259143"/>
                  </a:lnTo>
                  <a:lnTo>
                    <a:pt x="37922" y="258864"/>
                  </a:lnTo>
                  <a:lnTo>
                    <a:pt x="37833" y="258622"/>
                  </a:lnTo>
                  <a:lnTo>
                    <a:pt x="37706" y="258406"/>
                  </a:lnTo>
                  <a:lnTo>
                    <a:pt x="37553" y="258191"/>
                  </a:lnTo>
                  <a:lnTo>
                    <a:pt x="37439" y="257987"/>
                  </a:lnTo>
                  <a:lnTo>
                    <a:pt x="37249" y="257771"/>
                  </a:lnTo>
                  <a:lnTo>
                    <a:pt x="37096" y="257556"/>
                  </a:lnTo>
                  <a:lnTo>
                    <a:pt x="36944" y="257378"/>
                  </a:lnTo>
                  <a:lnTo>
                    <a:pt x="36766" y="257162"/>
                  </a:lnTo>
                  <a:lnTo>
                    <a:pt x="36576" y="256946"/>
                  </a:lnTo>
                  <a:lnTo>
                    <a:pt x="36423" y="256730"/>
                  </a:lnTo>
                  <a:lnTo>
                    <a:pt x="35763" y="255333"/>
                  </a:lnTo>
                  <a:lnTo>
                    <a:pt x="35763" y="255092"/>
                  </a:lnTo>
                  <a:lnTo>
                    <a:pt x="35763" y="254508"/>
                  </a:lnTo>
                  <a:lnTo>
                    <a:pt x="36004" y="254596"/>
                  </a:lnTo>
                  <a:lnTo>
                    <a:pt x="36309" y="254723"/>
                  </a:lnTo>
                  <a:lnTo>
                    <a:pt x="36639" y="254838"/>
                  </a:lnTo>
                  <a:lnTo>
                    <a:pt x="37007" y="254965"/>
                  </a:lnTo>
                  <a:lnTo>
                    <a:pt x="37401" y="255117"/>
                  </a:lnTo>
                  <a:lnTo>
                    <a:pt x="37896" y="255270"/>
                  </a:lnTo>
                  <a:lnTo>
                    <a:pt x="38354" y="255422"/>
                  </a:lnTo>
                  <a:lnTo>
                    <a:pt x="38811" y="255574"/>
                  </a:lnTo>
                  <a:lnTo>
                    <a:pt x="39268" y="255727"/>
                  </a:lnTo>
                  <a:lnTo>
                    <a:pt x="39725" y="255879"/>
                  </a:lnTo>
                  <a:lnTo>
                    <a:pt x="40182" y="256032"/>
                  </a:lnTo>
                  <a:lnTo>
                    <a:pt x="40640" y="256184"/>
                  </a:lnTo>
                  <a:lnTo>
                    <a:pt x="41097" y="256336"/>
                  </a:lnTo>
                  <a:lnTo>
                    <a:pt x="41554" y="256489"/>
                  </a:lnTo>
                  <a:lnTo>
                    <a:pt x="41973" y="256667"/>
                  </a:lnTo>
                  <a:lnTo>
                    <a:pt x="42430" y="256857"/>
                  </a:lnTo>
                  <a:lnTo>
                    <a:pt x="42862" y="257035"/>
                  </a:lnTo>
                  <a:lnTo>
                    <a:pt x="43281" y="257251"/>
                  </a:lnTo>
                  <a:lnTo>
                    <a:pt x="43713" y="257467"/>
                  </a:lnTo>
                  <a:lnTo>
                    <a:pt x="44145" y="257683"/>
                  </a:lnTo>
                  <a:lnTo>
                    <a:pt x="44564" y="257949"/>
                  </a:lnTo>
                  <a:lnTo>
                    <a:pt x="44958" y="258191"/>
                  </a:lnTo>
                  <a:lnTo>
                    <a:pt x="45326" y="258445"/>
                  </a:lnTo>
                  <a:lnTo>
                    <a:pt x="45631" y="258686"/>
                  </a:lnTo>
                  <a:lnTo>
                    <a:pt x="45935" y="258927"/>
                  </a:lnTo>
                  <a:lnTo>
                    <a:pt x="46177" y="259143"/>
                  </a:lnTo>
                  <a:lnTo>
                    <a:pt x="46367" y="259295"/>
                  </a:lnTo>
                  <a:lnTo>
                    <a:pt x="46215" y="259384"/>
                  </a:lnTo>
                  <a:lnTo>
                    <a:pt x="46024" y="259473"/>
                  </a:lnTo>
                  <a:lnTo>
                    <a:pt x="45821" y="259600"/>
                  </a:lnTo>
                  <a:lnTo>
                    <a:pt x="45605" y="259689"/>
                  </a:lnTo>
                  <a:lnTo>
                    <a:pt x="45389" y="259816"/>
                  </a:lnTo>
                  <a:lnTo>
                    <a:pt x="45148" y="259930"/>
                  </a:lnTo>
                  <a:lnTo>
                    <a:pt x="44907" y="260057"/>
                  </a:lnTo>
                  <a:lnTo>
                    <a:pt x="44691" y="260146"/>
                  </a:lnTo>
                  <a:lnTo>
                    <a:pt x="44500" y="260273"/>
                  </a:lnTo>
                  <a:lnTo>
                    <a:pt x="44323" y="260362"/>
                  </a:lnTo>
                  <a:lnTo>
                    <a:pt x="44145" y="260451"/>
                  </a:lnTo>
                  <a:lnTo>
                    <a:pt x="43891" y="260604"/>
                  </a:lnTo>
                  <a:lnTo>
                    <a:pt x="43688" y="260692"/>
                  </a:lnTo>
                  <a:lnTo>
                    <a:pt x="43408" y="260883"/>
                  </a:lnTo>
                  <a:lnTo>
                    <a:pt x="43014" y="261086"/>
                  </a:lnTo>
                  <a:lnTo>
                    <a:pt x="42583" y="261366"/>
                  </a:lnTo>
                  <a:lnTo>
                    <a:pt x="42125" y="261607"/>
                  </a:lnTo>
                  <a:lnTo>
                    <a:pt x="36271" y="263436"/>
                  </a:lnTo>
                  <a:lnTo>
                    <a:pt x="35699" y="263436"/>
                  </a:lnTo>
                  <a:lnTo>
                    <a:pt x="35090" y="263436"/>
                  </a:lnTo>
                  <a:lnTo>
                    <a:pt x="34505" y="263347"/>
                  </a:lnTo>
                  <a:lnTo>
                    <a:pt x="33896" y="263194"/>
                  </a:lnTo>
                  <a:lnTo>
                    <a:pt x="33324" y="263067"/>
                  </a:lnTo>
                  <a:lnTo>
                    <a:pt x="32715" y="262864"/>
                  </a:lnTo>
                  <a:lnTo>
                    <a:pt x="32131" y="262559"/>
                  </a:lnTo>
                  <a:lnTo>
                    <a:pt x="31521" y="262280"/>
                  </a:lnTo>
                  <a:lnTo>
                    <a:pt x="31000" y="261975"/>
                  </a:lnTo>
                  <a:lnTo>
                    <a:pt x="30543" y="261607"/>
                  </a:lnTo>
                  <a:lnTo>
                    <a:pt x="30086" y="261277"/>
                  </a:lnTo>
                  <a:lnTo>
                    <a:pt x="29718" y="260972"/>
                  </a:lnTo>
                  <a:lnTo>
                    <a:pt x="29413" y="260692"/>
                  </a:lnTo>
                  <a:lnTo>
                    <a:pt x="29146" y="260477"/>
                  </a:lnTo>
                  <a:lnTo>
                    <a:pt x="28994" y="260362"/>
                  </a:lnTo>
                  <a:lnTo>
                    <a:pt x="28803" y="260273"/>
                  </a:lnTo>
                  <a:lnTo>
                    <a:pt x="28600" y="260146"/>
                  </a:lnTo>
                  <a:lnTo>
                    <a:pt x="28384" y="260083"/>
                  </a:lnTo>
                  <a:lnTo>
                    <a:pt x="28143" y="259994"/>
                  </a:lnTo>
                  <a:lnTo>
                    <a:pt x="27889" y="259969"/>
                  </a:lnTo>
                  <a:lnTo>
                    <a:pt x="27686" y="259969"/>
                  </a:lnTo>
                  <a:lnTo>
                    <a:pt x="27432" y="259969"/>
                  </a:lnTo>
                  <a:lnTo>
                    <a:pt x="27190" y="259969"/>
                  </a:lnTo>
                  <a:lnTo>
                    <a:pt x="26949" y="260019"/>
                  </a:lnTo>
                  <a:lnTo>
                    <a:pt x="26733" y="260057"/>
                  </a:lnTo>
                  <a:lnTo>
                    <a:pt x="26492" y="260121"/>
                  </a:lnTo>
                  <a:lnTo>
                    <a:pt x="26250" y="260210"/>
                  </a:lnTo>
                  <a:lnTo>
                    <a:pt x="26035" y="260299"/>
                  </a:lnTo>
                  <a:lnTo>
                    <a:pt x="25793" y="260388"/>
                  </a:lnTo>
                  <a:lnTo>
                    <a:pt x="25552" y="260515"/>
                  </a:lnTo>
                  <a:lnTo>
                    <a:pt x="25336" y="260604"/>
                  </a:lnTo>
                  <a:lnTo>
                    <a:pt x="25095" y="260731"/>
                  </a:lnTo>
                  <a:lnTo>
                    <a:pt x="24879" y="260845"/>
                  </a:lnTo>
                  <a:lnTo>
                    <a:pt x="24638" y="260972"/>
                  </a:lnTo>
                  <a:lnTo>
                    <a:pt x="24422" y="261061"/>
                  </a:lnTo>
                  <a:lnTo>
                    <a:pt x="24269" y="261150"/>
                  </a:lnTo>
                  <a:lnTo>
                    <a:pt x="24079" y="261239"/>
                  </a:lnTo>
                  <a:lnTo>
                    <a:pt x="23837" y="261366"/>
                  </a:lnTo>
                  <a:lnTo>
                    <a:pt x="23507" y="261518"/>
                  </a:lnTo>
                  <a:lnTo>
                    <a:pt x="23114" y="261734"/>
                  </a:lnTo>
                  <a:lnTo>
                    <a:pt x="22593" y="261950"/>
                  </a:lnTo>
                  <a:lnTo>
                    <a:pt x="22098" y="262191"/>
                  </a:lnTo>
                  <a:lnTo>
                    <a:pt x="21526" y="262432"/>
                  </a:lnTo>
                  <a:lnTo>
                    <a:pt x="20853" y="262712"/>
                  </a:lnTo>
                  <a:lnTo>
                    <a:pt x="20218" y="262978"/>
                  </a:lnTo>
                  <a:lnTo>
                    <a:pt x="19545" y="263220"/>
                  </a:lnTo>
                  <a:lnTo>
                    <a:pt x="18872" y="263436"/>
                  </a:lnTo>
                  <a:lnTo>
                    <a:pt x="18199" y="263677"/>
                  </a:lnTo>
                  <a:lnTo>
                    <a:pt x="13449" y="264477"/>
                  </a:lnTo>
                  <a:lnTo>
                    <a:pt x="12750" y="264439"/>
                  </a:lnTo>
                  <a:lnTo>
                    <a:pt x="12039" y="264414"/>
                  </a:lnTo>
                  <a:lnTo>
                    <a:pt x="7378" y="263131"/>
                  </a:lnTo>
                  <a:lnTo>
                    <a:pt x="7073" y="263017"/>
                  </a:lnTo>
                  <a:lnTo>
                    <a:pt x="6705" y="262890"/>
                  </a:lnTo>
                  <a:lnTo>
                    <a:pt x="6286" y="262763"/>
                  </a:lnTo>
                  <a:lnTo>
                    <a:pt x="5854" y="262674"/>
                  </a:lnTo>
                  <a:lnTo>
                    <a:pt x="5334" y="262674"/>
                  </a:lnTo>
                  <a:lnTo>
                    <a:pt x="0" y="265633"/>
                  </a:lnTo>
                  <a:lnTo>
                    <a:pt x="368" y="265811"/>
                  </a:lnTo>
                  <a:lnTo>
                    <a:pt x="762" y="266065"/>
                  </a:lnTo>
                  <a:lnTo>
                    <a:pt x="1219" y="266395"/>
                  </a:lnTo>
                  <a:lnTo>
                    <a:pt x="1651" y="266700"/>
                  </a:lnTo>
                  <a:lnTo>
                    <a:pt x="2019" y="267157"/>
                  </a:lnTo>
                  <a:lnTo>
                    <a:pt x="2286" y="267677"/>
                  </a:lnTo>
                  <a:lnTo>
                    <a:pt x="2565" y="268224"/>
                  </a:lnTo>
                  <a:lnTo>
                    <a:pt x="2717" y="268808"/>
                  </a:lnTo>
                  <a:lnTo>
                    <a:pt x="2743" y="269443"/>
                  </a:lnTo>
                  <a:lnTo>
                    <a:pt x="2781" y="270078"/>
                  </a:lnTo>
                  <a:lnTo>
                    <a:pt x="2717" y="270662"/>
                  </a:lnTo>
                  <a:lnTo>
                    <a:pt x="2565" y="271183"/>
                  </a:lnTo>
                  <a:lnTo>
                    <a:pt x="2413" y="271703"/>
                  </a:lnTo>
                  <a:lnTo>
                    <a:pt x="2286" y="272161"/>
                  </a:lnTo>
                  <a:lnTo>
                    <a:pt x="2133" y="272516"/>
                  </a:lnTo>
                  <a:lnTo>
                    <a:pt x="2413" y="272554"/>
                  </a:lnTo>
                  <a:lnTo>
                    <a:pt x="2717" y="272580"/>
                  </a:lnTo>
                  <a:lnTo>
                    <a:pt x="3111" y="272643"/>
                  </a:lnTo>
                  <a:lnTo>
                    <a:pt x="3505" y="272707"/>
                  </a:lnTo>
                  <a:lnTo>
                    <a:pt x="3962" y="272770"/>
                  </a:lnTo>
                  <a:lnTo>
                    <a:pt x="4457" y="272859"/>
                  </a:lnTo>
                  <a:lnTo>
                    <a:pt x="4940" y="272948"/>
                  </a:lnTo>
                  <a:lnTo>
                    <a:pt x="5461" y="273037"/>
                  </a:lnTo>
                  <a:lnTo>
                    <a:pt x="5918" y="273164"/>
                  </a:lnTo>
                  <a:lnTo>
                    <a:pt x="6400" y="273253"/>
                  </a:lnTo>
                  <a:lnTo>
                    <a:pt x="6858" y="273405"/>
                  </a:lnTo>
                  <a:lnTo>
                    <a:pt x="7315" y="273558"/>
                  </a:lnTo>
                  <a:lnTo>
                    <a:pt x="7772" y="273735"/>
                  </a:lnTo>
                  <a:lnTo>
                    <a:pt x="8204" y="273951"/>
                  </a:lnTo>
                  <a:lnTo>
                    <a:pt x="8636" y="274167"/>
                  </a:lnTo>
                  <a:lnTo>
                    <a:pt x="9029" y="274408"/>
                  </a:lnTo>
                  <a:lnTo>
                    <a:pt x="9423" y="274713"/>
                  </a:lnTo>
                  <a:lnTo>
                    <a:pt x="9791" y="275056"/>
                  </a:lnTo>
                  <a:lnTo>
                    <a:pt x="10160" y="275386"/>
                  </a:lnTo>
                  <a:lnTo>
                    <a:pt x="10515" y="275780"/>
                  </a:lnTo>
                  <a:lnTo>
                    <a:pt x="10820" y="276212"/>
                  </a:lnTo>
                  <a:lnTo>
                    <a:pt x="11163" y="276669"/>
                  </a:lnTo>
                  <a:lnTo>
                    <a:pt x="11404" y="277126"/>
                  </a:lnTo>
                  <a:lnTo>
                    <a:pt x="11620" y="277583"/>
                  </a:lnTo>
                  <a:lnTo>
                    <a:pt x="11798" y="278003"/>
                  </a:lnTo>
                  <a:lnTo>
                    <a:pt x="11950" y="278409"/>
                  </a:lnTo>
                  <a:lnTo>
                    <a:pt x="12077" y="278739"/>
                  </a:lnTo>
                  <a:lnTo>
                    <a:pt x="14630" y="276021"/>
                  </a:lnTo>
                  <a:lnTo>
                    <a:pt x="15214" y="275666"/>
                  </a:lnTo>
                  <a:lnTo>
                    <a:pt x="15824" y="275412"/>
                  </a:lnTo>
                  <a:lnTo>
                    <a:pt x="16433" y="275297"/>
                  </a:lnTo>
                  <a:lnTo>
                    <a:pt x="17068" y="275170"/>
                  </a:lnTo>
                  <a:lnTo>
                    <a:pt x="17678" y="275107"/>
                  </a:lnTo>
                  <a:lnTo>
                    <a:pt x="18288" y="275145"/>
                  </a:lnTo>
                  <a:lnTo>
                    <a:pt x="18935" y="275170"/>
                  </a:lnTo>
                  <a:lnTo>
                    <a:pt x="19545" y="275234"/>
                  </a:lnTo>
                  <a:lnTo>
                    <a:pt x="20180" y="275323"/>
                  </a:lnTo>
                  <a:lnTo>
                    <a:pt x="20789" y="275412"/>
                  </a:lnTo>
                  <a:lnTo>
                    <a:pt x="21399" y="275513"/>
                  </a:lnTo>
                  <a:lnTo>
                    <a:pt x="22009" y="275602"/>
                  </a:lnTo>
                  <a:lnTo>
                    <a:pt x="22618" y="275691"/>
                  </a:lnTo>
                  <a:lnTo>
                    <a:pt x="23228" y="275755"/>
                  </a:lnTo>
                  <a:lnTo>
                    <a:pt x="23812" y="275755"/>
                  </a:lnTo>
                  <a:lnTo>
                    <a:pt x="24384" y="275755"/>
                  </a:lnTo>
                  <a:lnTo>
                    <a:pt x="24904" y="275691"/>
                  </a:lnTo>
                  <a:lnTo>
                    <a:pt x="25298" y="275564"/>
                  </a:lnTo>
                  <a:lnTo>
                    <a:pt x="25704" y="275450"/>
                  </a:lnTo>
                  <a:lnTo>
                    <a:pt x="26035" y="275297"/>
                  </a:lnTo>
                  <a:lnTo>
                    <a:pt x="26314" y="275145"/>
                  </a:lnTo>
                  <a:lnTo>
                    <a:pt x="26098" y="275602"/>
                  </a:lnTo>
                  <a:lnTo>
                    <a:pt x="25755" y="276085"/>
                  </a:lnTo>
                  <a:lnTo>
                    <a:pt x="25361" y="276669"/>
                  </a:lnTo>
                  <a:lnTo>
                    <a:pt x="24968" y="277279"/>
                  </a:lnTo>
                  <a:lnTo>
                    <a:pt x="24422" y="277850"/>
                  </a:lnTo>
                  <a:lnTo>
                    <a:pt x="23774" y="278498"/>
                  </a:lnTo>
                  <a:lnTo>
                    <a:pt x="23114" y="279107"/>
                  </a:lnTo>
                  <a:lnTo>
                    <a:pt x="22402" y="279679"/>
                  </a:lnTo>
                  <a:lnTo>
                    <a:pt x="21640" y="280200"/>
                  </a:lnTo>
                  <a:lnTo>
                    <a:pt x="20916" y="280720"/>
                  </a:lnTo>
                  <a:lnTo>
                    <a:pt x="20116" y="281203"/>
                  </a:lnTo>
                  <a:lnTo>
                    <a:pt x="19304" y="281660"/>
                  </a:lnTo>
                  <a:lnTo>
                    <a:pt x="18503" y="282117"/>
                  </a:lnTo>
                  <a:lnTo>
                    <a:pt x="17678" y="282575"/>
                  </a:lnTo>
                  <a:lnTo>
                    <a:pt x="16865" y="283006"/>
                  </a:lnTo>
                  <a:lnTo>
                    <a:pt x="16002" y="283438"/>
                  </a:lnTo>
                  <a:lnTo>
                    <a:pt x="15189" y="283895"/>
                  </a:lnTo>
                  <a:lnTo>
                    <a:pt x="14363" y="284378"/>
                  </a:lnTo>
                  <a:lnTo>
                    <a:pt x="13538" y="284835"/>
                  </a:lnTo>
                  <a:lnTo>
                    <a:pt x="12750" y="285318"/>
                  </a:lnTo>
                  <a:lnTo>
                    <a:pt x="11988" y="285877"/>
                  </a:lnTo>
                  <a:lnTo>
                    <a:pt x="11188" y="286423"/>
                  </a:lnTo>
                  <a:lnTo>
                    <a:pt x="10553" y="286905"/>
                  </a:lnTo>
                  <a:lnTo>
                    <a:pt x="10033" y="287426"/>
                  </a:lnTo>
                  <a:lnTo>
                    <a:pt x="9512" y="287909"/>
                  </a:lnTo>
                  <a:lnTo>
                    <a:pt x="9093" y="288340"/>
                  </a:lnTo>
                  <a:lnTo>
                    <a:pt x="8750" y="288709"/>
                  </a:lnTo>
                  <a:lnTo>
                    <a:pt x="9055" y="288620"/>
                  </a:lnTo>
                  <a:lnTo>
                    <a:pt x="9423" y="288582"/>
                  </a:lnTo>
                  <a:lnTo>
                    <a:pt x="9855" y="288556"/>
                  </a:lnTo>
                  <a:lnTo>
                    <a:pt x="10274" y="288518"/>
                  </a:lnTo>
                  <a:lnTo>
                    <a:pt x="10769" y="288556"/>
                  </a:lnTo>
                  <a:lnTo>
                    <a:pt x="14668" y="290233"/>
                  </a:lnTo>
                  <a:lnTo>
                    <a:pt x="15125" y="290474"/>
                  </a:lnTo>
                  <a:lnTo>
                    <a:pt x="18999" y="291782"/>
                  </a:lnTo>
                  <a:lnTo>
                    <a:pt x="19456" y="291757"/>
                  </a:lnTo>
                  <a:lnTo>
                    <a:pt x="19875" y="291668"/>
                  </a:lnTo>
                  <a:lnTo>
                    <a:pt x="20307" y="291566"/>
                  </a:lnTo>
                  <a:lnTo>
                    <a:pt x="20637" y="291452"/>
                  </a:lnTo>
                  <a:lnTo>
                    <a:pt x="20942" y="291325"/>
                  </a:lnTo>
                  <a:lnTo>
                    <a:pt x="20942" y="291719"/>
                  </a:lnTo>
                  <a:lnTo>
                    <a:pt x="20980" y="292214"/>
                  </a:lnTo>
                  <a:lnTo>
                    <a:pt x="21031" y="292760"/>
                  </a:lnTo>
                  <a:lnTo>
                    <a:pt x="21069" y="293344"/>
                  </a:lnTo>
                  <a:lnTo>
                    <a:pt x="23876" y="299161"/>
                  </a:lnTo>
                  <a:lnTo>
                    <a:pt x="24574" y="299745"/>
                  </a:lnTo>
                  <a:lnTo>
                    <a:pt x="28841" y="301117"/>
                  </a:lnTo>
                  <a:lnTo>
                    <a:pt x="29781" y="301269"/>
                  </a:lnTo>
                  <a:lnTo>
                    <a:pt x="30759" y="301383"/>
                  </a:lnTo>
                  <a:lnTo>
                    <a:pt x="31737" y="301472"/>
                  </a:lnTo>
                  <a:lnTo>
                    <a:pt x="32740" y="301536"/>
                  </a:lnTo>
                  <a:lnTo>
                    <a:pt x="33655" y="301663"/>
                  </a:lnTo>
                  <a:lnTo>
                    <a:pt x="34505" y="301752"/>
                  </a:lnTo>
                  <a:lnTo>
                    <a:pt x="35356" y="301879"/>
                  </a:lnTo>
                  <a:lnTo>
                    <a:pt x="36093" y="301993"/>
                  </a:lnTo>
                  <a:lnTo>
                    <a:pt x="36677" y="302145"/>
                  </a:lnTo>
                  <a:lnTo>
                    <a:pt x="37249" y="302272"/>
                  </a:lnTo>
                  <a:lnTo>
                    <a:pt x="37706" y="302387"/>
                  </a:lnTo>
                  <a:lnTo>
                    <a:pt x="38011" y="302514"/>
                  </a:lnTo>
                  <a:lnTo>
                    <a:pt x="38354" y="302641"/>
                  </a:lnTo>
                  <a:lnTo>
                    <a:pt x="38620" y="302755"/>
                  </a:lnTo>
                  <a:lnTo>
                    <a:pt x="38836" y="302844"/>
                  </a:lnTo>
                  <a:lnTo>
                    <a:pt x="38252" y="303123"/>
                  </a:lnTo>
                  <a:lnTo>
                    <a:pt x="37528" y="303491"/>
                  </a:lnTo>
                  <a:lnTo>
                    <a:pt x="36639" y="303885"/>
                  </a:lnTo>
                  <a:lnTo>
                    <a:pt x="35763" y="304279"/>
                  </a:lnTo>
                  <a:lnTo>
                    <a:pt x="29933" y="306501"/>
                  </a:lnTo>
                  <a:lnTo>
                    <a:pt x="28752" y="306933"/>
                  </a:lnTo>
                  <a:lnTo>
                    <a:pt x="27711" y="307301"/>
                  </a:lnTo>
                  <a:lnTo>
                    <a:pt x="26797" y="307568"/>
                  </a:lnTo>
                  <a:lnTo>
                    <a:pt x="25908" y="307873"/>
                  </a:lnTo>
                  <a:lnTo>
                    <a:pt x="25146" y="308127"/>
                  </a:lnTo>
                  <a:lnTo>
                    <a:pt x="24574" y="308305"/>
                  </a:lnTo>
                  <a:lnTo>
                    <a:pt x="24422" y="308330"/>
                  </a:lnTo>
                  <a:lnTo>
                    <a:pt x="24231" y="308330"/>
                  </a:lnTo>
                  <a:lnTo>
                    <a:pt x="23964" y="308279"/>
                  </a:lnTo>
                  <a:lnTo>
                    <a:pt x="23812" y="308216"/>
                  </a:lnTo>
                  <a:lnTo>
                    <a:pt x="23660" y="308152"/>
                  </a:lnTo>
                  <a:lnTo>
                    <a:pt x="23507" y="308063"/>
                  </a:lnTo>
                  <a:lnTo>
                    <a:pt x="23355" y="307975"/>
                  </a:lnTo>
                  <a:lnTo>
                    <a:pt x="23164" y="307822"/>
                  </a:lnTo>
                  <a:lnTo>
                    <a:pt x="23012" y="307695"/>
                  </a:lnTo>
                  <a:lnTo>
                    <a:pt x="22771" y="307390"/>
                  </a:lnTo>
                  <a:lnTo>
                    <a:pt x="22529" y="307111"/>
                  </a:lnTo>
                  <a:lnTo>
                    <a:pt x="22161" y="306806"/>
                  </a:lnTo>
                  <a:lnTo>
                    <a:pt x="21831" y="306501"/>
                  </a:lnTo>
                  <a:lnTo>
                    <a:pt x="21399" y="306197"/>
                  </a:lnTo>
                  <a:lnTo>
                    <a:pt x="20878" y="305930"/>
                  </a:lnTo>
                  <a:lnTo>
                    <a:pt x="20370" y="305625"/>
                  </a:lnTo>
                  <a:lnTo>
                    <a:pt x="19812" y="305346"/>
                  </a:lnTo>
                  <a:lnTo>
                    <a:pt x="19265" y="305130"/>
                  </a:lnTo>
                  <a:lnTo>
                    <a:pt x="18719" y="304888"/>
                  </a:lnTo>
                  <a:lnTo>
                    <a:pt x="18237" y="304647"/>
                  </a:lnTo>
                  <a:lnTo>
                    <a:pt x="17830" y="304469"/>
                  </a:lnTo>
                  <a:lnTo>
                    <a:pt x="17437" y="304253"/>
                  </a:lnTo>
                  <a:lnTo>
                    <a:pt x="17106" y="304063"/>
                  </a:lnTo>
                  <a:lnTo>
                    <a:pt x="16865" y="303911"/>
                  </a:lnTo>
                  <a:lnTo>
                    <a:pt x="16459" y="303669"/>
                  </a:lnTo>
                  <a:lnTo>
                    <a:pt x="16040" y="303403"/>
                  </a:lnTo>
                  <a:lnTo>
                    <a:pt x="15519" y="303060"/>
                  </a:lnTo>
                  <a:lnTo>
                    <a:pt x="14998" y="302729"/>
                  </a:lnTo>
                  <a:lnTo>
                    <a:pt x="12446" y="301447"/>
                  </a:lnTo>
                  <a:lnTo>
                    <a:pt x="12014" y="301269"/>
                  </a:lnTo>
                  <a:lnTo>
                    <a:pt x="11582" y="301167"/>
                  </a:lnTo>
                  <a:lnTo>
                    <a:pt x="11188" y="301142"/>
                  </a:lnTo>
                  <a:lnTo>
                    <a:pt x="10795" y="301117"/>
                  </a:lnTo>
                  <a:lnTo>
                    <a:pt x="10401" y="301167"/>
                  </a:lnTo>
                  <a:lnTo>
                    <a:pt x="10007" y="301294"/>
                  </a:lnTo>
                  <a:lnTo>
                    <a:pt x="9601" y="301421"/>
                  </a:lnTo>
                  <a:lnTo>
                    <a:pt x="6807" y="303339"/>
                  </a:lnTo>
                  <a:lnTo>
                    <a:pt x="6311" y="303758"/>
                  </a:lnTo>
                  <a:lnTo>
                    <a:pt x="5829" y="304190"/>
                  </a:lnTo>
                  <a:lnTo>
                    <a:pt x="5334" y="304647"/>
                  </a:lnTo>
                  <a:lnTo>
                    <a:pt x="4914" y="305015"/>
                  </a:lnTo>
                  <a:lnTo>
                    <a:pt x="4546" y="305346"/>
                  </a:lnTo>
                  <a:lnTo>
                    <a:pt x="4787" y="305473"/>
                  </a:lnTo>
                  <a:lnTo>
                    <a:pt x="5092" y="305650"/>
                  </a:lnTo>
                  <a:lnTo>
                    <a:pt x="5435" y="305841"/>
                  </a:lnTo>
                  <a:lnTo>
                    <a:pt x="5740" y="306044"/>
                  </a:lnTo>
                  <a:lnTo>
                    <a:pt x="6045" y="306324"/>
                  </a:lnTo>
                  <a:lnTo>
                    <a:pt x="6286" y="306628"/>
                  </a:lnTo>
                  <a:lnTo>
                    <a:pt x="6553" y="306959"/>
                  </a:lnTo>
                  <a:lnTo>
                    <a:pt x="7162" y="309194"/>
                  </a:lnTo>
                  <a:lnTo>
                    <a:pt x="7162" y="309587"/>
                  </a:lnTo>
                  <a:lnTo>
                    <a:pt x="7162" y="310007"/>
                  </a:lnTo>
                  <a:lnTo>
                    <a:pt x="7137" y="310438"/>
                  </a:lnTo>
                  <a:lnTo>
                    <a:pt x="7112" y="310832"/>
                  </a:lnTo>
                  <a:lnTo>
                    <a:pt x="7048" y="311264"/>
                  </a:lnTo>
                  <a:lnTo>
                    <a:pt x="6985" y="311683"/>
                  </a:lnTo>
                  <a:lnTo>
                    <a:pt x="6959" y="312115"/>
                  </a:lnTo>
                  <a:lnTo>
                    <a:pt x="6921" y="312547"/>
                  </a:lnTo>
                  <a:lnTo>
                    <a:pt x="6896" y="312966"/>
                  </a:lnTo>
                  <a:lnTo>
                    <a:pt x="6858" y="313334"/>
                  </a:lnTo>
                  <a:lnTo>
                    <a:pt x="6896" y="313639"/>
                  </a:lnTo>
                  <a:lnTo>
                    <a:pt x="6896" y="313944"/>
                  </a:lnTo>
                  <a:lnTo>
                    <a:pt x="6921" y="314223"/>
                  </a:lnTo>
                  <a:lnTo>
                    <a:pt x="6959" y="314426"/>
                  </a:lnTo>
                  <a:lnTo>
                    <a:pt x="7289" y="314490"/>
                  </a:lnTo>
                  <a:lnTo>
                    <a:pt x="7721" y="314617"/>
                  </a:lnTo>
                  <a:lnTo>
                    <a:pt x="8204" y="314794"/>
                  </a:lnTo>
                  <a:lnTo>
                    <a:pt x="8724" y="314985"/>
                  </a:lnTo>
                  <a:lnTo>
                    <a:pt x="9296" y="315226"/>
                  </a:lnTo>
                  <a:lnTo>
                    <a:pt x="9969" y="315556"/>
                  </a:lnTo>
                  <a:lnTo>
                    <a:pt x="10617" y="315899"/>
                  </a:lnTo>
                  <a:lnTo>
                    <a:pt x="11277" y="316230"/>
                  </a:lnTo>
                  <a:lnTo>
                    <a:pt x="11925" y="316598"/>
                  </a:lnTo>
                  <a:lnTo>
                    <a:pt x="12560" y="316928"/>
                  </a:lnTo>
                  <a:lnTo>
                    <a:pt x="13208" y="317271"/>
                  </a:lnTo>
                  <a:lnTo>
                    <a:pt x="13868" y="317576"/>
                  </a:lnTo>
                  <a:lnTo>
                    <a:pt x="14516" y="317881"/>
                  </a:lnTo>
                  <a:lnTo>
                    <a:pt x="15151" y="318084"/>
                  </a:lnTo>
                  <a:lnTo>
                    <a:pt x="15824" y="318274"/>
                  </a:lnTo>
                  <a:lnTo>
                    <a:pt x="16497" y="318452"/>
                  </a:lnTo>
                  <a:lnTo>
                    <a:pt x="17170" y="318541"/>
                  </a:lnTo>
                  <a:lnTo>
                    <a:pt x="17830" y="318516"/>
                  </a:lnTo>
                  <a:lnTo>
                    <a:pt x="18503" y="318516"/>
                  </a:lnTo>
                  <a:lnTo>
                    <a:pt x="19202" y="318363"/>
                  </a:lnTo>
                  <a:lnTo>
                    <a:pt x="19939" y="318058"/>
                  </a:lnTo>
                  <a:lnTo>
                    <a:pt x="20637" y="317779"/>
                  </a:lnTo>
                  <a:lnTo>
                    <a:pt x="21285" y="317385"/>
                  </a:lnTo>
                  <a:lnTo>
                    <a:pt x="21831" y="316928"/>
                  </a:lnTo>
                  <a:lnTo>
                    <a:pt x="22402" y="316471"/>
                  </a:lnTo>
                  <a:lnTo>
                    <a:pt x="22860" y="316014"/>
                  </a:lnTo>
                  <a:lnTo>
                    <a:pt x="23266" y="315595"/>
                  </a:lnTo>
                  <a:lnTo>
                    <a:pt x="23444" y="315861"/>
                  </a:lnTo>
                  <a:lnTo>
                    <a:pt x="23571" y="316052"/>
                  </a:lnTo>
                  <a:lnTo>
                    <a:pt x="23685" y="316230"/>
                  </a:lnTo>
                  <a:lnTo>
                    <a:pt x="23837" y="316471"/>
                  </a:lnTo>
                  <a:lnTo>
                    <a:pt x="24028" y="316750"/>
                  </a:lnTo>
                  <a:lnTo>
                    <a:pt x="24206" y="317055"/>
                  </a:lnTo>
                  <a:lnTo>
                    <a:pt x="24422" y="317360"/>
                  </a:lnTo>
                  <a:lnTo>
                    <a:pt x="24688" y="317728"/>
                  </a:lnTo>
                  <a:lnTo>
                    <a:pt x="24942" y="318084"/>
                  </a:lnTo>
                  <a:lnTo>
                    <a:pt x="26466" y="319214"/>
                  </a:lnTo>
                  <a:lnTo>
                    <a:pt x="26771" y="319341"/>
                  </a:lnTo>
                  <a:lnTo>
                    <a:pt x="27012" y="319430"/>
                  </a:lnTo>
                  <a:lnTo>
                    <a:pt x="27228" y="319455"/>
                  </a:lnTo>
                  <a:lnTo>
                    <a:pt x="27432" y="319493"/>
                  </a:lnTo>
                  <a:lnTo>
                    <a:pt x="27622" y="319519"/>
                  </a:lnTo>
                  <a:lnTo>
                    <a:pt x="27800" y="319519"/>
                  </a:lnTo>
                  <a:lnTo>
                    <a:pt x="28079" y="319557"/>
                  </a:lnTo>
                  <a:lnTo>
                    <a:pt x="28409" y="319557"/>
                  </a:lnTo>
                  <a:lnTo>
                    <a:pt x="28803" y="319582"/>
                  </a:lnTo>
                  <a:lnTo>
                    <a:pt x="29210" y="319646"/>
                  </a:lnTo>
                  <a:lnTo>
                    <a:pt x="29603" y="319671"/>
                  </a:lnTo>
                  <a:lnTo>
                    <a:pt x="29972" y="319735"/>
                  </a:lnTo>
                  <a:lnTo>
                    <a:pt x="30365" y="319824"/>
                  </a:lnTo>
                  <a:lnTo>
                    <a:pt x="30695" y="319887"/>
                  </a:lnTo>
                  <a:lnTo>
                    <a:pt x="30937" y="320014"/>
                  </a:lnTo>
                  <a:lnTo>
                    <a:pt x="31216" y="320103"/>
                  </a:lnTo>
                  <a:lnTo>
                    <a:pt x="31432" y="320255"/>
                  </a:lnTo>
                  <a:lnTo>
                    <a:pt x="31584" y="320408"/>
                  </a:lnTo>
                  <a:lnTo>
                    <a:pt x="31737" y="320560"/>
                  </a:lnTo>
                  <a:lnTo>
                    <a:pt x="31826" y="320738"/>
                  </a:lnTo>
                  <a:lnTo>
                    <a:pt x="31889" y="320954"/>
                  </a:lnTo>
                  <a:lnTo>
                    <a:pt x="31915" y="321170"/>
                  </a:lnTo>
                  <a:lnTo>
                    <a:pt x="31915" y="321437"/>
                  </a:lnTo>
                  <a:lnTo>
                    <a:pt x="31369" y="323519"/>
                  </a:lnTo>
                  <a:lnTo>
                    <a:pt x="31242" y="323875"/>
                  </a:lnTo>
                  <a:lnTo>
                    <a:pt x="31089" y="324281"/>
                  </a:lnTo>
                  <a:lnTo>
                    <a:pt x="30975" y="324548"/>
                  </a:lnTo>
                  <a:lnTo>
                    <a:pt x="30886" y="324789"/>
                  </a:lnTo>
                  <a:lnTo>
                    <a:pt x="30391" y="326898"/>
                  </a:lnTo>
                  <a:lnTo>
                    <a:pt x="30391" y="327266"/>
                  </a:lnTo>
                  <a:lnTo>
                    <a:pt x="30429" y="327634"/>
                  </a:lnTo>
                  <a:lnTo>
                    <a:pt x="30454" y="327990"/>
                  </a:lnTo>
                  <a:lnTo>
                    <a:pt x="30975" y="329641"/>
                  </a:lnTo>
                  <a:lnTo>
                    <a:pt x="31127" y="329946"/>
                  </a:lnTo>
                  <a:lnTo>
                    <a:pt x="32956" y="331254"/>
                  </a:lnTo>
                  <a:lnTo>
                    <a:pt x="33197" y="331292"/>
                  </a:lnTo>
                  <a:lnTo>
                    <a:pt x="33375" y="331292"/>
                  </a:lnTo>
                  <a:lnTo>
                    <a:pt x="33528" y="331292"/>
                  </a:lnTo>
                  <a:lnTo>
                    <a:pt x="33743" y="331254"/>
                  </a:lnTo>
                  <a:lnTo>
                    <a:pt x="33985" y="331254"/>
                  </a:lnTo>
                  <a:lnTo>
                    <a:pt x="34290" y="331254"/>
                  </a:lnTo>
                  <a:lnTo>
                    <a:pt x="34569" y="331292"/>
                  </a:lnTo>
                  <a:lnTo>
                    <a:pt x="34874" y="331317"/>
                  </a:lnTo>
                  <a:lnTo>
                    <a:pt x="35204" y="331406"/>
                  </a:lnTo>
                  <a:lnTo>
                    <a:pt x="35509" y="331470"/>
                  </a:lnTo>
                  <a:lnTo>
                    <a:pt x="35814" y="331597"/>
                  </a:lnTo>
                  <a:lnTo>
                    <a:pt x="36093" y="331711"/>
                  </a:lnTo>
                  <a:lnTo>
                    <a:pt x="36372" y="331863"/>
                  </a:lnTo>
                  <a:lnTo>
                    <a:pt x="36614" y="332016"/>
                  </a:lnTo>
                  <a:lnTo>
                    <a:pt x="36855" y="332206"/>
                  </a:lnTo>
                  <a:lnTo>
                    <a:pt x="37071" y="332359"/>
                  </a:lnTo>
                  <a:lnTo>
                    <a:pt x="37312" y="332562"/>
                  </a:lnTo>
                  <a:lnTo>
                    <a:pt x="37490" y="332778"/>
                  </a:lnTo>
                  <a:lnTo>
                    <a:pt x="37706" y="332968"/>
                  </a:lnTo>
                  <a:lnTo>
                    <a:pt x="37922" y="333171"/>
                  </a:lnTo>
                  <a:lnTo>
                    <a:pt x="38100" y="333425"/>
                  </a:lnTo>
                  <a:lnTo>
                    <a:pt x="38290" y="333629"/>
                  </a:lnTo>
                  <a:lnTo>
                    <a:pt x="38468" y="333844"/>
                  </a:lnTo>
                  <a:lnTo>
                    <a:pt x="38658" y="334086"/>
                  </a:lnTo>
                  <a:lnTo>
                    <a:pt x="38836" y="334302"/>
                  </a:lnTo>
                  <a:lnTo>
                    <a:pt x="38989" y="334518"/>
                  </a:lnTo>
                  <a:lnTo>
                    <a:pt x="39141" y="334670"/>
                  </a:lnTo>
                  <a:lnTo>
                    <a:pt x="39293" y="334848"/>
                  </a:lnTo>
                  <a:lnTo>
                    <a:pt x="39420" y="334975"/>
                  </a:lnTo>
                  <a:lnTo>
                    <a:pt x="39509" y="335102"/>
                  </a:lnTo>
                  <a:lnTo>
                    <a:pt x="40182" y="334733"/>
                  </a:lnTo>
                  <a:lnTo>
                    <a:pt x="40995" y="334340"/>
                  </a:lnTo>
                  <a:lnTo>
                    <a:pt x="41910" y="333844"/>
                  </a:lnTo>
                  <a:lnTo>
                    <a:pt x="42862" y="333387"/>
                  </a:lnTo>
                  <a:lnTo>
                    <a:pt x="51269" y="330225"/>
                  </a:lnTo>
                  <a:lnTo>
                    <a:pt x="51816" y="330225"/>
                  </a:lnTo>
                  <a:lnTo>
                    <a:pt x="55079" y="332816"/>
                  </a:lnTo>
                  <a:lnTo>
                    <a:pt x="55270" y="333273"/>
                  </a:lnTo>
                  <a:lnTo>
                    <a:pt x="55422" y="333692"/>
                  </a:lnTo>
                  <a:lnTo>
                    <a:pt x="55537" y="334060"/>
                  </a:lnTo>
                  <a:lnTo>
                    <a:pt x="55270" y="334213"/>
                  </a:lnTo>
                  <a:lnTo>
                    <a:pt x="55118" y="334302"/>
                  </a:lnTo>
                  <a:lnTo>
                    <a:pt x="54927" y="334391"/>
                  </a:lnTo>
                  <a:lnTo>
                    <a:pt x="54711" y="334492"/>
                  </a:lnTo>
                  <a:lnTo>
                    <a:pt x="54444" y="334606"/>
                  </a:lnTo>
                  <a:lnTo>
                    <a:pt x="54203" y="334695"/>
                  </a:lnTo>
                  <a:lnTo>
                    <a:pt x="53949" y="334759"/>
                  </a:lnTo>
                  <a:lnTo>
                    <a:pt x="53682" y="334848"/>
                  </a:lnTo>
                  <a:lnTo>
                    <a:pt x="53403" y="334911"/>
                  </a:lnTo>
                  <a:lnTo>
                    <a:pt x="53162" y="334975"/>
                  </a:lnTo>
                  <a:lnTo>
                    <a:pt x="52882" y="335064"/>
                  </a:lnTo>
                  <a:lnTo>
                    <a:pt x="52616" y="335127"/>
                  </a:lnTo>
                  <a:lnTo>
                    <a:pt x="50660" y="335953"/>
                  </a:lnTo>
                  <a:lnTo>
                    <a:pt x="50419" y="336105"/>
                  </a:lnTo>
                  <a:lnTo>
                    <a:pt x="50241" y="336257"/>
                  </a:lnTo>
                  <a:lnTo>
                    <a:pt x="50114" y="336410"/>
                  </a:lnTo>
                  <a:lnTo>
                    <a:pt x="49961" y="336562"/>
                  </a:lnTo>
                  <a:lnTo>
                    <a:pt x="49745" y="336804"/>
                  </a:lnTo>
                  <a:lnTo>
                    <a:pt x="49784" y="337045"/>
                  </a:lnTo>
                  <a:lnTo>
                    <a:pt x="49809" y="337197"/>
                  </a:lnTo>
                  <a:lnTo>
                    <a:pt x="50292" y="337718"/>
                  </a:lnTo>
                  <a:lnTo>
                    <a:pt x="50444" y="337781"/>
                  </a:lnTo>
                  <a:lnTo>
                    <a:pt x="50634" y="337845"/>
                  </a:lnTo>
                  <a:lnTo>
                    <a:pt x="50787" y="337870"/>
                  </a:lnTo>
                  <a:lnTo>
                    <a:pt x="50965" y="337896"/>
                  </a:lnTo>
                  <a:lnTo>
                    <a:pt x="51155" y="337896"/>
                  </a:lnTo>
                  <a:lnTo>
                    <a:pt x="51333" y="337934"/>
                  </a:lnTo>
                  <a:lnTo>
                    <a:pt x="51511" y="337959"/>
                  </a:lnTo>
                  <a:lnTo>
                    <a:pt x="51701" y="337997"/>
                  </a:lnTo>
                  <a:lnTo>
                    <a:pt x="51854" y="338048"/>
                  </a:lnTo>
                  <a:lnTo>
                    <a:pt x="52006" y="338112"/>
                  </a:lnTo>
                  <a:lnTo>
                    <a:pt x="52158" y="338150"/>
                  </a:lnTo>
                  <a:lnTo>
                    <a:pt x="52336" y="338353"/>
                  </a:lnTo>
                  <a:lnTo>
                    <a:pt x="52489" y="338632"/>
                  </a:lnTo>
                  <a:lnTo>
                    <a:pt x="52489" y="338785"/>
                  </a:lnTo>
                  <a:lnTo>
                    <a:pt x="52489" y="338937"/>
                  </a:lnTo>
                  <a:lnTo>
                    <a:pt x="52489" y="339090"/>
                  </a:lnTo>
                  <a:lnTo>
                    <a:pt x="49784" y="342569"/>
                  </a:lnTo>
                  <a:lnTo>
                    <a:pt x="49199" y="342988"/>
                  </a:lnTo>
                  <a:lnTo>
                    <a:pt x="48501" y="343357"/>
                  </a:lnTo>
                  <a:lnTo>
                    <a:pt x="47739" y="343636"/>
                  </a:lnTo>
                  <a:lnTo>
                    <a:pt x="46977" y="343941"/>
                  </a:lnTo>
                  <a:lnTo>
                    <a:pt x="46151" y="344144"/>
                  </a:lnTo>
                  <a:lnTo>
                    <a:pt x="45326" y="344335"/>
                  </a:lnTo>
                  <a:lnTo>
                    <a:pt x="44500" y="344487"/>
                  </a:lnTo>
                  <a:lnTo>
                    <a:pt x="43688" y="344639"/>
                  </a:lnTo>
                  <a:lnTo>
                    <a:pt x="42824" y="344754"/>
                  </a:lnTo>
                  <a:lnTo>
                    <a:pt x="41973" y="344881"/>
                  </a:lnTo>
                  <a:lnTo>
                    <a:pt x="41148" y="345033"/>
                  </a:lnTo>
                  <a:lnTo>
                    <a:pt x="40335" y="345211"/>
                  </a:lnTo>
                  <a:lnTo>
                    <a:pt x="39509" y="345363"/>
                  </a:lnTo>
                  <a:lnTo>
                    <a:pt x="38773" y="345617"/>
                  </a:lnTo>
                  <a:lnTo>
                    <a:pt x="38100" y="345884"/>
                  </a:lnTo>
                  <a:lnTo>
                    <a:pt x="37465" y="346125"/>
                  </a:lnTo>
                  <a:lnTo>
                    <a:pt x="35306" y="347713"/>
                  </a:lnTo>
                  <a:lnTo>
                    <a:pt x="35090" y="347903"/>
                  </a:lnTo>
                  <a:lnTo>
                    <a:pt x="34963" y="348081"/>
                  </a:lnTo>
                  <a:lnTo>
                    <a:pt x="34505" y="347560"/>
                  </a:lnTo>
                  <a:lnTo>
                    <a:pt x="33934" y="346989"/>
                  </a:lnTo>
                  <a:lnTo>
                    <a:pt x="26123" y="342773"/>
                  </a:lnTo>
                  <a:lnTo>
                    <a:pt x="25247" y="342811"/>
                  </a:lnTo>
                  <a:lnTo>
                    <a:pt x="24333" y="342811"/>
                  </a:lnTo>
                  <a:lnTo>
                    <a:pt x="20243" y="344601"/>
                  </a:lnTo>
                  <a:lnTo>
                    <a:pt x="19481" y="345186"/>
                  </a:lnTo>
                  <a:lnTo>
                    <a:pt x="18783" y="345884"/>
                  </a:lnTo>
                  <a:lnTo>
                    <a:pt x="18135" y="346735"/>
                  </a:lnTo>
                  <a:lnTo>
                    <a:pt x="17475" y="347599"/>
                  </a:lnTo>
                  <a:lnTo>
                    <a:pt x="16954" y="348449"/>
                  </a:lnTo>
                  <a:lnTo>
                    <a:pt x="16586" y="349300"/>
                  </a:lnTo>
                  <a:lnTo>
                    <a:pt x="16192" y="350126"/>
                  </a:lnTo>
                  <a:lnTo>
                    <a:pt x="15887" y="350850"/>
                  </a:lnTo>
                  <a:lnTo>
                    <a:pt x="15671" y="351497"/>
                  </a:lnTo>
                  <a:lnTo>
                    <a:pt x="15887" y="351764"/>
                  </a:lnTo>
                  <a:lnTo>
                    <a:pt x="16192" y="352044"/>
                  </a:lnTo>
                  <a:lnTo>
                    <a:pt x="16522" y="352348"/>
                  </a:lnTo>
                  <a:lnTo>
                    <a:pt x="16865" y="352679"/>
                  </a:lnTo>
                  <a:lnTo>
                    <a:pt x="17284" y="352933"/>
                  </a:lnTo>
                  <a:lnTo>
                    <a:pt x="17805" y="353136"/>
                  </a:lnTo>
                  <a:lnTo>
                    <a:pt x="18326" y="353352"/>
                  </a:lnTo>
                  <a:lnTo>
                    <a:pt x="18872" y="353479"/>
                  </a:lnTo>
                  <a:lnTo>
                    <a:pt x="19418" y="353542"/>
                  </a:lnTo>
                  <a:lnTo>
                    <a:pt x="19964" y="353593"/>
                  </a:lnTo>
                  <a:lnTo>
                    <a:pt x="20523" y="353631"/>
                  </a:lnTo>
                  <a:lnTo>
                    <a:pt x="21094" y="353631"/>
                  </a:lnTo>
                  <a:lnTo>
                    <a:pt x="21678" y="353593"/>
                  </a:lnTo>
                  <a:lnTo>
                    <a:pt x="22250" y="353568"/>
                  </a:lnTo>
                  <a:lnTo>
                    <a:pt x="22834" y="353542"/>
                  </a:lnTo>
                  <a:lnTo>
                    <a:pt x="23418" y="353504"/>
                  </a:lnTo>
                  <a:lnTo>
                    <a:pt x="23990" y="353479"/>
                  </a:lnTo>
                  <a:lnTo>
                    <a:pt x="24574" y="353479"/>
                  </a:lnTo>
                  <a:lnTo>
                    <a:pt x="25146" y="353479"/>
                  </a:lnTo>
                  <a:lnTo>
                    <a:pt x="25730" y="353542"/>
                  </a:lnTo>
                  <a:lnTo>
                    <a:pt x="26276" y="353631"/>
                  </a:lnTo>
                  <a:lnTo>
                    <a:pt x="26822" y="353720"/>
                  </a:lnTo>
                  <a:lnTo>
                    <a:pt x="27317" y="353872"/>
                  </a:lnTo>
                  <a:lnTo>
                    <a:pt x="27686" y="354088"/>
                  </a:lnTo>
                  <a:lnTo>
                    <a:pt x="28079" y="354266"/>
                  </a:lnTo>
                  <a:lnTo>
                    <a:pt x="28409" y="354457"/>
                  </a:lnTo>
                  <a:lnTo>
                    <a:pt x="28651" y="354660"/>
                  </a:lnTo>
                  <a:lnTo>
                    <a:pt x="28448" y="354812"/>
                  </a:lnTo>
                  <a:lnTo>
                    <a:pt x="28168" y="355028"/>
                  </a:lnTo>
                  <a:lnTo>
                    <a:pt x="27863" y="355269"/>
                  </a:lnTo>
                  <a:lnTo>
                    <a:pt x="27533" y="355523"/>
                  </a:lnTo>
                  <a:lnTo>
                    <a:pt x="27127" y="355765"/>
                  </a:lnTo>
                  <a:lnTo>
                    <a:pt x="26670" y="356006"/>
                  </a:lnTo>
                  <a:lnTo>
                    <a:pt x="26212" y="356285"/>
                  </a:lnTo>
                  <a:lnTo>
                    <a:pt x="25755" y="356527"/>
                  </a:lnTo>
                  <a:lnTo>
                    <a:pt x="25273" y="356743"/>
                  </a:lnTo>
                  <a:lnTo>
                    <a:pt x="24790" y="356946"/>
                  </a:lnTo>
                  <a:lnTo>
                    <a:pt x="24295" y="357162"/>
                  </a:lnTo>
                  <a:lnTo>
                    <a:pt x="23812" y="357378"/>
                  </a:lnTo>
                  <a:lnTo>
                    <a:pt x="23317" y="357593"/>
                  </a:lnTo>
                  <a:lnTo>
                    <a:pt x="22834" y="357809"/>
                  </a:lnTo>
                  <a:lnTo>
                    <a:pt x="22352" y="358013"/>
                  </a:lnTo>
                  <a:lnTo>
                    <a:pt x="21894" y="358228"/>
                  </a:lnTo>
                  <a:lnTo>
                    <a:pt x="21399" y="358444"/>
                  </a:lnTo>
                  <a:lnTo>
                    <a:pt x="18389" y="360337"/>
                  </a:lnTo>
                  <a:lnTo>
                    <a:pt x="18046" y="360603"/>
                  </a:lnTo>
                  <a:lnTo>
                    <a:pt x="17805" y="360857"/>
                  </a:lnTo>
                  <a:lnTo>
                    <a:pt x="17589" y="361061"/>
                  </a:lnTo>
                  <a:lnTo>
                    <a:pt x="17653" y="361188"/>
                  </a:lnTo>
                  <a:lnTo>
                    <a:pt x="17716" y="361340"/>
                  </a:lnTo>
                  <a:lnTo>
                    <a:pt x="17805" y="361556"/>
                  </a:lnTo>
                  <a:lnTo>
                    <a:pt x="17894" y="361734"/>
                  </a:lnTo>
                  <a:lnTo>
                    <a:pt x="17983" y="361975"/>
                  </a:lnTo>
                  <a:lnTo>
                    <a:pt x="18084" y="362280"/>
                  </a:lnTo>
                  <a:lnTo>
                    <a:pt x="18173" y="362559"/>
                  </a:lnTo>
                  <a:lnTo>
                    <a:pt x="18288" y="362839"/>
                  </a:lnTo>
                  <a:lnTo>
                    <a:pt x="18389" y="363143"/>
                  </a:lnTo>
                  <a:lnTo>
                    <a:pt x="18478" y="363410"/>
                  </a:lnTo>
                  <a:lnTo>
                    <a:pt x="18592" y="363689"/>
                  </a:lnTo>
                  <a:lnTo>
                    <a:pt x="18694" y="363956"/>
                  </a:lnTo>
                  <a:lnTo>
                    <a:pt x="18808" y="364236"/>
                  </a:lnTo>
                  <a:lnTo>
                    <a:pt x="18935" y="364477"/>
                  </a:lnTo>
                  <a:lnTo>
                    <a:pt x="19088" y="364718"/>
                  </a:lnTo>
                  <a:lnTo>
                    <a:pt x="19202" y="364972"/>
                  </a:lnTo>
                  <a:lnTo>
                    <a:pt x="20091" y="365848"/>
                  </a:lnTo>
                  <a:lnTo>
                    <a:pt x="20307" y="366001"/>
                  </a:lnTo>
                  <a:lnTo>
                    <a:pt x="20485" y="366090"/>
                  </a:lnTo>
                  <a:lnTo>
                    <a:pt x="20701" y="366128"/>
                  </a:lnTo>
                  <a:lnTo>
                    <a:pt x="20878" y="366153"/>
                  </a:lnTo>
                  <a:lnTo>
                    <a:pt x="21132" y="366191"/>
                  </a:lnTo>
                  <a:lnTo>
                    <a:pt x="21374" y="366191"/>
                  </a:lnTo>
                  <a:lnTo>
                    <a:pt x="21615" y="366217"/>
                  </a:lnTo>
                  <a:lnTo>
                    <a:pt x="21983" y="366242"/>
                  </a:lnTo>
                  <a:lnTo>
                    <a:pt x="22466" y="366306"/>
                  </a:lnTo>
                  <a:lnTo>
                    <a:pt x="22961" y="366369"/>
                  </a:lnTo>
                  <a:lnTo>
                    <a:pt x="23469" y="366496"/>
                  </a:lnTo>
                  <a:lnTo>
                    <a:pt x="30060" y="372554"/>
                  </a:lnTo>
                  <a:lnTo>
                    <a:pt x="30327" y="372948"/>
                  </a:lnTo>
                  <a:lnTo>
                    <a:pt x="30518" y="373316"/>
                  </a:lnTo>
                  <a:lnTo>
                    <a:pt x="30734" y="373684"/>
                  </a:lnTo>
                  <a:lnTo>
                    <a:pt x="30911" y="373989"/>
                  </a:lnTo>
                  <a:lnTo>
                    <a:pt x="31038" y="374230"/>
                  </a:lnTo>
                  <a:lnTo>
                    <a:pt x="31191" y="374269"/>
                  </a:lnTo>
                  <a:lnTo>
                    <a:pt x="31394" y="374269"/>
                  </a:lnTo>
                  <a:lnTo>
                    <a:pt x="31610" y="374269"/>
                  </a:lnTo>
                  <a:lnTo>
                    <a:pt x="31851" y="374269"/>
                  </a:lnTo>
                  <a:lnTo>
                    <a:pt x="32131" y="374269"/>
                  </a:lnTo>
                  <a:lnTo>
                    <a:pt x="32461" y="374205"/>
                  </a:lnTo>
                  <a:lnTo>
                    <a:pt x="32804" y="374142"/>
                  </a:lnTo>
                  <a:lnTo>
                    <a:pt x="33134" y="374078"/>
                  </a:lnTo>
                  <a:lnTo>
                    <a:pt x="33502" y="374015"/>
                  </a:lnTo>
                  <a:lnTo>
                    <a:pt x="33832" y="373989"/>
                  </a:lnTo>
                  <a:lnTo>
                    <a:pt x="34175" y="373926"/>
                  </a:lnTo>
                  <a:lnTo>
                    <a:pt x="34505" y="373926"/>
                  </a:lnTo>
                  <a:lnTo>
                    <a:pt x="34810" y="373900"/>
                  </a:lnTo>
                  <a:lnTo>
                    <a:pt x="35153" y="373926"/>
                  </a:lnTo>
                  <a:lnTo>
                    <a:pt x="35420" y="374015"/>
                  </a:lnTo>
                  <a:lnTo>
                    <a:pt x="35725" y="374078"/>
                  </a:lnTo>
                  <a:lnTo>
                    <a:pt x="36004" y="374230"/>
                  </a:lnTo>
                  <a:lnTo>
                    <a:pt x="36245" y="374446"/>
                  </a:lnTo>
                  <a:lnTo>
                    <a:pt x="36487" y="374662"/>
                  </a:lnTo>
                  <a:lnTo>
                    <a:pt x="37338" y="377558"/>
                  </a:lnTo>
                  <a:lnTo>
                    <a:pt x="37376" y="377952"/>
                  </a:lnTo>
                  <a:lnTo>
                    <a:pt x="36728" y="377710"/>
                  </a:lnTo>
                  <a:lnTo>
                    <a:pt x="35941" y="377469"/>
                  </a:lnTo>
                  <a:lnTo>
                    <a:pt x="35026" y="377215"/>
                  </a:lnTo>
                  <a:lnTo>
                    <a:pt x="34112" y="376948"/>
                  </a:lnTo>
                  <a:lnTo>
                    <a:pt x="33045" y="376821"/>
                  </a:lnTo>
                  <a:lnTo>
                    <a:pt x="31851" y="376758"/>
                  </a:lnTo>
                  <a:lnTo>
                    <a:pt x="30670" y="376732"/>
                  </a:lnTo>
                  <a:lnTo>
                    <a:pt x="29514" y="376821"/>
                  </a:lnTo>
                  <a:lnTo>
                    <a:pt x="23418" y="378993"/>
                  </a:lnTo>
                  <a:lnTo>
                    <a:pt x="23202" y="379082"/>
                  </a:lnTo>
                  <a:lnTo>
                    <a:pt x="22961" y="379145"/>
                  </a:lnTo>
                  <a:lnTo>
                    <a:pt x="22771" y="379145"/>
                  </a:lnTo>
                  <a:lnTo>
                    <a:pt x="22593" y="379107"/>
                  </a:lnTo>
                  <a:lnTo>
                    <a:pt x="22377" y="379107"/>
                  </a:lnTo>
                  <a:lnTo>
                    <a:pt x="22161" y="379082"/>
                  </a:lnTo>
                  <a:lnTo>
                    <a:pt x="21945" y="379018"/>
                  </a:lnTo>
                  <a:lnTo>
                    <a:pt x="21742" y="378993"/>
                  </a:lnTo>
                  <a:lnTo>
                    <a:pt x="21551" y="378929"/>
                  </a:lnTo>
                  <a:lnTo>
                    <a:pt x="21399" y="378891"/>
                  </a:lnTo>
                  <a:lnTo>
                    <a:pt x="21247" y="378866"/>
                  </a:lnTo>
                  <a:lnTo>
                    <a:pt x="21031" y="378841"/>
                  </a:lnTo>
                  <a:lnTo>
                    <a:pt x="20764" y="378802"/>
                  </a:lnTo>
                  <a:lnTo>
                    <a:pt x="20523" y="378739"/>
                  </a:lnTo>
                  <a:lnTo>
                    <a:pt x="20116" y="378688"/>
                  </a:lnTo>
                  <a:lnTo>
                    <a:pt x="19570" y="378625"/>
                  </a:lnTo>
                  <a:lnTo>
                    <a:pt x="19024" y="378536"/>
                  </a:lnTo>
                  <a:lnTo>
                    <a:pt x="18440" y="378434"/>
                  </a:lnTo>
                  <a:lnTo>
                    <a:pt x="17894" y="378409"/>
                  </a:lnTo>
                  <a:lnTo>
                    <a:pt x="17348" y="378345"/>
                  </a:lnTo>
                  <a:lnTo>
                    <a:pt x="16865" y="378320"/>
                  </a:lnTo>
                  <a:lnTo>
                    <a:pt x="16433" y="378345"/>
                  </a:lnTo>
                  <a:lnTo>
                    <a:pt x="16040" y="378345"/>
                  </a:lnTo>
                  <a:lnTo>
                    <a:pt x="13385" y="381520"/>
                  </a:lnTo>
                  <a:lnTo>
                    <a:pt x="13208" y="382066"/>
                  </a:lnTo>
                  <a:lnTo>
                    <a:pt x="13017" y="382651"/>
                  </a:lnTo>
                  <a:lnTo>
                    <a:pt x="12865" y="383197"/>
                  </a:lnTo>
                  <a:lnTo>
                    <a:pt x="12712" y="383768"/>
                  </a:lnTo>
                  <a:lnTo>
                    <a:pt x="12560" y="384263"/>
                  </a:lnTo>
                  <a:lnTo>
                    <a:pt x="12471" y="384683"/>
                  </a:lnTo>
                  <a:lnTo>
                    <a:pt x="12750" y="384810"/>
                  </a:lnTo>
                  <a:lnTo>
                    <a:pt x="13081" y="384962"/>
                  </a:lnTo>
                  <a:lnTo>
                    <a:pt x="13474" y="385140"/>
                  </a:lnTo>
                  <a:lnTo>
                    <a:pt x="13868" y="385330"/>
                  </a:lnTo>
                  <a:lnTo>
                    <a:pt x="14300" y="385572"/>
                  </a:lnTo>
                  <a:lnTo>
                    <a:pt x="14757" y="385902"/>
                  </a:lnTo>
                  <a:lnTo>
                    <a:pt x="15240" y="386207"/>
                  </a:lnTo>
                  <a:lnTo>
                    <a:pt x="15671" y="386575"/>
                  </a:lnTo>
                  <a:lnTo>
                    <a:pt x="16065" y="386943"/>
                  </a:lnTo>
                  <a:lnTo>
                    <a:pt x="16497" y="387337"/>
                  </a:lnTo>
                  <a:lnTo>
                    <a:pt x="18326" y="389445"/>
                  </a:lnTo>
                  <a:lnTo>
                    <a:pt x="18694" y="389864"/>
                  </a:lnTo>
                  <a:lnTo>
                    <a:pt x="19024" y="390321"/>
                  </a:lnTo>
                  <a:lnTo>
                    <a:pt x="19354" y="390779"/>
                  </a:lnTo>
                  <a:lnTo>
                    <a:pt x="19697" y="391236"/>
                  </a:lnTo>
                  <a:lnTo>
                    <a:pt x="20027" y="391731"/>
                  </a:lnTo>
                  <a:lnTo>
                    <a:pt x="20370" y="392188"/>
                  </a:lnTo>
                  <a:lnTo>
                    <a:pt x="20701" y="392645"/>
                  </a:lnTo>
                  <a:lnTo>
                    <a:pt x="21005" y="393039"/>
                  </a:lnTo>
                  <a:lnTo>
                    <a:pt x="21285" y="393369"/>
                  </a:lnTo>
                  <a:lnTo>
                    <a:pt x="21551" y="393712"/>
                  </a:lnTo>
                  <a:lnTo>
                    <a:pt x="21793" y="393979"/>
                  </a:lnTo>
                  <a:lnTo>
                    <a:pt x="21983" y="394195"/>
                  </a:lnTo>
                  <a:lnTo>
                    <a:pt x="22313" y="394233"/>
                  </a:lnTo>
                  <a:lnTo>
                    <a:pt x="22745" y="394258"/>
                  </a:lnTo>
                  <a:lnTo>
                    <a:pt x="23266" y="394284"/>
                  </a:lnTo>
                  <a:lnTo>
                    <a:pt x="23774" y="394322"/>
                  </a:lnTo>
                  <a:lnTo>
                    <a:pt x="24384" y="394284"/>
                  </a:lnTo>
                  <a:lnTo>
                    <a:pt x="25057" y="394195"/>
                  </a:lnTo>
                  <a:lnTo>
                    <a:pt x="25755" y="394131"/>
                  </a:lnTo>
                  <a:lnTo>
                    <a:pt x="26428" y="394017"/>
                  </a:lnTo>
                  <a:lnTo>
                    <a:pt x="27101" y="393890"/>
                  </a:lnTo>
                  <a:lnTo>
                    <a:pt x="27774" y="393738"/>
                  </a:lnTo>
                  <a:lnTo>
                    <a:pt x="28384" y="393623"/>
                  </a:lnTo>
                  <a:lnTo>
                    <a:pt x="28905" y="393496"/>
                  </a:lnTo>
                  <a:lnTo>
                    <a:pt x="29387" y="393369"/>
                  </a:lnTo>
                  <a:lnTo>
                    <a:pt x="29781" y="393280"/>
                  </a:lnTo>
                  <a:lnTo>
                    <a:pt x="31521" y="392950"/>
                  </a:lnTo>
                  <a:lnTo>
                    <a:pt x="31915" y="392950"/>
                  </a:lnTo>
                  <a:lnTo>
                    <a:pt x="32308" y="392950"/>
                  </a:lnTo>
                  <a:lnTo>
                    <a:pt x="32677" y="393014"/>
                  </a:lnTo>
                  <a:lnTo>
                    <a:pt x="33070" y="393166"/>
                  </a:lnTo>
                  <a:lnTo>
                    <a:pt x="33439" y="393280"/>
                  </a:lnTo>
                  <a:lnTo>
                    <a:pt x="34442" y="394347"/>
                  </a:lnTo>
                  <a:lnTo>
                    <a:pt x="34544" y="394500"/>
                  </a:lnTo>
                  <a:lnTo>
                    <a:pt x="34632" y="394690"/>
                  </a:lnTo>
                  <a:lnTo>
                    <a:pt x="34696" y="394843"/>
                  </a:lnTo>
                  <a:lnTo>
                    <a:pt x="34747" y="395020"/>
                  </a:lnTo>
                  <a:lnTo>
                    <a:pt x="34810" y="395198"/>
                  </a:lnTo>
                  <a:lnTo>
                    <a:pt x="34848" y="395414"/>
                  </a:lnTo>
                  <a:lnTo>
                    <a:pt x="34874" y="395605"/>
                  </a:lnTo>
                  <a:lnTo>
                    <a:pt x="34848" y="395782"/>
                  </a:lnTo>
                  <a:lnTo>
                    <a:pt x="34810" y="395960"/>
                  </a:lnTo>
                  <a:lnTo>
                    <a:pt x="34785" y="396151"/>
                  </a:lnTo>
                  <a:lnTo>
                    <a:pt x="34201" y="397065"/>
                  </a:lnTo>
                  <a:lnTo>
                    <a:pt x="34086" y="397217"/>
                  </a:lnTo>
                  <a:lnTo>
                    <a:pt x="33934" y="397332"/>
                  </a:lnTo>
                  <a:lnTo>
                    <a:pt x="33807" y="397484"/>
                  </a:lnTo>
                  <a:lnTo>
                    <a:pt x="33655" y="397611"/>
                  </a:lnTo>
                  <a:lnTo>
                    <a:pt x="33502" y="397764"/>
                  </a:lnTo>
                  <a:lnTo>
                    <a:pt x="33350" y="397891"/>
                  </a:lnTo>
                  <a:lnTo>
                    <a:pt x="33108" y="398094"/>
                  </a:lnTo>
                  <a:lnTo>
                    <a:pt x="32918" y="398310"/>
                  </a:lnTo>
                  <a:lnTo>
                    <a:pt x="32562" y="398653"/>
                  </a:lnTo>
                  <a:lnTo>
                    <a:pt x="32219" y="399008"/>
                  </a:lnTo>
                  <a:lnTo>
                    <a:pt x="31800" y="399440"/>
                  </a:lnTo>
                  <a:lnTo>
                    <a:pt x="31369" y="399872"/>
                  </a:lnTo>
                  <a:lnTo>
                    <a:pt x="30975" y="400329"/>
                  </a:lnTo>
                  <a:lnTo>
                    <a:pt x="30581" y="400786"/>
                  </a:lnTo>
                  <a:lnTo>
                    <a:pt x="30213" y="401269"/>
                  </a:lnTo>
                  <a:lnTo>
                    <a:pt x="29908" y="401662"/>
                  </a:lnTo>
                  <a:lnTo>
                    <a:pt x="29692" y="402005"/>
                  </a:lnTo>
                  <a:lnTo>
                    <a:pt x="29603" y="402158"/>
                  </a:lnTo>
                  <a:lnTo>
                    <a:pt x="29476" y="402336"/>
                  </a:lnTo>
                  <a:lnTo>
                    <a:pt x="29362" y="402577"/>
                  </a:lnTo>
                  <a:lnTo>
                    <a:pt x="29235" y="402818"/>
                  </a:lnTo>
                  <a:lnTo>
                    <a:pt x="29146" y="403123"/>
                  </a:lnTo>
                  <a:lnTo>
                    <a:pt x="29108" y="403428"/>
                  </a:lnTo>
                  <a:lnTo>
                    <a:pt x="29083" y="403733"/>
                  </a:lnTo>
                  <a:lnTo>
                    <a:pt x="29146" y="404037"/>
                  </a:lnTo>
                  <a:lnTo>
                    <a:pt x="30086" y="405168"/>
                  </a:lnTo>
                  <a:lnTo>
                    <a:pt x="30302" y="405320"/>
                  </a:lnTo>
                  <a:lnTo>
                    <a:pt x="30543" y="405409"/>
                  </a:lnTo>
                  <a:lnTo>
                    <a:pt x="30695" y="405409"/>
                  </a:lnTo>
                  <a:lnTo>
                    <a:pt x="30911" y="405384"/>
                  </a:lnTo>
                  <a:lnTo>
                    <a:pt x="31153" y="405358"/>
                  </a:lnTo>
                  <a:lnTo>
                    <a:pt x="31369" y="405295"/>
                  </a:lnTo>
                  <a:lnTo>
                    <a:pt x="31610" y="405206"/>
                  </a:lnTo>
                  <a:lnTo>
                    <a:pt x="31889" y="405053"/>
                  </a:lnTo>
                  <a:lnTo>
                    <a:pt x="32131" y="404901"/>
                  </a:lnTo>
                  <a:lnTo>
                    <a:pt x="32372" y="404749"/>
                  </a:lnTo>
                  <a:lnTo>
                    <a:pt x="32588" y="404558"/>
                  </a:lnTo>
                  <a:lnTo>
                    <a:pt x="32829" y="404342"/>
                  </a:lnTo>
                  <a:lnTo>
                    <a:pt x="33020" y="404190"/>
                  </a:lnTo>
                  <a:lnTo>
                    <a:pt x="33197" y="404037"/>
                  </a:lnTo>
                  <a:lnTo>
                    <a:pt x="33350" y="403885"/>
                  </a:lnTo>
                  <a:lnTo>
                    <a:pt x="33502" y="403771"/>
                  </a:lnTo>
                  <a:lnTo>
                    <a:pt x="33629" y="403682"/>
                  </a:lnTo>
                  <a:lnTo>
                    <a:pt x="33782" y="403555"/>
                  </a:lnTo>
                  <a:lnTo>
                    <a:pt x="33959" y="403377"/>
                  </a:lnTo>
                  <a:lnTo>
                    <a:pt x="34239" y="403098"/>
                  </a:lnTo>
                  <a:lnTo>
                    <a:pt x="34391" y="402945"/>
                  </a:lnTo>
                  <a:lnTo>
                    <a:pt x="34569" y="402793"/>
                  </a:lnTo>
                  <a:lnTo>
                    <a:pt x="34785" y="402577"/>
                  </a:lnTo>
                  <a:lnTo>
                    <a:pt x="35026" y="402399"/>
                  </a:lnTo>
                  <a:lnTo>
                    <a:pt x="35267" y="402247"/>
                  </a:lnTo>
                  <a:lnTo>
                    <a:pt x="35509" y="402158"/>
                  </a:lnTo>
                  <a:lnTo>
                    <a:pt x="35788" y="402031"/>
                  </a:lnTo>
                  <a:lnTo>
                    <a:pt x="36029" y="402005"/>
                  </a:lnTo>
                  <a:lnTo>
                    <a:pt x="36245" y="402005"/>
                  </a:lnTo>
                  <a:lnTo>
                    <a:pt x="36487" y="402031"/>
                  </a:lnTo>
                  <a:lnTo>
                    <a:pt x="36677" y="402056"/>
                  </a:lnTo>
                  <a:lnTo>
                    <a:pt x="36830" y="402120"/>
                  </a:lnTo>
                  <a:lnTo>
                    <a:pt x="36982" y="402183"/>
                  </a:lnTo>
                  <a:lnTo>
                    <a:pt x="37223" y="402272"/>
                  </a:lnTo>
                  <a:lnTo>
                    <a:pt x="37376" y="402551"/>
                  </a:lnTo>
                  <a:lnTo>
                    <a:pt x="37465" y="402767"/>
                  </a:lnTo>
                  <a:lnTo>
                    <a:pt x="37553" y="402971"/>
                  </a:lnTo>
                  <a:lnTo>
                    <a:pt x="37617" y="403225"/>
                  </a:lnTo>
                  <a:lnTo>
                    <a:pt x="37680" y="403529"/>
                  </a:lnTo>
                  <a:lnTo>
                    <a:pt x="37744" y="403834"/>
                  </a:lnTo>
                  <a:lnTo>
                    <a:pt x="37795" y="404164"/>
                  </a:lnTo>
                  <a:lnTo>
                    <a:pt x="37858" y="404469"/>
                  </a:lnTo>
                  <a:lnTo>
                    <a:pt x="37896" y="404799"/>
                  </a:lnTo>
                  <a:lnTo>
                    <a:pt x="37947" y="405104"/>
                  </a:lnTo>
                  <a:lnTo>
                    <a:pt x="37985" y="405409"/>
                  </a:lnTo>
                  <a:lnTo>
                    <a:pt x="38049" y="405752"/>
                  </a:lnTo>
                  <a:lnTo>
                    <a:pt x="38138" y="406057"/>
                  </a:lnTo>
                  <a:lnTo>
                    <a:pt x="38227" y="406323"/>
                  </a:lnTo>
                  <a:lnTo>
                    <a:pt x="38315" y="406603"/>
                  </a:lnTo>
                  <a:lnTo>
                    <a:pt x="38468" y="406882"/>
                  </a:lnTo>
                  <a:lnTo>
                    <a:pt x="38658" y="407085"/>
                  </a:lnTo>
                  <a:lnTo>
                    <a:pt x="38811" y="407339"/>
                  </a:lnTo>
                  <a:lnTo>
                    <a:pt x="40233" y="407949"/>
                  </a:lnTo>
                  <a:lnTo>
                    <a:pt x="40538" y="408000"/>
                  </a:lnTo>
                  <a:lnTo>
                    <a:pt x="40843" y="408000"/>
                  </a:lnTo>
                  <a:lnTo>
                    <a:pt x="41097" y="408000"/>
                  </a:lnTo>
                  <a:lnTo>
                    <a:pt x="41275" y="408000"/>
                  </a:lnTo>
                  <a:lnTo>
                    <a:pt x="41490" y="407974"/>
                  </a:lnTo>
                  <a:lnTo>
                    <a:pt x="43713" y="406666"/>
                  </a:lnTo>
                  <a:lnTo>
                    <a:pt x="43929" y="406450"/>
                  </a:lnTo>
                  <a:lnTo>
                    <a:pt x="44145" y="406209"/>
                  </a:lnTo>
                  <a:lnTo>
                    <a:pt x="44348" y="405968"/>
                  </a:lnTo>
                  <a:lnTo>
                    <a:pt x="44564" y="405714"/>
                  </a:lnTo>
                  <a:lnTo>
                    <a:pt x="44780" y="405447"/>
                  </a:lnTo>
                  <a:lnTo>
                    <a:pt x="44958" y="405231"/>
                  </a:lnTo>
                  <a:lnTo>
                    <a:pt x="45212" y="404990"/>
                  </a:lnTo>
                  <a:lnTo>
                    <a:pt x="45415" y="404774"/>
                  </a:lnTo>
                  <a:lnTo>
                    <a:pt x="45631" y="404558"/>
                  </a:lnTo>
                  <a:lnTo>
                    <a:pt x="45872" y="404380"/>
                  </a:lnTo>
                  <a:lnTo>
                    <a:pt x="46126" y="404190"/>
                  </a:lnTo>
                  <a:lnTo>
                    <a:pt x="46329" y="404075"/>
                  </a:lnTo>
                  <a:lnTo>
                    <a:pt x="46545" y="403987"/>
                  </a:lnTo>
                  <a:lnTo>
                    <a:pt x="46761" y="403923"/>
                  </a:lnTo>
                  <a:lnTo>
                    <a:pt x="46939" y="403860"/>
                  </a:lnTo>
                  <a:lnTo>
                    <a:pt x="47091" y="403834"/>
                  </a:lnTo>
                  <a:lnTo>
                    <a:pt x="47282" y="403885"/>
                  </a:lnTo>
                  <a:lnTo>
                    <a:pt x="47459" y="403987"/>
                  </a:lnTo>
                  <a:lnTo>
                    <a:pt x="47675" y="404101"/>
                  </a:lnTo>
                  <a:lnTo>
                    <a:pt x="47917" y="404228"/>
                  </a:lnTo>
                  <a:lnTo>
                    <a:pt x="48158" y="404380"/>
                  </a:lnTo>
                  <a:lnTo>
                    <a:pt x="48374" y="404596"/>
                  </a:lnTo>
                  <a:lnTo>
                    <a:pt x="48615" y="404799"/>
                  </a:lnTo>
                  <a:lnTo>
                    <a:pt x="48869" y="405015"/>
                  </a:lnTo>
                  <a:lnTo>
                    <a:pt x="49047" y="405257"/>
                  </a:lnTo>
                  <a:lnTo>
                    <a:pt x="49263" y="405511"/>
                  </a:lnTo>
                  <a:lnTo>
                    <a:pt x="49441" y="405752"/>
                  </a:lnTo>
                  <a:lnTo>
                    <a:pt x="49631" y="405993"/>
                  </a:lnTo>
                  <a:lnTo>
                    <a:pt x="49809" y="406234"/>
                  </a:lnTo>
                  <a:lnTo>
                    <a:pt x="49987" y="406476"/>
                  </a:lnTo>
                  <a:lnTo>
                    <a:pt x="50177" y="406730"/>
                  </a:lnTo>
                  <a:lnTo>
                    <a:pt x="50355" y="406996"/>
                  </a:lnTo>
                  <a:lnTo>
                    <a:pt x="50546" y="407212"/>
                  </a:lnTo>
                  <a:lnTo>
                    <a:pt x="50723" y="407454"/>
                  </a:lnTo>
                  <a:lnTo>
                    <a:pt x="50901" y="407670"/>
                  </a:lnTo>
                  <a:lnTo>
                    <a:pt x="51117" y="407885"/>
                  </a:lnTo>
                  <a:lnTo>
                    <a:pt x="51333" y="408063"/>
                  </a:lnTo>
                  <a:lnTo>
                    <a:pt x="51549" y="408254"/>
                  </a:lnTo>
                  <a:lnTo>
                    <a:pt x="51765" y="408406"/>
                  </a:lnTo>
                  <a:lnTo>
                    <a:pt x="51968" y="408495"/>
                  </a:lnTo>
                  <a:lnTo>
                    <a:pt x="52158" y="408584"/>
                  </a:lnTo>
                  <a:lnTo>
                    <a:pt x="52336" y="408673"/>
                  </a:lnTo>
                  <a:lnTo>
                    <a:pt x="52489" y="408711"/>
                  </a:lnTo>
                  <a:lnTo>
                    <a:pt x="52768" y="408800"/>
                  </a:lnTo>
                  <a:lnTo>
                    <a:pt x="52946" y="408825"/>
                  </a:lnTo>
                  <a:lnTo>
                    <a:pt x="53136" y="408863"/>
                  </a:lnTo>
                  <a:lnTo>
                    <a:pt x="53314" y="408825"/>
                  </a:lnTo>
                  <a:lnTo>
                    <a:pt x="53530" y="408762"/>
                  </a:lnTo>
                  <a:lnTo>
                    <a:pt x="53708" y="408711"/>
                  </a:lnTo>
                  <a:lnTo>
                    <a:pt x="53898" y="408609"/>
                  </a:lnTo>
                  <a:lnTo>
                    <a:pt x="54076" y="408495"/>
                  </a:lnTo>
                  <a:lnTo>
                    <a:pt x="54254" y="408368"/>
                  </a:lnTo>
                  <a:lnTo>
                    <a:pt x="54406" y="408216"/>
                  </a:lnTo>
                  <a:lnTo>
                    <a:pt x="54597" y="408063"/>
                  </a:lnTo>
                  <a:lnTo>
                    <a:pt x="54749" y="407911"/>
                  </a:lnTo>
                  <a:lnTo>
                    <a:pt x="54902" y="407758"/>
                  </a:lnTo>
                  <a:lnTo>
                    <a:pt x="55079" y="407581"/>
                  </a:lnTo>
                  <a:lnTo>
                    <a:pt x="56146" y="406882"/>
                  </a:lnTo>
                  <a:lnTo>
                    <a:pt x="56337" y="406781"/>
                  </a:lnTo>
                  <a:lnTo>
                    <a:pt x="56515" y="406781"/>
                  </a:lnTo>
                  <a:lnTo>
                    <a:pt x="56692" y="406781"/>
                  </a:lnTo>
                  <a:lnTo>
                    <a:pt x="56883" y="406819"/>
                  </a:lnTo>
                  <a:lnTo>
                    <a:pt x="57035" y="406844"/>
                  </a:lnTo>
                  <a:lnTo>
                    <a:pt x="57188" y="406996"/>
                  </a:lnTo>
                  <a:lnTo>
                    <a:pt x="57213" y="407149"/>
                  </a:lnTo>
                  <a:lnTo>
                    <a:pt x="57251" y="407365"/>
                  </a:lnTo>
                  <a:lnTo>
                    <a:pt x="57277" y="407581"/>
                  </a:lnTo>
                  <a:lnTo>
                    <a:pt x="57277" y="407797"/>
                  </a:lnTo>
                  <a:lnTo>
                    <a:pt x="57277" y="408101"/>
                  </a:lnTo>
                  <a:lnTo>
                    <a:pt x="57251" y="408368"/>
                  </a:lnTo>
                  <a:lnTo>
                    <a:pt x="57251" y="408647"/>
                  </a:lnTo>
                  <a:lnTo>
                    <a:pt x="57251" y="408914"/>
                  </a:lnTo>
                  <a:lnTo>
                    <a:pt x="57213" y="409219"/>
                  </a:lnTo>
                  <a:lnTo>
                    <a:pt x="57213" y="409498"/>
                  </a:lnTo>
                  <a:lnTo>
                    <a:pt x="57213" y="409778"/>
                  </a:lnTo>
                  <a:lnTo>
                    <a:pt x="57213" y="410044"/>
                  </a:lnTo>
                  <a:lnTo>
                    <a:pt x="57213" y="410324"/>
                  </a:lnTo>
                  <a:lnTo>
                    <a:pt x="57251" y="410565"/>
                  </a:lnTo>
                  <a:lnTo>
                    <a:pt x="58102" y="412115"/>
                  </a:lnTo>
                  <a:lnTo>
                    <a:pt x="58280" y="412267"/>
                  </a:lnTo>
                  <a:lnTo>
                    <a:pt x="58521" y="412369"/>
                  </a:lnTo>
                  <a:lnTo>
                    <a:pt x="58737" y="412483"/>
                  </a:lnTo>
                  <a:lnTo>
                    <a:pt x="58953" y="412546"/>
                  </a:lnTo>
                  <a:lnTo>
                    <a:pt x="59131" y="412610"/>
                  </a:lnTo>
                  <a:lnTo>
                    <a:pt x="59347" y="412673"/>
                  </a:lnTo>
                  <a:lnTo>
                    <a:pt x="59588" y="412724"/>
                  </a:lnTo>
                  <a:lnTo>
                    <a:pt x="59867" y="412762"/>
                  </a:lnTo>
                  <a:lnTo>
                    <a:pt x="60147" y="412826"/>
                  </a:lnTo>
                  <a:lnTo>
                    <a:pt x="60477" y="412826"/>
                  </a:lnTo>
                  <a:lnTo>
                    <a:pt x="60807" y="412762"/>
                  </a:lnTo>
                  <a:lnTo>
                    <a:pt x="61150" y="412699"/>
                  </a:lnTo>
                  <a:lnTo>
                    <a:pt x="61455" y="412610"/>
                  </a:lnTo>
                  <a:lnTo>
                    <a:pt x="61760" y="412457"/>
                  </a:lnTo>
                  <a:lnTo>
                    <a:pt x="62064" y="412330"/>
                  </a:lnTo>
                  <a:lnTo>
                    <a:pt x="63398" y="411302"/>
                  </a:lnTo>
                  <a:lnTo>
                    <a:pt x="63677" y="411048"/>
                  </a:lnTo>
                  <a:lnTo>
                    <a:pt x="63919" y="410781"/>
                  </a:lnTo>
                  <a:lnTo>
                    <a:pt x="64160" y="410540"/>
                  </a:lnTo>
                  <a:lnTo>
                    <a:pt x="64439" y="410260"/>
                  </a:lnTo>
                  <a:lnTo>
                    <a:pt x="64681" y="409981"/>
                  </a:lnTo>
                  <a:lnTo>
                    <a:pt x="64922" y="409740"/>
                  </a:lnTo>
                  <a:lnTo>
                    <a:pt x="65176" y="409473"/>
                  </a:lnTo>
                  <a:lnTo>
                    <a:pt x="65417" y="409257"/>
                  </a:lnTo>
                  <a:lnTo>
                    <a:pt x="65595" y="409067"/>
                  </a:lnTo>
                  <a:lnTo>
                    <a:pt x="65811" y="408889"/>
                  </a:lnTo>
                  <a:lnTo>
                    <a:pt x="65963" y="408736"/>
                  </a:lnTo>
                  <a:lnTo>
                    <a:pt x="66116" y="408647"/>
                  </a:lnTo>
                  <a:lnTo>
                    <a:pt x="66357" y="408800"/>
                  </a:lnTo>
                  <a:lnTo>
                    <a:pt x="66662" y="408978"/>
                  </a:lnTo>
                  <a:lnTo>
                    <a:pt x="67030" y="409194"/>
                  </a:lnTo>
                  <a:lnTo>
                    <a:pt x="67398" y="409371"/>
                  </a:lnTo>
                  <a:lnTo>
                    <a:pt x="67818" y="409562"/>
                  </a:lnTo>
                  <a:lnTo>
                    <a:pt x="68275" y="409676"/>
                  </a:lnTo>
                  <a:lnTo>
                    <a:pt x="68732" y="409829"/>
                  </a:lnTo>
                  <a:lnTo>
                    <a:pt x="69189" y="409930"/>
                  </a:lnTo>
                  <a:lnTo>
                    <a:pt x="69621" y="409956"/>
                  </a:lnTo>
                  <a:lnTo>
                    <a:pt x="70053" y="409981"/>
                  </a:lnTo>
                  <a:lnTo>
                    <a:pt x="70472" y="409956"/>
                  </a:lnTo>
                  <a:lnTo>
                    <a:pt x="70866" y="409892"/>
                  </a:lnTo>
                  <a:lnTo>
                    <a:pt x="71297" y="409829"/>
                  </a:lnTo>
                  <a:lnTo>
                    <a:pt x="71691" y="409714"/>
                  </a:lnTo>
                  <a:lnTo>
                    <a:pt x="72059" y="409562"/>
                  </a:lnTo>
                  <a:lnTo>
                    <a:pt x="72428" y="409409"/>
                  </a:lnTo>
                  <a:lnTo>
                    <a:pt x="72796" y="409219"/>
                  </a:lnTo>
                  <a:lnTo>
                    <a:pt x="73152" y="409016"/>
                  </a:lnTo>
                  <a:lnTo>
                    <a:pt x="73494" y="408762"/>
                  </a:lnTo>
                  <a:lnTo>
                    <a:pt x="73825" y="408520"/>
                  </a:lnTo>
                  <a:lnTo>
                    <a:pt x="74168" y="408254"/>
                  </a:lnTo>
                  <a:lnTo>
                    <a:pt x="74498" y="407974"/>
                  </a:lnTo>
                  <a:lnTo>
                    <a:pt x="74777" y="407733"/>
                  </a:lnTo>
                  <a:lnTo>
                    <a:pt x="74980" y="407492"/>
                  </a:lnTo>
                  <a:lnTo>
                    <a:pt x="75196" y="407238"/>
                  </a:lnTo>
                  <a:lnTo>
                    <a:pt x="75387" y="407035"/>
                  </a:lnTo>
                  <a:lnTo>
                    <a:pt x="75539" y="406882"/>
                  </a:lnTo>
                  <a:lnTo>
                    <a:pt x="75806" y="406882"/>
                  </a:lnTo>
                  <a:lnTo>
                    <a:pt x="75958" y="406908"/>
                  </a:lnTo>
                  <a:lnTo>
                    <a:pt x="76111" y="406908"/>
                  </a:lnTo>
                  <a:lnTo>
                    <a:pt x="76301" y="406971"/>
                  </a:lnTo>
                  <a:lnTo>
                    <a:pt x="76479" y="407060"/>
                  </a:lnTo>
                  <a:lnTo>
                    <a:pt x="76657" y="407187"/>
                  </a:lnTo>
                  <a:lnTo>
                    <a:pt x="76809" y="407276"/>
                  </a:lnTo>
                  <a:lnTo>
                    <a:pt x="76962" y="407428"/>
                  </a:lnTo>
                  <a:lnTo>
                    <a:pt x="77114" y="407543"/>
                  </a:lnTo>
                  <a:lnTo>
                    <a:pt x="77266" y="407670"/>
                  </a:lnTo>
                  <a:lnTo>
                    <a:pt x="77393" y="407822"/>
                  </a:lnTo>
                  <a:lnTo>
                    <a:pt x="77635" y="408101"/>
                  </a:lnTo>
                  <a:lnTo>
                    <a:pt x="78587" y="408673"/>
                  </a:lnTo>
                  <a:lnTo>
                    <a:pt x="78740" y="408711"/>
                  </a:lnTo>
                  <a:lnTo>
                    <a:pt x="79768" y="407670"/>
                  </a:lnTo>
                  <a:lnTo>
                    <a:pt x="79895" y="407365"/>
                  </a:lnTo>
                  <a:lnTo>
                    <a:pt x="79921" y="406996"/>
                  </a:lnTo>
                  <a:lnTo>
                    <a:pt x="79921" y="406577"/>
                  </a:lnTo>
                  <a:lnTo>
                    <a:pt x="79921" y="406146"/>
                  </a:lnTo>
                  <a:lnTo>
                    <a:pt x="79400" y="403948"/>
                  </a:lnTo>
                  <a:lnTo>
                    <a:pt x="79286" y="403529"/>
                  </a:lnTo>
                  <a:lnTo>
                    <a:pt x="79159" y="403072"/>
                  </a:lnTo>
                  <a:lnTo>
                    <a:pt x="79070" y="402640"/>
                  </a:lnTo>
                  <a:lnTo>
                    <a:pt x="78981" y="402209"/>
                  </a:lnTo>
                  <a:lnTo>
                    <a:pt x="78943" y="401815"/>
                  </a:lnTo>
                  <a:lnTo>
                    <a:pt x="78943" y="401396"/>
                  </a:lnTo>
                  <a:lnTo>
                    <a:pt x="78943" y="400989"/>
                  </a:lnTo>
                  <a:lnTo>
                    <a:pt x="79984" y="399288"/>
                  </a:lnTo>
                  <a:lnTo>
                    <a:pt x="80314" y="399008"/>
                  </a:lnTo>
                  <a:lnTo>
                    <a:pt x="80619" y="398830"/>
                  </a:lnTo>
                  <a:lnTo>
                    <a:pt x="80899" y="398653"/>
                  </a:lnTo>
                  <a:lnTo>
                    <a:pt x="81076" y="398653"/>
                  </a:lnTo>
                  <a:lnTo>
                    <a:pt x="81292" y="398678"/>
                  </a:lnTo>
                  <a:lnTo>
                    <a:pt x="81572" y="398805"/>
                  </a:lnTo>
                  <a:lnTo>
                    <a:pt x="81813" y="398957"/>
                  </a:lnTo>
                  <a:lnTo>
                    <a:pt x="82054" y="399135"/>
                  </a:lnTo>
                  <a:lnTo>
                    <a:pt x="82181" y="399262"/>
                  </a:lnTo>
                  <a:lnTo>
                    <a:pt x="82397" y="399440"/>
                  </a:lnTo>
                  <a:lnTo>
                    <a:pt x="82511" y="399567"/>
                  </a:lnTo>
                  <a:lnTo>
                    <a:pt x="82753" y="399719"/>
                  </a:lnTo>
                  <a:lnTo>
                    <a:pt x="82880" y="399770"/>
                  </a:lnTo>
                  <a:lnTo>
                    <a:pt x="83032" y="399834"/>
                  </a:lnTo>
                  <a:lnTo>
                    <a:pt x="83312" y="399872"/>
                  </a:lnTo>
                  <a:lnTo>
                    <a:pt x="83464" y="399872"/>
                  </a:lnTo>
                  <a:lnTo>
                    <a:pt x="83616" y="399834"/>
                  </a:lnTo>
                  <a:lnTo>
                    <a:pt x="83769" y="399770"/>
                  </a:lnTo>
                  <a:lnTo>
                    <a:pt x="84035" y="399592"/>
                  </a:lnTo>
                  <a:lnTo>
                    <a:pt x="84162" y="399503"/>
                  </a:lnTo>
                  <a:lnTo>
                    <a:pt x="84340" y="399313"/>
                  </a:lnTo>
                  <a:lnTo>
                    <a:pt x="84404" y="399161"/>
                  </a:lnTo>
                  <a:lnTo>
                    <a:pt x="84531" y="398983"/>
                  </a:lnTo>
                  <a:lnTo>
                    <a:pt x="85013" y="397065"/>
                  </a:lnTo>
                  <a:lnTo>
                    <a:pt x="85077" y="396608"/>
                  </a:lnTo>
                  <a:lnTo>
                    <a:pt x="85077" y="396151"/>
                  </a:lnTo>
                  <a:lnTo>
                    <a:pt x="85077" y="395655"/>
                  </a:lnTo>
                  <a:lnTo>
                    <a:pt x="85077" y="394436"/>
                  </a:lnTo>
                  <a:lnTo>
                    <a:pt x="85077" y="394081"/>
                  </a:lnTo>
                  <a:lnTo>
                    <a:pt x="85102" y="393801"/>
                  </a:lnTo>
                  <a:lnTo>
                    <a:pt x="85102" y="393623"/>
                  </a:lnTo>
                  <a:lnTo>
                    <a:pt x="85140" y="393407"/>
                  </a:lnTo>
                  <a:lnTo>
                    <a:pt x="85166" y="393255"/>
                  </a:lnTo>
                  <a:lnTo>
                    <a:pt x="85166" y="393103"/>
                  </a:lnTo>
                  <a:lnTo>
                    <a:pt x="85229" y="392798"/>
                  </a:lnTo>
                  <a:lnTo>
                    <a:pt x="85293" y="392455"/>
                  </a:lnTo>
                  <a:lnTo>
                    <a:pt x="85407" y="392099"/>
                  </a:lnTo>
                  <a:lnTo>
                    <a:pt x="85534" y="391693"/>
                  </a:lnTo>
                  <a:lnTo>
                    <a:pt x="85712" y="391388"/>
                  </a:lnTo>
                  <a:lnTo>
                    <a:pt x="85991" y="391121"/>
                  </a:lnTo>
                  <a:lnTo>
                    <a:pt x="86233" y="390842"/>
                  </a:lnTo>
                  <a:lnTo>
                    <a:pt x="86537" y="390690"/>
                  </a:lnTo>
                  <a:lnTo>
                    <a:pt x="86868" y="390664"/>
                  </a:lnTo>
                  <a:lnTo>
                    <a:pt x="87236" y="390664"/>
                  </a:lnTo>
                  <a:lnTo>
                    <a:pt x="88582" y="391490"/>
                  </a:lnTo>
                  <a:lnTo>
                    <a:pt x="88760" y="391642"/>
                  </a:lnTo>
                  <a:lnTo>
                    <a:pt x="89522" y="392252"/>
                  </a:lnTo>
                  <a:lnTo>
                    <a:pt x="89712" y="392366"/>
                  </a:lnTo>
                  <a:lnTo>
                    <a:pt x="89865" y="392430"/>
                  </a:lnTo>
                  <a:lnTo>
                    <a:pt x="90068" y="392455"/>
                  </a:lnTo>
                  <a:lnTo>
                    <a:pt x="90258" y="392518"/>
                  </a:lnTo>
                  <a:lnTo>
                    <a:pt x="90436" y="392518"/>
                  </a:lnTo>
                  <a:lnTo>
                    <a:pt x="90627" y="392518"/>
                  </a:lnTo>
                  <a:lnTo>
                    <a:pt x="90779" y="392518"/>
                  </a:lnTo>
                  <a:lnTo>
                    <a:pt x="90932" y="392518"/>
                  </a:lnTo>
                  <a:lnTo>
                    <a:pt x="91084" y="392493"/>
                  </a:lnTo>
                  <a:lnTo>
                    <a:pt x="91871" y="392430"/>
                  </a:lnTo>
                  <a:lnTo>
                    <a:pt x="92811" y="392366"/>
                  </a:lnTo>
                  <a:lnTo>
                    <a:pt x="93980" y="392303"/>
                  </a:lnTo>
                  <a:lnTo>
                    <a:pt x="95135" y="392252"/>
                  </a:lnTo>
                  <a:lnTo>
                    <a:pt x="96469" y="392303"/>
                  </a:lnTo>
                  <a:lnTo>
                    <a:pt x="97967" y="392455"/>
                  </a:lnTo>
                  <a:lnTo>
                    <a:pt x="99466" y="392607"/>
                  </a:lnTo>
                  <a:lnTo>
                    <a:pt x="108508" y="396481"/>
                  </a:lnTo>
                  <a:lnTo>
                    <a:pt x="108966" y="396367"/>
                  </a:lnTo>
                  <a:lnTo>
                    <a:pt x="109486" y="396214"/>
                  </a:lnTo>
                  <a:lnTo>
                    <a:pt x="110032" y="395960"/>
                  </a:lnTo>
                  <a:lnTo>
                    <a:pt x="110591" y="395719"/>
                  </a:lnTo>
                  <a:lnTo>
                    <a:pt x="112445" y="392950"/>
                  </a:lnTo>
                  <a:lnTo>
                    <a:pt x="112623" y="392252"/>
                  </a:lnTo>
                  <a:lnTo>
                    <a:pt x="112725" y="391541"/>
                  </a:lnTo>
                  <a:lnTo>
                    <a:pt x="112687" y="390906"/>
                  </a:lnTo>
                  <a:lnTo>
                    <a:pt x="112687" y="390271"/>
                  </a:lnTo>
                  <a:lnTo>
                    <a:pt x="112661" y="389712"/>
                  </a:lnTo>
                  <a:lnTo>
                    <a:pt x="112623" y="389255"/>
                  </a:lnTo>
                  <a:lnTo>
                    <a:pt x="112877" y="389318"/>
                  </a:lnTo>
                  <a:lnTo>
                    <a:pt x="113207" y="389356"/>
                  </a:lnTo>
                  <a:lnTo>
                    <a:pt x="113601" y="389407"/>
                  </a:lnTo>
                  <a:lnTo>
                    <a:pt x="113995" y="389445"/>
                  </a:lnTo>
                  <a:lnTo>
                    <a:pt x="114452" y="389470"/>
                  </a:lnTo>
                  <a:lnTo>
                    <a:pt x="115011" y="389470"/>
                  </a:lnTo>
                  <a:lnTo>
                    <a:pt x="116586" y="389470"/>
                  </a:lnTo>
                  <a:lnTo>
                    <a:pt x="117144" y="389470"/>
                  </a:lnTo>
                  <a:lnTo>
                    <a:pt x="117652" y="389470"/>
                  </a:lnTo>
                  <a:lnTo>
                    <a:pt x="118148" y="389509"/>
                  </a:lnTo>
                  <a:lnTo>
                    <a:pt x="118668" y="389534"/>
                  </a:lnTo>
                  <a:lnTo>
                    <a:pt x="119126" y="389597"/>
                  </a:lnTo>
                  <a:lnTo>
                    <a:pt x="119583" y="389712"/>
                  </a:lnTo>
                  <a:lnTo>
                    <a:pt x="120040" y="389813"/>
                  </a:lnTo>
                  <a:lnTo>
                    <a:pt x="120459" y="389991"/>
                  </a:lnTo>
                  <a:lnTo>
                    <a:pt x="120827" y="390232"/>
                  </a:lnTo>
                  <a:lnTo>
                    <a:pt x="121221" y="390474"/>
                  </a:lnTo>
                  <a:lnTo>
                    <a:pt x="121564" y="390842"/>
                  </a:lnTo>
                  <a:lnTo>
                    <a:pt x="121869" y="391274"/>
                  </a:lnTo>
                  <a:lnTo>
                    <a:pt x="122174" y="391693"/>
                  </a:lnTo>
                  <a:lnTo>
                    <a:pt x="122415" y="392150"/>
                  </a:lnTo>
                  <a:lnTo>
                    <a:pt x="122567" y="392645"/>
                  </a:lnTo>
                  <a:lnTo>
                    <a:pt x="122682" y="393166"/>
                  </a:lnTo>
                  <a:lnTo>
                    <a:pt x="122809" y="393585"/>
                  </a:lnTo>
                  <a:lnTo>
                    <a:pt x="122872" y="394017"/>
                  </a:lnTo>
                  <a:lnTo>
                    <a:pt x="123139" y="394106"/>
                  </a:lnTo>
                  <a:lnTo>
                    <a:pt x="123444" y="394284"/>
                  </a:lnTo>
                  <a:lnTo>
                    <a:pt x="125831" y="396633"/>
                  </a:lnTo>
                  <a:lnTo>
                    <a:pt x="126136" y="397065"/>
                  </a:lnTo>
                  <a:lnTo>
                    <a:pt x="126403" y="397522"/>
                  </a:lnTo>
                  <a:lnTo>
                    <a:pt x="126682" y="397979"/>
                  </a:lnTo>
                  <a:lnTo>
                    <a:pt x="126949" y="398437"/>
                  </a:lnTo>
                  <a:lnTo>
                    <a:pt x="127254" y="398894"/>
                  </a:lnTo>
                  <a:lnTo>
                    <a:pt x="127533" y="399351"/>
                  </a:lnTo>
                  <a:lnTo>
                    <a:pt x="127812" y="399808"/>
                  </a:lnTo>
                  <a:lnTo>
                    <a:pt x="128117" y="400227"/>
                  </a:lnTo>
                  <a:lnTo>
                    <a:pt x="128447" y="400634"/>
                  </a:lnTo>
                  <a:lnTo>
                    <a:pt x="128778" y="401053"/>
                  </a:lnTo>
                  <a:lnTo>
                    <a:pt x="129146" y="401421"/>
                  </a:lnTo>
                  <a:lnTo>
                    <a:pt x="129578" y="401751"/>
                  </a:lnTo>
                  <a:lnTo>
                    <a:pt x="129971" y="402094"/>
                  </a:lnTo>
                  <a:lnTo>
                    <a:pt x="130403" y="402361"/>
                  </a:lnTo>
                  <a:lnTo>
                    <a:pt x="130797" y="402551"/>
                  </a:lnTo>
                  <a:lnTo>
                    <a:pt x="131191" y="402704"/>
                  </a:lnTo>
                  <a:lnTo>
                    <a:pt x="131521" y="402856"/>
                  </a:lnTo>
                  <a:lnTo>
                    <a:pt x="129032" y="404749"/>
                  </a:lnTo>
                  <a:lnTo>
                    <a:pt x="128422" y="404952"/>
                  </a:lnTo>
                  <a:lnTo>
                    <a:pt x="127838" y="405015"/>
                  </a:lnTo>
                  <a:lnTo>
                    <a:pt x="127254" y="404952"/>
                  </a:lnTo>
                  <a:lnTo>
                    <a:pt x="126682" y="404863"/>
                  </a:lnTo>
                  <a:lnTo>
                    <a:pt x="126136" y="404685"/>
                  </a:lnTo>
                  <a:lnTo>
                    <a:pt x="125679" y="404406"/>
                  </a:lnTo>
                  <a:lnTo>
                    <a:pt x="125222" y="404139"/>
                  </a:lnTo>
                  <a:lnTo>
                    <a:pt x="124853" y="403885"/>
                  </a:lnTo>
                  <a:lnTo>
                    <a:pt x="124574" y="403644"/>
                  </a:lnTo>
                  <a:lnTo>
                    <a:pt x="124269" y="403402"/>
                  </a:lnTo>
                  <a:lnTo>
                    <a:pt x="123939" y="403161"/>
                  </a:lnTo>
                  <a:lnTo>
                    <a:pt x="123545" y="402818"/>
                  </a:lnTo>
                  <a:lnTo>
                    <a:pt x="123139" y="402513"/>
                  </a:lnTo>
                  <a:lnTo>
                    <a:pt x="122656" y="402183"/>
                  </a:lnTo>
                  <a:lnTo>
                    <a:pt x="122135" y="401815"/>
                  </a:lnTo>
                  <a:lnTo>
                    <a:pt x="121589" y="401447"/>
                  </a:lnTo>
                  <a:lnTo>
                    <a:pt x="118821" y="400024"/>
                  </a:lnTo>
                  <a:lnTo>
                    <a:pt x="118237" y="399770"/>
                  </a:lnTo>
                  <a:lnTo>
                    <a:pt x="117652" y="399618"/>
                  </a:lnTo>
                  <a:lnTo>
                    <a:pt x="117043" y="399503"/>
                  </a:lnTo>
                  <a:lnTo>
                    <a:pt x="116471" y="399376"/>
                  </a:lnTo>
                  <a:lnTo>
                    <a:pt x="115862" y="399351"/>
                  </a:lnTo>
                  <a:lnTo>
                    <a:pt x="115252" y="399351"/>
                  </a:lnTo>
                  <a:lnTo>
                    <a:pt x="111594" y="400291"/>
                  </a:lnTo>
                  <a:lnTo>
                    <a:pt x="111099" y="400532"/>
                  </a:lnTo>
                  <a:lnTo>
                    <a:pt x="110680" y="400786"/>
                  </a:lnTo>
                  <a:lnTo>
                    <a:pt x="110312" y="400989"/>
                  </a:lnTo>
                  <a:lnTo>
                    <a:pt x="110096" y="401116"/>
                  </a:lnTo>
                  <a:lnTo>
                    <a:pt x="109855" y="401205"/>
                  </a:lnTo>
                  <a:lnTo>
                    <a:pt x="109702" y="401269"/>
                  </a:lnTo>
                  <a:lnTo>
                    <a:pt x="109550" y="401294"/>
                  </a:lnTo>
                  <a:lnTo>
                    <a:pt x="109372" y="401332"/>
                  </a:lnTo>
                  <a:lnTo>
                    <a:pt x="109220" y="401332"/>
                  </a:lnTo>
                  <a:lnTo>
                    <a:pt x="109067" y="401332"/>
                  </a:lnTo>
                  <a:lnTo>
                    <a:pt x="108851" y="401294"/>
                  </a:lnTo>
                  <a:lnTo>
                    <a:pt x="108572" y="401205"/>
                  </a:lnTo>
                  <a:lnTo>
                    <a:pt x="108394" y="401091"/>
                  </a:lnTo>
                  <a:lnTo>
                    <a:pt x="108178" y="400964"/>
                  </a:lnTo>
                  <a:lnTo>
                    <a:pt x="107810" y="400812"/>
                  </a:lnTo>
                  <a:lnTo>
                    <a:pt x="107327" y="400596"/>
                  </a:lnTo>
                  <a:lnTo>
                    <a:pt x="106807" y="400380"/>
                  </a:lnTo>
                  <a:lnTo>
                    <a:pt x="106260" y="400227"/>
                  </a:lnTo>
                  <a:lnTo>
                    <a:pt x="105651" y="400177"/>
                  </a:lnTo>
                  <a:lnTo>
                    <a:pt x="105041" y="400113"/>
                  </a:lnTo>
                  <a:lnTo>
                    <a:pt x="104495" y="400113"/>
                  </a:lnTo>
                  <a:lnTo>
                    <a:pt x="103936" y="400202"/>
                  </a:lnTo>
                  <a:lnTo>
                    <a:pt x="103390" y="400329"/>
                  </a:lnTo>
                  <a:lnTo>
                    <a:pt x="102870" y="400481"/>
                  </a:lnTo>
                  <a:lnTo>
                    <a:pt x="102362" y="400723"/>
                  </a:lnTo>
                  <a:lnTo>
                    <a:pt x="101866" y="400939"/>
                  </a:lnTo>
                  <a:lnTo>
                    <a:pt x="101384" y="401205"/>
                  </a:lnTo>
                  <a:lnTo>
                    <a:pt x="100888" y="401548"/>
                  </a:lnTo>
                  <a:lnTo>
                    <a:pt x="100431" y="401878"/>
                  </a:lnTo>
                  <a:lnTo>
                    <a:pt x="99974" y="402209"/>
                  </a:lnTo>
                  <a:lnTo>
                    <a:pt x="99517" y="402577"/>
                  </a:lnTo>
                  <a:lnTo>
                    <a:pt x="99034" y="402945"/>
                  </a:lnTo>
                  <a:lnTo>
                    <a:pt x="98577" y="403339"/>
                  </a:lnTo>
                  <a:lnTo>
                    <a:pt x="98120" y="403707"/>
                  </a:lnTo>
                  <a:lnTo>
                    <a:pt x="97663" y="404101"/>
                  </a:lnTo>
                  <a:lnTo>
                    <a:pt x="97231" y="404406"/>
                  </a:lnTo>
                  <a:lnTo>
                    <a:pt x="96875" y="404685"/>
                  </a:lnTo>
                  <a:lnTo>
                    <a:pt x="96532" y="404926"/>
                  </a:lnTo>
                  <a:lnTo>
                    <a:pt x="96202" y="405142"/>
                  </a:lnTo>
                  <a:lnTo>
                    <a:pt x="95961" y="405295"/>
                  </a:lnTo>
                  <a:lnTo>
                    <a:pt x="96012" y="405472"/>
                  </a:lnTo>
                  <a:lnTo>
                    <a:pt x="96113" y="405714"/>
                  </a:lnTo>
                  <a:lnTo>
                    <a:pt x="96202" y="406019"/>
                  </a:lnTo>
                  <a:lnTo>
                    <a:pt x="96291" y="406323"/>
                  </a:lnTo>
                  <a:lnTo>
                    <a:pt x="96418" y="406666"/>
                  </a:lnTo>
                  <a:lnTo>
                    <a:pt x="97028" y="408647"/>
                  </a:lnTo>
                  <a:lnTo>
                    <a:pt x="97142" y="409041"/>
                  </a:lnTo>
                  <a:lnTo>
                    <a:pt x="97294" y="409371"/>
                  </a:lnTo>
                  <a:lnTo>
                    <a:pt x="97447" y="409740"/>
                  </a:lnTo>
                  <a:lnTo>
                    <a:pt x="97637" y="410044"/>
                  </a:lnTo>
                  <a:lnTo>
                    <a:pt x="97840" y="410349"/>
                  </a:lnTo>
                  <a:lnTo>
                    <a:pt x="98031" y="410654"/>
                  </a:lnTo>
                  <a:lnTo>
                    <a:pt x="98272" y="410895"/>
                  </a:lnTo>
                  <a:lnTo>
                    <a:pt x="100076" y="411759"/>
                  </a:lnTo>
                  <a:lnTo>
                    <a:pt x="100380" y="411759"/>
                  </a:lnTo>
                  <a:lnTo>
                    <a:pt x="100711" y="411721"/>
                  </a:lnTo>
                  <a:lnTo>
                    <a:pt x="100990" y="411695"/>
                  </a:lnTo>
                  <a:lnTo>
                    <a:pt x="101231" y="411657"/>
                  </a:lnTo>
                  <a:lnTo>
                    <a:pt x="101625" y="411607"/>
                  </a:lnTo>
                  <a:lnTo>
                    <a:pt x="102057" y="411543"/>
                  </a:lnTo>
                  <a:lnTo>
                    <a:pt x="102603" y="411505"/>
                  </a:lnTo>
                  <a:lnTo>
                    <a:pt x="103124" y="411480"/>
                  </a:lnTo>
                  <a:lnTo>
                    <a:pt x="103670" y="411505"/>
                  </a:lnTo>
                  <a:lnTo>
                    <a:pt x="104279" y="411632"/>
                  </a:lnTo>
                  <a:lnTo>
                    <a:pt x="104889" y="411721"/>
                  </a:lnTo>
                  <a:lnTo>
                    <a:pt x="107746" y="412940"/>
                  </a:lnTo>
                  <a:lnTo>
                    <a:pt x="108051" y="413092"/>
                  </a:lnTo>
                  <a:lnTo>
                    <a:pt x="108305" y="413245"/>
                  </a:lnTo>
                  <a:lnTo>
                    <a:pt x="108458" y="413181"/>
                  </a:lnTo>
                  <a:lnTo>
                    <a:pt x="108635" y="413131"/>
                  </a:lnTo>
                  <a:lnTo>
                    <a:pt x="108851" y="413004"/>
                  </a:lnTo>
                  <a:lnTo>
                    <a:pt x="109029" y="412915"/>
                  </a:lnTo>
                  <a:lnTo>
                    <a:pt x="109245" y="412762"/>
                  </a:lnTo>
                  <a:lnTo>
                    <a:pt x="109461" y="412572"/>
                  </a:lnTo>
                  <a:lnTo>
                    <a:pt x="109677" y="412394"/>
                  </a:lnTo>
                  <a:lnTo>
                    <a:pt x="109855" y="412216"/>
                  </a:lnTo>
                  <a:lnTo>
                    <a:pt x="110007" y="412000"/>
                  </a:lnTo>
                  <a:lnTo>
                    <a:pt x="110185" y="411784"/>
                  </a:lnTo>
                  <a:lnTo>
                    <a:pt x="110337" y="411543"/>
                  </a:lnTo>
                  <a:lnTo>
                    <a:pt x="110490" y="411327"/>
                  </a:lnTo>
                  <a:lnTo>
                    <a:pt x="110642" y="411086"/>
                  </a:lnTo>
                  <a:lnTo>
                    <a:pt x="110769" y="410870"/>
                  </a:lnTo>
                  <a:lnTo>
                    <a:pt x="110921" y="410629"/>
                  </a:lnTo>
                  <a:lnTo>
                    <a:pt x="111074" y="410413"/>
                  </a:lnTo>
                  <a:lnTo>
                    <a:pt x="111252" y="410197"/>
                  </a:lnTo>
                  <a:lnTo>
                    <a:pt x="111404" y="409981"/>
                  </a:lnTo>
                  <a:lnTo>
                    <a:pt x="111594" y="409778"/>
                  </a:lnTo>
                  <a:lnTo>
                    <a:pt x="111772" y="409587"/>
                  </a:lnTo>
                  <a:lnTo>
                    <a:pt x="112014" y="409435"/>
                  </a:lnTo>
                  <a:lnTo>
                    <a:pt x="113207" y="408863"/>
                  </a:lnTo>
                  <a:lnTo>
                    <a:pt x="113639" y="409168"/>
                  </a:lnTo>
                  <a:lnTo>
                    <a:pt x="114147" y="409473"/>
                  </a:lnTo>
                  <a:lnTo>
                    <a:pt x="117602" y="410413"/>
                  </a:lnTo>
                  <a:lnTo>
                    <a:pt x="118325" y="410260"/>
                  </a:lnTo>
                  <a:lnTo>
                    <a:pt x="119024" y="409867"/>
                  </a:lnTo>
                  <a:lnTo>
                    <a:pt x="119697" y="409473"/>
                  </a:lnTo>
                  <a:lnTo>
                    <a:pt x="120281" y="408914"/>
                  </a:lnTo>
                  <a:lnTo>
                    <a:pt x="120700" y="408254"/>
                  </a:lnTo>
                  <a:lnTo>
                    <a:pt x="121158" y="407543"/>
                  </a:lnTo>
                  <a:lnTo>
                    <a:pt x="121500" y="406908"/>
                  </a:lnTo>
                  <a:lnTo>
                    <a:pt x="121767" y="406323"/>
                  </a:lnTo>
                  <a:lnTo>
                    <a:pt x="121920" y="406425"/>
                  </a:lnTo>
                  <a:lnTo>
                    <a:pt x="122110" y="406539"/>
                  </a:lnTo>
                  <a:lnTo>
                    <a:pt x="122351" y="406666"/>
                  </a:lnTo>
                  <a:lnTo>
                    <a:pt x="122567" y="406819"/>
                  </a:lnTo>
                  <a:lnTo>
                    <a:pt x="122834" y="406908"/>
                  </a:lnTo>
                  <a:lnTo>
                    <a:pt x="123177" y="407035"/>
                  </a:lnTo>
                  <a:lnTo>
                    <a:pt x="123482" y="407123"/>
                  </a:lnTo>
                  <a:lnTo>
                    <a:pt x="123812" y="407187"/>
                  </a:lnTo>
                  <a:lnTo>
                    <a:pt x="124155" y="407238"/>
                  </a:lnTo>
                  <a:lnTo>
                    <a:pt x="124460" y="407276"/>
                  </a:lnTo>
                  <a:lnTo>
                    <a:pt x="124790" y="407301"/>
                  </a:lnTo>
                  <a:lnTo>
                    <a:pt x="125120" y="407339"/>
                  </a:lnTo>
                  <a:lnTo>
                    <a:pt x="125425" y="407365"/>
                  </a:lnTo>
                  <a:lnTo>
                    <a:pt x="125768" y="407390"/>
                  </a:lnTo>
                  <a:lnTo>
                    <a:pt x="126072" y="407390"/>
                  </a:lnTo>
                  <a:lnTo>
                    <a:pt x="126403" y="407428"/>
                  </a:lnTo>
                  <a:lnTo>
                    <a:pt x="126707" y="407454"/>
                  </a:lnTo>
                  <a:lnTo>
                    <a:pt x="127050" y="407517"/>
                  </a:lnTo>
                  <a:lnTo>
                    <a:pt x="127355" y="407543"/>
                  </a:lnTo>
                  <a:lnTo>
                    <a:pt x="127660" y="407644"/>
                  </a:lnTo>
                  <a:lnTo>
                    <a:pt x="127927" y="407733"/>
                  </a:lnTo>
                  <a:lnTo>
                    <a:pt x="128231" y="407822"/>
                  </a:lnTo>
                  <a:lnTo>
                    <a:pt x="129336" y="408647"/>
                  </a:lnTo>
                  <a:lnTo>
                    <a:pt x="129425" y="408800"/>
                  </a:lnTo>
                  <a:lnTo>
                    <a:pt x="129489" y="408952"/>
                  </a:lnTo>
                  <a:lnTo>
                    <a:pt x="129514" y="409105"/>
                  </a:lnTo>
                  <a:lnTo>
                    <a:pt x="129540" y="409321"/>
                  </a:lnTo>
                  <a:lnTo>
                    <a:pt x="129540" y="409498"/>
                  </a:lnTo>
                  <a:lnTo>
                    <a:pt x="129540" y="409714"/>
                  </a:lnTo>
                  <a:lnTo>
                    <a:pt x="129514" y="409892"/>
                  </a:lnTo>
                  <a:lnTo>
                    <a:pt x="129489" y="410108"/>
                  </a:lnTo>
                  <a:lnTo>
                    <a:pt x="129451" y="410324"/>
                  </a:lnTo>
                  <a:lnTo>
                    <a:pt x="129387" y="410502"/>
                  </a:lnTo>
                  <a:lnTo>
                    <a:pt x="129362" y="410718"/>
                  </a:lnTo>
                  <a:lnTo>
                    <a:pt x="129298" y="410933"/>
                  </a:lnTo>
                  <a:lnTo>
                    <a:pt x="129273" y="411149"/>
                  </a:lnTo>
                  <a:lnTo>
                    <a:pt x="129235" y="411327"/>
                  </a:lnTo>
                  <a:lnTo>
                    <a:pt x="129209" y="411543"/>
                  </a:lnTo>
                  <a:lnTo>
                    <a:pt x="129235" y="411759"/>
                  </a:lnTo>
                  <a:lnTo>
                    <a:pt x="129235" y="411962"/>
                  </a:lnTo>
                  <a:lnTo>
                    <a:pt x="129273" y="412153"/>
                  </a:lnTo>
                  <a:lnTo>
                    <a:pt x="129362" y="412369"/>
                  </a:lnTo>
                  <a:lnTo>
                    <a:pt x="129425" y="412572"/>
                  </a:lnTo>
                  <a:lnTo>
                    <a:pt x="129540" y="412724"/>
                  </a:lnTo>
                  <a:lnTo>
                    <a:pt x="129667" y="412877"/>
                  </a:lnTo>
                  <a:lnTo>
                    <a:pt x="129794" y="413029"/>
                  </a:lnTo>
                  <a:lnTo>
                    <a:pt x="130035" y="413283"/>
                  </a:lnTo>
                  <a:lnTo>
                    <a:pt x="130708" y="413245"/>
                  </a:lnTo>
                  <a:lnTo>
                    <a:pt x="131559" y="413219"/>
                  </a:lnTo>
                  <a:lnTo>
                    <a:pt x="132562" y="413156"/>
                  </a:lnTo>
                  <a:lnTo>
                    <a:pt x="133604" y="413131"/>
                  </a:lnTo>
                  <a:lnTo>
                    <a:pt x="134785" y="413029"/>
                  </a:lnTo>
                  <a:lnTo>
                    <a:pt x="136194" y="412940"/>
                  </a:lnTo>
                  <a:lnTo>
                    <a:pt x="137566" y="412826"/>
                  </a:lnTo>
                  <a:lnTo>
                    <a:pt x="138963" y="412673"/>
                  </a:lnTo>
                  <a:lnTo>
                    <a:pt x="140398" y="412483"/>
                  </a:lnTo>
                  <a:lnTo>
                    <a:pt x="141833" y="412305"/>
                  </a:lnTo>
                  <a:lnTo>
                    <a:pt x="143078" y="412089"/>
                  </a:lnTo>
                  <a:lnTo>
                    <a:pt x="144170" y="411848"/>
                  </a:lnTo>
                  <a:lnTo>
                    <a:pt x="145275" y="411607"/>
                  </a:lnTo>
                  <a:lnTo>
                    <a:pt x="146189" y="411391"/>
                  </a:lnTo>
                  <a:lnTo>
                    <a:pt x="146951" y="411175"/>
                  </a:lnTo>
                  <a:lnTo>
                    <a:pt x="146913" y="411695"/>
                  </a:lnTo>
                  <a:lnTo>
                    <a:pt x="146824" y="412242"/>
                  </a:lnTo>
                  <a:lnTo>
                    <a:pt x="146735" y="412851"/>
                  </a:lnTo>
                  <a:lnTo>
                    <a:pt x="146608" y="413461"/>
                  </a:lnTo>
                  <a:lnTo>
                    <a:pt x="146405" y="414007"/>
                  </a:lnTo>
                  <a:lnTo>
                    <a:pt x="146062" y="414528"/>
                  </a:lnTo>
                  <a:lnTo>
                    <a:pt x="145732" y="415048"/>
                  </a:lnTo>
                  <a:lnTo>
                    <a:pt x="143383" y="416140"/>
                  </a:lnTo>
                  <a:lnTo>
                    <a:pt x="142925" y="416204"/>
                  </a:lnTo>
                  <a:lnTo>
                    <a:pt x="142532" y="416229"/>
                  </a:lnTo>
                  <a:lnTo>
                    <a:pt x="142189" y="416229"/>
                  </a:lnTo>
                  <a:lnTo>
                    <a:pt x="141770" y="416229"/>
                  </a:lnTo>
                  <a:lnTo>
                    <a:pt x="141274" y="416229"/>
                  </a:lnTo>
                  <a:lnTo>
                    <a:pt x="140665" y="416267"/>
                  </a:lnTo>
                  <a:lnTo>
                    <a:pt x="140055" y="416267"/>
                  </a:lnTo>
                  <a:lnTo>
                    <a:pt x="139357" y="416267"/>
                  </a:lnTo>
                  <a:lnTo>
                    <a:pt x="138569" y="416293"/>
                  </a:lnTo>
                  <a:lnTo>
                    <a:pt x="137769" y="416293"/>
                  </a:lnTo>
                  <a:lnTo>
                    <a:pt x="136956" y="416293"/>
                  </a:lnTo>
                  <a:lnTo>
                    <a:pt x="136156" y="416267"/>
                  </a:lnTo>
                  <a:lnTo>
                    <a:pt x="132283" y="415683"/>
                  </a:lnTo>
                  <a:lnTo>
                    <a:pt x="131927" y="415620"/>
                  </a:lnTo>
                  <a:lnTo>
                    <a:pt x="131470" y="415569"/>
                  </a:lnTo>
                  <a:lnTo>
                    <a:pt x="131038" y="415505"/>
                  </a:lnTo>
                  <a:lnTo>
                    <a:pt x="130556" y="415505"/>
                  </a:lnTo>
                  <a:lnTo>
                    <a:pt x="129997" y="415569"/>
                  </a:lnTo>
                  <a:lnTo>
                    <a:pt x="129451" y="415620"/>
                  </a:lnTo>
                  <a:lnTo>
                    <a:pt x="128968" y="415772"/>
                  </a:lnTo>
                  <a:lnTo>
                    <a:pt x="128511" y="416026"/>
                  </a:lnTo>
                  <a:lnTo>
                    <a:pt x="128054" y="416229"/>
                  </a:lnTo>
                  <a:lnTo>
                    <a:pt x="127685" y="416534"/>
                  </a:lnTo>
                  <a:lnTo>
                    <a:pt x="127406" y="416877"/>
                  </a:lnTo>
                  <a:lnTo>
                    <a:pt x="127165" y="417207"/>
                  </a:lnTo>
                  <a:lnTo>
                    <a:pt x="126949" y="417512"/>
                  </a:lnTo>
                  <a:lnTo>
                    <a:pt x="126834" y="417791"/>
                  </a:lnTo>
                  <a:lnTo>
                    <a:pt x="126682" y="418096"/>
                  </a:lnTo>
                  <a:lnTo>
                    <a:pt x="126555" y="418274"/>
                  </a:lnTo>
                  <a:lnTo>
                    <a:pt x="126441" y="418465"/>
                  </a:lnTo>
                  <a:lnTo>
                    <a:pt x="126288" y="418706"/>
                  </a:lnTo>
                  <a:lnTo>
                    <a:pt x="126072" y="419011"/>
                  </a:lnTo>
                  <a:lnTo>
                    <a:pt x="125857" y="419315"/>
                  </a:lnTo>
                  <a:lnTo>
                    <a:pt x="125577" y="419646"/>
                  </a:lnTo>
                  <a:lnTo>
                    <a:pt x="125247" y="420014"/>
                  </a:lnTo>
                  <a:lnTo>
                    <a:pt x="124917" y="420382"/>
                  </a:lnTo>
                  <a:lnTo>
                    <a:pt x="124612" y="420776"/>
                  </a:lnTo>
                  <a:lnTo>
                    <a:pt x="124307" y="421106"/>
                  </a:lnTo>
                  <a:lnTo>
                    <a:pt x="124002" y="421474"/>
                  </a:lnTo>
                  <a:lnTo>
                    <a:pt x="123786" y="421779"/>
                  </a:lnTo>
                  <a:lnTo>
                    <a:pt x="123634" y="422059"/>
                  </a:lnTo>
                  <a:lnTo>
                    <a:pt x="123482" y="422325"/>
                  </a:lnTo>
                  <a:lnTo>
                    <a:pt x="123393" y="422541"/>
                  </a:lnTo>
                  <a:lnTo>
                    <a:pt x="123329" y="422694"/>
                  </a:lnTo>
                  <a:lnTo>
                    <a:pt x="123266" y="422846"/>
                  </a:lnTo>
                  <a:lnTo>
                    <a:pt x="123202" y="422998"/>
                  </a:lnTo>
                  <a:lnTo>
                    <a:pt x="123507" y="423545"/>
                  </a:lnTo>
                  <a:lnTo>
                    <a:pt x="123901" y="424065"/>
                  </a:lnTo>
                  <a:lnTo>
                    <a:pt x="124421" y="424611"/>
                  </a:lnTo>
                  <a:lnTo>
                    <a:pt x="124917" y="425196"/>
                  </a:lnTo>
                  <a:lnTo>
                    <a:pt x="125552" y="425742"/>
                  </a:lnTo>
                  <a:lnTo>
                    <a:pt x="126314" y="426262"/>
                  </a:lnTo>
                  <a:lnTo>
                    <a:pt x="127050" y="426783"/>
                  </a:lnTo>
                  <a:lnTo>
                    <a:pt x="131165" y="428485"/>
                  </a:lnTo>
                  <a:lnTo>
                    <a:pt x="132016" y="428726"/>
                  </a:lnTo>
                  <a:lnTo>
                    <a:pt x="132892" y="428942"/>
                  </a:lnTo>
                  <a:lnTo>
                    <a:pt x="133781" y="429133"/>
                  </a:lnTo>
                  <a:lnTo>
                    <a:pt x="134632" y="429285"/>
                  </a:lnTo>
                  <a:lnTo>
                    <a:pt x="135521" y="429463"/>
                  </a:lnTo>
                  <a:lnTo>
                    <a:pt x="136398" y="429615"/>
                  </a:lnTo>
                  <a:lnTo>
                    <a:pt x="137287" y="429793"/>
                  </a:lnTo>
                  <a:lnTo>
                    <a:pt x="138137" y="429983"/>
                  </a:lnTo>
                  <a:lnTo>
                    <a:pt x="138988" y="430199"/>
                  </a:lnTo>
                  <a:lnTo>
                    <a:pt x="139852" y="430403"/>
                  </a:lnTo>
                  <a:lnTo>
                    <a:pt x="142709" y="431507"/>
                  </a:lnTo>
                  <a:lnTo>
                    <a:pt x="142989" y="431571"/>
                  </a:lnTo>
                  <a:lnTo>
                    <a:pt x="143141" y="431571"/>
                  </a:lnTo>
                  <a:lnTo>
                    <a:pt x="143319" y="431596"/>
                  </a:lnTo>
                  <a:lnTo>
                    <a:pt x="143510" y="431533"/>
                  </a:lnTo>
                  <a:lnTo>
                    <a:pt x="143713" y="431469"/>
                  </a:lnTo>
                  <a:lnTo>
                    <a:pt x="143929" y="431380"/>
                  </a:lnTo>
                  <a:lnTo>
                    <a:pt x="144145" y="431266"/>
                  </a:lnTo>
                  <a:lnTo>
                    <a:pt x="144360" y="431139"/>
                  </a:lnTo>
                  <a:lnTo>
                    <a:pt x="144538" y="430987"/>
                  </a:lnTo>
                  <a:lnTo>
                    <a:pt x="144754" y="430834"/>
                  </a:lnTo>
                  <a:lnTo>
                    <a:pt x="144970" y="430682"/>
                  </a:lnTo>
                  <a:lnTo>
                    <a:pt x="145148" y="430530"/>
                  </a:lnTo>
                  <a:lnTo>
                    <a:pt x="145364" y="430377"/>
                  </a:lnTo>
                  <a:lnTo>
                    <a:pt x="145580" y="430250"/>
                  </a:lnTo>
                  <a:lnTo>
                    <a:pt x="145796" y="430136"/>
                  </a:lnTo>
                  <a:lnTo>
                    <a:pt x="145999" y="430047"/>
                  </a:lnTo>
                  <a:lnTo>
                    <a:pt x="146215" y="429945"/>
                  </a:lnTo>
                  <a:lnTo>
                    <a:pt x="146431" y="429895"/>
                  </a:lnTo>
                  <a:lnTo>
                    <a:pt x="146646" y="429895"/>
                  </a:lnTo>
                  <a:lnTo>
                    <a:pt x="147675" y="430314"/>
                  </a:lnTo>
                  <a:lnTo>
                    <a:pt x="147828" y="430441"/>
                  </a:lnTo>
                  <a:lnTo>
                    <a:pt x="147955" y="430593"/>
                  </a:lnTo>
                  <a:lnTo>
                    <a:pt x="148170" y="430809"/>
                  </a:lnTo>
                  <a:lnTo>
                    <a:pt x="148437" y="431050"/>
                  </a:lnTo>
                  <a:lnTo>
                    <a:pt x="148742" y="431292"/>
                  </a:lnTo>
                  <a:lnTo>
                    <a:pt x="149047" y="431533"/>
                  </a:lnTo>
                  <a:lnTo>
                    <a:pt x="151218" y="432231"/>
                  </a:lnTo>
                  <a:lnTo>
                    <a:pt x="151549" y="432206"/>
                  </a:lnTo>
                  <a:lnTo>
                    <a:pt x="151892" y="432117"/>
                  </a:lnTo>
                  <a:lnTo>
                    <a:pt x="152222" y="432028"/>
                  </a:lnTo>
                  <a:lnTo>
                    <a:pt x="152552" y="431901"/>
                  </a:lnTo>
                  <a:lnTo>
                    <a:pt x="152895" y="431723"/>
                  </a:lnTo>
                  <a:lnTo>
                    <a:pt x="153200" y="431571"/>
                  </a:lnTo>
                  <a:lnTo>
                    <a:pt x="153530" y="431355"/>
                  </a:lnTo>
                  <a:lnTo>
                    <a:pt x="153835" y="431139"/>
                  </a:lnTo>
                  <a:lnTo>
                    <a:pt x="154178" y="430898"/>
                  </a:lnTo>
                  <a:lnTo>
                    <a:pt x="154482" y="430657"/>
                  </a:lnTo>
                  <a:lnTo>
                    <a:pt x="154787" y="430403"/>
                  </a:lnTo>
                  <a:lnTo>
                    <a:pt x="155117" y="430136"/>
                  </a:lnTo>
                  <a:lnTo>
                    <a:pt x="155397" y="429920"/>
                  </a:lnTo>
                  <a:lnTo>
                    <a:pt x="155638" y="429742"/>
                  </a:lnTo>
                  <a:lnTo>
                    <a:pt x="155854" y="429526"/>
                  </a:lnTo>
                  <a:lnTo>
                    <a:pt x="156057" y="429374"/>
                  </a:lnTo>
                  <a:lnTo>
                    <a:pt x="156210" y="429247"/>
                  </a:lnTo>
                  <a:lnTo>
                    <a:pt x="156514" y="429552"/>
                  </a:lnTo>
                  <a:lnTo>
                    <a:pt x="158775" y="431114"/>
                  </a:lnTo>
                  <a:lnTo>
                    <a:pt x="159321" y="431380"/>
                  </a:lnTo>
                  <a:lnTo>
                    <a:pt x="159842" y="431533"/>
                  </a:lnTo>
                  <a:lnTo>
                    <a:pt x="160388" y="431622"/>
                  </a:lnTo>
                  <a:lnTo>
                    <a:pt x="160909" y="431685"/>
                  </a:lnTo>
                  <a:lnTo>
                    <a:pt x="161429" y="431723"/>
                  </a:lnTo>
                  <a:lnTo>
                    <a:pt x="161912" y="431622"/>
                  </a:lnTo>
                  <a:lnTo>
                    <a:pt x="162433" y="431571"/>
                  </a:lnTo>
                  <a:lnTo>
                    <a:pt x="164846" y="430593"/>
                  </a:lnTo>
                  <a:lnTo>
                    <a:pt x="165303" y="430352"/>
                  </a:lnTo>
                  <a:lnTo>
                    <a:pt x="165760" y="430047"/>
                  </a:lnTo>
                  <a:lnTo>
                    <a:pt x="166217" y="429704"/>
                  </a:lnTo>
                  <a:lnTo>
                    <a:pt x="166636" y="429399"/>
                  </a:lnTo>
                  <a:lnTo>
                    <a:pt x="167030" y="429133"/>
                  </a:lnTo>
                  <a:lnTo>
                    <a:pt x="167373" y="428853"/>
                  </a:lnTo>
                  <a:lnTo>
                    <a:pt x="167703" y="428612"/>
                  </a:lnTo>
                  <a:lnTo>
                    <a:pt x="167944" y="428396"/>
                  </a:lnTo>
                  <a:lnTo>
                    <a:pt x="168160" y="428218"/>
                  </a:lnTo>
                  <a:lnTo>
                    <a:pt x="168351" y="428244"/>
                  </a:lnTo>
                  <a:lnTo>
                    <a:pt x="169964" y="428942"/>
                  </a:lnTo>
                  <a:lnTo>
                    <a:pt x="170205" y="429094"/>
                  </a:lnTo>
                  <a:lnTo>
                    <a:pt x="170446" y="429247"/>
                  </a:lnTo>
                  <a:lnTo>
                    <a:pt x="170688" y="429399"/>
                  </a:lnTo>
                  <a:lnTo>
                    <a:pt x="170903" y="429590"/>
                  </a:lnTo>
                  <a:lnTo>
                    <a:pt x="171145" y="429742"/>
                  </a:lnTo>
                  <a:lnTo>
                    <a:pt x="171399" y="429895"/>
                  </a:lnTo>
                  <a:lnTo>
                    <a:pt x="171640" y="430009"/>
                  </a:lnTo>
                  <a:lnTo>
                    <a:pt x="171856" y="430161"/>
                  </a:lnTo>
                  <a:lnTo>
                    <a:pt x="172097" y="430288"/>
                  </a:lnTo>
                  <a:lnTo>
                    <a:pt x="172364" y="430377"/>
                  </a:lnTo>
                  <a:lnTo>
                    <a:pt x="172618" y="430466"/>
                  </a:lnTo>
                  <a:lnTo>
                    <a:pt x="172885" y="430530"/>
                  </a:lnTo>
                  <a:lnTo>
                    <a:pt x="173164" y="430555"/>
                  </a:lnTo>
                  <a:lnTo>
                    <a:pt x="173431" y="430593"/>
                  </a:lnTo>
                  <a:lnTo>
                    <a:pt x="173710" y="430555"/>
                  </a:lnTo>
                  <a:lnTo>
                    <a:pt x="173926" y="430530"/>
                  </a:lnTo>
                  <a:lnTo>
                    <a:pt x="174167" y="430466"/>
                  </a:lnTo>
                  <a:lnTo>
                    <a:pt x="174383" y="430403"/>
                  </a:lnTo>
                  <a:lnTo>
                    <a:pt x="174561" y="430352"/>
                  </a:lnTo>
                  <a:lnTo>
                    <a:pt x="174866" y="430250"/>
                  </a:lnTo>
                  <a:lnTo>
                    <a:pt x="177546" y="427240"/>
                  </a:lnTo>
                  <a:lnTo>
                    <a:pt x="177736" y="426847"/>
                  </a:lnTo>
                  <a:lnTo>
                    <a:pt x="177825" y="426440"/>
                  </a:lnTo>
                  <a:lnTo>
                    <a:pt x="177952" y="426085"/>
                  </a:lnTo>
                  <a:lnTo>
                    <a:pt x="178041" y="425780"/>
                  </a:lnTo>
                  <a:lnTo>
                    <a:pt x="178130" y="425526"/>
                  </a:lnTo>
                  <a:lnTo>
                    <a:pt x="178257" y="425589"/>
                  </a:lnTo>
                  <a:lnTo>
                    <a:pt x="178562" y="425716"/>
                  </a:lnTo>
                  <a:lnTo>
                    <a:pt x="178714" y="425805"/>
                  </a:lnTo>
                  <a:lnTo>
                    <a:pt x="178955" y="425932"/>
                  </a:lnTo>
                  <a:lnTo>
                    <a:pt x="179197" y="426085"/>
                  </a:lnTo>
                  <a:lnTo>
                    <a:pt x="179476" y="426199"/>
                  </a:lnTo>
                  <a:lnTo>
                    <a:pt x="179781" y="426351"/>
                  </a:lnTo>
                  <a:lnTo>
                    <a:pt x="180111" y="426542"/>
                  </a:lnTo>
                  <a:lnTo>
                    <a:pt x="180441" y="426720"/>
                  </a:lnTo>
                  <a:lnTo>
                    <a:pt x="180784" y="426847"/>
                  </a:lnTo>
                  <a:lnTo>
                    <a:pt x="181114" y="426897"/>
                  </a:lnTo>
                  <a:lnTo>
                    <a:pt x="181457" y="426999"/>
                  </a:lnTo>
                  <a:lnTo>
                    <a:pt x="181762" y="426999"/>
                  </a:lnTo>
                  <a:lnTo>
                    <a:pt x="182003" y="426961"/>
                  </a:lnTo>
                  <a:lnTo>
                    <a:pt x="182245" y="426897"/>
                  </a:lnTo>
                  <a:lnTo>
                    <a:pt x="182460" y="426847"/>
                  </a:lnTo>
                  <a:lnTo>
                    <a:pt x="182613" y="426745"/>
                  </a:lnTo>
                  <a:lnTo>
                    <a:pt x="182791" y="426694"/>
                  </a:lnTo>
                  <a:lnTo>
                    <a:pt x="182918" y="426593"/>
                  </a:lnTo>
                  <a:lnTo>
                    <a:pt x="183159" y="426478"/>
                  </a:lnTo>
                  <a:lnTo>
                    <a:pt x="183311" y="426389"/>
                  </a:lnTo>
                  <a:lnTo>
                    <a:pt x="183489" y="426288"/>
                  </a:lnTo>
                  <a:lnTo>
                    <a:pt x="183680" y="426237"/>
                  </a:lnTo>
                  <a:lnTo>
                    <a:pt x="183896" y="426173"/>
                  </a:lnTo>
                  <a:lnTo>
                    <a:pt x="184137" y="426173"/>
                  </a:lnTo>
                  <a:lnTo>
                    <a:pt x="184378" y="426135"/>
                  </a:lnTo>
                  <a:lnTo>
                    <a:pt x="184619" y="426173"/>
                  </a:lnTo>
                  <a:lnTo>
                    <a:pt x="184835" y="426262"/>
                  </a:lnTo>
                  <a:lnTo>
                    <a:pt x="185051" y="426351"/>
                  </a:lnTo>
                  <a:lnTo>
                    <a:pt x="185204" y="426504"/>
                  </a:lnTo>
                  <a:lnTo>
                    <a:pt x="185318" y="426656"/>
                  </a:lnTo>
                  <a:lnTo>
                    <a:pt x="185445" y="426808"/>
                  </a:lnTo>
                  <a:lnTo>
                    <a:pt x="185534" y="426961"/>
                  </a:lnTo>
                  <a:lnTo>
                    <a:pt x="185623" y="427151"/>
                  </a:lnTo>
                  <a:lnTo>
                    <a:pt x="185686" y="427329"/>
                  </a:lnTo>
                  <a:lnTo>
                    <a:pt x="185813" y="427545"/>
                  </a:lnTo>
                  <a:lnTo>
                    <a:pt x="185966" y="427812"/>
                  </a:lnTo>
                  <a:lnTo>
                    <a:pt x="186118" y="428091"/>
                  </a:lnTo>
                  <a:lnTo>
                    <a:pt x="186334" y="428396"/>
                  </a:lnTo>
                  <a:lnTo>
                    <a:pt x="186601" y="428726"/>
                  </a:lnTo>
                  <a:lnTo>
                    <a:pt x="186880" y="429031"/>
                  </a:lnTo>
                  <a:lnTo>
                    <a:pt x="187210" y="429285"/>
                  </a:lnTo>
                  <a:lnTo>
                    <a:pt x="187667" y="429463"/>
                  </a:lnTo>
                  <a:lnTo>
                    <a:pt x="188099" y="429641"/>
                  </a:lnTo>
                  <a:lnTo>
                    <a:pt x="188556" y="429704"/>
                  </a:lnTo>
                  <a:lnTo>
                    <a:pt x="189039" y="429615"/>
                  </a:lnTo>
                  <a:lnTo>
                    <a:pt x="189560" y="429526"/>
                  </a:lnTo>
                  <a:lnTo>
                    <a:pt x="189992" y="429437"/>
                  </a:lnTo>
                  <a:lnTo>
                    <a:pt x="190385" y="429247"/>
                  </a:lnTo>
                  <a:lnTo>
                    <a:pt x="190779" y="429094"/>
                  </a:lnTo>
                  <a:lnTo>
                    <a:pt x="191084" y="428980"/>
                  </a:lnTo>
                  <a:lnTo>
                    <a:pt x="191325" y="428853"/>
                  </a:lnTo>
                  <a:lnTo>
                    <a:pt x="191566" y="428726"/>
                  </a:lnTo>
                  <a:lnTo>
                    <a:pt x="191782" y="428612"/>
                  </a:lnTo>
                  <a:lnTo>
                    <a:pt x="191935" y="428548"/>
                  </a:lnTo>
                  <a:lnTo>
                    <a:pt x="192303" y="428371"/>
                  </a:lnTo>
                  <a:lnTo>
                    <a:pt x="192697" y="428180"/>
                  </a:lnTo>
                  <a:lnTo>
                    <a:pt x="193128" y="428066"/>
                  </a:lnTo>
                  <a:lnTo>
                    <a:pt x="193586" y="427913"/>
                  </a:lnTo>
                  <a:lnTo>
                    <a:pt x="194005" y="427913"/>
                  </a:lnTo>
                  <a:lnTo>
                    <a:pt x="194411" y="428028"/>
                  </a:lnTo>
                  <a:lnTo>
                    <a:pt x="194830" y="428155"/>
                  </a:lnTo>
                  <a:lnTo>
                    <a:pt x="195173" y="428421"/>
                  </a:lnTo>
                  <a:lnTo>
                    <a:pt x="195414" y="428790"/>
                  </a:lnTo>
                  <a:lnTo>
                    <a:pt x="195656" y="429158"/>
                  </a:lnTo>
                  <a:lnTo>
                    <a:pt x="196138" y="431165"/>
                  </a:lnTo>
                  <a:lnTo>
                    <a:pt x="195986" y="431266"/>
                  </a:lnTo>
                  <a:lnTo>
                    <a:pt x="195808" y="431355"/>
                  </a:lnTo>
                  <a:lnTo>
                    <a:pt x="195567" y="431469"/>
                  </a:lnTo>
                  <a:lnTo>
                    <a:pt x="195351" y="431596"/>
                  </a:lnTo>
                  <a:lnTo>
                    <a:pt x="195046" y="431723"/>
                  </a:lnTo>
                  <a:lnTo>
                    <a:pt x="194716" y="431838"/>
                  </a:lnTo>
                  <a:lnTo>
                    <a:pt x="194373" y="431927"/>
                  </a:lnTo>
                  <a:lnTo>
                    <a:pt x="194043" y="432054"/>
                  </a:lnTo>
                  <a:lnTo>
                    <a:pt x="193675" y="432142"/>
                  </a:lnTo>
                  <a:lnTo>
                    <a:pt x="193344" y="432269"/>
                  </a:lnTo>
                  <a:lnTo>
                    <a:pt x="193001" y="432358"/>
                  </a:lnTo>
                  <a:lnTo>
                    <a:pt x="192671" y="432485"/>
                  </a:lnTo>
                  <a:lnTo>
                    <a:pt x="192366" y="432600"/>
                  </a:lnTo>
                  <a:lnTo>
                    <a:pt x="192062" y="432727"/>
                  </a:lnTo>
                  <a:lnTo>
                    <a:pt x="190627" y="434314"/>
                  </a:lnTo>
                  <a:lnTo>
                    <a:pt x="190538" y="434619"/>
                  </a:lnTo>
                  <a:lnTo>
                    <a:pt x="190474" y="434949"/>
                  </a:lnTo>
                  <a:lnTo>
                    <a:pt x="190500" y="435279"/>
                  </a:lnTo>
                  <a:lnTo>
                    <a:pt x="190500" y="435648"/>
                  </a:lnTo>
                  <a:lnTo>
                    <a:pt x="190563" y="435927"/>
                  </a:lnTo>
                  <a:lnTo>
                    <a:pt x="190601" y="436194"/>
                  </a:lnTo>
                  <a:lnTo>
                    <a:pt x="190906" y="436448"/>
                  </a:lnTo>
                  <a:lnTo>
                    <a:pt x="191084" y="436562"/>
                  </a:lnTo>
                  <a:lnTo>
                    <a:pt x="191300" y="436714"/>
                  </a:lnTo>
                  <a:lnTo>
                    <a:pt x="191541" y="436841"/>
                  </a:lnTo>
                  <a:lnTo>
                    <a:pt x="191820" y="436930"/>
                  </a:lnTo>
                  <a:lnTo>
                    <a:pt x="192125" y="437019"/>
                  </a:lnTo>
                  <a:lnTo>
                    <a:pt x="192430" y="437108"/>
                  </a:lnTo>
                  <a:lnTo>
                    <a:pt x="192735" y="437172"/>
                  </a:lnTo>
                  <a:lnTo>
                    <a:pt x="193040" y="437210"/>
                  </a:lnTo>
                  <a:lnTo>
                    <a:pt x="193344" y="437261"/>
                  </a:lnTo>
                  <a:lnTo>
                    <a:pt x="193649" y="437299"/>
                  </a:lnTo>
                  <a:lnTo>
                    <a:pt x="193979" y="437324"/>
                  </a:lnTo>
                  <a:lnTo>
                    <a:pt x="194284" y="437362"/>
                  </a:lnTo>
                  <a:lnTo>
                    <a:pt x="194589" y="437413"/>
                  </a:lnTo>
                  <a:lnTo>
                    <a:pt x="194894" y="437476"/>
                  </a:lnTo>
                  <a:lnTo>
                    <a:pt x="195199" y="437540"/>
                  </a:lnTo>
                  <a:lnTo>
                    <a:pt x="196596" y="438175"/>
                  </a:lnTo>
                  <a:lnTo>
                    <a:pt x="196850" y="438327"/>
                  </a:lnTo>
                  <a:lnTo>
                    <a:pt x="197027" y="438543"/>
                  </a:lnTo>
                  <a:lnTo>
                    <a:pt x="197205" y="438759"/>
                  </a:lnTo>
                  <a:lnTo>
                    <a:pt x="197332" y="438912"/>
                  </a:lnTo>
                  <a:lnTo>
                    <a:pt x="197459" y="439089"/>
                  </a:lnTo>
                  <a:lnTo>
                    <a:pt x="197485" y="439343"/>
                  </a:lnTo>
                  <a:lnTo>
                    <a:pt x="197485" y="439648"/>
                  </a:lnTo>
                  <a:lnTo>
                    <a:pt x="197459" y="439978"/>
                  </a:lnTo>
                  <a:lnTo>
                    <a:pt x="197459" y="440347"/>
                  </a:lnTo>
                  <a:lnTo>
                    <a:pt x="197396" y="440715"/>
                  </a:lnTo>
                  <a:lnTo>
                    <a:pt x="197243" y="441109"/>
                  </a:lnTo>
                  <a:lnTo>
                    <a:pt x="197091" y="441528"/>
                  </a:lnTo>
                  <a:lnTo>
                    <a:pt x="196900" y="441896"/>
                  </a:lnTo>
                  <a:lnTo>
                    <a:pt x="196596" y="442239"/>
                  </a:lnTo>
                  <a:lnTo>
                    <a:pt x="196329" y="442595"/>
                  </a:lnTo>
                  <a:lnTo>
                    <a:pt x="196024" y="442874"/>
                  </a:lnTo>
                  <a:lnTo>
                    <a:pt x="195719" y="443052"/>
                  </a:lnTo>
                  <a:lnTo>
                    <a:pt x="195376" y="443268"/>
                  </a:lnTo>
                  <a:lnTo>
                    <a:pt x="195072" y="443420"/>
                  </a:lnTo>
                  <a:lnTo>
                    <a:pt x="194830" y="443547"/>
                  </a:lnTo>
                  <a:lnTo>
                    <a:pt x="194500" y="443090"/>
                  </a:lnTo>
                  <a:lnTo>
                    <a:pt x="194068" y="442595"/>
                  </a:lnTo>
                  <a:lnTo>
                    <a:pt x="193586" y="442023"/>
                  </a:lnTo>
                  <a:lnTo>
                    <a:pt x="193128" y="441439"/>
                  </a:lnTo>
                  <a:lnTo>
                    <a:pt x="192608" y="440867"/>
                  </a:lnTo>
                  <a:lnTo>
                    <a:pt x="192024" y="440283"/>
                  </a:lnTo>
                  <a:lnTo>
                    <a:pt x="191452" y="439699"/>
                  </a:lnTo>
                  <a:lnTo>
                    <a:pt x="190906" y="439216"/>
                  </a:lnTo>
                  <a:lnTo>
                    <a:pt x="190347" y="438785"/>
                  </a:lnTo>
                  <a:lnTo>
                    <a:pt x="189839" y="438391"/>
                  </a:lnTo>
                  <a:lnTo>
                    <a:pt x="189280" y="438061"/>
                  </a:lnTo>
                  <a:lnTo>
                    <a:pt x="186537" y="437235"/>
                  </a:lnTo>
                  <a:lnTo>
                    <a:pt x="185966" y="437235"/>
                  </a:lnTo>
                  <a:lnTo>
                    <a:pt x="185318" y="437299"/>
                  </a:lnTo>
                  <a:lnTo>
                    <a:pt x="184708" y="437362"/>
                  </a:lnTo>
                  <a:lnTo>
                    <a:pt x="184048" y="437476"/>
                  </a:lnTo>
                  <a:lnTo>
                    <a:pt x="183311" y="437692"/>
                  </a:lnTo>
                  <a:lnTo>
                    <a:pt x="182575" y="437870"/>
                  </a:lnTo>
                  <a:lnTo>
                    <a:pt x="181914" y="438124"/>
                  </a:lnTo>
                  <a:lnTo>
                    <a:pt x="181267" y="438365"/>
                  </a:lnTo>
                  <a:lnTo>
                    <a:pt x="180632" y="438607"/>
                  </a:lnTo>
                  <a:lnTo>
                    <a:pt x="180086" y="438823"/>
                  </a:lnTo>
                  <a:lnTo>
                    <a:pt x="179628" y="439000"/>
                  </a:lnTo>
                  <a:lnTo>
                    <a:pt x="179476" y="439064"/>
                  </a:lnTo>
                  <a:lnTo>
                    <a:pt x="177977" y="439496"/>
                  </a:lnTo>
                  <a:lnTo>
                    <a:pt x="177698" y="439496"/>
                  </a:lnTo>
                  <a:lnTo>
                    <a:pt x="177431" y="439496"/>
                  </a:lnTo>
                  <a:lnTo>
                    <a:pt x="177152" y="439458"/>
                  </a:lnTo>
                  <a:lnTo>
                    <a:pt x="176911" y="439394"/>
                  </a:lnTo>
                  <a:lnTo>
                    <a:pt x="176733" y="439343"/>
                  </a:lnTo>
                  <a:lnTo>
                    <a:pt x="176517" y="439242"/>
                  </a:lnTo>
                  <a:lnTo>
                    <a:pt x="176326" y="439153"/>
                  </a:lnTo>
                  <a:lnTo>
                    <a:pt x="175869" y="438886"/>
                  </a:lnTo>
                  <a:lnTo>
                    <a:pt x="175475" y="438696"/>
                  </a:lnTo>
                  <a:lnTo>
                    <a:pt x="171945" y="437718"/>
                  </a:lnTo>
                  <a:lnTo>
                    <a:pt x="171272" y="437718"/>
                  </a:lnTo>
                  <a:lnTo>
                    <a:pt x="170599" y="437692"/>
                  </a:lnTo>
                  <a:lnTo>
                    <a:pt x="169926" y="437718"/>
                  </a:lnTo>
                  <a:lnTo>
                    <a:pt x="169265" y="437781"/>
                  </a:lnTo>
                  <a:lnTo>
                    <a:pt x="168554" y="437870"/>
                  </a:lnTo>
                  <a:lnTo>
                    <a:pt x="167855" y="437934"/>
                  </a:lnTo>
                  <a:lnTo>
                    <a:pt x="167157" y="438061"/>
                  </a:lnTo>
                  <a:lnTo>
                    <a:pt x="166458" y="438150"/>
                  </a:lnTo>
                  <a:lnTo>
                    <a:pt x="165722" y="438277"/>
                  </a:lnTo>
                  <a:lnTo>
                    <a:pt x="164998" y="438365"/>
                  </a:lnTo>
                  <a:lnTo>
                    <a:pt x="164236" y="438480"/>
                  </a:lnTo>
                  <a:lnTo>
                    <a:pt x="163499" y="438581"/>
                  </a:lnTo>
                  <a:lnTo>
                    <a:pt x="162712" y="438632"/>
                  </a:lnTo>
                  <a:lnTo>
                    <a:pt x="161950" y="438696"/>
                  </a:lnTo>
                  <a:lnTo>
                    <a:pt x="161239" y="438734"/>
                  </a:lnTo>
                  <a:lnTo>
                    <a:pt x="160629" y="438734"/>
                  </a:lnTo>
                  <a:lnTo>
                    <a:pt x="159994" y="438734"/>
                  </a:lnTo>
                  <a:lnTo>
                    <a:pt x="159473" y="438696"/>
                  </a:lnTo>
                  <a:lnTo>
                    <a:pt x="159054" y="438670"/>
                  </a:lnTo>
                  <a:lnTo>
                    <a:pt x="159321" y="438886"/>
                  </a:lnTo>
                  <a:lnTo>
                    <a:pt x="159626" y="439127"/>
                  </a:lnTo>
                  <a:lnTo>
                    <a:pt x="159931" y="439432"/>
                  </a:lnTo>
                  <a:lnTo>
                    <a:pt x="160997" y="441350"/>
                  </a:lnTo>
                  <a:lnTo>
                    <a:pt x="161036" y="441655"/>
                  </a:lnTo>
                  <a:lnTo>
                    <a:pt x="160997" y="441960"/>
                  </a:lnTo>
                  <a:lnTo>
                    <a:pt x="160909" y="442239"/>
                  </a:lnTo>
                  <a:lnTo>
                    <a:pt x="160820" y="442544"/>
                  </a:lnTo>
                  <a:lnTo>
                    <a:pt x="160693" y="442810"/>
                  </a:lnTo>
                  <a:lnTo>
                    <a:pt x="160540" y="443090"/>
                  </a:lnTo>
                  <a:lnTo>
                    <a:pt x="160388" y="443331"/>
                  </a:lnTo>
                  <a:lnTo>
                    <a:pt x="160210" y="443611"/>
                  </a:lnTo>
                  <a:lnTo>
                    <a:pt x="160058" y="443877"/>
                  </a:lnTo>
                  <a:lnTo>
                    <a:pt x="159867" y="444119"/>
                  </a:lnTo>
                  <a:lnTo>
                    <a:pt x="159715" y="444398"/>
                  </a:lnTo>
                  <a:lnTo>
                    <a:pt x="159562" y="444677"/>
                  </a:lnTo>
                  <a:lnTo>
                    <a:pt x="159448" y="444944"/>
                  </a:lnTo>
                  <a:lnTo>
                    <a:pt x="159359" y="445160"/>
                  </a:lnTo>
                  <a:lnTo>
                    <a:pt x="159321" y="445376"/>
                  </a:lnTo>
                  <a:lnTo>
                    <a:pt x="159296" y="445592"/>
                  </a:lnTo>
                  <a:lnTo>
                    <a:pt x="159258" y="445770"/>
                  </a:lnTo>
                  <a:lnTo>
                    <a:pt x="159258" y="445922"/>
                  </a:lnTo>
                  <a:lnTo>
                    <a:pt x="159448" y="445985"/>
                  </a:lnTo>
                  <a:lnTo>
                    <a:pt x="159664" y="446049"/>
                  </a:lnTo>
                  <a:lnTo>
                    <a:pt x="159905" y="446100"/>
                  </a:lnTo>
                  <a:lnTo>
                    <a:pt x="160172" y="446163"/>
                  </a:lnTo>
                  <a:lnTo>
                    <a:pt x="160477" y="446227"/>
                  </a:lnTo>
                  <a:lnTo>
                    <a:pt x="160782" y="446227"/>
                  </a:lnTo>
                  <a:lnTo>
                    <a:pt x="161124" y="446227"/>
                  </a:lnTo>
                  <a:lnTo>
                    <a:pt x="161455" y="446201"/>
                  </a:lnTo>
                  <a:lnTo>
                    <a:pt x="161798" y="446163"/>
                  </a:lnTo>
                  <a:lnTo>
                    <a:pt x="162102" y="446100"/>
                  </a:lnTo>
                  <a:lnTo>
                    <a:pt x="162433" y="446049"/>
                  </a:lnTo>
                  <a:lnTo>
                    <a:pt x="162763" y="445947"/>
                  </a:lnTo>
                  <a:lnTo>
                    <a:pt x="163068" y="445897"/>
                  </a:lnTo>
                  <a:lnTo>
                    <a:pt x="163410" y="445795"/>
                  </a:lnTo>
                  <a:lnTo>
                    <a:pt x="163715" y="445744"/>
                  </a:lnTo>
                  <a:lnTo>
                    <a:pt x="164020" y="445643"/>
                  </a:lnTo>
                  <a:lnTo>
                    <a:pt x="164350" y="445592"/>
                  </a:lnTo>
                  <a:lnTo>
                    <a:pt x="164655" y="445554"/>
                  </a:lnTo>
                  <a:lnTo>
                    <a:pt x="164960" y="445490"/>
                  </a:lnTo>
                  <a:lnTo>
                    <a:pt x="165303" y="445465"/>
                  </a:lnTo>
                  <a:lnTo>
                    <a:pt x="165608" y="445465"/>
                  </a:lnTo>
                  <a:lnTo>
                    <a:pt x="165938" y="445490"/>
                  </a:lnTo>
                  <a:lnTo>
                    <a:pt x="166217" y="445528"/>
                  </a:lnTo>
                  <a:lnTo>
                    <a:pt x="166458" y="445592"/>
                  </a:lnTo>
                  <a:lnTo>
                    <a:pt x="166700" y="445643"/>
                  </a:lnTo>
                  <a:lnTo>
                    <a:pt x="166878" y="445706"/>
                  </a:lnTo>
                  <a:lnTo>
                    <a:pt x="167068" y="445770"/>
                  </a:lnTo>
                  <a:lnTo>
                    <a:pt x="166878" y="446011"/>
                  </a:lnTo>
                  <a:lnTo>
                    <a:pt x="166763" y="446163"/>
                  </a:lnTo>
                  <a:lnTo>
                    <a:pt x="166636" y="446316"/>
                  </a:lnTo>
                  <a:lnTo>
                    <a:pt x="166484" y="446506"/>
                  </a:lnTo>
                  <a:lnTo>
                    <a:pt x="166306" y="446709"/>
                  </a:lnTo>
                  <a:lnTo>
                    <a:pt x="166154" y="446900"/>
                  </a:lnTo>
                  <a:lnTo>
                    <a:pt x="165963" y="447116"/>
                  </a:lnTo>
                  <a:lnTo>
                    <a:pt x="165811" y="447319"/>
                  </a:lnTo>
                  <a:lnTo>
                    <a:pt x="165633" y="447535"/>
                  </a:lnTo>
                  <a:lnTo>
                    <a:pt x="165506" y="447725"/>
                  </a:lnTo>
                  <a:lnTo>
                    <a:pt x="165354" y="447929"/>
                  </a:lnTo>
                  <a:lnTo>
                    <a:pt x="165201" y="448144"/>
                  </a:lnTo>
                  <a:lnTo>
                    <a:pt x="164782" y="449491"/>
                  </a:lnTo>
                  <a:lnTo>
                    <a:pt x="164782" y="449707"/>
                  </a:lnTo>
                  <a:lnTo>
                    <a:pt x="164846" y="449948"/>
                  </a:lnTo>
                  <a:lnTo>
                    <a:pt x="164896" y="450189"/>
                  </a:lnTo>
                  <a:lnTo>
                    <a:pt x="164960" y="450405"/>
                  </a:lnTo>
                  <a:lnTo>
                    <a:pt x="165087" y="450583"/>
                  </a:lnTo>
                  <a:lnTo>
                    <a:pt x="165176" y="450799"/>
                  </a:lnTo>
                  <a:lnTo>
                    <a:pt x="165265" y="450951"/>
                  </a:lnTo>
                  <a:lnTo>
                    <a:pt x="165392" y="451078"/>
                  </a:lnTo>
                  <a:lnTo>
                    <a:pt x="165544" y="451281"/>
                  </a:lnTo>
                  <a:lnTo>
                    <a:pt x="168287" y="452780"/>
                  </a:lnTo>
                  <a:lnTo>
                    <a:pt x="168617" y="452780"/>
                  </a:lnTo>
                  <a:lnTo>
                    <a:pt x="168986" y="452755"/>
                  </a:lnTo>
                  <a:lnTo>
                    <a:pt x="169354" y="452691"/>
                  </a:lnTo>
                  <a:lnTo>
                    <a:pt x="169722" y="452628"/>
                  </a:lnTo>
                  <a:lnTo>
                    <a:pt x="170116" y="452501"/>
                  </a:lnTo>
                  <a:lnTo>
                    <a:pt x="170484" y="452412"/>
                  </a:lnTo>
                  <a:lnTo>
                    <a:pt x="170840" y="452297"/>
                  </a:lnTo>
                  <a:lnTo>
                    <a:pt x="171208" y="452145"/>
                  </a:lnTo>
                  <a:lnTo>
                    <a:pt x="171577" y="452018"/>
                  </a:lnTo>
                  <a:lnTo>
                    <a:pt x="171945" y="451866"/>
                  </a:lnTo>
                  <a:lnTo>
                    <a:pt x="172313" y="451739"/>
                  </a:lnTo>
                  <a:lnTo>
                    <a:pt x="172669" y="451586"/>
                  </a:lnTo>
                  <a:lnTo>
                    <a:pt x="173012" y="451497"/>
                  </a:lnTo>
                  <a:lnTo>
                    <a:pt x="173278" y="451408"/>
                  </a:lnTo>
                  <a:lnTo>
                    <a:pt x="173558" y="451345"/>
                  </a:lnTo>
                  <a:lnTo>
                    <a:pt x="173774" y="451281"/>
                  </a:lnTo>
                  <a:lnTo>
                    <a:pt x="173951" y="451256"/>
                  </a:lnTo>
                  <a:lnTo>
                    <a:pt x="174015" y="451561"/>
                  </a:lnTo>
                  <a:lnTo>
                    <a:pt x="174040" y="451777"/>
                  </a:lnTo>
                  <a:lnTo>
                    <a:pt x="174078" y="451993"/>
                  </a:lnTo>
                  <a:lnTo>
                    <a:pt x="174078" y="452234"/>
                  </a:lnTo>
                  <a:lnTo>
                    <a:pt x="174078" y="452501"/>
                  </a:lnTo>
                  <a:lnTo>
                    <a:pt x="174078" y="452780"/>
                  </a:lnTo>
                  <a:lnTo>
                    <a:pt x="174040" y="453059"/>
                  </a:lnTo>
                  <a:lnTo>
                    <a:pt x="174015" y="453301"/>
                  </a:lnTo>
                  <a:lnTo>
                    <a:pt x="173990" y="453567"/>
                  </a:lnTo>
                  <a:lnTo>
                    <a:pt x="173951" y="453847"/>
                  </a:lnTo>
                  <a:lnTo>
                    <a:pt x="173926" y="454088"/>
                  </a:lnTo>
                  <a:lnTo>
                    <a:pt x="173888" y="454329"/>
                  </a:lnTo>
                  <a:lnTo>
                    <a:pt x="173888" y="454583"/>
                  </a:lnTo>
                  <a:lnTo>
                    <a:pt x="173863" y="454825"/>
                  </a:lnTo>
                  <a:lnTo>
                    <a:pt x="173863" y="455066"/>
                  </a:lnTo>
                  <a:lnTo>
                    <a:pt x="173863" y="455282"/>
                  </a:lnTo>
                  <a:lnTo>
                    <a:pt x="173888" y="455498"/>
                  </a:lnTo>
                  <a:lnTo>
                    <a:pt x="173926" y="455701"/>
                  </a:lnTo>
                  <a:lnTo>
                    <a:pt x="173990" y="455917"/>
                  </a:lnTo>
                  <a:lnTo>
                    <a:pt x="174078" y="456107"/>
                  </a:lnTo>
                  <a:lnTo>
                    <a:pt x="174167" y="456311"/>
                  </a:lnTo>
                  <a:lnTo>
                    <a:pt x="174294" y="456463"/>
                  </a:lnTo>
                  <a:lnTo>
                    <a:pt x="174536" y="456679"/>
                  </a:lnTo>
                  <a:lnTo>
                    <a:pt x="174777" y="456869"/>
                  </a:lnTo>
                  <a:lnTo>
                    <a:pt x="174993" y="456958"/>
                  </a:lnTo>
                  <a:lnTo>
                    <a:pt x="175234" y="457047"/>
                  </a:lnTo>
                  <a:lnTo>
                    <a:pt x="175539" y="457111"/>
                  </a:lnTo>
                  <a:lnTo>
                    <a:pt x="175844" y="457200"/>
                  </a:lnTo>
                  <a:lnTo>
                    <a:pt x="176149" y="457225"/>
                  </a:lnTo>
                  <a:lnTo>
                    <a:pt x="176517" y="457200"/>
                  </a:lnTo>
                  <a:lnTo>
                    <a:pt x="176847" y="457174"/>
                  </a:lnTo>
                  <a:lnTo>
                    <a:pt x="177190" y="457111"/>
                  </a:lnTo>
                  <a:lnTo>
                    <a:pt x="177495" y="456984"/>
                  </a:lnTo>
                  <a:lnTo>
                    <a:pt x="177800" y="456895"/>
                  </a:lnTo>
                  <a:lnTo>
                    <a:pt x="178104" y="456742"/>
                  </a:lnTo>
                  <a:lnTo>
                    <a:pt x="178409" y="456565"/>
                  </a:lnTo>
                  <a:lnTo>
                    <a:pt x="178714" y="456412"/>
                  </a:lnTo>
                  <a:lnTo>
                    <a:pt x="179019" y="456222"/>
                  </a:lnTo>
                  <a:lnTo>
                    <a:pt x="179285" y="456044"/>
                  </a:lnTo>
                  <a:lnTo>
                    <a:pt x="179590" y="455853"/>
                  </a:lnTo>
                  <a:lnTo>
                    <a:pt x="181178" y="455091"/>
                  </a:lnTo>
                  <a:lnTo>
                    <a:pt x="181508" y="454977"/>
                  </a:lnTo>
                  <a:lnTo>
                    <a:pt x="181813" y="454914"/>
                  </a:lnTo>
                  <a:lnTo>
                    <a:pt x="182092" y="454914"/>
                  </a:lnTo>
                  <a:lnTo>
                    <a:pt x="182372" y="454888"/>
                  </a:lnTo>
                  <a:lnTo>
                    <a:pt x="182613" y="454888"/>
                  </a:lnTo>
                  <a:lnTo>
                    <a:pt x="182829" y="454914"/>
                  </a:lnTo>
                  <a:lnTo>
                    <a:pt x="182727" y="455218"/>
                  </a:lnTo>
                  <a:lnTo>
                    <a:pt x="182638" y="455612"/>
                  </a:lnTo>
                  <a:lnTo>
                    <a:pt x="182486" y="456044"/>
                  </a:lnTo>
                  <a:lnTo>
                    <a:pt x="182333" y="456501"/>
                  </a:lnTo>
                  <a:lnTo>
                    <a:pt x="182118" y="457022"/>
                  </a:lnTo>
                  <a:lnTo>
                    <a:pt x="181851" y="457593"/>
                  </a:lnTo>
                  <a:lnTo>
                    <a:pt x="181571" y="458177"/>
                  </a:lnTo>
                  <a:lnTo>
                    <a:pt x="181305" y="458749"/>
                  </a:lnTo>
                  <a:lnTo>
                    <a:pt x="181000" y="459333"/>
                  </a:lnTo>
                  <a:lnTo>
                    <a:pt x="180721" y="459879"/>
                  </a:lnTo>
                  <a:lnTo>
                    <a:pt x="180416" y="460463"/>
                  </a:lnTo>
                  <a:lnTo>
                    <a:pt x="180136" y="461035"/>
                  </a:lnTo>
                  <a:lnTo>
                    <a:pt x="179870" y="461594"/>
                  </a:lnTo>
                  <a:lnTo>
                    <a:pt x="179628" y="462165"/>
                  </a:lnTo>
                  <a:lnTo>
                    <a:pt x="179412" y="462749"/>
                  </a:lnTo>
                  <a:lnTo>
                    <a:pt x="179197" y="463321"/>
                  </a:lnTo>
                  <a:lnTo>
                    <a:pt x="179019" y="463905"/>
                  </a:lnTo>
                  <a:lnTo>
                    <a:pt x="178892" y="464515"/>
                  </a:lnTo>
                  <a:lnTo>
                    <a:pt x="178765" y="465099"/>
                  </a:lnTo>
                  <a:lnTo>
                    <a:pt x="178714" y="465709"/>
                  </a:lnTo>
                  <a:lnTo>
                    <a:pt x="178739" y="466344"/>
                  </a:lnTo>
                  <a:lnTo>
                    <a:pt x="178765" y="466953"/>
                  </a:lnTo>
                  <a:lnTo>
                    <a:pt x="179438" y="469239"/>
                  </a:lnTo>
                  <a:lnTo>
                    <a:pt x="179781" y="469112"/>
                  </a:lnTo>
                  <a:lnTo>
                    <a:pt x="180174" y="468960"/>
                  </a:lnTo>
                  <a:lnTo>
                    <a:pt x="180695" y="468807"/>
                  </a:lnTo>
                  <a:lnTo>
                    <a:pt x="181178" y="468630"/>
                  </a:lnTo>
                  <a:lnTo>
                    <a:pt x="181762" y="468452"/>
                  </a:lnTo>
                  <a:lnTo>
                    <a:pt x="182397" y="468261"/>
                  </a:lnTo>
                  <a:lnTo>
                    <a:pt x="183070" y="468045"/>
                  </a:lnTo>
                  <a:lnTo>
                    <a:pt x="183705" y="467868"/>
                  </a:lnTo>
                  <a:lnTo>
                    <a:pt x="184378" y="467715"/>
                  </a:lnTo>
                  <a:lnTo>
                    <a:pt x="185013" y="467537"/>
                  </a:lnTo>
                  <a:lnTo>
                    <a:pt x="185661" y="467410"/>
                  </a:lnTo>
                  <a:lnTo>
                    <a:pt x="186296" y="467321"/>
                  </a:lnTo>
                  <a:lnTo>
                    <a:pt x="186969" y="467194"/>
                  </a:lnTo>
                  <a:lnTo>
                    <a:pt x="187604" y="467169"/>
                  </a:lnTo>
                  <a:lnTo>
                    <a:pt x="188252" y="467131"/>
                  </a:lnTo>
                  <a:lnTo>
                    <a:pt x="188887" y="467106"/>
                  </a:lnTo>
                  <a:lnTo>
                    <a:pt x="189534" y="467131"/>
                  </a:lnTo>
                  <a:lnTo>
                    <a:pt x="190169" y="467233"/>
                  </a:lnTo>
                  <a:lnTo>
                    <a:pt x="190804" y="467321"/>
                  </a:lnTo>
                  <a:lnTo>
                    <a:pt x="191452" y="467436"/>
                  </a:lnTo>
                  <a:lnTo>
                    <a:pt x="192087" y="467652"/>
                  </a:lnTo>
                  <a:lnTo>
                    <a:pt x="192735" y="467868"/>
                  </a:lnTo>
                  <a:lnTo>
                    <a:pt x="193281" y="468083"/>
                  </a:lnTo>
                  <a:lnTo>
                    <a:pt x="193738" y="468350"/>
                  </a:lnTo>
                  <a:lnTo>
                    <a:pt x="194221" y="468604"/>
                  </a:lnTo>
                  <a:lnTo>
                    <a:pt x="194614" y="468845"/>
                  </a:lnTo>
                  <a:lnTo>
                    <a:pt x="194957" y="469023"/>
                  </a:lnTo>
                  <a:lnTo>
                    <a:pt x="195199" y="468998"/>
                  </a:lnTo>
                  <a:lnTo>
                    <a:pt x="195503" y="468934"/>
                  </a:lnTo>
                  <a:lnTo>
                    <a:pt x="195808" y="468807"/>
                  </a:lnTo>
                  <a:lnTo>
                    <a:pt x="196113" y="468718"/>
                  </a:lnTo>
                  <a:lnTo>
                    <a:pt x="197421" y="466191"/>
                  </a:lnTo>
                  <a:lnTo>
                    <a:pt x="197459" y="465823"/>
                  </a:lnTo>
                  <a:lnTo>
                    <a:pt x="197459" y="465455"/>
                  </a:lnTo>
                  <a:lnTo>
                    <a:pt x="197485" y="465099"/>
                  </a:lnTo>
                  <a:lnTo>
                    <a:pt x="197485" y="464731"/>
                  </a:lnTo>
                  <a:lnTo>
                    <a:pt x="197548" y="464362"/>
                  </a:lnTo>
                  <a:lnTo>
                    <a:pt x="197573" y="464032"/>
                  </a:lnTo>
                  <a:lnTo>
                    <a:pt x="197637" y="463664"/>
                  </a:lnTo>
                  <a:lnTo>
                    <a:pt x="197764" y="463321"/>
                  </a:lnTo>
                  <a:lnTo>
                    <a:pt x="197878" y="463016"/>
                  </a:lnTo>
                  <a:lnTo>
                    <a:pt x="198031" y="462749"/>
                  </a:lnTo>
                  <a:lnTo>
                    <a:pt x="198221" y="462534"/>
                  </a:lnTo>
                  <a:lnTo>
                    <a:pt x="198374" y="462318"/>
                  </a:lnTo>
                  <a:lnTo>
                    <a:pt x="198551" y="462165"/>
                  </a:lnTo>
                  <a:lnTo>
                    <a:pt x="198704" y="462051"/>
                  </a:lnTo>
                  <a:lnTo>
                    <a:pt x="198920" y="462165"/>
                  </a:lnTo>
                  <a:lnTo>
                    <a:pt x="199186" y="462318"/>
                  </a:lnTo>
                  <a:lnTo>
                    <a:pt x="199440" y="462534"/>
                  </a:lnTo>
                  <a:lnTo>
                    <a:pt x="199707" y="462749"/>
                  </a:lnTo>
                  <a:lnTo>
                    <a:pt x="199986" y="463016"/>
                  </a:lnTo>
                  <a:lnTo>
                    <a:pt x="200228" y="463423"/>
                  </a:lnTo>
                  <a:lnTo>
                    <a:pt x="200469" y="463816"/>
                  </a:lnTo>
                  <a:lnTo>
                    <a:pt x="200685" y="464210"/>
                  </a:lnTo>
                  <a:lnTo>
                    <a:pt x="200863" y="464667"/>
                  </a:lnTo>
                  <a:lnTo>
                    <a:pt x="201015" y="465124"/>
                  </a:lnTo>
                  <a:lnTo>
                    <a:pt x="201206" y="465582"/>
                  </a:lnTo>
                  <a:lnTo>
                    <a:pt x="201358" y="466039"/>
                  </a:lnTo>
                  <a:lnTo>
                    <a:pt x="201536" y="466496"/>
                  </a:lnTo>
                  <a:lnTo>
                    <a:pt x="201688" y="466953"/>
                  </a:lnTo>
                  <a:lnTo>
                    <a:pt x="201879" y="467410"/>
                  </a:lnTo>
                  <a:lnTo>
                    <a:pt x="202082" y="467842"/>
                  </a:lnTo>
                  <a:lnTo>
                    <a:pt x="202298" y="468236"/>
                  </a:lnTo>
                  <a:lnTo>
                    <a:pt x="202577" y="468604"/>
                  </a:lnTo>
                  <a:lnTo>
                    <a:pt x="202819" y="468960"/>
                  </a:lnTo>
                  <a:lnTo>
                    <a:pt x="203149" y="469303"/>
                  </a:lnTo>
                  <a:lnTo>
                    <a:pt x="203517" y="469544"/>
                  </a:lnTo>
                  <a:lnTo>
                    <a:pt x="203911" y="469823"/>
                  </a:lnTo>
                  <a:lnTo>
                    <a:pt x="204317" y="469976"/>
                  </a:lnTo>
                  <a:lnTo>
                    <a:pt x="204736" y="470027"/>
                  </a:lnTo>
                  <a:lnTo>
                    <a:pt x="205130" y="470128"/>
                  </a:lnTo>
                  <a:lnTo>
                    <a:pt x="205536" y="470154"/>
                  </a:lnTo>
                  <a:lnTo>
                    <a:pt x="205841" y="470154"/>
                  </a:lnTo>
                  <a:lnTo>
                    <a:pt x="205994" y="470090"/>
                  </a:lnTo>
                  <a:lnTo>
                    <a:pt x="206171" y="470001"/>
                  </a:lnTo>
                  <a:lnTo>
                    <a:pt x="206387" y="469912"/>
                  </a:lnTo>
                  <a:lnTo>
                    <a:pt x="206603" y="469785"/>
                  </a:lnTo>
                  <a:lnTo>
                    <a:pt x="206806" y="469633"/>
                  </a:lnTo>
                  <a:lnTo>
                    <a:pt x="207060" y="469417"/>
                  </a:lnTo>
                  <a:lnTo>
                    <a:pt x="207302" y="469214"/>
                  </a:lnTo>
                  <a:lnTo>
                    <a:pt x="207518" y="468998"/>
                  </a:lnTo>
                  <a:lnTo>
                    <a:pt x="207721" y="468757"/>
                  </a:lnTo>
                  <a:lnTo>
                    <a:pt x="207937" y="468503"/>
                  </a:lnTo>
                  <a:lnTo>
                    <a:pt x="208153" y="468236"/>
                  </a:lnTo>
                  <a:lnTo>
                    <a:pt x="208368" y="467995"/>
                  </a:lnTo>
                  <a:lnTo>
                    <a:pt x="208584" y="467715"/>
                  </a:lnTo>
                  <a:lnTo>
                    <a:pt x="208788" y="467474"/>
                  </a:lnTo>
                  <a:lnTo>
                    <a:pt x="209003" y="467233"/>
                  </a:lnTo>
                  <a:lnTo>
                    <a:pt x="209219" y="466979"/>
                  </a:lnTo>
                  <a:lnTo>
                    <a:pt x="209461" y="466737"/>
                  </a:lnTo>
                  <a:lnTo>
                    <a:pt x="209702" y="466521"/>
                  </a:lnTo>
                  <a:lnTo>
                    <a:pt x="209956" y="466318"/>
                  </a:lnTo>
                  <a:lnTo>
                    <a:pt x="210223" y="466102"/>
                  </a:lnTo>
                  <a:lnTo>
                    <a:pt x="210527" y="465950"/>
                  </a:lnTo>
                  <a:lnTo>
                    <a:pt x="210832" y="465797"/>
                  </a:lnTo>
                  <a:lnTo>
                    <a:pt x="211112" y="465670"/>
                  </a:lnTo>
                  <a:lnTo>
                    <a:pt x="211378" y="465607"/>
                  </a:lnTo>
                  <a:lnTo>
                    <a:pt x="211658" y="465518"/>
                  </a:lnTo>
                  <a:lnTo>
                    <a:pt x="211899" y="465493"/>
                  </a:lnTo>
                  <a:lnTo>
                    <a:pt x="212115" y="465455"/>
                  </a:lnTo>
                  <a:lnTo>
                    <a:pt x="212293" y="465582"/>
                  </a:lnTo>
                  <a:lnTo>
                    <a:pt x="212445" y="465645"/>
                  </a:lnTo>
                  <a:lnTo>
                    <a:pt x="212598" y="465734"/>
                  </a:lnTo>
                  <a:lnTo>
                    <a:pt x="212750" y="465823"/>
                  </a:lnTo>
                  <a:lnTo>
                    <a:pt x="212966" y="465912"/>
                  </a:lnTo>
                  <a:lnTo>
                    <a:pt x="213207" y="466039"/>
                  </a:lnTo>
                  <a:lnTo>
                    <a:pt x="214223" y="466775"/>
                  </a:lnTo>
                  <a:lnTo>
                    <a:pt x="214376" y="466953"/>
                  </a:lnTo>
                  <a:lnTo>
                    <a:pt x="214553" y="467258"/>
                  </a:lnTo>
                  <a:lnTo>
                    <a:pt x="214833" y="467588"/>
                  </a:lnTo>
                  <a:lnTo>
                    <a:pt x="215138" y="467956"/>
                  </a:lnTo>
                  <a:lnTo>
                    <a:pt x="215468" y="468325"/>
                  </a:lnTo>
                  <a:lnTo>
                    <a:pt x="215861" y="468655"/>
                  </a:lnTo>
                  <a:lnTo>
                    <a:pt x="216357" y="468960"/>
                  </a:lnTo>
                  <a:lnTo>
                    <a:pt x="216839" y="469265"/>
                  </a:lnTo>
                  <a:lnTo>
                    <a:pt x="219519" y="470090"/>
                  </a:lnTo>
                  <a:lnTo>
                    <a:pt x="220103" y="470217"/>
                  </a:lnTo>
                  <a:lnTo>
                    <a:pt x="220649" y="470281"/>
                  </a:lnTo>
                  <a:lnTo>
                    <a:pt x="221234" y="470331"/>
                  </a:lnTo>
                  <a:lnTo>
                    <a:pt x="221805" y="470395"/>
                  </a:lnTo>
                  <a:lnTo>
                    <a:pt x="222389" y="470458"/>
                  </a:lnTo>
                  <a:lnTo>
                    <a:pt x="222961" y="470522"/>
                  </a:lnTo>
                  <a:lnTo>
                    <a:pt x="223545" y="470585"/>
                  </a:lnTo>
                  <a:lnTo>
                    <a:pt x="224091" y="470674"/>
                  </a:lnTo>
                  <a:lnTo>
                    <a:pt x="224637" y="470763"/>
                  </a:lnTo>
                  <a:lnTo>
                    <a:pt x="225221" y="470890"/>
                  </a:lnTo>
                  <a:lnTo>
                    <a:pt x="227025" y="471652"/>
                  </a:lnTo>
                  <a:lnTo>
                    <a:pt x="227177" y="471462"/>
                  </a:lnTo>
                  <a:lnTo>
                    <a:pt x="228447" y="470522"/>
                  </a:lnTo>
                  <a:lnTo>
                    <a:pt x="228752" y="470369"/>
                  </a:lnTo>
                  <a:lnTo>
                    <a:pt x="229095" y="470242"/>
                  </a:lnTo>
                  <a:lnTo>
                    <a:pt x="229425" y="470154"/>
                  </a:lnTo>
                  <a:lnTo>
                    <a:pt x="229730" y="470090"/>
                  </a:lnTo>
                  <a:lnTo>
                    <a:pt x="230073" y="470065"/>
                  </a:lnTo>
                  <a:lnTo>
                    <a:pt x="230403" y="470065"/>
                  </a:lnTo>
                  <a:lnTo>
                    <a:pt x="230733" y="470065"/>
                  </a:lnTo>
                  <a:lnTo>
                    <a:pt x="232778" y="470433"/>
                  </a:lnTo>
                  <a:lnTo>
                    <a:pt x="233121" y="470522"/>
                  </a:lnTo>
                  <a:lnTo>
                    <a:pt x="233476" y="470611"/>
                  </a:lnTo>
                  <a:lnTo>
                    <a:pt x="233819" y="470700"/>
                  </a:lnTo>
                  <a:lnTo>
                    <a:pt x="234124" y="470789"/>
                  </a:lnTo>
                  <a:lnTo>
                    <a:pt x="234365" y="470852"/>
                  </a:lnTo>
                  <a:lnTo>
                    <a:pt x="234607" y="470916"/>
                  </a:lnTo>
                  <a:lnTo>
                    <a:pt x="234823" y="470979"/>
                  </a:lnTo>
                  <a:lnTo>
                    <a:pt x="235000" y="471004"/>
                  </a:lnTo>
                  <a:lnTo>
                    <a:pt x="235343" y="471093"/>
                  </a:lnTo>
                  <a:lnTo>
                    <a:pt x="235737" y="471157"/>
                  </a:lnTo>
                  <a:lnTo>
                    <a:pt x="236220" y="471220"/>
                  </a:lnTo>
                  <a:lnTo>
                    <a:pt x="236715" y="471246"/>
                  </a:lnTo>
                  <a:lnTo>
                    <a:pt x="237236" y="471246"/>
                  </a:lnTo>
                  <a:lnTo>
                    <a:pt x="237807" y="471131"/>
                  </a:lnTo>
                  <a:lnTo>
                    <a:pt x="238353" y="471043"/>
                  </a:lnTo>
                  <a:lnTo>
                    <a:pt x="240487" y="469519"/>
                  </a:lnTo>
                  <a:lnTo>
                    <a:pt x="240766" y="469150"/>
                  </a:lnTo>
                  <a:lnTo>
                    <a:pt x="240982" y="468782"/>
                  </a:lnTo>
                  <a:lnTo>
                    <a:pt x="241134" y="468452"/>
                  </a:lnTo>
                  <a:lnTo>
                    <a:pt x="241287" y="468147"/>
                  </a:lnTo>
                  <a:lnTo>
                    <a:pt x="241439" y="467715"/>
                  </a:lnTo>
                  <a:lnTo>
                    <a:pt x="241554" y="467194"/>
                  </a:lnTo>
                  <a:lnTo>
                    <a:pt x="241706" y="466648"/>
                  </a:lnTo>
                  <a:lnTo>
                    <a:pt x="241744" y="466064"/>
                  </a:lnTo>
                  <a:lnTo>
                    <a:pt x="241655" y="465429"/>
                  </a:lnTo>
                  <a:lnTo>
                    <a:pt x="241592" y="464794"/>
                  </a:lnTo>
                  <a:lnTo>
                    <a:pt x="239941" y="462470"/>
                  </a:lnTo>
                  <a:lnTo>
                    <a:pt x="239522" y="462203"/>
                  </a:lnTo>
                  <a:lnTo>
                    <a:pt x="239153" y="461987"/>
                  </a:lnTo>
                  <a:lnTo>
                    <a:pt x="238810" y="461860"/>
                  </a:lnTo>
                  <a:lnTo>
                    <a:pt x="238544" y="461772"/>
                  </a:lnTo>
                  <a:lnTo>
                    <a:pt x="238239" y="461619"/>
                  </a:lnTo>
                  <a:lnTo>
                    <a:pt x="237871" y="461467"/>
                  </a:lnTo>
                  <a:lnTo>
                    <a:pt x="237502" y="461289"/>
                  </a:lnTo>
                  <a:lnTo>
                    <a:pt x="237172" y="461073"/>
                  </a:lnTo>
                  <a:lnTo>
                    <a:pt x="236804" y="460768"/>
                  </a:lnTo>
                  <a:lnTo>
                    <a:pt x="236435" y="460489"/>
                  </a:lnTo>
                  <a:lnTo>
                    <a:pt x="235102" y="458749"/>
                  </a:lnTo>
                  <a:lnTo>
                    <a:pt x="234886" y="458355"/>
                  </a:lnTo>
                  <a:lnTo>
                    <a:pt x="234696" y="457962"/>
                  </a:lnTo>
                  <a:lnTo>
                    <a:pt x="234518" y="457530"/>
                  </a:lnTo>
                  <a:lnTo>
                    <a:pt x="234365" y="457136"/>
                  </a:lnTo>
                  <a:lnTo>
                    <a:pt x="234213" y="456679"/>
                  </a:lnTo>
                  <a:lnTo>
                    <a:pt x="234061" y="456222"/>
                  </a:lnTo>
                  <a:lnTo>
                    <a:pt x="233908" y="455803"/>
                  </a:lnTo>
                  <a:lnTo>
                    <a:pt x="233756" y="455307"/>
                  </a:lnTo>
                  <a:lnTo>
                    <a:pt x="233603" y="454825"/>
                  </a:lnTo>
                  <a:lnTo>
                    <a:pt x="233451" y="454367"/>
                  </a:lnTo>
                  <a:lnTo>
                    <a:pt x="233299" y="453936"/>
                  </a:lnTo>
                  <a:lnTo>
                    <a:pt x="233172" y="453542"/>
                  </a:lnTo>
                  <a:lnTo>
                    <a:pt x="233057" y="453174"/>
                  </a:lnTo>
                  <a:lnTo>
                    <a:pt x="232930" y="452869"/>
                  </a:lnTo>
                  <a:lnTo>
                    <a:pt x="232841" y="452602"/>
                  </a:lnTo>
                  <a:lnTo>
                    <a:pt x="233057" y="452691"/>
                  </a:lnTo>
                  <a:lnTo>
                    <a:pt x="233324" y="452805"/>
                  </a:lnTo>
                  <a:lnTo>
                    <a:pt x="233629" y="452958"/>
                  </a:lnTo>
                  <a:lnTo>
                    <a:pt x="233934" y="453110"/>
                  </a:lnTo>
                  <a:lnTo>
                    <a:pt x="234302" y="453301"/>
                  </a:lnTo>
                  <a:lnTo>
                    <a:pt x="234670" y="453478"/>
                  </a:lnTo>
                  <a:lnTo>
                    <a:pt x="235064" y="453694"/>
                  </a:lnTo>
                  <a:lnTo>
                    <a:pt x="235432" y="453910"/>
                  </a:lnTo>
                  <a:lnTo>
                    <a:pt x="235800" y="454088"/>
                  </a:lnTo>
                  <a:lnTo>
                    <a:pt x="236169" y="454304"/>
                  </a:lnTo>
                  <a:lnTo>
                    <a:pt x="236524" y="454482"/>
                  </a:lnTo>
                  <a:lnTo>
                    <a:pt x="236893" y="454698"/>
                  </a:lnTo>
                  <a:lnTo>
                    <a:pt x="237261" y="454888"/>
                  </a:lnTo>
                  <a:lnTo>
                    <a:pt x="237591" y="455041"/>
                  </a:lnTo>
                  <a:lnTo>
                    <a:pt x="237959" y="455193"/>
                  </a:lnTo>
                  <a:lnTo>
                    <a:pt x="238328" y="455371"/>
                  </a:lnTo>
                  <a:lnTo>
                    <a:pt x="238696" y="455498"/>
                  </a:lnTo>
                  <a:lnTo>
                    <a:pt x="239064" y="455612"/>
                  </a:lnTo>
                  <a:lnTo>
                    <a:pt x="239420" y="455739"/>
                  </a:lnTo>
                  <a:lnTo>
                    <a:pt x="239826" y="455828"/>
                  </a:lnTo>
                  <a:lnTo>
                    <a:pt x="240182" y="455891"/>
                  </a:lnTo>
                  <a:lnTo>
                    <a:pt x="240588" y="455955"/>
                  </a:lnTo>
                  <a:lnTo>
                    <a:pt x="240944" y="455980"/>
                  </a:lnTo>
                  <a:lnTo>
                    <a:pt x="241249" y="455955"/>
                  </a:lnTo>
                  <a:lnTo>
                    <a:pt x="241592" y="455955"/>
                  </a:lnTo>
                  <a:lnTo>
                    <a:pt x="241858" y="455955"/>
                  </a:lnTo>
                  <a:lnTo>
                    <a:pt x="242074" y="455917"/>
                  </a:lnTo>
                  <a:lnTo>
                    <a:pt x="241922" y="456349"/>
                  </a:lnTo>
                  <a:lnTo>
                    <a:pt x="241808" y="456869"/>
                  </a:lnTo>
                  <a:lnTo>
                    <a:pt x="241706" y="457441"/>
                  </a:lnTo>
                  <a:lnTo>
                    <a:pt x="241617" y="458050"/>
                  </a:lnTo>
                  <a:lnTo>
                    <a:pt x="241617" y="458660"/>
                  </a:lnTo>
                  <a:lnTo>
                    <a:pt x="241744" y="459333"/>
                  </a:lnTo>
                  <a:lnTo>
                    <a:pt x="241858" y="460032"/>
                  </a:lnTo>
                  <a:lnTo>
                    <a:pt x="243446" y="462927"/>
                  </a:lnTo>
                  <a:lnTo>
                    <a:pt x="243840" y="463448"/>
                  </a:lnTo>
                  <a:lnTo>
                    <a:pt x="244271" y="463969"/>
                  </a:lnTo>
                  <a:lnTo>
                    <a:pt x="244729" y="464489"/>
                  </a:lnTo>
                  <a:lnTo>
                    <a:pt x="245160" y="464972"/>
                  </a:lnTo>
                  <a:lnTo>
                    <a:pt x="245579" y="465493"/>
                  </a:lnTo>
                  <a:lnTo>
                    <a:pt x="246011" y="466013"/>
                  </a:lnTo>
                  <a:lnTo>
                    <a:pt x="246430" y="466521"/>
                  </a:lnTo>
                  <a:lnTo>
                    <a:pt x="246799" y="467042"/>
                  </a:lnTo>
                  <a:lnTo>
                    <a:pt x="247103" y="467588"/>
                  </a:lnTo>
                  <a:lnTo>
                    <a:pt x="247446" y="468147"/>
                  </a:lnTo>
                  <a:lnTo>
                    <a:pt x="247650" y="468630"/>
                  </a:lnTo>
                  <a:lnTo>
                    <a:pt x="247751" y="469112"/>
                  </a:lnTo>
                  <a:lnTo>
                    <a:pt x="247865" y="469569"/>
                  </a:lnTo>
                  <a:lnTo>
                    <a:pt x="247929" y="469976"/>
                  </a:lnTo>
                  <a:lnTo>
                    <a:pt x="247929" y="470281"/>
                  </a:lnTo>
                  <a:lnTo>
                    <a:pt x="247777" y="470458"/>
                  </a:lnTo>
                  <a:lnTo>
                    <a:pt x="247561" y="470674"/>
                  </a:lnTo>
                  <a:lnTo>
                    <a:pt x="247319" y="470827"/>
                  </a:lnTo>
                  <a:lnTo>
                    <a:pt x="247040" y="470941"/>
                  </a:lnTo>
                  <a:lnTo>
                    <a:pt x="246773" y="471004"/>
                  </a:lnTo>
                  <a:lnTo>
                    <a:pt x="246646" y="471004"/>
                  </a:lnTo>
                  <a:lnTo>
                    <a:pt x="246405" y="470979"/>
                  </a:lnTo>
                  <a:lnTo>
                    <a:pt x="246253" y="470941"/>
                  </a:lnTo>
                  <a:lnTo>
                    <a:pt x="246011" y="470890"/>
                  </a:lnTo>
                  <a:lnTo>
                    <a:pt x="245884" y="470852"/>
                  </a:lnTo>
                  <a:lnTo>
                    <a:pt x="245643" y="470827"/>
                  </a:lnTo>
                  <a:lnTo>
                    <a:pt x="245516" y="470789"/>
                  </a:lnTo>
                  <a:lnTo>
                    <a:pt x="245249" y="470763"/>
                  </a:lnTo>
                  <a:lnTo>
                    <a:pt x="245059" y="470789"/>
                  </a:lnTo>
                  <a:lnTo>
                    <a:pt x="244906" y="470827"/>
                  </a:lnTo>
                  <a:lnTo>
                    <a:pt x="244729" y="471004"/>
                  </a:lnTo>
                  <a:lnTo>
                    <a:pt x="244640" y="471220"/>
                  </a:lnTo>
                  <a:lnTo>
                    <a:pt x="244602" y="471373"/>
                  </a:lnTo>
                  <a:lnTo>
                    <a:pt x="244602" y="471525"/>
                  </a:lnTo>
                  <a:lnTo>
                    <a:pt x="244576" y="471678"/>
                  </a:lnTo>
                  <a:lnTo>
                    <a:pt x="244576" y="471855"/>
                  </a:lnTo>
                  <a:lnTo>
                    <a:pt x="244602" y="472008"/>
                  </a:lnTo>
                  <a:lnTo>
                    <a:pt x="244602" y="472198"/>
                  </a:lnTo>
                  <a:lnTo>
                    <a:pt x="244640" y="472376"/>
                  </a:lnTo>
                  <a:lnTo>
                    <a:pt x="244640" y="472528"/>
                  </a:lnTo>
                  <a:lnTo>
                    <a:pt x="244665" y="472719"/>
                  </a:lnTo>
                  <a:lnTo>
                    <a:pt x="244665" y="472897"/>
                  </a:lnTo>
                  <a:lnTo>
                    <a:pt x="244665" y="473049"/>
                  </a:lnTo>
                  <a:lnTo>
                    <a:pt x="244665" y="473227"/>
                  </a:lnTo>
                  <a:lnTo>
                    <a:pt x="244640" y="473379"/>
                  </a:lnTo>
                  <a:lnTo>
                    <a:pt x="244602" y="473532"/>
                  </a:lnTo>
                  <a:lnTo>
                    <a:pt x="244576" y="473684"/>
                  </a:lnTo>
                  <a:lnTo>
                    <a:pt x="244487" y="473837"/>
                  </a:lnTo>
                  <a:lnTo>
                    <a:pt x="244271" y="474116"/>
                  </a:lnTo>
                  <a:lnTo>
                    <a:pt x="244144" y="474205"/>
                  </a:lnTo>
                  <a:lnTo>
                    <a:pt x="243878" y="474357"/>
                  </a:lnTo>
                  <a:lnTo>
                    <a:pt x="243636" y="474484"/>
                  </a:lnTo>
                  <a:lnTo>
                    <a:pt x="243293" y="474421"/>
                  </a:lnTo>
                  <a:lnTo>
                    <a:pt x="242900" y="474357"/>
                  </a:lnTo>
                  <a:lnTo>
                    <a:pt x="242417" y="474332"/>
                  </a:lnTo>
                  <a:lnTo>
                    <a:pt x="241960" y="474294"/>
                  </a:lnTo>
                  <a:lnTo>
                    <a:pt x="241350" y="474294"/>
                  </a:lnTo>
                  <a:lnTo>
                    <a:pt x="240588" y="474395"/>
                  </a:lnTo>
                  <a:lnTo>
                    <a:pt x="239826" y="474484"/>
                  </a:lnTo>
                  <a:lnTo>
                    <a:pt x="239001" y="474726"/>
                  </a:lnTo>
                  <a:lnTo>
                    <a:pt x="238086" y="475157"/>
                  </a:lnTo>
                  <a:lnTo>
                    <a:pt x="237134" y="475551"/>
                  </a:lnTo>
                  <a:lnTo>
                    <a:pt x="236347" y="476123"/>
                  </a:lnTo>
                  <a:lnTo>
                    <a:pt x="235673" y="476885"/>
                  </a:lnTo>
                  <a:lnTo>
                    <a:pt x="235000" y="477647"/>
                  </a:lnTo>
                  <a:lnTo>
                    <a:pt x="233362" y="481711"/>
                  </a:lnTo>
                  <a:lnTo>
                    <a:pt x="233299" y="482041"/>
                  </a:lnTo>
                  <a:lnTo>
                    <a:pt x="233781" y="481799"/>
                  </a:lnTo>
                  <a:lnTo>
                    <a:pt x="234340" y="481558"/>
                  </a:lnTo>
                  <a:lnTo>
                    <a:pt x="234950" y="481253"/>
                  </a:lnTo>
                  <a:lnTo>
                    <a:pt x="238544" y="479780"/>
                  </a:lnTo>
                  <a:lnTo>
                    <a:pt x="239026" y="479628"/>
                  </a:lnTo>
                  <a:lnTo>
                    <a:pt x="239458" y="479577"/>
                  </a:lnTo>
                  <a:lnTo>
                    <a:pt x="239852" y="479602"/>
                  </a:lnTo>
                  <a:lnTo>
                    <a:pt x="240245" y="479628"/>
                  </a:lnTo>
                  <a:lnTo>
                    <a:pt x="240614" y="479729"/>
                  </a:lnTo>
                  <a:lnTo>
                    <a:pt x="240944" y="479907"/>
                  </a:lnTo>
                  <a:lnTo>
                    <a:pt x="241287" y="480085"/>
                  </a:lnTo>
                  <a:lnTo>
                    <a:pt x="242925" y="482041"/>
                  </a:lnTo>
                  <a:lnTo>
                    <a:pt x="243293" y="482587"/>
                  </a:lnTo>
                  <a:lnTo>
                    <a:pt x="243636" y="483108"/>
                  </a:lnTo>
                  <a:lnTo>
                    <a:pt x="243967" y="483692"/>
                  </a:lnTo>
                  <a:lnTo>
                    <a:pt x="244271" y="484238"/>
                  </a:lnTo>
                  <a:lnTo>
                    <a:pt x="244576" y="484720"/>
                  </a:lnTo>
                  <a:lnTo>
                    <a:pt x="244817" y="485152"/>
                  </a:lnTo>
                  <a:lnTo>
                    <a:pt x="245033" y="484962"/>
                  </a:lnTo>
                  <a:lnTo>
                    <a:pt x="245275" y="484784"/>
                  </a:lnTo>
                  <a:lnTo>
                    <a:pt x="245554" y="484606"/>
                  </a:lnTo>
                  <a:lnTo>
                    <a:pt x="245859" y="484416"/>
                  </a:lnTo>
                  <a:lnTo>
                    <a:pt x="246164" y="484263"/>
                  </a:lnTo>
                  <a:lnTo>
                    <a:pt x="246532" y="484149"/>
                  </a:lnTo>
                  <a:lnTo>
                    <a:pt x="246888" y="484022"/>
                  </a:lnTo>
                  <a:lnTo>
                    <a:pt x="247230" y="483997"/>
                  </a:lnTo>
                  <a:lnTo>
                    <a:pt x="247561" y="483997"/>
                  </a:lnTo>
                  <a:lnTo>
                    <a:pt x="247865" y="483997"/>
                  </a:lnTo>
                  <a:lnTo>
                    <a:pt x="248208" y="484022"/>
                  </a:lnTo>
                  <a:lnTo>
                    <a:pt x="248513" y="484111"/>
                  </a:lnTo>
                  <a:lnTo>
                    <a:pt x="248780" y="484238"/>
                  </a:lnTo>
                  <a:lnTo>
                    <a:pt x="249085" y="484352"/>
                  </a:lnTo>
                  <a:lnTo>
                    <a:pt x="249364" y="484543"/>
                  </a:lnTo>
                  <a:lnTo>
                    <a:pt x="249631" y="484695"/>
                  </a:lnTo>
                  <a:lnTo>
                    <a:pt x="249910" y="484911"/>
                  </a:lnTo>
                  <a:lnTo>
                    <a:pt x="250151" y="485114"/>
                  </a:lnTo>
                  <a:lnTo>
                    <a:pt x="250431" y="485330"/>
                  </a:lnTo>
                  <a:lnTo>
                    <a:pt x="250672" y="485571"/>
                  </a:lnTo>
                  <a:lnTo>
                    <a:pt x="250913" y="485851"/>
                  </a:lnTo>
                  <a:lnTo>
                    <a:pt x="251155" y="486092"/>
                  </a:lnTo>
                  <a:lnTo>
                    <a:pt x="251345" y="486308"/>
                  </a:lnTo>
                  <a:lnTo>
                    <a:pt x="251523" y="486524"/>
                  </a:lnTo>
                  <a:lnTo>
                    <a:pt x="251675" y="486702"/>
                  </a:lnTo>
                  <a:lnTo>
                    <a:pt x="251828" y="486892"/>
                  </a:lnTo>
                  <a:lnTo>
                    <a:pt x="252069" y="486981"/>
                  </a:lnTo>
                  <a:lnTo>
                    <a:pt x="252260" y="486943"/>
                  </a:lnTo>
                  <a:lnTo>
                    <a:pt x="253809" y="485914"/>
                  </a:lnTo>
                  <a:lnTo>
                    <a:pt x="254000" y="485724"/>
                  </a:lnTo>
                  <a:lnTo>
                    <a:pt x="254114" y="485546"/>
                  </a:lnTo>
                  <a:lnTo>
                    <a:pt x="254266" y="485368"/>
                  </a:lnTo>
                  <a:lnTo>
                    <a:pt x="254419" y="485152"/>
                  </a:lnTo>
                  <a:lnTo>
                    <a:pt x="254609" y="484962"/>
                  </a:lnTo>
                  <a:lnTo>
                    <a:pt x="254762" y="484784"/>
                  </a:lnTo>
                  <a:lnTo>
                    <a:pt x="254914" y="484632"/>
                  </a:lnTo>
                  <a:lnTo>
                    <a:pt x="255092" y="484479"/>
                  </a:lnTo>
                  <a:lnTo>
                    <a:pt x="255270" y="484327"/>
                  </a:lnTo>
                  <a:lnTo>
                    <a:pt x="255460" y="484200"/>
                  </a:lnTo>
                  <a:lnTo>
                    <a:pt x="255676" y="484111"/>
                  </a:lnTo>
                  <a:lnTo>
                    <a:pt x="255879" y="483997"/>
                  </a:lnTo>
                  <a:lnTo>
                    <a:pt x="256133" y="483958"/>
                  </a:lnTo>
                  <a:lnTo>
                    <a:pt x="256336" y="483933"/>
                  </a:lnTo>
                  <a:lnTo>
                    <a:pt x="256895" y="483933"/>
                  </a:lnTo>
                  <a:lnTo>
                    <a:pt x="257200" y="483958"/>
                  </a:lnTo>
                  <a:lnTo>
                    <a:pt x="257378" y="483997"/>
                  </a:lnTo>
                  <a:lnTo>
                    <a:pt x="257594" y="484022"/>
                  </a:lnTo>
                  <a:lnTo>
                    <a:pt x="257810" y="484111"/>
                  </a:lnTo>
                  <a:lnTo>
                    <a:pt x="258076" y="484200"/>
                  </a:lnTo>
                  <a:lnTo>
                    <a:pt x="258356" y="484327"/>
                  </a:lnTo>
                  <a:lnTo>
                    <a:pt x="258622" y="484454"/>
                  </a:lnTo>
                  <a:lnTo>
                    <a:pt x="258902" y="484606"/>
                  </a:lnTo>
                  <a:lnTo>
                    <a:pt x="259181" y="484720"/>
                  </a:lnTo>
                  <a:lnTo>
                    <a:pt x="261467" y="485482"/>
                  </a:lnTo>
                  <a:lnTo>
                    <a:pt x="261772" y="485482"/>
                  </a:lnTo>
                  <a:lnTo>
                    <a:pt x="263194" y="484936"/>
                  </a:lnTo>
                  <a:lnTo>
                    <a:pt x="263448" y="484784"/>
                  </a:lnTo>
                  <a:lnTo>
                    <a:pt x="263626" y="484606"/>
                  </a:lnTo>
                  <a:lnTo>
                    <a:pt x="263804" y="484454"/>
                  </a:lnTo>
                  <a:lnTo>
                    <a:pt x="263994" y="484263"/>
                  </a:lnTo>
                  <a:lnTo>
                    <a:pt x="265455" y="483476"/>
                  </a:lnTo>
                  <a:lnTo>
                    <a:pt x="265823" y="483387"/>
                  </a:lnTo>
                  <a:lnTo>
                    <a:pt x="266217" y="483412"/>
                  </a:lnTo>
                  <a:lnTo>
                    <a:pt x="266547" y="483501"/>
                  </a:lnTo>
                  <a:lnTo>
                    <a:pt x="266915" y="483590"/>
                  </a:lnTo>
                  <a:lnTo>
                    <a:pt x="267220" y="483743"/>
                  </a:lnTo>
                  <a:lnTo>
                    <a:pt x="267436" y="483958"/>
                  </a:lnTo>
                  <a:lnTo>
                    <a:pt x="267677" y="484174"/>
                  </a:lnTo>
                  <a:lnTo>
                    <a:pt x="267868" y="484390"/>
                  </a:lnTo>
                  <a:lnTo>
                    <a:pt x="267982" y="484568"/>
                  </a:lnTo>
                  <a:lnTo>
                    <a:pt x="268135" y="484784"/>
                  </a:lnTo>
                  <a:lnTo>
                    <a:pt x="269049" y="487133"/>
                  </a:lnTo>
                  <a:lnTo>
                    <a:pt x="269049" y="487616"/>
                  </a:lnTo>
                  <a:lnTo>
                    <a:pt x="267525" y="490054"/>
                  </a:lnTo>
                  <a:lnTo>
                    <a:pt x="267347" y="490207"/>
                  </a:lnTo>
                  <a:lnTo>
                    <a:pt x="267106" y="490423"/>
                  </a:lnTo>
                  <a:lnTo>
                    <a:pt x="266852" y="490601"/>
                  </a:lnTo>
                  <a:lnTo>
                    <a:pt x="266585" y="490855"/>
                  </a:lnTo>
                  <a:lnTo>
                    <a:pt x="266306" y="491159"/>
                  </a:lnTo>
                  <a:lnTo>
                    <a:pt x="266001" y="491426"/>
                  </a:lnTo>
                  <a:lnTo>
                    <a:pt x="265696" y="491731"/>
                  </a:lnTo>
                  <a:lnTo>
                    <a:pt x="265430" y="492036"/>
                  </a:lnTo>
                  <a:lnTo>
                    <a:pt x="265125" y="492315"/>
                  </a:lnTo>
                  <a:lnTo>
                    <a:pt x="264820" y="492620"/>
                  </a:lnTo>
                  <a:lnTo>
                    <a:pt x="264541" y="492925"/>
                  </a:lnTo>
                  <a:lnTo>
                    <a:pt x="264236" y="493191"/>
                  </a:lnTo>
                  <a:lnTo>
                    <a:pt x="263931" y="493471"/>
                  </a:lnTo>
                  <a:lnTo>
                    <a:pt x="263601" y="493750"/>
                  </a:lnTo>
                  <a:lnTo>
                    <a:pt x="263296" y="493991"/>
                  </a:lnTo>
                  <a:lnTo>
                    <a:pt x="262953" y="494233"/>
                  </a:lnTo>
                  <a:lnTo>
                    <a:pt x="262585" y="494449"/>
                  </a:lnTo>
                  <a:lnTo>
                    <a:pt x="262255" y="494665"/>
                  </a:lnTo>
                  <a:lnTo>
                    <a:pt x="261886" y="494842"/>
                  </a:lnTo>
                  <a:lnTo>
                    <a:pt x="261493" y="494995"/>
                  </a:lnTo>
                  <a:lnTo>
                    <a:pt x="261099" y="495147"/>
                  </a:lnTo>
                  <a:lnTo>
                    <a:pt x="260705" y="495274"/>
                  </a:lnTo>
                  <a:lnTo>
                    <a:pt x="260362" y="495325"/>
                  </a:lnTo>
                  <a:lnTo>
                    <a:pt x="260032" y="495363"/>
                  </a:lnTo>
                  <a:lnTo>
                    <a:pt x="259727" y="495388"/>
                  </a:lnTo>
                  <a:lnTo>
                    <a:pt x="259486" y="495427"/>
                  </a:lnTo>
                  <a:lnTo>
                    <a:pt x="259575" y="495630"/>
                  </a:lnTo>
                  <a:lnTo>
                    <a:pt x="259689" y="495909"/>
                  </a:lnTo>
                  <a:lnTo>
                    <a:pt x="259791" y="496214"/>
                  </a:lnTo>
                  <a:lnTo>
                    <a:pt x="259905" y="496544"/>
                  </a:lnTo>
                  <a:lnTo>
                    <a:pt x="259969" y="496951"/>
                  </a:lnTo>
                  <a:lnTo>
                    <a:pt x="260032" y="497408"/>
                  </a:lnTo>
                  <a:lnTo>
                    <a:pt x="260121" y="497827"/>
                  </a:lnTo>
                  <a:lnTo>
                    <a:pt x="260146" y="498284"/>
                  </a:lnTo>
                  <a:lnTo>
                    <a:pt x="260184" y="498741"/>
                  </a:lnTo>
                  <a:lnTo>
                    <a:pt x="260184" y="499173"/>
                  </a:lnTo>
                  <a:lnTo>
                    <a:pt x="260210" y="499630"/>
                  </a:lnTo>
                  <a:lnTo>
                    <a:pt x="260248" y="500049"/>
                  </a:lnTo>
                  <a:lnTo>
                    <a:pt x="260248" y="500481"/>
                  </a:lnTo>
                  <a:lnTo>
                    <a:pt x="260299" y="500938"/>
                  </a:lnTo>
                  <a:lnTo>
                    <a:pt x="260337" y="501332"/>
                  </a:lnTo>
                  <a:lnTo>
                    <a:pt x="260400" y="501764"/>
                  </a:lnTo>
                  <a:lnTo>
                    <a:pt x="261162" y="503682"/>
                  </a:lnTo>
                  <a:lnTo>
                    <a:pt x="261366" y="504050"/>
                  </a:lnTo>
                  <a:lnTo>
                    <a:pt x="261645" y="504317"/>
                  </a:lnTo>
                  <a:lnTo>
                    <a:pt x="261924" y="504571"/>
                  </a:lnTo>
                  <a:lnTo>
                    <a:pt x="262229" y="504774"/>
                  </a:lnTo>
                  <a:lnTo>
                    <a:pt x="262470" y="504964"/>
                  </a:lnTo>
                  <a:lnTo>
                    <a:pt x="262712" y="505117"/>
                  </a:lnTo>
                  <a:lnTo>
                    <a:pt x="263144" y="505383"/>
                  </a:lnTo>
                  <a:lnTo>
                    <a:pt x="263626" y="505726"/>
                  </a:lnTo>
                  <a:lnTo>
                    <a:pt x="264147" y="506183"/>
                  </a:lnTo>
                  <a:lnTo>
                    <a:pt x="264668" y="506641"/>
                  </a:lnTo>
                  <a:lnTo>
                    <a:pt x="265125" y="507212"/>
                  </a:lnTo>
                  <a:lnTo>
                    <a:pt x="265518" y="507923"/>
                  </a:lnTo>
                  <a:lnTo>
                    <a:pt x="265912" y="508622"/>
                  </a:lnTo>
                  <a:lnTo>
                    <a:pt x="266192" y="509384"/>
                  </a:lnTo>
                  <a:lnTo>
                    <a:pt x="266344" y="510171"/>
                  </a:lnTo>
                  <a:lnTo>
                    <a:pt x="266458" y="510971"/>
                  </a:lnTo>
                  <a:lnTo>
                    <a:pt x="266522" y="511670"/>
                  </a:lnTo>
                  <a:lnTo>
                    <a:pt x="266496" y="512305"/>
                  </a:lnTo>
                  <a:lnTo>
                    <a:pt x="266433" y="512953"/>
                  </a:lnTo>
                  <a:lnTo>
                    <a:pt x="266395" y="513499"/>
                  </a:lnTo>
                  <a:lnTo>
                    <a:pt x="265061" y="514527"/>
                  </a:lnTo>
                  <a:lnTo>
                    <a:pt x="264820" y="514629"/>
                  </a:lnTo>
                  <a:lnTo>
                    <a:pt x="264541" y="514654"/>
                  </a:lnTo>
                  <a:lnTo>
                    <a:pt x="264261" y="514654"/>
                  </a:lnTo>
                  <a:lnTo>
                    <a:pt x="264020" y="514680"/>
                  </a:lnTo>
                  <a:lnTo>
                    <a:pt x="263753" y="514654"/>
                  </a:lnTo>
                  <a:lnTo>
                    <a:pt x="263499" y="514629"/>
                  </a:lnTo>
                  <a:lnTo>
                    <a:pt x="263232" y="514591"/>
                  </a:lnTo>
                  <a:lnTo>
                    <a:pt x="262991" y="514527"/>
                  </a:lnTo>
                  <a:lnTo>
                    <a:pt x="262737" y="514477"/>
                  </a:lnTo>
                  <a:lnTo>
                    <a:pt x="262496" y="514413"/>
                  </a:lnTo>
                  <a:lnTo>
                    <a:pt x="262229" y="514350"/>
                  </a:lnTo>
                  <a:lnTo>
                    <a:pt x="261975" y="514286"/>
                  </a:lnTo>
                  <a:lnTo>
                    <a:pt x="261734" y="514223"/>
                  </a:lnTo>
                  <a:lnTo>
                    <a:pt x="261493" y="514172"/>
                  </a:lnTo>
                  <a:lnTo>
                    <a:pt x="261251" y="514134"/>
                  </a:lnTo>
                  <a:lnTo>
                    <a:pt x="261010" y="514108"/>
                  </a:lnTo>
                  <a:lnTo>
                    <a:pt x="260794" y="514070"/>
                  </a:lnTo>
                  <a:lnTo>
                    <a:pt x="260604" y="514070"/>
                  </a:lnTo>
                  <a:lnTo>
                    <a:pt x="260426" y="514045"/>
                  </a:lnTo>
                  <a:lnTo>
                    <a:pt x="260273" y="514070"/>
                  </a:lnTo>
                  <a:lnTo>
                    <a:pt x="259689" y="514108"/>
                  </a:lnTo>
                  <a:lnTo>
                    <a:pt x="259181" y="514197"/>
                  </a:lnTo>
                  <a:lnTo>
                    <a:pt x="258660" y="514350"/>
                  </a:lnTo>
                  <a:lnTo>
                    <a:pt x="258114" y="514477"/>
                  </a:lnTo>
                  <a:lnTo>
                    <a:pt x="257708" y="514781"/>
                  </a:lnTo>
                  <a:lnTo>
                    <a:pt x="257467" y="515175"/>
                  </a:lnTo>
                  <a:lnTo>
                    <a:pt x="257225" y="515594"/>
                  </a:lnTo>
                  <a:lnTo>
                    <a:pt x="257225" y="516153"/>
                  </a:lnTo>
                  <a:lnTo>
                    <a:pt x="257441" y="516851"/>
                  </a:lnTo>
                  <a:lnTo>
                    <a:pt x="257657" y="517550"/>
                  </a:lnTo>
                  <a:lnTo>
                    <a:pt x="258051" y="518312"/>
                  </a:lnTo>
                  <a:lnTo>
                    <a:pt x="258597" y="519074"/>
                  </a:lnTo>
                  <a:lnTo>
                    <a:pt x="259118" y="519861"/>
                  </a:lnTo>
                  <a:lnTo>
                    <a:pt x="259638" y="520573"/>
                  </a:lnTo>
                  <a:lnTo>
                    <a:pt x="260121" y="521182"/>
                  </a:lnTo>
                  <a:lnTo>
                    <a:pt x="260273" y="521030"/>
                  </a:lnTo>
                  <a:lnTo>
                    <a:pt x="260489" y="520839"/>
                  </a:lnTo>
                  <a:lnTo>
                    <a:pt x="260756" y="520661"/>
                  </a:lnTo>
                  <a:lnTo>
                    <a:pt x="261035" y="520446"/>
                  </a:lnTo>
                  <a:lnTo>
                    <a:pt x="261366" y="520293"/>
                  </a:lnTo>
                  <a:lnTo>
                    <a:pt x="264388" y="519531"/>
                  </a:lnTo>
                  <a:lnTo>
                    <a:pt x="264845" y="519442"/>
                  </a:lnTo>
                  <a:lnTo>
                    <a:pt x="265277" y="519353"/>
                  </a:lnTo>
                  <a:lnTo>
                    <a:pt x="265734" y="519226"/>
                  </a:lnTo>
                  <a:lnTo>
                    <a:pt x="266192" y="519137"/>
                  </a:lnTo>
                  <a:lnTo>
                    <a:pt x="269633" y="516356"/>
                  </a:lnTo>
                  <a:lnTo>
                    <a:pt x="269786" y="516089"/>
                  </a:lnTo>
                  <a:lnTo>
                    <a:pt x="270154" y="516813"/>
                  </a:lnTo>
                  <a:lnTo>
                    <a:pt x="270573" y="517791"/>
                  </a:lnTo>
                  <a:lnTo>
                    <a:pt x="271068" y="518795"/>
                  </a:lnTo>
                  <a:lnTo>
                    <a:pt x="271462" y="519658"/>
                  </a:lnTo>
                  <a:lnTo>
                    <a:pt x="271767" y="520268"/>
                  </a:lnTo>
                  <a:lnTo>
                    <a:pt x="271246" y="520623"/>
                  </a:lnTo>
                  <a:lnTo>
                    <a:pt x="270611" y="521081"/>
                  </a:lnTo>
                  <a:lnTo>
                    <a:pt x="269900" y="521639"/>
                  </a:lnTo>
                  <a:lnTo>
                    <a:pt x="269176" y="522185"/>
                  </a:lnTo>
                  <a:lnTo>
                    <a:pt x="268376" y="522884"/>
                  </a:lnTo>
                  <a:lnTo>
                    <a:pt x="267563" y="523709"/>
                  </a:lnTo>
                  <a:lnTo>
                    <a:pt x="266700" y="524560"/>
                  </a:lnTo>
                  <a:lnTo>
                    <a:pt x="263499" y="529043"/>
                  </a:lnTo>
                  <a:lnTo>
                    <a:pt x="263080" y="529831"/>
                  </a:lnTo>
                  <a:lnTo>
                    <a:pt x="262712" y="530529"/>
                  </a:lnTo>
                  <a:lnTo>
                    <a:pt x="262470" y="531088"/>
                  </a:lnTo>
                  <a:lnTo>
                    <a:pt x="262648" y="531266"/>
                  </a:lnTo>
                  <a:lnTo>
                    <a:pt x="262890" y="531482"/>
                  </a:lnTo>
                  <a:lnTo>
                    <a:pt x="263169" y="531723"/>
                  </a:lnTo>
                  <a:lnTo>
                    <a:pt x="263448" y="532003"/>
                  </a:lnTo>
                  <a:lnTo>
                    <a:pt x="263753" y="532269"/>
                  </a:lnTo>
                  <a:lnTo>
                    <a:pt x="264083" y="532612"/>
                  </a:lnTo>
                  <a:lnTo>
                    <a:pt x="264414" y="532942"/>
                  </a:lnTo>
                  <a:lnTo>
                    <a:pt x="266065" y="534098"/>
                  </a:lnTo>
                  <a:lnTo>
                    <a:pt x="266369" y="534250"/>
                  </a:lnTo>
                  <a:lnTo>
                    <a:pt x="266611" y="534339"/>
                  </a:lnTo>
                  <a:lnTo>
                    <a:pt x="266827" y="534403"/>
                  </a:lnTo>
                  <a:lnTo>
                    <a:pt x="266979" y="534403"/>
                  </a:lnTo>
                  <a:lnTo>
                    <a:pt x="267131" y="534377"/>
                  </a:lnTo>
                  <a:lnTo>
                    <a:pt x="267309" y="534339"/>
                  </a:lnTo>
                  <a:lnTo>
                    <a:pt x="267462" y="534314"/>
                  </a:lnTo>
                  <a:lnTo>
                    <a:pt x="267677" y="534250"/>
                  </a:lnTo>
                  <a:lnTo>
                    <a:pt x="267868" y="534162"/>
                  </a:lnTo>
                  <a:lnTo>
                    <a:pt x="268071" y="534073"/>
                  </a:lnTo>
                  <a:lnTo>
                    <a:pt x="268262" y="533946"/>
                  </a:lnTo>
                  <a:lnTo>
                    <a:pt x="268439" y="533831"/>
                  </a:lnTo>
                  <a:lnTo>
                    <a:pt x="268630" y="533679"/>
                  </a:lnTo>
                  <a:lnTo>
                    <a:pt x="268782" y="533552"/>
                  </a:lnTo>
                  <a:lnTo>
                    <a:pt x="268960" y="533400"/>
                  </a:lnTo>
                  <a:lnTo>
                    <a:pt x="269113" y="533247"/>
                  </a:lnTo>
                  <a:lnTo>
                    <a:pt x="269265" y="533095"/>
                  </a:lnTo>
                  <a:lnTo>
                    <a:pt x="269417" y="532942"/>
                  </a:lnTo>
                  <a:lnTo>
                    <a:pt x="269570" y="532790"/>
                  </a:lnTo>
                  <a:lnTo>
                    <a:pt x="269722" y="532638"/>
                  </a:lnTo>
                  <a:lnTo>
                    <a:pt x="269875" y="532511"/>
                  </a:lnTo>
                  <a:lnTo>
                    <a:pt x="270027" y="532358"/>
                  </a:lnTo>
                  <a:lnTo>
                    <a:pt x="270179" y="532244"/>
                  </a:lnTo>
                  <a:lnTo>
                    <a:pt x="270332" y="532155"/>
                  </a:lnTo>
                  <a:lnTo>
                    <a:pt x="270484" y="532053"/>
                  </a:lnTo>
                  <a:lnTo>
                    <a:pt x="270637" y="532003"/>
                  </a:lnTo>
                  <a:lnTo>
                    <a:pt x="270878" y="531939"/>
                  </a:lnTo>
                  <a:lnTo>
                    <a:pt x="271005" y="531901"/>
                  </a:lnTo>
                  <a:lnTo>
                    <a:pt x="271246" y="531901"/>
                  </a:lnTo>
                  <a:lnTo>
                    <a:pt x="271399" y="531939"/>
                  </a:lnTo>
                  <a:lnTo>
                    <a:pt x="271576" y="531964"/>
                  </a:lnTo>
                  <a:lnTo>
                    <a:pt x="271767" y="532003"/>
                  </a:lnTo>
                  <a:lnTo>
                    <a:pt x="271983" y="532053"/>
                  </a:lnTo>
                  <a:lnTo>
                    <a:pt x="272161" y="532155"/>
                  </a:lnTo>
                  <a:lnTo>
                    <a:pt x="272376" y="532269"/>
                  </a:lnTo>
                  <a:lnTo>
                    <a:pt x="272554" y="532396"/>
                  </a:lnTo>
                  <a:lnTo>
                    <a:pt x="272745" y="532511"/>
                  </a:lnTo>
                  <a:lnTo>
                    <a:pt x="272897" y="532663"/>
                  </a:lnTo>
                  <a:lnTo>
                    <a:pt x="273075" y="532815"/>
                  </a:lnTo>
                  <a:lnTo>
                    <a:pt x="273227" y="532968"/>
                  </a:lnTo>
                  <a:lnTo>
                    <a:pt x="273380" y="533120"/>
                  </a:lnTo>
                  <a:lnTo>
                    <a:pt x="273532" y="533273"/>
                  </a:lnTo>
                  <a:lnTo>
                    <a:pt x="273685" y="533425"/>
                  </a:lnTo>
                  <a:lnTo>
                    <a:pt x="273862" y="533577"/>
                  </a:lnTo>
                  <a:lnTo>
                    <a:pt x="274015" y="533704"/>
                  </a:lnTo>
                  <a:lnTo>
                    <a:pt x="274205" y="533831"/>
                  </a:lnTo>
                  <a:lnTo>
                    <a:pt x="274383" y="533984"/>
                  </a:lnTo>
                  <a:lnTo>
                    <a:pt x="274574" y="534073"/>
                  </a:lnTo>
                  <a:lnTo>
                    <a:pt x="274777" y="534162"/>
                  </a:lnTo>
                  <a:lnTo>
                    <a:pt x="274993" y="534225"/>
                  </a:lnTo>
                  <a:lnTo>
                    <a:pt x="275209" y="534289"/>
                  </a:lnTo>
                  <a:lnTo>
                    <a:pt x="275386" y="534289"/>
                  </a:lnTo>
                  <a:lnTo>
                    <a:pt x="275577" y="534314"/>
                  </a:lnTo>
                  <a:lnTo>
                    <a:pt x="275755" y="534314"/>
                  </a:lnTo>
                  <a:lnTo>
                    <a:pt x="275907" y="534289"/>
                  </a:lnTo>
                  <a:lnTo>
                    <a:pt x="276123" y="533920"/>
                  </a:lnTo>
                  <a:lnTo>
                    <a:pt x="276428" y="533552"/>
                  </a:lnTo>
                  <a:lnTo>
                    <a:pt x="279628" y="531939"/>
                  </a:lnTo>
                  <a:lnTo>
                    <a:pt x="280327" y="532003"/>
                  </a:lnTo>
                  <a:lnTo>
                    <a:pt x="281025" y="532053"/>
                  </a:lnTo>
                  <a:lnTo>
                    <a:pt x="283616" y="532879"/>
                  </a:lnTo>
                  <a:lnTo>
                    <a:pt x="283718" y="532726"/>
                  </a:lnTo>
                  <a:lnTo>
                    <a:pt x="283806" y="532511"/>
                  </a:lnTo>
                  <a:lnTo>
                    <a:pt x="283921" y="532307"/>
                  </a:lnTo>
                  <a:lnTo>
                    <a:pt x="284022" y="532053"/>
                  </a:lnTo>
                  <a:lnTo>
                    <a:pt x="284137" y="531812"/>
                  </a:lnTo>
                  <a:lnTo>
                    <a:pt x="284289" y="531545"/>
                  </a:lnTo>
                  <a:lnTo>
                    <a:pt x="284416" y="531266"/>
                  </a:lnTo>
                  <a:lnTo>
                    <a:pt x="284530" y="531025"/>
                  </a:lnTo>
                  <a:lnTo>
                    <a:pt x="284657" y="530783"/>
                  </a:lnTo>
                  <a:lnTo>
                    <a:pt x="284784" y="530529"/>
                  </a:lnTo>
                  <a:lnTo>
                    <a:pt x="284873" y="530326"/>
                  </a:lnTo>
                  <a:lnTo>
                    <a:pt x="284937" y="530174"/>
                  </a:lnTo>
                  <a:lnTo>
                    <a:pt x="285026" y="529983"/>
                  </a:lnTo>
                  <a:lnTo>
                    <a:pt x="285051" y="529831"/>
                  </a:lnTo>
                  <a:lnTo>
                    <a:pt x="285140" y="529590"/>
                  </a:lnTo>
                  <a:lnTo>
                    <a:pt x="285203" y="529412"/>
                  </a:lnTo>
                  <a:lnTo>
                    <a:pt x="285267" y="529196"/>
                  </a:lnTo>
                  <a:lnTo>
                    <a:pt x="285292" y="528980"/>
                  </a:lnTo>
                  <a:lnTo>
                    <a:pt x="285394" y="528739"/>
                  </a:lnTo>
                  <a:lnTo>
                    <a:pt x="286486" y="527024"/>
                  </a:lnTo>
                  <a:lnTo>
                    <a:pt x="286727" y="526872"/>
                  </a:lnTo>
                  <a:lnTo>
                    <a:pt x="286969" y="526783"/>
                  </a:lnTo>
                  <a:lnTo>
                    <a:pt x="287223" y="526694"/>
                  </a:lnTo>
                  <a:lnTo>
                    <a:pt x="287375" y="526783"/>
                  </a:lnTo>
                  <a:lnTo>
                    <a:pt x="287553" y="526910"/>
                  </a:lnTo>
                  <a:lnTo>
                    <a:pt x="287769" y="527024"/>
                  </a:lnTo>
                  <a:lnTo>
                    <a:pt x="287985" y="527151"/>
                  </a:lnTo>
                  <a:lnTo>
                    <a:pt x="288290" y="527304"/>
                  </a:lnTo>
                  <a:lnTo>
                    <a:pt x="288683" y="527481"/>
                  </a:lnTo>
                  <a:lnTo>
                    <a:pt x="289052" y="527634"/>
                  </a:lnTo>
                  <a:lnTo>
                    <a:pt x="289509" y="527824"/>
                  </a:lnTo>
                  <a:lnTo>
                    <a:pt x="290055" y="527977"/>
                  </a:lnTo>
                  <a:lnTo>
                    <a:pt x="290601" y="528129"/>
                  </a:lnTo>
                  <a:lnTo>
                    <a:pt x="291147" y="528154"/>
                  </a:lnTo>
                  <a:lnTo>
                    <a:pt x="291731" y="528091"/>
                  </a:lnTo>
                  <a:lnTo>
                    <a:pt x="292303" y="528040"/>
                  </a:lnTo>
                  <a:lnTo>
                    <a:pt x="292798" y="527913"/>
                  </a:lnTo>
                  <a:lnTo>
                    <a:pt x="293217" y="527697"/>
                  </a:lnTo>
                  <a:lnTo>
                    <a:pt x="293674" y="527481"/>
                  </a:lnTo>
                  <a:lnTo>
                    <a:pt x="294017" y="527278"/>
                  </a:lnTo>
                  <a:lnTo>
                    <a:pt x="295198" y="526326"/>
                  </a:lnTo>
                  <a:lnTo>
                    <a:pt x="295503" y="526148"/>
                  </a:lnTo>
                  <a:lnTo>
                    <a:pt x="297942" y="525538"/>
                  </a:lnTo>
                  <a:lnTo>
                    <a:pt x="298551" y="525538"/>
                  </a:lnTo>
                  <a:lnTo>
                    <a:pt x="299199" y="525627"/>
                  </a:lnTo>
                  <a:lnTo>
                    <a:pt x="299834" y="525716"/>
                  </a:lnTo>
                  <a:lnTo>
                    <a:pt x="300380" y="525805"/>
                  </a:lnTo>
                  <a:lnTo>
                    <a:pt x="300837" y="525932"/>
                  </a:lnTo>
                  <a:lnTo>
                    <a:pt x="301294" y="526021"/>
                  </a:lnTo>
                  <a:lnTo>
                    <a:pt x="301701" y="526110"/>
                  </a:lnTo>
                  <a:lnTo>
                    <a:pt x="302006" y="526173"/>
                  </a:lnTo>
                  <a:lnTo>
                    <a:pt x="302006" y="526326"/>
                  </a:lnTo>
                  <a:lnTo>
                    <a:pt x="301967" y="526542"/>
                  </a:lnTo>
                  <a:lnTo>
                    <a:pt x="301942" y="526757"/>
                  </a:lnTo>
                  <a:lnTo>
                    <a:pt x="301879" y="526973"/>
                  </a:lnTo>
                  <a:lnTo>
                    <a:pt x="301815" y="527215"/>
                  </a:lnTo>
                  <a:lnTo>
                    <a:pt x="301663" y="527481"/>
                  </a:lnTo>
                  <a:lnTo>
                    <a:pt x="301548" y="527761"/>
                  </a:lnTo>
                  <a:lnTo>
                    <a:pt x="301396" y="528002"/>
                  </a:lnTo>
                  <a:lnTo>
                    <a:pt x="301244" y="528243"/>
                  </a:lnTo>
                  <a:lnTo>
                    <a:pt x="301053" y="528497"/>
                  </a:lnTo>
                  <a:lnTo>
                    <a:pt x="300875" y="528701"/>
                  </a:lnTo>
                  <a:lnTo>
                    <a:pt x="300685" y="528955"/>
                  </a:lnTo>
                  <a:lnTo>
                    <a:pt x="300507" y="529158"/>
                  </a:lnTo>
                  <a:lnTo>
                    <a:pt x="300355" y="529374"/>
                  </a:lnTo>
                  <a:lnTo>
                    <a:pt x="300202" y="529615"/>
                  </a:lnTo>
                  <a:lnTo>
                    <a:pt x="300050" y="529831"/>
                  </a:lnTo>
                  <a:lnTo>
                    <a:pt x="299923" y="530072"/>
                  </a:lnTo>
                  <a:lnTo>
                    <a:pt x="299808" y="530326"/>
                  </a:lnTo>
                  <a:lnTo>
                    <a:pt x="299720" y="530567"/>
                  </a:lnTo>
                  <a:lnTo>
                    <a:pt x="299656" y="530809"/>
                  </a:lnTo>
                  <a:lnTo>
                    <a:pt x="299656" y="531088"/>
                  </a:lnTo>
                  <a:lnTo>
                    <a:pt x="299656" y="531329"/>
                  </a:lnTo>
                  <a:lnTo>
                    <a:pt x="299681" y="531596"/>
                  </a:lnTo>
                  <a:lnTo>
                    <a:pt x="299770" y="531812"/>
                  </a:lnTo>
                  <a:lnTo>
                    <a:pt x="299872" y="532028"/>
                  </a:lnTo>
                  <a:lnTo>
                    <a:pt x="299961" y="532244"/>
                  </a:lnTo>
                  <a:lnTo>
                    <a:pt x="300050" y="532396"/>
                  </a:lnTo>
                  <a:lnTo>
                    <a:pt x="300532" y="532333"/>
                  </a:lnTo>
                  <a:lnTo>
                    <a:pt x="301142" y="532244"/>
                  </a:lnTo>
                  <a:lnTo>
                    <a:pt x="301904" y="532155"/>
                  </a:lnTo>
                  <a:lnTo>
                    <a:pt x="302641" y="532053"/>
                  </a:lnTo>
                  <a:lnTo>
                    <a:pt x="303530" y="532028"/>
                  </a:lnTo>
                  <a:lnTo>
                    <a:pt x="304533" y="532028"/>
                  </a:lnTo>
                  <a:lnTo>
                    <a:pt x="305536" y="532028"/>
                  </a:lnTo>
                  <a:lnTo>
                    <a:pt x="310629" y="532701"/>
                  </a:lnTo>
                  <a:lnTo>
                    <a:pt x="311543" y="532917"/>
                  </a:lnTo>
                  <a:lnTo>
                    <a:pt x="312305" y="533095"/>
                  </a:lnTo>
                  <a:lnTo>
                    <a:pt x="312915" y="533247"/>
                  </a:lnTo>
                  <a:lnTo>
                    <a:pt x="312521" y="533552"/>
                  </a:lnTo>
                  <a:lnTo>
                    <a:pt x="312064" y="533882"/>
                  </a:lnTo>
                  <a:lnTo>
                    <a:pt x="311505" y="534314"/>
                  </a:lnTo>
                  <a:lnTo>
                    <a:pt x="310934" y="534746"/>
                  </a:lnTo>
                  <a:lnTo>
                    <a:pt x="310349" y="535254"/>
                  </a:lnTo>
                  <a:lnTo>
                    <a:pt x="309676" y="535838"/>
                  </a:lnTo>
                  <a:lnTo>
                    <a:pt x="309041" y="536448"/>
                  </a:lnTo>
                  <a:lnTo>
                    <a:pt x="308406" y="537032"/>
                  </a:lnTo>
                  <a:lnTo>
                    <a:pt x="307822" y="537641"/>
                  </a:lnTo>
                  <a:lnTo>
                    <a:pt x="307238" y="538251"/>
                  </a:lnTo>
                  <a:lnTo>
                    <a:pt x="306692" y="538861"/>
                  </a:lnTo>
                  <a:lnTo>
                    <a:pt x="306171" y="539470"/>
                  </a:lnTo>
                  <a:lnTo>
                    <a:pt x="305625" y="540080"/>
                  </a:lnTo>
                  <a:lnTo>
                    <a:pt x="305142" y="540689"/>
                  </a:lnTo>
                  <a:lnTo>
                    <a:pt x="304647" y="541324"/>
                  </a:lnTo>
                  <a:lnTo>
                    <a:pt x="304165" y="541934"/>
                  </a:lnTo>
                  <a:lnTo>
                    <a:pt x="303707" y="542544"/>
                  </a:lnTo>
                  <a:lnTo>
                    <a:pt x="303250" y="543153"/>
                  </a:lnTo>
                  <a:lnTo>
                    <a:pt x="302818" y="543788"/>
                  </a:lnTo>
                  <a:lnTo>
                    <a:pt x="302361" y="544398"/>
                  </a:lnTo>
                  <a:lnTo>
                    <a:pt x="301942" y="545007"/>
                  </a:lnTo>
                  <a:lnTo>
                    <a:pt x="300812" y="546633"/>
                  </a:lnTo>
                  <a:lnTo>
                    <a:pt x="300482" y="547116"/>
                  </a:lnTo>
                  <a:lnTo>
                    <a:pt x="300202" y="547484"/>
                  </a:lnTo>
                  <a:lnTo>
                    <a:pt x="299986" y="547789"/>
                  </a:lnTo>
                  <a:lnTo>
                    <a:pt x="300139" y="547941"/>
                  </a:lnTo>
                  <a:lnTo>
                    <a:pt x="300291" y="548119"/>
                  </a:lnTo>
                  <a:lnTo>
                    <a:pt x="301637" y="548919"/>
                  </a:lnTo>
                  <a:lnTo>
                    <a:pt x="301942" y="549033"/>
                  </a:lnTo>
                  <a:lnTo>
                    <a:pt x="302272" y="549122"/>
                  </a:lnTo>
                  <a:lnTo>
                    <a:pt x="302615" y="549186"/>
                  </a:lnTo>
                  <a:lnTo>
                    <a:pt x="302945" y="549275"/>
                  </a:lnTo>
                  <a:lnTo>
                    <a:pt x="303276" y="549313"/>
                  </a:lnTo>
                  <a:lnTo>
                    <a:pt x="303618" y="549376"/>
                  </a:lnTo>
                  <a:lnTo>
                    <a:pt x="303949" y="549427"/>
                  </a:lnTo>
                  <a:lnTo>
                    <a:pt x="304292" y="549490"/>
                  </a:lnTo>
                  <a:lnTo>
                    <a:pt x="304596" y="549554"/>
                  </a:lnTo>
                  <a:lnTo>
                    <a:pt x="304927" y="549643"/>
                  </a:lnTo>
                  <a:lnTo>
                    <a:pt x="305206" y="549770"/>
                  </a:lnTo>
                  <a:lnTo>
                    <a:pt x="305511" y="549859"/>
                  </a:lnTo>
                  <a:lnTo>
                    <a:pt x="306933" y="551294"/>
                  </a:lnTo>
                  <a:lnTo>
                    <a:pt x="307035" y="551472"/>
                  </a:lnTo>
                  <a:lnTo>
                    <a:pt x="307086" y="551662"/>
                  </a:lnTo>
                  <a:lnTo>
                    <a:pt x="307187" y="551865"/>
                  </a:lnTo>
                  <a:lnTo>
                    <a:pt x="307238" y="552119"/>
                  </a:lnTo>
                  <a:lnTo>
                    <a:pt x="307340" y="552361"/>
                  </a:lnTo>
                  <a:lnTo>
                    <a:pt x="307390" y="552665"/>
                  </a:lnTo>
                  <a:lnTo>
                    <a:pt x="307390" y="552996"/>
                  </a:lnTo>
                  <a:lnTo>
                    <a:pt x="307428" y="553300"/>
                  </a:lnTo>
                  <a:lnTo>
                    <a:pt x="307428" y="553643"/>
                  </a:lnTo>
                  <a:lnTo>
                    <a:pt x="307390" y="553948"/>
                  </a:lnTo>
                  <a:lnTo>
                    <a:pt x="307365" y="554278"/>
                  </a:lnTo>
                  <a:lnTo>
                    <a:pt x="307301" y="554583"/>
                  </a:lnTo>
                  <a:lnTo>
                    <a:pt x="307238" y="554913"/>
                  </a:lnTo>
                  <a:lnTo>
                    <a:pt x="307149" y="555218"/>
                  </a:lnTo>
                  <a:lnTo>
                    <a:pt x="307060" y="555523"/>
                  </a:lnTo>
                  <a:lnTo>
                    <a:pt x="306971" y="555866"/>
                  </a:lnTo>
                  <a:lnTo>
                    <a:pt x="306882" y="556196"/>
                  </a:lnTo>
                  <a:lnTo>
                    <a:pt x="306781" y="556501"/>
                  </a:lnTo>
                  <a:lnTo>
                    <a:pt x="306692" y="556844"/>
                  </a:lnTo>
                  <a:lnTo>
                    <a:pt x="306578" y="557174"/>
                  </a:lnTo>
                  <a:lnTo>
                    <a:pt x="306476" y="557504"/>
                  </a:lnTo>
                  <a:lnTo>
                    <a:pt x="306425" y="557847"/>
                  </a:lnTo>
                  <a:lnTo>
                    <a:pt x="306324" y="558177"/>
                  </a:lnTo>
                  <a:lnTo>
                    <a:pt x="306273" y="558482"/>
                  </a:lnTo>
                  <a:lnTo>
                    <a:pt x="306235" y="558761"/>
                  </a:lnTo>
                  <a:lnTo>
                    <a:pt x="306209" y="559028"/>
                  </a:lnTo>
                  <a:lnTo>
                    <a:pt x="306171" y="559282"/>
                  </a:lnTo>
                  <a:lnTo>
                    <a:pt x="306171" y="559460"/>
                  </a:lnTo>
                  <a:lnTo>
                    <a:pt x="306933" y="559244"/>
                  </a:lnTo>
                  <a:lnTo>
                    <a:pt x="307797" y="559130"/>
                  </a:lnTo>
                  <a:lnTo>
                    <a:pt x="308800" y="559066"/>
                  </a:lnTo>
                  <a:lnTo>
                    <a:pt x="309803" y="559003"/>
                  </a:lnTo>
                  <a:lnTo>
                    <a:pt x="310692" y="559244"/>
                  </a:lnTo>
                  <a:lnTo>
                    <a:pt x="311454" y="559739"/>
                  </a:lnTo>
                  <a:lnTo>
                    <a:pt x="312242" y="560222"/>
                  </a:lnTo>
                  <a:lnTo>
                    <a:pt x="312851" y="560743"/>
                  </a:lnTo>
                  <a:lnTo>
                    <a:pt x="313309" y="561263"/>
                  </a:lnTo>
                  <a:lnTo>
                    <a:pt x="313550" y="561530"/>
                  </a:lnTo>
                  <a:lnTo>
                    <a:pt x="313829" y="561873"/>
                  </a:lnTo>
                  <a:lnTo>
                    <a:pt x="314134" y="562203"/>
                  </a:lnTo>
                  <a:lnTo>
                    <a:pt x="314464" y="562571"/>
                  </a:lnTo>
                  <a:lnTo>
                    <a:pt x="314807" y="562940"/>
                  </a:lnTo>
                  <a:lnTo>
                    <a:pt x="315163" y="563270"/>
                  </a:lnTo>
                  <a:lnTo>
                    <a:pt x="315531" y="563638"/>
                  </a:lnTo>
                  <a:lnTo>
                    <a:pt x="317881" y="564730"/>
                  </a:lnTo>
                  <a:lnTo>
                    <a:pt x="318211" y="564705"/>
                  </a:lnTo>
                  <a:lnTo>
                    <a:pt x="318554" y="564705"/>
                  </a:lnTo>
                  <a:lnTo>
                    <a:pt x="318922" y="564616"/>
                  </a:lnTo>
                  <a:lnTo>
                    <a:pt x="319278" y="564464"/>
                  </a:lnTo>
                  <a:lnTo>
                    <a:pt x="319646" y="564311"/>
                  </a:lnTo>
                  <a:lnTo>
                    <a:pt x="321716" y="563054"/>
                  </a:lnTo>
                  <a:lnTo>
                    <a:pt x="322122" y="562749"/>
                  </a:lnTo>
                  <a:lnTo>
                    <a:pt x="322453" y="562508"/>
                  </a:lnTo>
                  <a:lnTo>
                    <a:pt x="322757" y="562292"/>
                  </a:lnTo>
                  <a:lnTo>
                    <a:pt x="323037" y="562114"/>
                  </a:lnTo>
                  <a:lnTo>
                    <a:pt x="323278" y="561987"/>
                  </a:lnTo>
                  <a:lnTo>
                    <a:pt x="323519" y="561835"/>
                  </a:lnTo>
                  <a:lnTo>
                    <a:pt x="323850" y="561721"/>
                  </a:lnTo>
                  <a:lnTo>
                    <a:pt x="324281" y="561568"/>
                  </a:lnTo>
                  <a:lnTo>
                    <a:pt x="324739" y="561441"/>
                  </a:lnTo>
                  <a:lnTo>
                    <a:pt x="325221" y="561289"/>
                  </a:lnTo>
                  <a:lnTo>
                    <a:pt x="325742" y="561200"/>
                  </a:lnTo>
                  <a:lnTo>
                    <a:pt x="326263" y="561073"/>
                  </a:lnTo>
                  <a:lnTo>
                    <a:pt x="326783" y="560984"/>
                  </a:lnTo>
                  <a:lnTo>
                    <a:pt x="327329" y="560895"/>
                  </a:lnTo>
                  <a:lnTo>
                    <a:pt x="327914" y="560832"/>
                  </a:lnTo>
                  <a:lnTo>
                    <a:pt x="328460" y="560768"/>
                  </a:lnTo>
                  <a:lnTo>
                    <a:pt x="329006" y="560743"/>
                  </a:lnTo>
                  <a:lnTo>
                    <a:pt x="329552" y="560705"/>
                  </a:lnTo>
                  <a:lnTo>
                    <a:pt x="330073" y="560679"/>
                  </a:lnTo>
                  <a:lnTo>
                    <a:pt x="330555" y="560705"/>
                  </a:lnTo>
                  <a:lnTo>
                    <a:pt x="331050" y="560705"/>
                  </a:lnTo>
                  <a:lnTo>
                    <a:pt x="331508" y="560768"/>
                  </a:lnTo>
                  <a:lnTo>
                    <a:pt x="331901" y="560832"/>
                  </a:lnTo>
                  <a:lnTo>
                    <a:pt x="332295" y="560895"/>
                  </a:lnTo>
                  <a:lnTo>
                    <a:pt x="332600" y="560984"/>
                  </a:lnTo>
                  <a:lnTo>
                    <a:pt x="332790" y="561073"/>
                  </a:lnTo>
                  <a:lnTo>
                    <a:pt x="332994" y="561162"/>
                  </a:lnTo>
                  <a:lnTo>
                    <a:pt x="333209" y="561352"/>
                  </a:lnTo>
                  <a:lnTo>
                    <a:pt x="333756" y="561835"/>
                  </a:lnTo>
                  <a:lnTo>
                    <a:pt x="334429" y="562444"/>
                  </a:lnTo>
                  <a:lnTo>
                    <a:pt x="335254" y="563181"/>
                  </a:lnTo>
                  <a:lnTo>
                    <a:pt x="336080" y="563905"/>
                  </a:lnTo>
                  <a:lnTo>
                    <a:pt x="337058" y="564769"/>
                  </a:lnTo>
                  <a:lnTo>
                    <a:pt x="338175" y="565734"/>
                  </a:lnTo>
                  <a:lnTo>
                    <a:pt x="339280" y="566686"/>
                  </a:lnTo>
                  <a:lnTo>
                    <a:pt x="340372" y="567664"/>
                  </a:lnTo>
                  <a:lnTo>
                    <a:pt x="341439" y="568667"/>
                  </a:lnTo>
                  <a:lnTo>
                    <a:pt x="342544" y="569671"/>
                  </a:lnTo>
                  <a:lnTo>
                    <a:pt x="343458" y="570585"/>
                  </a:lnTo>
                  <a:lnTo>
                    <a:pt x="344182" y="571411"/>
                  </a:lnTo>
                  <a:lnTo>
                    <a:pt x="344944" y="572236"/>
                  </a:lnTo>
                  <a:lnTo>
                    <a:pt x="345554" y="572935"/>
                  </a:lnTo>
                  <a:lnTo>
                    <a:pt x="346011" y="573544"/>
                  </a:lnTo>
                  <a:lnTo>
                    <a:pt x="346290" y="573874"/>
                  </a:lnTo>
                  <a:lnTo>
                    <a:pt x="346621" y="574332"/>
                  </a:lnTo>
                  <a:lnTo>
                    <a:pt x="346989" y="574852"/>
                  </a:lnTo>
                  <a:lnTo>
                    <a:pt x="347357" y="575373"/>
                  </a:lnTo>
                  <a:lnTo>
                    <a:pt x="347726" y="576008"/>
                  </a:lnTo>
                  <a:lnTo>
                    <a:pt x="348081" y="576745"/>
                  </a:lnTo>
                  <a:lnTo>
                    <a:pt x="348449" y="577443"/>
                  </a:lnTo>
                  <a:lnTo>
                    <a:pt x="348754" y="578180"/>
                  </a:lnTo>
                  <a:lnTo>
                    <a:pt x="348996" y="578942"/>
                  </a:lnTo>
                  <a:lnTo>
                    <a:pt x="349250" y="579666"/>
                  </a:lnTo>
                  <a:lnTo>
                    <a:pt x="349427" y="580428"/>
                  </a:lnTo>
                  <a:lnTo>
                    <a:pt x="349580" y="581190"/>
                  </a:lnTo>
                  <a:lnTo>
                    <a:pt x="349732" y="581952"/>
                  </a:lnTo>
                  <a:lnTo>
                    <a:pt x="349821" y="582714"/>
                  </a:lnTo>
                  <a:lnTo>
                    <a:pt x="349885" y="583514"/>
                  </a:lnTo>
                  <a:lnTo>
                    <a:pt x="349948" y="584301"/>
                  </a:lnTo>
                  <a:lnTo>
                    <a:pt x="349973" y="585089"/>
                  </a:lnTo>
                  <a:lnTo>
                    <a:pt x="349973" y="585914"/>
                  </a:lnTo>
                  <a:lnTo>
                    <a:pt x="349973" y="586740"/>
                  </a:lnTo>
                  <a:lnTo>
                    <a:pt x="349948" y="587565"/>
                  </a:lnTo>
                  <a:lnTo>
                    <a:pt x="349885" y="588416"/>
                  </a:lnTo>
                  <a:lnTo>
                    <a:pt x="349821" y="589267"/>
                  </a:lnTo>
                  <a:lnTo>
                    <a:pt x="349758" y="590029"/>
                  </a:lnTo>
                  <a:lnTo>
                    <a:pt x="349669" y="590702"/>
                  </a:lnTo>
                  <a:lnTo>
                    <a:pt x="349605" y="591375"/>
                  </a:lnTo>
                  <a:lnTo>
                    <a:pt x="349554" y="591947"/>
                  </a:lnTo>
                  <a:lnTo>
                    <a:pt x="349491" y="592404"/>
                  </a:lnTo>
                  <a:lnTo>
                    <a:pt x="348754" y="592074"/>
                  </a:lnTo>
                  <a:lnTo>
                    <a:pt x="347814" y="591642"/>
                  </a:lnTo>
                  <a:lnTo>
                    <a:pt x="346710" y="591159"/>
                  </a:lnTo>
                  <a:lnTo>
                    <a:pt x="345617" y="590702"/>
                  </a:lnTo>
                  <a:lnTo>
                    <a:pt x="344373" y="590156"/>
                  </a:lnTo>
                  <a:lnTo>
                    <a:pt x="342963" y="589572"/>
                  </a:lnTo>
                  <a:lnTo>
                    <a:pt x="341566" y="588962"/>
                  </a:lnTo>
                  <a:lnTo>
                    <a:pt x="340194" y="588391"/>
                  </a:lnTo>
                  <a:lnTo>
                    <a:pt x="338823" y="587832"/>
                  </a:lnTo>
                  <a:lnTo>
                    <a:pt x="337477" y="587260"/>
                  </a:lnTo>
                  <a:lnTo>
                    <a:pt x="336321" y="586765"/>
                  </a:lnTo>
                  <a:lnTo>
                    <a:pt x="335318" y="586346"/>
                  </a:lnTo>
                  <a:lnTo>
                    <a:pt x="334314" y="585914"/>
                  </a:lnTo>
                  <a:lnTo>
                    <a:pt x="333489" y="585584"/>
                  </a:lnTo>
                  <a:lnTo>
                    <a:pt x="332841" y="585279"/>
                  </a:lnTo>
                  <a:lnTo>
                    <a:pt x="332536" y="585152"/>
                  </a:lnTo>
                  <a:lnTo>
                    <a:pt x="332181" y="585000"/>
                  </a:lnTo>
                  <a:lnTo>
                    <a:pt x="331749" y="584784"/>
                  </a:lnTo>
                  <a:lnTo>
                    <a:pt x="331317" y="584581"/>
                  </a:lnTo>
                  <a:lnTo>
                    <a:pt x="330809" y="584301"/>
                  </a:lnTo>
                  <a:lnTo>
                    <a:pt x="330250" y="583996"/>
                  </a:lnTo>
                  <a:lnTo>
                    <a:pt x="329679" y="583666"/>
                  </a:lnTo>
                  <a:lnTo>
                    <a:pt x="329133" y="583361"/>
                  </a:lnTo>
                  <a:lnTo>
                    <a:pt x="328549" y="583018"/>
                  </a:lnTo>
                  <a:lnTo>
                    <a:pt x="328002" y="582714"/>
                  </a:lnTo>
                  <a:lnTo>
                    <a:pt x="325107" y="581253"/>
                  </a:lnTo>
                  <a:lnTo>
                    <a:pt x="324497" y="580974"/>
                  </a:lnTo>
                  <a:lnTo>
                    <a:pt x="321360" y="580123"/>
                  </a:lnTo>
                  <a:lnTo>
                    <a:pt x="320713" y="580034"/>
                  </a:lnTo>
                  <a:lnTo>
                    <a:pt x="320103" y="579970"/>
                  </a:lnTo>
                  <a:lnTo>
                    <a:pt x="319582" y="580009"/>
                  </a:lnTo>
                  <a:lnTo>
                    <a:pt x="319074" y="580009"/>
                  </a:lnTo>
                  <a:lnTo>
                    <a:pt x="318617" y="580034"/>
                  </a:lnTo>
                  <a:lnTo>
                    <a:pt x="318249" y="580097"/>
                  </a:lnTo>
                  <a:lnTo>
                    <a:pt x="317550" y="580161"/>
                  </a:lnTo>
                  <a:lnTo>
                    <a:pt x="316750" y="580186"/>
                  </a:lnTo>
                  <a:lnTo>
                    <a:pt x="315810" y="580123"/>
                  </a:lnTo>
                  <a:lnTo>
                    <a:pt x="314858" y="580059"/>
                  </a:lnTo>
                  <a:lnTo>
                    <a:pt x="313918" y="579793"/>
                  </a:lnTo>
                  <a:lnTo>
                    <a:pt x="312915" y="579297"/>
                  </a:lnTo>
                  <a:lnTo>
                    <a:pt x="311912" y="578815"/>
                  </a:lnTo>
                  <a:lnTo>
                    <a:pt x="307086" y="572808"/>
                  </a:lnTo>
                  <a:lnTo>
                    <a:pt x="306819" y="572287"/>
                  </a:lnTo>
                  <a:lnTo>
                    <a:pt x="304317" y="568782"/>
                  </a:lnTo>
                  <a:lnTo>
                    <a:pt x="303580" y="567969"/>
                  </a:lnTo>
                  <a:lnTo>
                    <a:pt x="299224" y="564515"/>
                  </a:lnTo>
                  <a:lnTo>
                    <a:pt x="298284" y="563905"/>
                  </a:lnTo>
                  <a:lnTo>
                    <a:pt x="297281" y="563397"/>
                  </a:lnTo>
                  <a:lnTo>
                    <a:pt x="296265" y="562940"/>
                  </a:lnTo>
                  <a:lnTo>
                    <a:pt x="295236" y="562444"/>
                  </a:lnTo>
                  <a:lnTo>
                    <a:pt x="294195" y="562051"/>
                  </a:lnTo>
                  <a:lnTo>
                    <a:pt x="293128" y="561746"/>
                  </a:lnTo>
                  <a:lnTo>
                    <a:pt x="292100" y="561441"/>
                  </a:lnTo>
                  <a:lnTo>
                    <a:pt x="291033" y="561200"/>
                  </a:lnTo>
                  <a:lnTo>
                    <a:pt x="289966" y="561047"/>
                  </a:lnTo>
                  <a:lnTo>
                    <a:pt x="288899" y="560857"/>
                  </a:lnTo>
                  <a:lnTo>
                    <a:pt x="287985" y="560806"/>
                  </a:lnTo>
                  <a:lnTo>
                    <a:pt x="287185" y="560832"/>
                  </a:lnTo>
                  <a:lnTo>
                    <a:pt x="286423" y="560832"/>
                  </a:lnTo>
                  <a:lnTo>
                    <a:pt x="285750" y="560857"/>
                  </a:lnTo>
                  <a:lnTo>
                    <a:pt x="285267" y="560920"/>
                  </a:lnTo>
                  <a:lnTo>
                    <a:pt x="285051" y="560679"/>
                  </a:lnTo>
                  <a:lnTo>
                    <a:pt x="284810" y="560374"/>
                  </a:lnTo>
                  <a:lnTo>
                    <a:pt x="284594" y="560044"/>
                  </a:lnTo>
                  <a:lnTo>
                    <a:pt x="284353" y="559701"/>
                  </a:lnTo>
                  <a:lnTo>
                    <a:pt x="284175" y="559333"/>
                  </a:lnTo>
                  <a:lnTo>
                    <a:pt x="284073" y="558939"/>
                  </a:lnTo>
                  <a:lnTo>
                    <a:pt x="283959" y="558546"/>
                  </a:lnTo>
                  <a:lnTo>
                    <a:pt x="283921" y="558177"/>
                  </a:lnTo>
                  <a:lnTo>
                    <a:pt x="283984" y="557847"/>
                  </a:lnTo>
                  <a:lnTo>
                    <a:pt x="284048" y="557504"/>
                  </a:lnTo>
                  <a:lnTo>
                    <a:pt x="284175" y="557174"/>
                  </a:lnTo>
                  <a:lnTo>
                    <a:pt x="284378" y="556869"/>
                  </a:lnTo>
                  <a:lnTo>
                    <a:pt x="284568" y="556564"/>
                  </a:lnTo>
                  <a:lnTo>
                    <a:pt x="284810" y="556260"/>
                  </a:lnTo>
                  <a:lnTo>
                    <a:pt x="285089" y="555980"/>
                  </a:lnTo>
                  <a:lnTo>
                    <a:pt x="285356" y="555713"/>
                  </a:lnTo>
                  <a:lnTo>
                    <a:pt x="285661" y="555409"/>
                  </a:lnTo>
                  <a:lnTo>
                    <a:pt x="286004" y="555129"/>
                  </a:lnTo>
                  <a:lnTo>
                    <a:pt x="286359" y="554863"/>
                  </a:lnTo>
                  <a:lnTo>
                    <a:pt x="286702" y="554583"/>
                  </a:lnTo>
                  <a:lnTo>
                    <a:pt x="287070" y="554304"/>
                  </a:lnTo>
                  <a:lnTo>
                    <a:pt x="287401" y="554037"/>
                  </a:lnTo>
                  <a:lnTo>
                    <a:pt x="287705" y="553796"/>
                  </a:lnTo>
                  <a:lnTo>
                    <a:pt x="287947" y="553580"/>
                  </a:lnTo>
                  <a:lnTo>
                    <a:pt x="288226" y="553364"/>
                  </a:lnTo>
                  <a:lnTo>
                    <a:pt x="288404" y="553148"/>
                  </a:lnTo>
                  <a:lnTo>
                    <a:pt x="288556" y="552996"/>
                  </a:lnTo>
                  <a:lnTo>
                    <a:pt x="287794" y="553123"/>
                  </a:lnTo>
                  <a:lnTo>
                    <a:pt x="286880" y="553237"/>
                  </a:lnTo>
                  <a:lnTo>
                    <a:pt x="285813" y="553364"/>
                  </a:lnTo>
                  <a:lnTo>
                    <a:pt x="284784" y="553516"/>
                  </a:lnTo>
                  <a:lnTo>
                    <a:pt x="283679" y="553669"/>
                  </a:lnTo>
                  <a:lnTo>
                    <a:pt x="277164" y="555015"/>
                  </a:lnTo>
                  <a:lnTo>
                    <a:pt x="276453" y="555218"/>
                  </a:lnTo>
                  <a:lnTo>
                    <a:pt x="275844" y="555434"/>
                  </a:lnTo>
                  <a:lnTo>
                    <a:pt x="275336" y="555675"/>
                  </a:lnTo>
                  <a:lnTo>
                    <a:pt x="274777" y="555929"/>
                  </a:lnTo>
                  <a:lnTo>
                    <a:pt x="274320" y="556196"/>
                  </a:lnTo>
                  <a:lnTo>
                    <a:pt x="273926" y="556501"/>
                  </a:lnTo>
                  <a:lnTo>
                    <a:pt x="273532" y="556780"/>
                  </a:lnTo>
                  <a:lnTo>
                    <a:pt x="273164" y="557110"/>
                  </a:lnTo>
                  <a:lnTo>
                    <a:pt x="272859" y="557453"/>
                  </a:lnTo>
                  <a:lnTo>
                    <a:pt x="272554" y="557809"/>
                  </a:lnTo>
                  <a:lnTo>
                    <a:pt x="272313" y="558152"/>
                  </a:lnTo>
                  <a:lnTo>
                    <a:pt x="272097" y="558457"/>
                  </a:lnTo>
                  <a:lnTo>
                    <a:pt x="271919" y="558787"/>
                  </a:lnTo>
                  <a:lnTo>
                    <a:pt x="271767" y="559066"/>
                  </a:lnTo>
                  <a:lnTo>
                    <a:pt x="271640" y="559282"/>
                  </a:lnTo>
                  <a:lnTo>
                    <a:pt x="271856" y="559282"/>
                  </a:lnTo>
                  <a:lnTo>
                    <a:pt x="272135" y="559282"/>
                  </a:lnTo>
                  <a:lnTo>
                    <a:pt x="272440" y="559219"/>
                  </a:lnTo>
                  <a:lnTo>
                    <a:pt x="272770" y="559181"/>
                  </a:lnTo>
                  <a:lnTo>
                    <a:pt x="273138" y="559130"/>
                  </a:lnTo>
                  <a:lnTo>
                    <a:pt x="273532" y="559003"/>
                  </a:lnTo>
                  <a:lnTo>
                    <a:pt x="273964" y="558914"/>
                  </a:lnTo>
                  <a:lnTo>
                    <a:pt x="274358" y="558787"/>
                  </a:lnTo>
                  <a:lnTo>
                    <a:pt x="274777" y="558634"/>
                  </a:lnTo>
                  <a:lnTo>
                    <a:pt x="275183" y="558520"/>
                  </a:lnTo>
                  <a:lnTo>
                    <a:pt x="275577" y="558368"/>
                  </a:lnTo>
                  <a:lnTo>
                    <a:pt x="275971" y="558215"/>
                  </a:lnTo>
                  <a:lnTo>
                    <a:pt x="276364" y="558063"/>
                  </a:lnTo>
                  <a:lnTo>
                    <a:pt x="276796" y="557911"/>
                  </a:lnTo>
                  <a:lnTo>
                    <a:pt x="277190" y="557784"/>
                  </a:lnTo>
                  <a:lnTo>
                    <a:pt x="277583" y="557631"/>
                  </a:lnTo>
                  <a:lnTo>
                    <a:pt x="277977" y="557504"/>
                  </a:lnTo>
                  <a:lnTo>
                    <a:pt x="278409" y="557415"/>
                  </a:lnTo>
                  <a:lnTo>
                    <a:pt x="278803" y="557301"/>
                  </a:lnTo>
                  <a:lnTo>
                    <a:pt x="279234" y="557237"/>
                  </a:lnTo>
                  <a:lnTo>
                    <a:pt x="279628" y="557199"/>
                  </a:lnTo>
                  <a:lnTo>
                    <a:pt x="280060" y="557149"/>
                  </a:lnTo>
                  <a:lnTo>
                    <a:pt x="280416" y="557149"/>
                  </a:lnTo>
                  <a:lnTo>
                    <a:pt x="280758" y="557174"/>
                  </a:lnTo>
                  <a:lnTo>
                    <a:pt x="282092" y="558088"/>
                  </a:lnTo>
                  <a:lnTo>
                    <a:pt x="282308" y="558419"/>
                  </a:lnTo>
                  <a:lnTo>
                    <a:pt x="282498" y="558787"/>
                  </a:lnTo>
                  <a:lnTo>
                    <a:pt x="282651" y="559244"/>
                  </a:lnTo>
                  <a:lnTo>
                    <a:pt x="282829" y="559701"/>
                  </a:lnTo>
                  <a:lnTo>
                    <a:pt x="282917" y="560158"/>
                  </a:lnTo>
                  <a:lnTo>
                    <a:pt x="282981" y="560616"/>
                  </a:lnTo>
                  <a:lnTo>
                    <a:pt x="283006" y="561073"/>
                  </a:lnTo>
                  <a:lnTo>
                    <a:pt x="282981" y="561505"/>
                  </a:lnTo>
                  <a:lnTo>
                    <a:pt x="278955" y="564121"/>
                  </a:lnTo>
                  <a:lnTo>
                    <a:pt x="278168" y="564248"/>
                  </a:lnTo>
                  <a:lnTo>
                    <a:pt x="277342" y="564273"/>
                  </a:lnTo>
                  <a:lnTo>
                    <a:pt x="276555" y="564159"/>
                  </a:lnTo>
                  <a:lnTo>
                    <a:pt x="275755" y="564057"/>
                  </a:lnTo>
                  <a:lnTo>
                    <a:pt x="272643" y="562533"/>
                  </a:lnTo>
                  <a:lnTo>
                    <a:pt x="272288" y="562356"/>
                  </a:lnTo>
                  <a:lnTo>
                    <a:pt x="271856" y="562140"/>
                  </a:lnTo>
                  <a:lnTo>
                    <a:pt x="271424" y="561924"/>
                  </a:lnTo>
                  <a:lnTo>
                    <a:pt x="270878" y="561771"/>
                  </a:lnTo>
                  <a:lnTo>
                    <a:pt x="270268" y="561619"/>
                  </a:lnTo>
                  <a:lnTo>
                    <a:pt x="269633" y="561467"/>
                  </a:lnTo>
                  <a:lnTo>
                    <a:pt x="268986" y="561352"/>
                  </a:lnTo>
                  <a:lnTo>
                    <a:pt x="268351" y="561263"/>
                  </a:lnTo>
                  <a:lnTo>
                    <a:pt x="267677" y="561162"/>
                  </a:lnTo>
                  <a:lnTo>
                    <a:pt x="267131" y="561111"/>
                  </a:lnTo>
                  <a:lnTo>
                    <a:pt x="266611" y="561073"/>
                  </a:lnTo>
                  <a:lnTo>
                    <a:pt x="266128" y="561009"/>
                  </a:lnTo>
                  <a:lnTo>
                    <a:pt x="265734" y="560984"/>
                  </a:lnTo>
                  <a:lnTo>
                    <a:pt x="265391" y="560920"/>
                  </a:lnTo>
                  <a:lnTo>
                    <a:pt x="265214" y="560920"/>
                  </a:lnTo>
                  <a:lnTo>
                    <a:pt x="264972" y="560895"/>
                  </a:lnTo>
                  <a:lnTo>
                    <a:pt x="264693" y="560895"/>
                  </a:lnTo>
                  <a:lnTo>
                    <a:pt x="264414" y="560895"/>
                  </a:lnTo>
                  <a:lnTo>
                    <a:pt x="264147" y="560959"/>
                  </a:lnTo>
                  <a:lnTo>
                    <a:pt x="263842" y="561047"/>
                  </a:lnTo>
                  <a:lnTo>
                    <a:pt x="263537" y="561111"/>
                  </a:lnTo>
                  <a:lnTo>
                    <a:pt x="263258" y="561225"/>
                  </a:lnTo>
                  <a:lnTo>
                    <a:pt x="263017" y="561378"/>
                  </a:lnTo>
                  <a:lnTo>
                    <a:pt x="262737" y="561530"/>
                  </a:lnTo>
                  <a:lnTo>
                    <a:pt x="262534" y="561721"/>
                  </a:lnTo>
                  <a:lnTo>
                    <a:pt x="262280" y="561898"/>
                  </a:lnTo>
                  <a:lnTo>
                    <a:pt x="262077" y="562114"/>
                  </a:lnTo>
                  <a:lnTo>
                    <a:pt x="261861" y="562292"/>
                  </a:lnTo>
                  <a:lnTo>
                    <a:pt x="261670" y="562533"/>
                  </a:lnTo>
                  <a:lnTo>
                    <a:pt x="261467" y="562749"/>
                  </a:lnTo>
                  <a:lnTo>
                    <a:pt x="261277" y="562965"/>
                  </a:lnTo>
                  <a:lnTo>
                    <a:pt x="261099" y="563206"/>
                  </a:lnTo>
                  <a:lnTo>
                    <a:pt x="260908" y="563422"/>
                  </a:lnTo>
                  <a:lnTo>
                    <a:pt x="260731" y="563664"/>
                  </a:lnTo>
                  <a:lnTo>
                    <a:pt x="260553" y="563880"/>
                  </a:lnTo>
                  <a:lnTo>
                    <a:pt x="260337" y="564095"/>
                  </a:lnTo>
                  <a:lnTo>
                    <a:pt x="260184" y="564273"/>
                  </a:lnTo>
                  <a:lnTo>
                    <a:pt x="260032" y="564426"/>
                  </a:lnTo>
                  <a:lnTo>
                    <a:pt x="259880" y="564553"/>
                  </a:lnTo>
                  <a:lnTo>
                    <a:pt x="259753" y="564667"/>
                  </a:lnTo>
                  <a:lnTo>
                    <a:pt x="259486" y="564667"/>
                  </a:lnTo>
                  <a:lnTo>
                    <a:pt x="259270" y="564553"/>
                  </a:lnTo>
                  <a:lnTo>
                    <a:pt x="259029" y="564400"/>
                  </a:lnTo>
                  <a:lnTo>
                    <a:pt x="258775" y="564248"/>
                  </a:lnTo>
                  <a:lnTo>
                    <a:pt x="258533" y="564032"/>
                  </a:lnTo>
                  <a:lnTo>
                    <a:pt x="257314" y="562749"/>
                  </a:lnTo>
                  <a:lnTo>
                    <a:pt x="257098" y="562483"/>
                  </a:lnTo>
                  <a:lnTo>
                    <a:pt x="256895" y="562203"/>
                  </a:lnTo>
                  <a:lnTo>
                    <a:pt x="256679" y="561898"/>
                  </a:lnTo>
                  <a:lnTo>
                    <a:pt x="256463" y="561619"/>
                  </a:lnTo>
                  <a:lnTo>
                    <a:pt x="256286" y="561352"/>
                  </a:lnTo>
                  <a:lnTo>
                    <a:pt x="256070" y="561073"/>
                  </a:lnTo>
                  <a:lnTo>
                    <a:pt x="255854" y="560806"/>
                  </a:lnTo>
                  <a:lnTo>
                    <a:pt x="255612" y="560552"/>
                  </a:lnTo>
                  <a:lnTo>
                    <a:pt x="255397" y="560311"/>
                  </a:lnTo>
                  <a:lnTo>
                    <a:pt x="255117" y="560070"/>
                  </a:lnTo>
                  <a:lnTo>
                    <a:pt x="254876" y="559854"/>
                  </a:lnTo>
                  <a:lnTo>
                    <a:pt x="254609" y="559638"/>
                  </a:lnTo>
                  <a:lnTo>
                    <a:pt x="254330" y="559460"/>
                  </a:lnTo>
                  <a:lnTo>
                    <a:pt x="254088" y="559333"/>
                  </a:lnTo>
                  <a:lnTo>
                    <a:pt x="253847" y="559219"/>
                  </a:lnTo>
                  <a:lnTo>
                    <a:pt x="253631" y="559130"/>
                  </a:lnTo>
                  <a:lnTo>
                    <a:pt x="253441" y="559028"/>
                  </a:lnTo>
                  <a:lnTo>
                    <a:pt x="253238" y="559181"/>
                  </a:lnTo>
                  <a:lnTo>
                    <a:pt x="252984" y="559371"/>
                  </a:lnTo>
                  <a:lnTo>
                    <a:pt x="252679" y="559549"/>
                  </a:lnTo>
                  <a:lnTo>
                    <a:pt x="252374" y="559739"/>
                  </a:lnTo>
                  <a:lnTo>
                    <a:pt x="249174" y="560768"/>
                  </a:lnTo>
                  <a:lnTo>
                    <a:pt x="248691" y="560895"/>
                  </a:lnTo>
                  <a:lnTo>
                    <a:pt x="248234" y="560984"/>
                  </a:lnTo>
                  <a:lnTo>
                    <a:pt x="247751" y="561111"/>
                  </a:lnTo>
                  <a:lnTo>
                    <a:pt x="247256" y="561263"/>
                  </a:lnTo>
                  <a:lnTo>
                    <a:pt x="246773" y="561378"/>
                  </a:lnTo>
                  <a:lnTo>
                    <a:pt x="246278" y="561568"/>
                  </a:lnTo>
                  <a:lnTo>
                    <a:pt x="245821" y="561746"/>
                  </a:lnTo>
                  <a:lnTo>
                    <a:pt x="245338" y="561924"/>
                  </a:lnTo>
                  <a:lnTo>
                    <a:pt x="244881" y="562140"/>
                  </a:lnTo>
                  <a:lnTo>
                    <a:pt x="244449" y="562444"/>
                  </a:lnTo>
                  <a:lnTo>
                    <a:pt x="243992" y="562724"/>
                  </a:lnTo>
                  <a:lnTo>
                    <a:pt x="243636" y="562991"/>
                  </a:lnTo>
                  <a:lnTo>
                    <a:pt x="243332" y="563295"/>
                  </a:lnTo>
                  <a:lnTo>
                    <a:pt x="243052" y="563600"/>
                  </a:lnTo>
                  <a:lnTo>
                    <a:pt x="242811" y="563854"/>
                  </a:lnTo>
                  <a:lnTo>
                    <a:pt x="242595" y="564095"/>
                  </a:lnTo>
                  <a:lnTo>
                    <a:pt x="242570" y="563905"/>
                  </a:lnTo>
                  <a:lnTo>
                    <a:pt x="242506" y="563664"/>
                  </a:lnTo>
                  <a:lnTo>
                    <a:pt x="242468" y="563397"/>
                  </a:lnTo>
                  <a:lnTo>
                    <a:pt x="242417" y="563118"/>
                  </a:lnTo>
                  <a:lnTo>
                    <a:pt x="242379" y="562813"/>
                  </a:lnTo>
                  <a:lnTo>
                    <a:pt x="242354" y="562444"/>
                  </a:lnTo>
                  <a:lnTo>
                    <a:pt x="242354" y="562114"/>
                  </a:lnTo>
                  <a:lnTo>
                    <a:pt x="242354" y="561771"/>
                  </a:lnTo>
                  <a:lnTo>
                    <a:pt x="242379" y="561441"/>
                  </a:lnTo>
                  <a:lnTo>
                    <a:pt x="242379" y="561111"/>
                  </a:lnTo>
                  <a:lnTo>
                    <a:pt x="242417" y="560806"/>
                  </a:lnTo>
                  <a:lnTo>
                    <a:pt x="242468" y="560501"/>
                  </a:lnTo>
                  <a:lnTo>
                    <a:pt x="242506" y="560197"/>
                  </a:lnTo>
                  <a:lnTo>
                    <a:pt x="242531" y="559892"/>
                  </a:lnTo>
                  <a:lnTo>
                    <a:pt x="242595" y="559587"/>
                  </a:lnTo>
                  <a:lnTo>
                    <a:pt x="242658" y="559282"/>
                  </a:lnTo>
                  <a:lnTo>
                    <a:pt x="242684" y="559003"/>
                  </a:lnTo>
                  <a:lnTo>
                    <a:pt x="242747" y="558698"/>
                  </a:lnTo>
                  <a:lnTo>
                    <a:pt x="242811" y="558419"/>
                  </a:lnTo>
                  <a:lnTo>
                    <a:pt x="242836" y="558114"/>
                  </a:lnTo>
                  <a:lnTo>
                    <a:pt x="242874" y="557847"/>
                  </a:lnTo>
                  <a:lnTo>
                    <a:pt x="242900" y="557568"/>
                  </a:lnTo>
                  <a:lnTo>
                    <a:pt x="242900" y="557326"/>
                  </a:lnTo>
                  <a:lnTo>
                    <a:pt x="242900" y="557149"/>
                  </a:lnTo>
                  <a:lnTo>
                    <a:pt x="242900" y="556628"/>
                  </a:lnTo>
                  <a:lnTo>
                    <a:pt x="242684" y="556564"/>
                  </a:lnTo>
                  <a:lnTo>
                    <a:pt x="242443" y="556539"/>
                  </a:lnTo>
                  <a:lnTo>
                    <a:pt x="242163" y="556539"/>
                  </a:lnTo>
                  <a:lnTo>
                    <a:pt x="241896" y="556501"/>
                  </a:lnTo>
                  <a:lnTo>
                    <a:pt x="241617" y="556501"/>
                  </a:lnTo>
                  <a:lnTo>
                    <a:pt x="241350" y="556564"/>
                  </a:lnTo>
                  <a:lnTo>
                    <a:pt x="241046" y="556628"/>
                  </a:lnTo>
                  <a:lnTo>
                    <a:pt x="239979" y="557263"/>
                  </a:lnTo>
                  <a:lnTo>
                    <a:pt x="239826" y="557415"/>
                  </a:lnTo>
                  <a:lnTo>
                    <a:pt x="239001" y="558634"/>
                  </a:lnTo>
                  <a:lnTo>
                    <a:pt x="238848" y="558850"/>
                  </a:lnTo>
                  <a:lnTo>
                    <a:pt x="238721" y="559066"/>
                  </a:lnTo>
                  <a:lnTo>
                    <a:pt x="238607" y="559282"/>
                  </a:lnTo>
                  <a:lnTo>
                    <a:pt x="238480" y="559460"/>
                  </a:lnTo>
                  <a:lnTo>
                    <a:pt x="238391" y="559587"/>
                  </a:lnTo>
                  <a:lnTo>
                    <a:pt x="238264" y="559739"/>
                  </a:lnTo>
                  <a:lnTo>
                    <a:pt x="237439" y="561263"/>
                  </a:lnTo>
                  <a:lnTo>
                    <a:pt x="237477" y="561467"/>
                  </a:lnTo>
                  <a:lnTo>
                    <a:pt x="237502" y="561682"/>
                  </a:lnTo>
                  <a:lnTo>
                    <a:pt x="237998" y="562787"/>
                  </a:lnTo>
                  <a:lnTo>
                    <a:pt x="238112" y="563029"/>
                  </a:lnTo>
                  <a:lnTo>
                    <a:pt x="238239" y="563245"/>
                  </a:lnTo>
                  <a:lnTo>
                    <a:pt x="238353" y="563448"/>
                  </a:lnTo>
                  <a:lnTo>
                    <a:pt x="238480" y="563664"/>
                  </a:lnTo>
                  <a:lnTo>
                    <a:pt x="238848" y="564794"/>
                  </a:lnTo>
                  <a:lnTo>
                    <a:pt x="238810" y="564972"/>
                  </a:lnTo>
                  <a:lnTo>
                    <a:pt x="238785" y="565162"/>
                  </a:lnTo>
                  <a:lnTo>
                    <a:pt x="238760" y="565315"/>
                  </a:lnTo>
                  <a:lnTo>
                    <a:pt x="238721" y="565467"/>
                  </a:lnTo>
                  <a:lnTo>
                    <a:pt x="238328" y="565429"/>
                  </a:lnTo>
                  <a:lnTo>
                    <a:pt x="237845" y="565404"/>
                  </a:lnTo>
                  <a:lnTo>
                    <a:pt x="237236" y="565404"/>
                  </a:lnTo>
                  <a:lnTo>
                    <a:pt x="236626" y="565378"/>
                  </a:lnTo>
                  <a:lnTo>
                    <a:pt x="235915" y="565378"/>
                  </a:lnTo>
                  <a:lnTo>
                    <a:pt x="235153" y="565404"/>
                  </a:lnTo>
                  <a:lnTo>
                    <a:pt x="234365" y="565429"/>
                  </a:lnTo>
                  <a:lnTo>
                    <a:pt x="233578" y="565492"/>
                  </a:lnTo>
                  <a:lnTo>
                    <a:pt x="229362" y="566534"/>
                  </a:lnTo>
                  <a:lnTo>
                    <a:pt x="229400" y="567359"/>
                  </a:lnTo>
                  <a:lnTo>
                    <a:pt x="233273" y="576072"/>
                  </a:lnTo>
                  <a:lnTo>
                    <a:pt x="234238" y="577011"/>
                  </a:lnTo>
                  <a:lnTo>
                    <a:pt x="235216" y="577723"/>
                  </a:lnTo>
                  <a:lnTo>
                    <a:pt x="236194" y="578205"/>
                  </a:lnTo>
                  <a:lnTo>
                    <a:pt x="237172" y="578688"/>
                  </a:lnTo>
                  <a:lnTo>
                    <a:pt x="237998" y="579094"/>
                  </a:lnTo>
                  <a:lnTo>
                    <a:pt x="238721" y="579361"/>
                  </a:lnTo>
                  <a:lnTo>
                    <a:pt x="238658" y="579640"/>
                  </a:lnTo>
                  <a:lnTo>
                    <a:pt x="237998" y="581469"/>
                  </a:lnTo>
                  <a:lnTo>
                    <a:pt x="237782" y="581837"/>
                  </a:lnTo>
                  <a:lnTo>
                    <a:pt x="237502" y="582079"/>
                  </a:lnTo>
                  <a:lnTo>
                    <a:pt x="237197" y="582193"/>
                  </a:lnTo>
                  <a:lnTo>
                    <a:pt x="236893" y="582320"/>
                  </a:lnTo>
                  <a:lnTo>
                    <a:pt x="236588" y="582295"/>
                  </a:lnTo>
                  <a:lnTo>
                    <a:pt x="236283" y="582104"/>
                  </a:lnTo>
                  <a:lnTo>
                    <a:pt x="236016" y="581952"/>
                  </a:lnTo>
                  <a:lnTo>
                    <a:pt x="235737" y="581774"/>
                  </a:lnTo>
                  <a:lnTo>
                    <a:pt x="235521" y="581558"/>
                  </a:lnTo>
                  <a:lnTo>
                    <a:pt x="235369" y="581406"/>
                  </a:lnTo>
                  <a:lnTo>
                    <a:pt x="235191" y="581279"/>
                  </a:lnTo>
                  <a:lnTo>
                    <a:pt x="235000" y="581101"/>
                  </a:lnTo>
                  <a:lnTo>
                    <a:pt x="234797" y="580948"/>
                  </a:lnTo>
                  <a:lnTo>
                    <a:pt x="234518" y="580796"/>
                  </a:lnTo>
                  <a:lnTo>
                    <a:pt x="234188" y="580644"/>
                  </a:lnTo>
                  <a:lnTo>
                    <a:pt x="233883" y="580466"/>
                  </a:lnTo>
                  <a:lnTo>
                    <a:pt x="233476" y="580364"/>
                  </a:lnTo>
                  <a:lnTo>
                    <a:pt x="233057" y="580339"/>
                  </a:lnTo>
                  <a:lnTo>
                    <a:pt x="232625" y="580313"/>
                  </a:lnTo>
                  <a:lnTo>
                    <a:pt x="232232" y="580364"/>
                  </a:lnTo>
                  <a:lnTo>
                    <a:pt x="230251" y="581279"/>
                  </a:lnTo>
                  <a:lnTo>
                    <a:pt x="230073" y="581380"/>
                  </a:lnTo>
                  <a:lnTo>
                    <a:pt x="229882" y="581494"/>
                  </a:lnTo>
                  <a:lnTo>
                    <a:pt x="229730" y="581583"/>
                  </a:lnTo>
                  <a:lnTo>
                    <a:pt x="229463" y="581736"/>
                  </a:lnTo>
                  <a:lnTo>
                    <a:pt x="229273" y="581863"/>
                  </a:lnTo>
                  <a:lnTo>
                    <a:pt x="229031" y="582015"/>
                  </a:lnTo>
                  <a:lnTo>
                    <a:pt x="228790" y="582168"/>
                  </a:lnTo>
                  <a:lnTo>
                    <a:pt x="228574" y="582383"/>
                  </a:lnTo>
                  <a:lnTo>
                    <a:pt x="228358" y="582625"/>
                  </a:lnTo>
                  <a:lnTo>
                    <a:pt x="228117" y="582866"/>
                  </a:lnTo>
                  <a:lnTo>
                    <a:pt x="227965" y="583145"/>
                  </a:lnTo>
                  <a:lnTo>
                    <a:pt x="227876" y="583450"/>
                  </a:lnTo>
                  <a:lnTo>
                    <a:pt x="227787" y="583755"/>
                  </a:lnTo>
                  <a:lnTo>
                    <a:pt x="227787" y="584060"/>
                  </a:lnTo>
                  <a:lnTo>
                    <a:pt x="227876" y="584327"/>
                  </a:lnTo>
                  <a:lnTo>
                    <a:pt x="227939" y="584606"/>
                  </a:lnTo>
                  <a:lnTo>
                    <a:pt x="228028" y="584847"/>
                  </a:lnTo>
                  <a:lnTo>
                    <a:pt x="228142" y="585063"/>
                  </a:lnTo>
                  <a:lnTo>
                    <a:pt x="228244" y="585241"/>
                  </a:lnTo>
                  <a:lnTo>
                    <a:pt x="228396" y="585431"/>
                  </a:lnTo>
                  <a:lnTo>
                    <a:pt x="228574" y="585673"/>
                  </a:lnTo>
                  <a:lnTo>
                    <a:pt x="228752" y="585889"/>
                  </a:lnTo>
                  <a:lnTo>
                    <a:pt x="228968" y="586066"/>
                  </a:lnTo>
                  <a:lnTo>
                    <a:pt x="229273" y="586219"/>
                  </a:lnTo>
                  <a:lnTo>
                    <a:pt x="229577" y="586371"/>
                  </a:lnTo>
                  <a:lnTo>
                    <a:pt x="229882" y="586460"/>
                  </a:lnTo>
                  <a:lnTo>
                    <a:pt x="230225" y="586435"/>
                  </a:lnTo>
                  <a:lnTo>
                    <a:pt x="230530" y="586435"/>
                  </a:lnTo>
                  <a:lnTo>
                    <a:pt x="230835" y="586371"/>
                  </a:lnTo>
                  <a:lnTo>
                    <a:pt x="231076" y="586257"/>
                  </a:lnTo>
                  <a:lnTo>
                    <a:pt x="231343" y="586130"/>
                  </a:lnTo>
                  <a:lnTo>
                    <a:pt x="231559" y="585978"/>
                  </a:lnTo>
                  <a:lnTo>
                    <a:pt x="231775" y="585825"/>
                  </a:lnTo>
                  <a:lnTo>
                    <a:pt x="231990" y="585673"/>
                  </a:lnTo>
                  <a:lnTo>
                    <a:pt x="232257" y="585495"/>
                  </a:lnTo>
                  <a:lnTo>
                    <a:pt x="232625" y="585279"/>
                  </a:lnTo>
                  <a:lnTo>
                    <a:pt x="232994" y="585063"/>
                  </a:lnTo>
                  <a:lnTo>
                    <a:pt x="233387" y="584885"/>
                  </a:lnTo>
                  <a:lnTo>
                    <a:pt x="233781" y="584733"/>
                  </a:lnTo>
                  <a:lnTo>
                    <a:pt x="234213" y="584606"/>
                  </a:lnTo>
                  <a:lnTo>
                    <a:pt x="234607" y="584517"/>
                  </a:lnTo>
                  <a:lnTo>
                    <a:pt x="234975" y="584517"/>
                  </a:lnTo>
                  <a:lnTo>
                    <a:pt x="235369" y="584479"/>
                  </a:lnTo>
                  <a:lnTo>
                    <a:pt x="237807" y="585800"/>
                  </a:lnTo>
                  <a:lnTo>
                    <a:pt x="238086" y="586105"/>
                  </a:lnTo>
                  <a:lnTo>
                    <a:pt x="238328" y="586409"/>
                  </a:lnTo>
                  <a:lnTo>
                    <a:pt x="238569" y="586740"/>
                  </a:lnTo>
                  <a:lnTo>
                    <a:pt x="238810" y="587108"/>
                  </a:lnTo>
                  <a:lnTo>
                    <a:pt x="239026" y="587438"/>
                  </a:lnTo>
                  <a:lnTo>
                    <a:pt x="239217" y="587717"/>
                  </a:lnTo>
                  <a:lnTo>
                    <a:pt x="239369" y="588022"/>
                  </a:lnTo>
                  <a:lnTo>
                    <a:pt x="239522" y="588289"/>
                  </a:lnTo>
                  <a:lnTo>
                    <a:pt x="239636" y="588479"/>
                  </a:lnTo>
                  <a:lnTo>
                    <a:pt x="239306" y="589089"/>
                  </a:lnTo>
                  <a:lnTo>
                    <a:pt x="238937" y="589813"/>
                  </a:lnTo>
                  <a:lnTo>
                    <a:pt x="238569" y="590677"/>
                  </a:lnTo>
                  <a:lnTo>
                    <a:pt x="238201" y="591527"/>
                  </a:lnTo>
                  <a:lnTo>
                    <a:pt x="237959" y="592442"/>
                  </a:lnTo>
                  <a:lnTo>
                    <a:pt x="237807" y="593382"/>
                  </a:lnTo>
                  <a:lnTo>
                    <a:pt x="237693" y="594360"/>
                  </a:lnTo>
                  <a:lnTo>
                    <a:pt x="237718" y="595185"/>
                  </a:lnTo>
                  <a:lnTo>
                    <a:pt x="240436" y="597801"/>
                  </a:lnTo>
                  <a:lnTo>
                    <a:pt x="240830" y="597890"/>
                  </a:lnTo>
                  <a:lnTo>
                    <a:pt x="241249" y="597992"/>
                  </a:lnTo>
                  <a:lnTo>
                    <a:pt x="241681" y="598081"/>
                  </a:lnTo>
                  <a:lnTo>
                    <a:pt x="242138" y="598233"/>
                  </a:lnTo>
                  <a:lnTo>
                    <a:pt x="245491" y="599909"/>
                  </a:lnTo>
                  <a:lnTo>
                    <a:pt x="245922" y="600176"/>
                  </a:lnTo>
                  <a:lnTo>
                    <a:pt x="246341" y="600481"/>
                  </a:lnTo>
                  <a:lnTo>
                    <a:pt x="246735" y="600824"/>
                  </a:lnTo>
                  <a:lnTo>
                    <a:pt x="247167" y="601129"/>
                  </a:lnTo>
                  <a:lnTo>
                    <a:pt x="247561" y="601459"/>
                  </a:lnTo>
                  <a:lnTo>
                    <a:pt x="247929" y="601802"/>
                  </a:lnTo>
                  <a:lnTo>
                    <a:pt x="248323" y="602157"/>
                  </a:lnTo>
                  <a:lnTo>
                    <a:pt x="248716" y="602500"/>
                  </a:lnTo>
                  <a:lnTo>
                    <a:pt x="249123" y="602869"/>
                  </a:lnTo>
                  <a:lnTo>
                    <a:pt x="249478" y="603199"/>
                  </a:lnTo>
                  <a:lnTo>
                    <a:pt x="249847" y="603504"/>
                  </a:lnTo>
                  <a:lnTo>
                    <a:pt x="250126" y="603783"/>
                  </a:lnTo>
                  <a:lnTo>
                    <a:pt x="250431" y="604050"/>
                  </a:lnTo>
                  <a:lnTo>
                    <a:pt x="250672" y="604266"/>
                  </a:lnTo>
                  <a:lnTo>
                    <a:pt x="250888" y="604418"/>
                  </a:lnTo>
                  <a:lnTo>
                    <a:pt x="251002" y="604545"/>
                  </a:lnTo>
                  <a:lnTo>
                    <a:pt x="251155" y="604659"/>
                  </a:lnTo>
                  <a:lnTo>
                    <a:pt x="252412" y="605269"/>
                  </a:lnTo>
                  <a:lnTo>
                    <a:pt x="252717" y="605358"/>
                  </a:lnTo>
                  <a:lnTo>
                    <a:pt x="252984" y="605396"/>
                  </a:lnTo>
                  <a:lnTo>
                    <a:pt x="253288" y="605421"/>
                  </a:lnTo>
                  <a:lnTo>
                    <a:pt x="253542" y="605459"/>
                  </a:lnTo>
                  <a:lnTo>
                    <a:pt x="253720" y="605421"/>
                  </a:lnTo>
                  <a:lnTo>
                    <a:pt x="253936" y="605421"/>
                  </a:lnTo>
                  <a:lnTo>
                    <a:pt x="254114" y="605396"/>
                  </a:lnTo>
                  <a:lnTo>
                    <a:pt x="256336" y="605155"/>
                  </a:lnTo>
                  <a:lnTo>
                    <a:pt x="257009" y="605205"/>
                  </a:lnTo>
                  <a:lnTo>
                    <a:pt x="257746" y="605396"/>
                  </a:lnTo>
                  <a:lnTo>
                    <a:pt x="258470" y="605548"/>
                  </a:lnTo>
                  <a:lnTo>
                    <a:pt x="262343" y="607377"/>
                  </a:lnTo>
                  <a:lnTo>
                    <a:pt x="262801" y="607618"/>
                  </a:lnTo>
                  <a:lnTo>
                    <a:pt x="263169" y="607860"/>
                  </a:lnTo>
                  <a:lnTo>
                    <a:pt x="263296" y="607593"/>
                  </a:lnTo>
                  <a:lnTo>
                    <a:pt x="263410" y="607288"/>
                  </a:lnTo>
                  <a:lnTo>
                    <a:pt x="263601" y="606920"/>
                  </a:lnTo>
                  <a:lnTo>
                    <a:pt x="263753" y="606552"/>
                  </a:lnTo>
                  <a:lnTo>
                    <a:pt x="263994" y="606120"/>
                  </a:lnTo>
                  <a:lnTo>
                    <a:pt x="264261" y="605574"/>
                  </a:lnTo>
                  <a:lnTo>
                    <a:pt x="268478" y="602716"/>
                  </a:lnTo>
                  <a:lnTo>
                    <a:pt x="269024" y="602805"/>
                  </a:lnTo>
                  <a:lnTo>
                    <a:pt x="269595" y="602894"/>
                  </a:lnTo>
                  <a:lnTo>
                    <a:pt x="271424" y="603631"/>
                  </a:lnTo>
                  <a:lnTo>
                    <a:pt x="271576" y="603681"/>
                  </a:lnTo>
                  <a:lnTo>
                    <a:pt x="271767" y="603745"/>
                  </a:lnTo>
                  <a:lnTo>
                    <a:pt x="271983" y="603834"/>
                  </a:lnTo>
                  <a:lnTo>
                    <a:pt x="272161" y="603897"/>
                  </a:lnTo>
                  <a:lnTo>
                    <a:pt x="272402" y="603935"/>
                  </a:lnTo>
                  <a:lnTo>
                    <a:pt x="272618" y="603935"/>
                  </a:lnTo>
                  <a:lnTo>
                    <a:pt x="272859" y="603935"/>
                  </a:lnTo>
                  <a:lnTo>
                    <a:pt x="273100" y="603872"/>
                  </a:lnTo>
                  <a:lnTo>
                    <a:pt x="273291" y="603783"/>
                  </a:lnTo>
                  <a:lnTo>
                    <a:pt x="273507" y="603719"/>
                  </a:lnTo>
                  <a:lnTo>
                    <a:pt x="273710" y="603592"/>
                  </a:lnTo>
                  <a:lnTo>
                    <a:pt x="273900" y="603440"/>
                  </a:lnTo>
                  <a:lnTo>
                    <a:pt x="274078" y="603326"/>
                  </a:lnTo>
                  <a:lnTo>
                    <a:pt x="274269" y="603173"/>
                  </a:lnTo>
                  <a:lnTo>
                    <a:pt x="274421" y="602983"/>
                  </a:lnTo>
                  <a:lnTo>
                    <a:pt x="274599" y="602830"/>
                  </a:lnTo>
                  <a:lnTo>
                    <a:pt x="274777" y="602653"/>
                  </a:lnTo>
                  <a:lnTo>
                    <a:pt x="274929" y="602462"/>
                  </a:lnTo>
                  <a:lnTo>
                    <a:pt x="275120" y="602310"/>
                  </a:lnTo>
                  <a:lnTo>
                    <a:pt x="275272" y="602132"/>
                  </a:lnTo>
                  <a:lnTo>
                    <a:pt x="275450" y="601980"/>
                  </a:lnTo>
                  <a:lnTo>
                    <a:pt x="275602" y="601802"/>
                  </a:lnTo>
                  <a:lnTo>
                    <a:pt x="275755" y="601675"/>
                  </a:lnTo>
                  <a:lnTo>
                    <a:pt x="275907" y="601586"/>
                  </a:lnTo>
                  <a:lnTo>
                    <a:pt x="276148" y="601433"/>
                  </a:lnTo>
                  <a:lnTo>
                    <a:pt x="276491" y="601548"/>
                  </a:lnTo>
                  <a:lnTo>
                    <a:pt x="276733" y="601802"/>
                  </a:lnTo>
                  <a:lnTo>
                    <a:pt x="277063" y="602068"/>
                  </a:lnTo>
                  <a:lnTo>
                    <a:pt x="277368" y="602348"/>
                  </a:lnTo>
                  <a:lnTo>
                    <a:pt x="277736" y="602678"/>
                  </a:lnTo>
                  <a:lnTo>
                    <a:pt x="278130" y="603046"/>
                  </a:lnTo>
                  <a:lnTo>
                    <a:pt x="278561" y="603415"/>
                  </a:lnTo>
                  <a:lnTo>
                    <a:pt x="278930" y="603783"/>
                  </a:lnTo>
                  <a:lnTo>
                    <a:pt x="279323" y="604139"/>
                  </a:lnTo>
                  <a:lnTo>
                    <a:pt x="279692" y="604507"/>
                  </a:lnTo>
                  <a:lnTo>
                    <a:pt x="280060" y="604850"/>
                  </a:lnTo>
                  <a:lnTo>
                    <a:pt x="280416" y="605155"/>
                  </a:lnTo>
                  <a:lnTo>
                    <a:pt x="280758" y="605459"/>
                  </a:lnTo>
                  <a:lnTo>
                    <a:pt x="281089" y="605726"/>
                  </a:lnTo>
                  <a:lnTo>
                    <a:pt x="281432" y="605967"/>
                  </a:lnTo>
                  <a:lnTo>
                    <a:pt x="281762" y="606183"/>
                  </a:lnTo>
                  <a:lnTo>
                    <a:pt x="282067" y="606399"/>
                  </a:lnTo>
                  <a:lnTo>
                    <a:pt x="282371" y="606552"/>
                  </a:lnTo>
                  <a:lnTo>
                    <a:pt x="282676" y="606679"/>
                  </a:lnTo>
                  <a:lnTo>
                    <a:pt x="282956" y="606767"/>
                  </a:lnTo>
                  <a:lnTo>
                    <a:pt x="283222" y="606793"/>
                  </a:lnTo>
                  <a:lnTo>
                    <a:pt x="283502" y="606831"/>
                  </a:lnTo>
                  <a:lnTo>
                    <a:pt x="283743" y="606793"/>
                  </a:lnTo>
                  <a:lnTo>
                    <a:pt x="283921" y="606704"/>
                  </a:lnTo>
                  <a:lnTo>
                    <a:pt x="284111" y="606640"/>
                  </a:lnTo>
                  <a:lnTo>
                    <a:pt x="284264" y="606552"/>
                  </a:lnTo>
                  <a:lnTo>
                    <a:pt x="284480" y="606336"/>
                  </a:lnTo>
                  <a:lnTo>
                    <a:pt x="284683" y="606120"/>
                  </a:lnTo>
                  <a:lnTo>
                    <a:pt x="284784" y="605878"/>
                  </a:lnTo>
                  <a:lnTo>
                    <a:pt x="284683" y="605637"/>
                  </a:lnTo>
                  <a:lnTo>
                    <a:pt x="284568" y="605485"/>
                  </a:lnTo>
                  <a:lnTo>
                    <a:pt x="284416" y="605396"/>
                  </a:lnTo>
                  <a:lnTo>
                    <a:pt x="284226" y="605269"/>
                  </a:lnTo>
                  <a:lnTo>
                    <a:pt x="284022" y="605155"/>
                  </a:lnTo>
                  <a:lnTo>
                    <a:pt x="283743" y="605002"/>
                  </a:lnTo>
                  <a:lnTo>
                    <a:pt x="283464" y="604850"/>
                  </a:lnTo>
                  <a:lnTo>
                    <a:pt x="283197" y="604697"/>
                  </a:lnTo>
                  <a:lnTo>
                    <a:pt x="282917" y="604507"/>
                  </a:lnTo>
                  <a:lnTo>
                    <a:pt x="282613" y="604329"/>
                  </a:lnTo>
                  <a:lnTo>
                    <a:pt x="282308" y="604113"/>
                  </a:lnTo>
                  <a:lnTo>
                    <a:pt x="282041" y="603834"/>
                  </a:lnTo>
                  <a:lnTo>
                    <a:pt x="281736" y="603592"/>
                  </a:lnTo>
                  <a:lnTo>
                    <a:pt x="281457" y="603262"/>
                  </a:lnTo>
                  <a:lnTo>
                    <a:pt x="281241" y="602894"/>
                  </a:lnTo>
                  <a:lnTo>
                    <a:pt x="281000" y="602564"/>
                  </a:lnTo>
                  <a:lnTo>
                    <a:pt x="280822" y="602195"/>
                  </a:lnTo>
                  <a:lnTo>
                    <a:pt x="280720" y="601802"/>
                  </a:lnTo>
                  <a:lnTo>
                    <a:pt x="280606" y="601433"/>
                  </a:lnTo>
                  <a:lnTo>
                    <a:pt x="280543" y="601091"/>
                  </a:lnTo>
                  <a:lnTo>
                    <a:pt x="280517" y="600824"/>
                  </a:lnTo>
                  <a:lnTo>
                    <a:pt x="280784" y="600786"/>
                  </a:lnTo>
                  <a:lnTo>
                    <a:pt x="281089" y="600760"/>
                  </a:lnTo>
                  <a:lnTo>
                    <a:pt x="281482" y="600735"/>
                  </a:lnTo>
                  <a:lnTo>
                    <a:pt x="281889" y="600671"/>
                  </a:lnTo>
                  <a:lnTo>
                    <a:pt x="282308" y="600608"/>
                  </a:lnTo>
                  <a:lnTo>
                    <a:pt x="282765" y="600481"/>
                  </a:lnTo>
                  <a:lnTo>
                    <a:pt x="283260" y="600392"/>
                  </a:lnTo>
                  <a:lnTo>
                    <a:pt x="286943" y="597623"/>
                  </a:lnTo>
                  <a:lnTo>
                    <a:pt x="287121" y="597230"/>
                  </a:lnTo>
                  <a:lnTo>
                    <a:pt x="287248" y="596773"/>
                  </a:lnTo>
                  <a:lnTo>
                    <a:pt x="287312" y="596214"/>
                  </a:lnTo>
                  <a:lnTo>
                    <a:pt x="287375" y="595706"/>
                  </a:lnTo>
                  <a:lnTo>
                    <a:pt x="287401" y="595210"/>
                  </a:lnTo>
                  <a:lnTo>
                    <a:pt x="287337" y="594728"/>
                  </a:lnTo>
                  <a:lnTo>
                    <a:pt x="287312" y="594233"/>
                  </a:lnTo>
                  <a:lnTo>
                    <a:pt x="287248" y="593813"/>
                  </a:lnTo>
                  <a:lnTo>
                    <a:pt x="287185" y="593445"/>
                  </a:lnTo>
                  <a:lnTo>
                    <a:pt x="288036" y="593877"/>
                  </a:lnTo>
                  <a:lnTo>
                    <a:pt x="293433" y="597738"/>
                  </a:lnTo>
                  <a:lnTo>
                    <a:pt x="294563" y="598805"/>
                  </a:lnTo>
                  <a:lnTo>
                    <a:pt x="299288" y="607225"/>
                  </a:lnTo>
                  <a:lnTo>
                    <a:pt x="299135" y="607377"/>
                  </a:lnTo>
                  <a:lnTo>
                    <a:pt x="298919" y="607529"/>
                  </a:lnTo>
                  <a:lnTo>
                    <a:pt x="298678" y="607707"/>
                  </a:lnTo>
                  <a:lnTo>
                    <a:pt x="298462" y="607860"/>
                  </a:lnTo>
                  <a:lnTo>
                    <a:pt x="298196" y="608012"/>
                  </a:lnTo>
                  <a:lnTo>
                    <a:pt x="297916" y="608101"/>
                  </a:lnTo>
                  <a:lnTo>
                    <a:pt x="297637" y="608203"/>
                  </a:lnTo>
                  <a:lnTo>
                    <a:pt x="297370" y="608203"/>
                  </a:lnTo>
                  <a:lnTo>
                    <a:pt x="297091" y="608101"/>
                  </a:lnTo>
                  <a:lnTo>
                    <a:pt x="296824" y="608012"/>
                  </a:lnTo>
                  <a:lnTo>
                    <a:pt x="296545" y="607898"/>
                  </a:lnTo>
                  <a:lnTo>
                    <a:pt x="296329" y="607644"/>
                  </a:lnTo>
                  <a:lnTo>
                    <a:pt x="296113" y="607441"/>
                  </a:lnTo>
                  <a:lnTo>
                    <a:pt x="295935" y="607250"/>
                  </a:lnTo>
                  <a:lnTo>
                    <a:pt x="295783" y="607034"/>
                  </a:lnTo>
                  <a:lnTo>
                    <a:pt x="295541" y="606729"/>
                  </a:lnTo>
                  <a:lnTo>
                    <a:pt x="295262" y="606399"/>
                  </a:lnTo>
                  <a:lnTo>
                    <a:pt x="294957" y="606005"/>
                  </a:lnTo>
                  <a:lnTo>
                    <a:pt x="294652" y="605612"/>
                  </a:lnTo>
                  <a:lnTo>
                    <a:pt x="294347" y="605205"/>
                  </a:lnTo>
                  <a:lnTo>
                    <a:pt x="294017" y="604850"/>
                  </a:lnTo>
                  <a:lnTo>
                    <a:pt x="293712" y="604481"/>
                  </a:lnTo>
                  <a:lnTo>
                    <a:pt x="292188" y="603440"/>
                  </a:lnTo>
                  <a:lnTo>
                    <a:pt x="291973" y="603440"/>
                  </a:lnTo>
                  <a:lnTo>
                    <a:pt x="290880" y="604240"/>
                  </a:lnTo>
                  <a:lnTo>
                    <a:pt x="290601" y="604545"/>
                  </a:lnTo>
                  <a:lnTo>
                    <a:pt x="290322" y="604939"/>
                  </a:lnTo>
                  <a:lnTo>
                    <a:pt x="290055" y="605332"/>
                  </a:lnTo>
                  <a:lnTo>
                    <a:pt x="289775" y="605701"/>
                  </a:lnTo>
                  <a:lnTo>
                    <a:pt x="289534" y="606120"/>
                  </a:lnTo>
                  <a:lnTo>
                    <a:pt x="289255" y="606526"/>
                  </a:lnTo>
                  <a:lnTo>
                    <a:pt x="289077" y="606793"/>
                  </a:lnTo>
                  <a:lnTo>
                    <a:pt x="288988" y="606983"/>
                  </a:lnTo>
                  <a:lnTo>
                    <a:pt x="288861" y="607161"/>
                  </a:lnTo>
                  <a:lnTo>
                    <a:pt x="288683" y="607377"/>
                  </a:lnTo>
                  <a:lnTo>
                    <a:pt x="288531" y="607529"/>
                  </a:lnTo>
                  <a:lnTo>
                    <a:pt x="288378" y="607593"/>
                  </a:lnTo>
                  <a:lnTo>
                    <a:pt x="288251" y="607682"/>
                  </a:lnTo>
                  <a:lnTo>
                    <a:pt x="287985" y="607796"/>
                  </a:lnTo>
                  <a:lnTo>
                    <a:pt x="287858" y="607898"/>
                  </a:lnTo>
                  <a:lnTo>
                    <a:pt x="287616" y="608012"/>
                  </a:lnTo>
                  <a:lnTo>
                    <a:pt x="287426" y="608101"/>
                  </a:lnTo>
                  <a:lnTo>
                    <a:pt x="287464" y="608317"/>
                  </a:lnTo>
                  <a:lnTo>
                    <a:pt x="287578" y="608533"/>
                  </a:lnTo>
                  <a:lnTo>
                    <a:pt x="287705" y="608812"/>
                  </a:lnTo>
                  <a:lnTo>
                    <a:pt x="287794" y="609079"/>
                  </a:lnTo>
                  <a:lnTo>
                    <a:pt x="287947" y="609422"/>
                  </a:lnTo>
                  <a:lnTo>
                    <a:pt x="288074" y="609777"/>
                  </a:lnTo>
                  <a:lnTo>
                    <a:pt x="288188" y="610146"/>
                  </a:lnTo>
                  <a:lnTo>
                    <a:pt x="288315" y="610539"/>
                  </a:lnTo>
                  <a:lnTo>
                    <a:pt x="288467" y="610908"/>
                  </a:lnTo>
                  <a:lnTo>
                    <a:pt x="288594" y="611301"/>
                  </a:lnTo>
                  <a:lnTo>
                    <a:pt x="288709" y="611670"/>
                  </a:lnTo>
                  <a:lnTo>
                    <a:pt x="288861" y="612038"/>
                  </a:lnTo>
                  <a:lnTo>
                    <a:pt x="288988" y="612432"/>
                  </a:lnTo>
                  <a:lnTo>
                    <a:pt x="289166" y="612800"/>
                  </a:lnTo>
                  <a:lnTo>
                    <a:pt x="289356" y="613130"/>
                  </a:lnTo>
                  <a:lnTo>
                    <a:pt x="289509" y="613498"/>
                  </a:lnTo>
                  <a:lnTo>
                    <a:pt x="289712" y="613841"/>
                  </a:lnTo>
                  <a:lnTo>
                    <a:pt x="289966" y="614172"/>
                  </a:lnTo>
                  <a:lnTo>
                    <a:pt x="290169" y="614502"/>
                  </a:lnTo>
                  <a:lnTo>
                    <a:pt x="290449" y="614807"/>
                  </a:lnTo>
                  <a:lnTo>
                    <a:pt x="290753" y="615086"/>
                  </a:lnTo>
                  <a:lnTo>
                    <a:pt x="291084" y="615391"/>
                  </a:lnTo>
                  <a:lnTo>
                    <a:pt x="291388" y="615632"/>
                  </a:lnTo>
                  <a:lnTo>
                    <a:pt x="291693" y="615823"/>
                  </a:lnTo>
                  <a:lnTo>
                    <a:pt x="291998" y="615975"/>
                  </a:lnTo>
                  <a:lnTo>
                    <a:pt x="292277" y="616127"/>
                  </a:lnTo>
                  <a:lnTo>
                    <a:pt x="292493" y="616216"/>
                  </a:lnTo>
                  <a:lnTo>
                    <a:pt x="292303" y="616521"/>
                  </a:lnTo>
                  <a:lnTo>
                    <a:pt x="292125" y="616915"/>
                  </a:lnTo>
                  <a:lnTo>
                    <a:pt x="291909" y="617347"/>
                  </a:lnTo>
                  <a:lnTo>
                    <a:pt x="291693" y="617804"/>
                  </a:lnTo>
                  <a:lnTo>
                    <a:pt x="291490" y="618286"/>
                  </a:lnTo>
                  <a:lnTo>
                    <a:pt x="291338" y="618871"/>
                  </a:lnTo>
                  <a:lnTo>
                    <a:pt x="291185" y="619442"/>
                  </a:lnTo>
                  <a:lnTo>
                    <a:pt x="291084" y="620026"/>
                  </a:lnTo>
                  <a:lnTo>
                    <a:pt x="291033" y="620572"/>
                  </a:lnTo>
                  <a:lnTo>
                    <a:pt x="290995" y="621157"/>
                  </a:lnTo>
                  <a:lnTo>
                    <a:pt x="290995" y="621703"/>
                  </a:lnTo>
                  <a:lnTo>
                    <a:pt x="291058" y="622274"/>
                  </a:lnTo>
                  <a:lnTo>
                    <a:pt x="291122" y="622833"/>
                  </a:lnTo>
                  <a:lnTo>
                    <a:pt x="291211" y="623379"/>
                  </a:lnTo>
                  <a:lnTo>
                    <a:pt x="291363" y="623925"/>
                  </a:lnTo>
                  <a:lnTo>
                    <a:pt x="291515" y="624509"/>
                  </a:lnTo>
                  <a:lnTo>
                    <a:pt x="291693" y="625055"/>
                  </a:lnTo>
                  <a:lnTo>
                    <a:pt x="291909" y="625602"/>
                  </a:lnTo>
                  <a:lnTo>
                    <a:pt x="292125" y="626186"/>
                  </a:lnTo>
                  <a:lnTo>
                    <a:pt x="292404" y="626732"/>
                  </a:lnTo>
                  <a:lnTo>
                    <a:pt x="292671" y="627303"/>
                  </a:lnTo>
                  <a:lnTo>
                    <a:pt x="292950" y="627862"/>
                  </a:lnTo>
                  <a:lnTo>
                    <a:pt x="293192" y="628370"/>
                  </a:lnTo>
                  <a:lnTo>
                    <a:pt x="293433" y="628802"/>
                  </a:lnTo>
                  <a:lnTo>
                    <a:pt x="293674" y="629259"/>
                  </a:lnTo>
                  <a:lnTo>
                    <a:pt x="293890" y="629627"/>
                  </a:lnTo>
                  <a:lnTo>
                    <a:pt x="294081" y="629894"/>
                  </a:lnTo>
                  <a:lnTo>
                    <a:pt x="294259" y="629589"/>
                  </a:lnTo>
                  <a:lnTo>
                    <a:pt x="294500" y="629259"/>
                  </a:lnTo>
                  <a:lnTo>
                    <a:pt x="294843" y="628891"/>
                  </a:lnTo>
                  <a:lnTo>
                    <a:pt x="295148" y="628523"/>
                  </a:lnTo>
                  <a:lnTo>
                    <a:pt x="295541" y="628218"/>
                  </a:lnTo>
                  <a:lnTo>
                    <a:pt x="296024" y="628015"/>
                  </a:lnTo>
                  <a:lnTo>
                    <a:pt x="296519" y="627761"/>
                  </a:lnTo>
                  <a:lnTo>
                    <a:pt x="297027" y="627646"/>
                  </a:lnTo>
                  <a:lnTo>
                    <a:pt x="297548" y="627583"/>
                  </a:lnTo>
                  <a:lnTo>
                    <a:pt x="298069" y="627519"/>
                  </a:lnTo>
                  <a:lnTo>
                    <a:pt x="298615" y="627519"/>
                  </a:lnTo>
                  <a:lnTo>
                    <a:pt x="299135" y="627557"/>
                  </a:lnTo>
                  <a:lnTo>
                    <a:pt x="299681" y="627583"/>
                  </a:lnTo>
                  <a:lnTo>
                    <a:pt x="300228" y="627608"/>
                  </a:lnTo>
                  <a:lnTo>
                    <a:pt x="300748" y="627672"/>
                  </a:lnTo>
                  <a:lnTo>
                    <a:pt x="301294" y="627710"/>
                  </a:lnTo>
                  <a:lnTo>
                    <a:pt x="301815" y="627735"/>
                  </a:lnTo>
                  <a:lnTo>
                    <a:pt x="302336" y="627710"/>
                  </a:lnTo>
                  <a:lnTo>
                    <a:pt x="302856" y="627672"/>
                  </a:lnTo>
                  <a:lnTo>
                    <a:pt x="303314" y="627583"/>
                  </a:lnTo>
                  <a:lnTo>
                    <a:pt x="303796" y="627405"/>
                  </a:lnTo>
                  <a:lnTo>
                    <a:pt x="304253" y="627253"/>
                  </a:lnTo>
                  <a:lnTo>
                    <a:pt x="304622" y="626999"/>
                  </a:lnTo>
                  <a:lnTo>
                    <a:pt x="304901" y="626694"/>
                  </a:lnTo>
                  <a:lnTo>
                    <a:pt x="305206" y="626389"/>
                  </a:lnTo>
                  <a:lnTo>
                    <a:pt x="305409" y="626084"/>
                  </a:lnTo>
                  <a:lnTo>
                    <a:pt x="305600" y="625817"/>
                  </a:lnTo>
                  <a:lnTo>
                    <a:pt x="305866" y="625906"/>
                  </a:lnTo>
                  <a:lnTo>
                    <a:pt x="306057" y="625970"/>
                  </a:lnTo>
                  <a:lnTo>
                    <a:pt x="306209" y="626059"/>
                  </a:lnTo>
                  <a:lnTo>
                    <a:pt x="306387" y="626148"/>
                  </a:lnTo>
                  <a:lnTo>
                    <a:pt x="306603" y="626275"/>
                  </a:lnTo>
                  <a:lnTo>
                    <a:pt x="306819" y="626364"/>
                  </a:lnTo>
                  <a:lnTo>
                    <a:pt x="306997" y="626516"/>
                  </a:lnTo>
                  <a:lnTo>
                    <a:pt x="307187" y="626643"/>
                  </a:lnTo>
                  <a:lnTo>
                    <a:pt x="307390" y="626757"/>
                  </a:lnTo>
                  <a:lnTo>
                    <a:pt x="307581" y="626910"/>
                  </a:lnTo>
                  <a:lnTo>
                    <a:pt x="307759" y="627037"/>
                  </a:lnTo>
                  <a:lnTo>
                    <a:pt x="307949" y="627151"/>
                  </a:lnTo>
                  <a:lnTo>
                    <a:pt x="308127" y="627278"/>
                  </a:lnTo>
                  <a:lnTo>
                    <a:pt x="308305" y="627405"/>
                  </a:lnTo>
                  <a:lnTo>
                    <a:pt x="308495" y="627519"/>
                  </a:lnTo>
                  <a:lnTo>
                    <a:pt x="308711" y="627646"/>
                  </a:lnTo>
                  <a:lnTo>
                    <a:pt x="308914" y="627735"/>
                  </a:lnTo>
                  <a:lnTo>
                    <a:pt x="309105" y="627824"/>
                  </a:lnTo>
                  <a:lnTo>
                    <a:pt x="309346" y="627888"/>
                  </a:lnTo>
                  <a:lnTo>
                    <a:pt x="309562" y="627913"/>
                  </a:lnTo>
                  <a:lnTo>
                    <a:pt x="309803" y="627976"/>
                  </a:lnTo>
                  <a:lnTo>
                    <a:pt x="310019" y="628015"/>
                  </a:lnTo>
                  <a:lnTo>
                    <a:pt x="310235" y="628015"/>
                  </a:lnTo>
                  <a:lnTo>
                    <a:pt x="310438" y="627976"/>
                  </a:lnTo>
                  <a:lnTo>
                    <a:pt x="310591" y="627976"/>
                  </a:lnTo>
                  <a:lnTo>
                    <a:pt x="310743" y="627951"/>
                  </a:lnTo>
                  <a:lnTo>
                    <a:pt x="310997" y="627672"/>
                  </a:lnTo>
                  <a:lnTo>
                    <a:pt x="311302" y="627341"/>
                  </a:lnTo>
                  <a:lnTo>
                    <a:pt x="311696" y="626948"/>
                  </a:lnTo>
                  <a:lnTo>
                    <a:pt x="312064" y="626541"/>
                  </a:lnTo>
                  <a:lnTo>
                    <a:pt x="312572" y="626186"/>
                  </a:lnTo>
                  <a:lnTo>
                    <a:pt x="313182" y="625817"/>
                  </a:lnTo>
                  <a:lnTo>
                    <a:pt x="313791" y="625449"/>
                  </a:lnTo>
                  <a:lnTo>
                    <a:pt x="314464" y="625170"/>
                  </a:lnTo>
                  <a:lnTo>
                    <a:pt x="315226" y="625017"/>
                  </a:lnTo>
                  <a:lnTo>
                    <a:pt x="315963" y="624865"/>
                  </a:lnTo>
                  <a:lnTo>
                    <a:pt x="318973" y="625297"/>
                  </a:lnTo>
                  <a:lnTo>
                    <a:pt x="318858" y="625627"/>
                  </a:lnTo>
                  <a:lnTo>
                    <a:pt x="318770" y="626033"/>
                  </a:lnTo>
                  <a:lnTo>
                    <a:pt x="318706" y="626516"/>
                  </a:lnTo>
                  <a:lnTo>
                    <a:pt x="318643" y="626973"/>
                  </a:lnTo>
                  <a:lnTo>
                    <a:pt x="318668" y="627494"/>
                  </a:lnTo>
                  <a:lnTo>
                    <a:pt x="318770" y="628040"/>
                  </a:lnTo>
                  <a:lnTo>
                    <a:pt x="318884" y="628586"/>
                  </a:lnTo>
                  <a:lnTo>
                    <a:pt x="319036" y="629107"/>
                  </a:lnTo>
                  <a:lnTo>
                    <a:pt x="319316" y="629589"/>
                  </a:lnTo>
                  <a:lnTo>
                    <a:pt x="319557" y="630085"/>
                  </a:lnTo>
                  <a:lnTo>
                    <a:pt x="321602" y="632790"/>
                  </a:lnTo>
                  <a:lnTo>
                    <a:pt x="321970" y="633247"/>
                  </a:lnTo>
                  <a:lnTo>
                    <a:pt x="322300" y="633704"/>
                  </a:lnTo>
                  <a:lnTo>
                    <a:pt x="322630" y="634199"/>
                  </a:lnTo>
                  <a:lnTo>
                    <a:pt x="322935" y="634657"/>
                  </a:lnTo>
                  <a:lnTo>
                    <a:pt x="323215" y="635177"/>
                  </a:lnTo>
                  <a:lnTo>
                    <a:pt x="323494" y="635660"/>
                  </a:lnTo>
                  <a:lnTo>
                    <a:pt x="323672" y="636143"/>
                  </a:lnTo>
                  <a:lnTo>
                    <a:pt x="323761" y="636574"/>
                  </a:lnTo>
                  <a:lnTo>
                    <a:pt x="323888" y="637006"/>
                  </a:lnTo>
                  <a:lnTo>
                    <a:pt x="323951" y="637362"/>
                  </a:lnTo>
                  <a:lnTo>
                    <a:pt x="323951" y="637667"/>
                  </a:lnTo>
                  <a:lnTo>
                    <a:pt x="323977" y="637971"/>
                  </a:lnTo>
                  <a:lnTo>
                    <a:pt x="324040" y="638340"/>
                  </a:lnTo>
                  <a:lnTo>
                    <a:pt x="324104" y="638797"/>
                  </a:lnTo>
                  <a:lnTo>
                    <a:pt x="324192" y="639229"/>
                  </a:lnTo>
                  <a:lnTo>
                    <a:pt x="324307" y="639749"/>
                  </a:lnTo>
                  <a:lnTo>
                    <a:pt x="324523" y="640321"/>
                  </a:lnTo>
                  <a:lnTo>
                    <a:pt x="324713" y="640905"/>
                  </a:lnTo>
                  <a:lnTo>
                    <a:pt x="324916" y="641451"/>
                  </a:lnTo>
                  <a:lnTo>
                    <a:pt x="325196" y="642035"/>
                  </a:lnTo>
                  <a:lnTo>
                    <a:pt x="325437" y="642581"/>
                  </a:lnTo>
                  <a:lnTo>
                    <a:pt x="325716" y="643128"/>
                  </a:lnTo>
                  <a:lnTo>
                    <a:pt x="325983" y="643674"/>
                  </a:lnTo>
                  <a:lnTo>
                    <a:pt x="326288" y="644220"/>
                  </a:lnTo>
                  <a:lnTo>
                    <a:pt x="326567" y="644779"/>
                  </a:lnTo>
                  <a:lnTo>
                    <a:pt x="326847" y="645325"/>
                  </a:lnTo>
                  <a:lnTo>
                    <a:pt x="327152" y="645871"/>
                  </a:lnTo>
                  <a:lnTo>
                    <a:pt x="327418" y="646417"/>
                  </a:lnTo>
                  <a:lnTo>
                    <a:pt x="327660" y="646963"/>
                  </a:lnTo>
                  <a:lnTo>
                    <a:pt x="327939" y="647522"/>
                  </a:lnTo>
                  <a:lnTo>
                    <a:pt x="328155" y="648068"/>
                  </a:lnTo>
                  <a:lnTo>
                    <a:pt x="328371" y="648614"/>
                  </a:lnTo>
                  <a:lnTo>
                    <a:pt x="328574" y="649198"/>
                  </a:lnTo>
                  <a:lnTo>
                    <a:pt x="328701" y="649681"/>
                  </a:lnTo>
                  <a:lnTo>
                    <a:pt x="328790" y="650113"/>
                  </a:lnTo>
                  <a:lnTo>
                    <a:pt x="328879" y="650532"/>
                  </a:lnTo>
                  <a:lnTo>
                    <a:pt x="328942" y="650900"/>
                  </a:lnTo>
                  <a:lnTo>
                    <a:pt x="328980" y="651205"/>
                  </a:lnTo>
                  <a:lnTo>
                    <a:pt x="328790" y="651484"/>
                  </a:lnTo>
                  <a:lnTo>
                    <a:pt x="328676" y="651637"/>
                  </a:lnTo>
                  <a:lnTo>
                    <a:pt x="328549" y="651814"/>
                  </a:lnTo>
                  <a:lnTo>
                    <a:pt x="328396" y="651967"/>
                  </a:lnTo>
                  <a:lnTo>
                    <a:pt x="328180" y="652119"/>
                  </a:lnTo>
                  <a:lnTo>
                    <a:pt x="328002" y="652246"/>
                  </a:lnTo>
                  <a:lnTo>
                    <a:pt x="327787" y="652360"/>
                  </a:lnTo>
                  <a:lnTo>
                    <a:pt x="327545" y="652487"/>
                  </a:lnTo>
                  <a:lnTo>
                    <a:pt x="327329" y="652576"/>
                  </a:lnTo>
                  <a:lnTo>
                    <a:pt x="327113" y="652665"/>
                  </a:lnTo>
                  <a:lnTo>
                    <a:pt x="326872" y="652754"/>
                  </a:lnTo>
                  <a:lnTo>
                    <a:pt x="326631" y="652856"/>
                  </a:lnTo>
                  <a:lnTo>
                    <a:pt x="326415" y="652945"/>
                  </a:lnTo>
                  <a:lnTo>
                    <a:pt x="326199" y="653034"/>
                  </a:lnTo>
                  <a:lnTo>
                    <a:pt x="325958" y="653122"/>
                  </a:lnTo>
                  <a:lnTo>
                    <a:pt x="325742" y="653249"/>
                  </a:lnTo>
                  <a:lnTo>
                    <a:pt x="324408" y="655040"/>
                  </a:lnTo>
                  <a:lnTo>
                    <a:pt x="324713" y="655231"/>
                  </a:lnTo>
                  <a:lnTo>
                    <a:pt x="325107" y="655447"/>
                  </a:lnTo>
                  <a:lnTo>
                    <a:pt x="325589" y="655688"/>
                  </a:lnTo>
                  <a:lnTo>
                    <a:pt x="326085" y="655955"/>
                  </a:lnTo>
                  <a:lnTo>
                    <a:pt x="326694" y="656234"/>
                  </a:lnTo>
                  <a:lnTo>
                    <a:pt x="327355" y="656539"/>
                  </a:lnTo>
                  <a:lnTo>
                    <a:pt x="328066" y="656844"/>
                  </a:lnTo>
                  <a:lnTo>
                    <a:pt x="328764" y="657148"/>
                  </a:lnTo>
                  <a:lnTo>
                    <a:pt x="329463" y="657453"/>
                  </a:lnTo>
                  <a:lnTo>
                    <a:pt x="330161" y="657758"/>
                  </a:lnTo>
                  <a:lnTo>
                    <a:pt x="330835" y="658088"/>
                  </a:lnTo>
                  <a:lnTo>
                    <a:pt x="331508" y="658431"/>
                  </a:lnTo>
                  <a:lnTo>
                    <a:pt x="332181" y="658799"/>
                  </a:lnTo>
                  <a:lnTo>
                    <a:pt x="332816" y="659155"/>
                  </a:lnTo>
                  <a:lnTo>
                    <a:pt x="333400" y="659612"/>
                  </a:lnTo>
                  <a:lnTo>
                    <a:pt x="334010" y="660044"/>
                  </a:lnTo>
                  <a:lnTo>
                    <a:pt x="336905" y="665073"/>
                  </a:lnTo>
                  <a:lnTo>
                    <a:pt x="337019" y="665772"/>
                  </a:lnTo>
                  <a:lnTo>
                    <a:pt x="337083" y="666381"/>
                  </a:lnTo>
                  <a:lnTo>
                    <a:pt x="337108" y="666877"/>
                  </a:lnTo>
                  <a:lnTo>
                    <a:pt x="336753" y="666661"/>
                  </a:lnTo>
                  <a:lnTo>
                    <a:pt x="336296" y="666356"/>
                  </a:lnTo>
                  <a:lnTo>
                    <a:pt x="335775" y="665988"/>
                  </a:lnTo>
                  <a:lnTo>
                    <a:pt x="335254" y="665657"/>
                  </a:lnTo>
                  <a:lnTo>
                    <a:pt x="334733" y="665314"/>
                  </a:lnTo>
                  <a:lnTo>
                    <a:pt x="334251" y="664984"/>
                  </a:lnTo>
                  <a:lnTo>
                    <a:pt x="333730" y="664679"/>
                  </a:lnTo>
                  <a:lnTo>
                    <a:pt x="333298" y="664400"/>
                  </a:lnTo>
                  <a:lnTo>
                    <a:pt x="332968" y="664222"/>
                  </a:lnTo>
                  <a:lnTo>
                    <a:pt x="332117" y="663727"/>
                  </a:lnTo>
                  <a:lnTo>
                    <a:pt x="331266" y="663486"/>
                  </a:lnTo>
                  <a:lnTo>
                    <a:pt x="330377" y="663486"/>
                  </a:lnTo>
                  <a:lnTo>
                    <a:pt x="329526" y="663486"/>
                  </a:lnTo>
                  <a:lnTo>
                    <a:pt x="327202" y="664552"/>
                  </a:lnTo>
                  <a:lnTo>
                    <a:pt x="326961" y="664743"/>
                  </a:lnTo>
                  <a:lnTo>
                    <a:pt x="326694" y="665010"/>
                  </a:lnTo>
                  <a:lnTo>
                    <a:pt x="326390" y="665378"/>
                  </a:lnTo>
                  <a:lnTo>
                    <a:pt x="326110" y="665708"/>
                  </a:lnTo>
                  <a:lnTo>
                    <a:pt x="325805" y="666115"/>
                  </a:lnTo>
                  <a:lnTo>
                    <a:pt x="325526" y="666572"/>
                  </a:lnTo>
                  <a:lnTo>
                    <a:pt x="325285" y="666991"/>
                  </a:lnTo>
                  <a:lnTo>
                    <a:pt x="325018" y="667448"/>
                  </a:lnTo>
                  <a:lnTo>
                    <a:pt x="324802" y="667943"/>
                  </a:lnTo>
                  <a:lnTo>
                    <a:pt x="324586" y="668426"/>
                  </a:lnTo>
                  <a:lnTo>
                    <a:pt x="324370" y="668947"/>
                  </a:lnTo>
                  <a:lnTo>
                    <a:pt x="324192" y="669429"/>
                  </a:lnTo>
                  <a:lnTo>
                    <a:pt x="324040" y="669950"/>
                  </a:lnTo>
                  <a:lnTo>
                    <a:pt x="323888" y="670433"/>
                  </a:lnTo>
                  <a:lnTo>
                    <a:pt x="323799" y="670928"/>
                  </a:lnTo>
                  <a:lnTo>
                    <a:pt x="323672" y="671410"/>
                  </a:lnTo>
                  <a:lnTo>
                    <a:pt x="323608" y="671906"/>
                  </a:lnTo>
                  <a:lnTo>
                    <a:pt x="323608" y="672325"/>
                  </a:lnTo>
                  <a:lnTo>
                    <a:pt x="323583" y="672782"/>
                  </a:lnTo>
                  <a:lnTo>
                    <a:pt x="323608" y="673150"/>
                  </a:lnTo>
                  <a:lnTo>
                    <a:pt x="323672" y="673392"/>
                  </a:lnTo>
                  <a:lnTo>
                    <a:pt x="323735" y="673671"/>
                  </a:lnTo>
                  <a:lnTo>
                    <a:pt x="323799" y="673887"/>
                  </a:lnTo>
                  <a:lnTo>
                    <a:pt x="323850" y="674039"/>
                  </a:lnTo>
                  <a:lnTo>
                    <a:pt x="323977" y="674306"/>
                  </a:lnTo>
                  <a:lnTo>
                    <a:pt x="324104" y="674497"/>
                  </a:lnTo>
                  <a:lnTo>
                    <a:pt x="324192" y="674649"/>
                  </a:lnTo>
                  <a:lnTo>
                    <a:pt x="324345" y="674827"/>
                  </a:lnTo>
                  <a:lnTo>
                    <a:pt x="324523" y="675005"/>
                  </a:lnTo>
                  <a:lnTo>
                    <a:pt x="324713" y="675195"/>
                  </a:lnTo>
                  <a:lnTo>
                    <a:pt x="324891" y="675347"/>
                  </a:lnTo>
                  <a:lnTo>
                    <a:pt x="325107" y="675500"/>
                  </a:lnTo>
                  <a:lnTo>
                    <a:pt x="325323" y="675652"/>
                  </a:lnTo>
                  <a:lnTo>
                    <a:pt x="325526" y="675805"/>
                  </a:lnTo>
                  <a:lnTo>
                    <a:pt x="325742" y="675919"/>
                  </a:lnTo>
                  <a:lnTo>
                    <a:pt x="325983" y="676071"/>
                  </a:lnTo>
                  <a:lnTo>
                    <a:pt x="326199" y="676224"/>
                  </a:lnTo>
                  <a:lnTo>
                    <a:pt x="326415" y="676376"/>
                  </a:lnTo>
                  <a:lnTo>
                    <a:pt x="326656" y="676503"/>
                  </a:lnTo>
                  <a:lnTo>
                    <a:pt x="326872" y="676681"/>
                  </a:lnTo>
                  <a:lnTo>
                    <a:pt x="327088" y="676833"/>
                  </a:lnTo>
                  <a:lnTo>
                    <a:pt x="327304" y="677024"/>
                  </a:lnTo>
                  <a:lnTo>
                    <a:pt x="327482" y="677202"/>
                  </a:lnTo>
                  <a:lnTo>
                    <a:pt x="327660" y="677418"/>
                  </a:lnTo>
                  <a:lnTo>
                    <a:pt x="327850" y="677595"/>
                  </a:lnTo>
                  <a:lnTo>
                    <a:pt x="328002" y="677811"/>
                  </a:lnTo>
                  <a:lnTo>
                    <a:pt x="328091" y="678027"/>
                  </a:lnTo>
                  <a:lnTo>
                    <a:pt x="328180" y="678205"/>
                  </a:lnTo>
                  <a:lnTo>
                    <a:pt x="328269" y="678395"/>
                  </a:lnTo>
                  <a:lnTo>
                    <a:pt x="328333" y="678548"/>
                  </a:lnTo>
                  <a:lnTo>
                    <a:pt x="328422" y="678726"/>
                  </a:lnTo>
                  <a:lnTo>
                    <a:pt x="328485" y="678853"/>
                  </a:lnTo>
                  <a:lnTo>
                    <a:pt x="329184" y="679246"/>
                  </a:lnTo>
                  <a:lnTo>
                    <a:pt x="329336" y="679246"/>
                  </a:lnTo>
                  <a:lnTo>
                    <a:pt x="329526" y="679246"/>
                  </a:lnTo>
                  <a:lnTo>
                    <a:pt x="329704" y="679221"/>
                  </a:lnTo>
                  <a:lnTo>
                    <a:pt x="329857" y="679183"/>
                  </a:lnTo>
                  <a:lnTo>
                    <a:pt x="330047" y="679157"/>
                  </a:lnTo>
                  <a:lnTo>
                    <a:pt x="330225" y="679094"/>
                  </a:lnTo>
                  <a:lnTo>
                    <a:pt x="330441" y="679030"/>
                  </a:lnTo>
                  <a:lnTo>
                    <a:pt x="330619" y="678967"/>
                  </a:lnTo>
                  <a:lnTo>
                    <a:pt x="330809" y="678916"/>
                  </a:lnTo>
                  <a:lnTo>
                    <a:pt x="330987" y="678853"/>
                  </a:lnTo>
                  <a:lnTo>
                    <a:pt x="331203" y="678789"/>
                  </a:lnTo>
                  <a:lnTo>
                    <a:pt x="331381" y="678726"/>
                  </a:lnTo>
                  <a:lnTo>
                    <a:pt x="331571" y="678662"/>
                  </a:lnTo>
                  <a:lnTo>
                    <a:pt x="331724" y="678637"/>
                  </a:lnTo>
                  <a:lnTo>
                    <a:pt x="331965" y="678573"/>
                  </a:lnTo>
                  <a:lnTo>
                    <a:pt x="332181" y="678548"/>
                  </a:lnTo>
                  <a:lnTo>
                    <a:pt x="332600" y="678510"/>
                  </a:lnTo>
                  <a:lnTo>
                    <a:pt x="333184" y="678484"/>
                  </a:lnTo>
                  <a:lnTo>
                    <a:pt x="333857" y="678421"/>
                  </a:lnTo>
                  <a:lnTo>
                    <a:pt x="334518" y="678357"/>
                  </a:lnTo>
                  <a:lnTo>
                    <a:pt x="335318" y="678268"/>
                  </a:lnTo>
                  <a:lnTo>
                    <a:pt x="336194" y="678154"/>
                  </a:lnTo>
                  <a:lnTo>
                    <a:pt x="337108" y="678053"/>
                  </a:lnTo>
                  <a:lnTo>
                    <a:pt x="341198" y="677291"/>
                  </a:lnTo>
                  <a:lnTo>
                    <a:pt x="341871" y="677138"/>
                  </a:lnTo>
                  <a:lnTo>
                    <a:pt x="342417" y="676986"/>
                  </a:lnTo>
                  <a:lnTo>
                    <a:pt x="342849" y="676871"/>
                  </a:lnTo>
                  <a:lnTo>
                    <a:pt x="343001" y="676808"/>
                  </a:lnTo>
                  <a:lnTo>
                    <a:pt x="343179" y="676744"/>
                  </a:lnTo>
                  <a:lnTo>
                    <a:pt x="343395" y="676681"/>
                  </a:lnTo>
                  <a:lnTo>
                    <a:pt x="343611" y="676592"/>
                  </a:lnTo>
                  <a:lnTo>
                    <a:pt x="343877" y="676503"/>
                  </a:lnTo>
                  <a:lnTo>
                    <a:pt x="344182" y="676414"/>
                  </a:lnTo>
                  <a:lnTo>
                    <a:pt x="344487" y="676325"/>
                  </a:lnTo>
                  <a:lnTo>
                    <a:pt x="344766" y="676262"/>
                  </a:lnTo>
                  <a:lnTo>
                    <a:pt x="345071" y="676262"/>
                  </a:lnTo>
                  <a:lnTo>
                    <a:pt x="345338" y="676262"/>
                  </a:lnTo>
                  <a:lnTo>
                    <a:pt x="345592" y="676287"/>
                  </a:lnTo>
                  <a:lnTo>
                    <a:pt x="345770" y="676414"/>
                  </a:lnTo>
                  <a:lnTo>
                    <a:pt x="345986" y="676529"/>
                  </a:lnTo>
                  <a:lnTo>
                    <a:pt x="346138" y="676656"/>
                  </a:lnTo>
                  <a:lnTo>
                    <a:pt x="346227" y="676783"/>
                  </a:lnTo>
                  <a:lnTo>
                    <a:pt x="346405" y="676986"/>
                  </a:lnTo>
                  <a:lnTo>
                    <a:pt x="346659" y="677240"/>
                  </a:lnTo>
                  <a:lnTo>
                    <a:pt x="346925" y="677545"/>
                  </a:lnTo>
                  <a:lnTo>
                    <a:pt x="347205" y="677849"/>
                  </a:lnTo>
                  <a:lnTo>
                    <a:pt x="347535" y="678180"/>
                  </a:lnTo>
                  <a:lnTo>
                    <a:pt x="347929" y="678573"/>
                  </a:lnTo>
                  <a:lnTo>
                    <a:pt x="348335" y="678967"/>
                  </a:lnTo>
                  <a:lnTo>
                    <a:pt x="348729" y="679335"/>
                  </a:lnTo>
                  <a:lnTo>
                    <a:pt x="349123" y="679729"/>
                  </a:lnTo>
                  <a:lnTo>
                    <a:pt x="349516" y="680135"/>
                  </a:lnTo>
                  <a:lnTo>
                    <a:pt x="349910" y="680529"/>
                  </a:lnTo>
                  <a:lnTo>
                    <a:pt x="350278" y="680923"/>
                  </a:lnTo>
                  <a:lnTo>
                    <a:pt x="352259" y="683488"/>
                  </a:lnTo>
                  <a:lnTo>
                    <a:pt x="352539" y="683945"/>
                  </a:lnTo>
                  <a:lnTo>
                    <a:pt x="352780" y="684428"/>
                  </a:lnTo>
                  <a:lnTo>
                    <a:pt x="352958" y="684949"/>
                  </a:lnTo>
                  <a:lnTo>
                    <a:pt x="353148" y="685469"/>
                  </a:lnTo>
                  <a:lnTo>
                    <a:pt x="353263" y="685927"/>
                  </a:lnTo>
                  <a:lnTo>
                    <a:pt x="353326" y="686346"/>
                  </a:lnTo>
                  <a:lnTo>
                    <a:pt x="353390" y="686777"/>
                  </a:lnTo>
                  <a:lnTo>
                    <a:pt x="353453" y="687298"/>
                  </a:lnTo>
                  <a:lnTo>
                    <a:pt x="353453" y="687844"/>
                  </a:lnTo>
                  <a:lnTo>
                    <a:pt x="353479" y="688390"/>
                  </a:lnTo>
                  <a:lnTo>
                    <a:pt x="353517" y="689279"/>
                  </a:lnTo>
                  <a:lnTo>
                    <a:pt x="353568" y="690460"/>
                  </a:lnTo>
                  <a:lnTo>
                    <a:pt x="353669" y="691654"/>
                  </a:lnTo>
                  <a:lnTo>
                    <a:pt x="353783" y="693051"/>
                  </a:lnTo>
                  <a:lnTo>
                    <a:pt x="353910" y="694664"/>
                  </a:lnTo>
                  <a:lnTo>
                    <a:pt x="354063" y="696252"/>
                  </a:lnTo>
                  <a:lnTo>
                    <a:pt x="354215" y="697839"/>
                  </a:lnTo>
                  <a:lnTo>
                    <a:pt x="354330" y="699452"/>
                  </a:lnTo>
                  <a:lnTo>
                    <a:pt x="354457" y="701040"/>
                  </a:lnTo>
                  <a:lnTo>
                    <a:pt x="354545" y="702437"/>
                  </a:lnTo>
                  <a:lnTo>
                    <a:pt x="354584" y="703656"/>
                  </a:lnTo>
                  <a:lnTo>
                    <a:pt x="354609" y="704850"/>
                  </a:lnTo>
                  <a:lnTo>
                    <a:pt x="354609" y="705853"/>
                  </a:lnTo>
                  <a:lnTo>
                    <a:pt x="354584" y="706678"/>
                  </a:lnTo>
                  <a:lnTo>
                    <a:pt x="354545" y="708228"/>
                  </a:lnTo>
                  <a:lnTo>
                    <a:pt x="354520" y="710209"/>
                  </a:lnTo>
                  <a:lnTo>
                    <a:pt x="354482" y="712597"/>
                  </a:lnTo>
                  <a:lnTo>
                    <a:pt x="354457" y="714971"/>
                  </a:lnTo>
                  <a:lnTo>
                    <a:pt x="354431" y="717715"/>
                  </a:lnTo>
                  <a:lnTo>
                    <a:pt x="354431" y="720877"/>
                  </a:lnTo>
                  <a:lnTo>
                    <a:pt x="354431" y="724052"/>
                  </a:lnTo>
                  <a:lnTo>
                    <a:pt x="354457" y="727189"/>
                  </a:lnTo>
                  <a:lnTo>
                    <a:pt x="354457" y="730364"/>
                  </a:lnTo>
                  <a:lnTo>
                    <a:pt x="354482" y="733526"/>
                  </a:lnTo>
                  <a:lnTo>
                    <a:pt x="354520" y="736676"/>
                  </a:lnTo>
                  <a:lnTo>
                    <a:pt x="354545" y="739838"/>
                  </a:lnTo>
                  <a:lnTo>
                    <a:pt x="354545" y="743013"/>
                  </a:lnTo>
                  <a:lnTo>
                    <a:pt x="354584" y="746150"/>
                  </a:lnTo>
                  <a:lnTo>
                    <a:pt x="354584" y="749325"/>
                  </a:lnTo>
                  <a:lnTo>
                    <a:pt x="354609" y="752487"/>
                  </a:lnTo>
                  <a:lnTo>
                    <a:pt x="354609" y="755624"/>
                  </a:lnTo>
                  <a:lnTo>
                    <a:pt x="354584" y="758799"/>
                  </a:lnTo>
                  <a:lnTo>
                    <a:pt x="354545" y="761974"/>
                  </a:lnTo>
                  <a:lnTo>
                    <a:pt x="354482" y="765111"/>
                  </a:lnTo>
                  <a:lnTo>
                    <a:pt x="354431" y="768273"/>
                  </a:lnTo>
                  <a:lnTo>
                    <a:pt x="354368" y="771448"/>
                  </a:lnTo>
                  <a:lnTo>
                    <a:pt x="354241" y="774217"/>
                  </a:lnTo>
                  <a:lnTo>
                    <a:pt x="354152" y="776566"/>
                  </a:lnTo>
                  <a:lnTo>
                    <a:pt x="354025" y="778941"/>
                  </a:lnTo>
                  <a:lnTo>
                    <a:pt x="353936" y="780923"/>
                  </a:lnTo>
                  <a:lnTo>
                    <a:pt x="353847" y="782510"/>
                  </a:lnTo>
                  <a:lnTo>
                    <a:pt x="353758" y="783818"/>
                  </a:lnTo>
                  <a:lnTo>
                    <a:pt x="353695" y="785469"/>
                  </a:lnTo>
                  <a:lnTo>
                    <a:pt x="353606" y="787425"/>
                  </a:lnTo>
                  <a:lnTo>
                    <a:pt x="353517" y="789406"/>
                  </a:lnTo>
                  <a:lnTo>
                    <a:pt x="353415" y="791718"/>
                  </a:lnTo>
                  <a:lnTo>
                    <a:pt x="353364" y="794334"/>
                  </a:lnTo>
                  <a:lnTo>
                    <a:pt x="353301" y="796963"/>
                  </a:lnTo>
                  <a:lnTo>
                    <a:pt x="353237" y="799579"/>
                  </a:lnTo>
                  <a:lnTo>
                    <a:pt x="353212" y="802233"/>
                  </a:lnTo>
                  <a:lnTo>
                    <a:pt x="353212" y="804849"/>
                  </a:lnTo>
                  <a:lnTo>
                    <a:pt x="353174" y="807478"/>
                  </a:lnTo>
                  <a:lnTo>
                    <a:pt x="353174" y="810133"/>
                  </a:lnTo>
                  <a:lnTo>
                    <a:pt x="353174" y="812749"/>
                  </a:lnTo>
                  <a:lnTo>
                    <a:pt x="353174" y="815365"/>
                  </a:lnTo>
                  <a:lnTo>
                    <a:pt x="353148" y="818019"/>
                  </a:lnTo>
                  <a:lnTo>
                    <a:pt x="353148" y="825919"/>
                  </a:lnTo>
                  <a:lnTo>
                    <a:pt x="353110" y="828535"/>
                  </a:lnTo>
                  <a:lnTo>
                    <a:pt x="353085" y="831189"/>
                  </a:lnTo>
                  <a:lnTo>
                    <a:pt x="352780" y="842708"/>
                  </a:lnTo>
                  <a:lnTo>
                    <a:pt x="352717" y="844359"/>
                  </a:lnTo>
                  <a:lnTo>
                    <a:pt x="352653" y="845667"/>
                  </a:lnTo>
                  <a:lnTo>
                    <a:pt x="352539" y="848474"/>
                  </a:lnTo>
                  <a:lnTo>
                    <a:pt x="352386" y="851979"/>
                  </a:lnTo>
                  <a:lnTo>
                    <a:pt x="351015" y="893394"/>
                  </a:lnTo>
                  <a:lnTo>
                    <a:pt x="350951" y="898309"/>
                  </a:lnTo>
                  <a:lnTo>
                    <a:pt x="350951" y="902512"/>
                  </a:lnTo>
                  <a:lnTo>
                    <a:pt x="350926" y="906716"/>
                  </a:lnTo>
                  <a:lnTo>
                    <a:pt x="350926" y="910259"/>
                  </a:lnTo>
                  <a:lnTo>
                    <a:pt x="350951" y="913053"/>
                  </a:lnTo>
                  <a:lnTo>
                    <a:pt x="350951" y="916355"/>
                  </a:lnTo>
                  <a:lnTo>
                    <a:pt x="350951" y="917663"/>
                  </a:lnTo>
                  <a:lnTo>
                    <a:pt x="350888" y="919187"/>
                  </a:lnTo>
                  <a:lnTo>
                    <a:pt x="350824" y="920927"/>
                  </a:lnTo>
                  <a:lnTo>
                    <a:pt x="350774" y="922693"/>
                  </a:lnTo>
                  <a:lnTo>
                    <a:pt x="350672" y="924433"/>
                  </a:lnTo>
                  <a:lnTo>
                    <a:pt x="350583" y="926160"/>
                  </a:lnTo>
                  <a:lnTo>
                    <a:pt x="350494" y="927938"/>
                  </a:lnTo>
                  <a:lnTo>
                    <a:pt x="350405" y="929462"/>
                  </a:lnTo>
                  <a:lnTo>
                    <a:pt x="350316" y="930770"/>
                  </a:lnTo>
                  <a:lnTo>
                    <a:pt x="350215" y="932078"/>
                  </a:lnTo>
                  <a:lnTo>
                    <a:pt x="350164" y="933170"/>
                  </a:lnTo>
                  <a:lnTo>
                    <a:pt x="350100" y="934034"/>
                  </a:lnTo>
                  <a:lnTo>
                    <a:pt x="349948" y="935977"/>
                  </a:lnTo>
                  <a:lnTo>
                    <a:pt x="349796" y="938390"/>
                  </a:lnTo>
                  <a:lnTo>
                    <a:pt x="349605" y="941285"/>
                  </a:lnTo>
                  <a:lnTo>
                    <a:pt x="349402" y="944143"/>
                  </a:lnTo>
                  <a:lnTo>
                    <a:pt x="349211" y="947534"/>
                  </a:lnTo>
                  <a:lnTo>
                    <a:pt x="348386" y="970178"/>
                  </a:lnTo>
                  <a:lnTo>
                    <a:pt x="348386" y="973099"/>
                  </a:lnTo>
                  <a:lnTo>
                    <a:pt x="348424" y="975994"/>
                  </a:lnTo>
                  <a:lnTo>
                    <a:pt x="348488" y="978407"/>
                  </a:lnTo>
                  <a:lnTo>
                    <a:pt x="348538" y="980325"/>
                  </a:lnTo>
                  <a:lnTo>
                    <a:pt x="348576" y="981278"/>
                  </a:lnTo>
                  <a:lnTo>
                    <a:pt x="348602" y="982433"/>
                  </a:lnTo>
                  <a:lnTo>
                    <a:pt x="348602" y="983830"/>
                  </a:lnTo>
                  <a:lnTo>
                    <a:pt x="348602" y="985202"/>
                  </a:lnTo>
                  <a:lnTo>
                    <a:pt x="348538" y="986853"/>
                  </a:lnTo>
                  <a:lnTo>
                    <a:pt x="347205" y="999045"/>
                  </a:lnTo>
                  <a:lnTo>
                    <a:pt x="346989" y="1000417"/>
                  </a:lnTo>
                  <a:lnTo>
                    <a:pt x="346773" y="1001547"/>
                  </a:lnTo>
                  <a:lnTo>
                    <a:pt x="346621" y="1002461"/>
                  </a:lnTo>
                  <a:lnTo>
                    <a:pt x="346532" y="1002969"/>
                  </a:lnTo>
                  <a:lnTo>
                    <a:pt x="346405" y="1003642"/>
                  </a:lnTo>
                  <a:lnTo>
                    <a:pt x="346290" y="1004404"/>
                  </a:lnTo>
                  <a:lnTo>
                    <a:pt x="346163" y="1005205"/>
                  </a:lnTo>
                  <a:lnTo>
                    <a:pt x="346049" y="1006119"/>
                  </a:lnTo>
                  <a:lnTo>
                    <a:pt x="345922" y="1007148"/>
                  </a:lnTo>
                  <a:lnTo>
                    <a:pt x="345795" y="1008189"/>
                  </a:lnTo>
                  <a:lnTo>
                    <a:pt x="345681" y="1009218"/>
                  </a:lnTo>
                  <a:lnTo>
                    <a:pt x="345554" y="1010285"/>
                  </a:lnTo>
                  <a:lnTo>
                    <a:pt x="345440" y="1011326"/>
                  </a:lnTo>
                  <a:lnTo>
                    <a:pt x="345313" y="1012240"/>
                  </a:lnTo>
                  <a:lnTo>
                    <a:pt x="345224" y="1013028"/>
                  </a:lnTo>
                  <a:lnTo>
                    <a:pt x="345097" y="1013790"/>
                  </a:lnTo>
                  <a:lnTo>
                    <a:pt x="345008" y="1014463"/>
                  </a:lnTo>
                  <a:lnTo>
                    <a:pt x="344919" y="1014984"/>
                  </a:lnTo>
                  <a:lnTo>
                    <a:pt x="344830" y="1015415"/>
                  </a:lnTo>
                  <a:lnTo>
                    <a:pt x="344792" y="1015898"/>
                  </a:lnTo>
                  <a:lnTo>
                    <a:pt x="344792" y="1016482"/>
                  </a:lnTo>
                  <a:lnTo>
                    <a:pt x="344766" y="1017028"/>
                  </a:lnTo>
                  <a:lnTo>
                    <a:pt x="344881" y="1017574"/>
                  </a:lnTo>
                  <a:lnTo>
                    <a:pt x="345135" y="1018120"/>
                  </a:lnTo>
                  <a:lnTo>
                    <a:pt x="345376" y="1018641"/>
                  </a:lnTo>
                  <a:lnTo>
                    <a:pt x="345744" y="1019098"/>
                  </a:lnTo>
                  <a:lnTo>
                    <a:pt x="346227" y="1019492"/>
                  </a:lnTo>
                  <a:lnTo>
                    <a:pt x="346684" y="1019886"/>
                  </a:lnTo>
                  <a:lnTo>
                    <a:pt x="347205" y="1020191"/>
                  </a:lnTo>
                  <a:lnTo>
                    <a:pt x="347687" y="1020406"/>
                  </a:lnTo>
                  <a:lnTo>
                    <a:pt x="348208" y="1020648"/>
                  </a:lnTo>
                  <a:lnTo>
                    <a:pt x="348665" y="1020838"/>
                  </a:lnTo>
                  <a:lnTo>
                    <a:pt x="349059" y="1020991"/>
                  </a:lnTo>
                  <a:lnTo>
                    <a:pt x="349453" y="1021168"/>
                  </a:lnTo>
                  <a:lnTo>
                    <a:pt x="355371" y="1022426"/>
                  </a:lnTo>
                  <a:lnTo>
                    <a:pt x="356222" y="1022515"/>
                  </a:lnTo>
                  <a:lnTo>
                    <a:pt x="357047" y="1022540"/>
                  </a:lnTo>
                  <a:lnTo>
                    <a:pt x="357898" y="1022540"/>
                  </a:lnTo>
                  <a:lnTo>
                    <a:pt x="358749" y="1022515"/>
                  </a:lnTo>
                  <a:lnTo>
                    <a:pt x="359575" y="1022515"/>
                  </a:lnTo>
                  <a:lnTo>
                    <a:pt x="360426" y="1022451"/>
                  </a:lnTo>
                  <a:lnTo>
                    <a:pt x="361251" y="1022388"/>
                  </a:lnTo>
                  <a:lnTo>
                    <a:pt x="362102" y="1022324"/>
                  </a:lnTo>
                  <a:lnTo>
                    <a:pt x="362966" y="1022235"/>
                  </a:lnTo>
                  <a:lnTo>
                    <a:pt x="363778" y="1022146"/>
                  </a:lnTo>
                  <a:lnTo>
                    <a:pt x="364642" y="1022057"/>
                  </a:lnTo>
                  <a:lnTo>
                    <a:pt x="365455" y="1021969"/>
                  </a:lnTo>
                  <a:lnTo>
                    <a:pt x="366318" y="1021867"/>
                  </a:lnTo>
                  <a:lnTo>
                    <a:pt x="367042" y="1021778"/>
                  </a:lnTo>
                  <a:lnTo>
                    <a:pt x="367690" y="1021715"/>
                  </a:lnTo>
                  <a:lnTo>
                    <a:pt x="368325" y="1021664"/>
                  </a:lnTo>
                  <a:lnTo>
                    <a:pt x="368846" y="1021600"/>
                  </a:lnTo>
                  <a:lnTo>
                    <a:pt x="369265" y="1021562"/>
                  </a:lnTo>
                  <a:lnTo>
                    <a:pt x="369697" y="1021537"/>
                  </a:lnTo>
                  <a:lnTo>
                    <a:pt x="370179" y="1021473"/>
                  </a:lnTo>
                  <a:lnTo>
                    <a:pt x="370763" y="1021410"/>
                  </a:lnTo>
                  <a:lnTo>
                    <a:pt x="371309" y="1021359"/>
                  </a:lnTo>
                  <a:lnTo>
                    <a:pt x="371919" y="1021257"/>
                  </a:lnTo>
                  <a:lnTo>
                    <a:pt x="372503" y="1021105"/>
                  </a:lnTo>
                  <a:lnTo>
                    <a:pt x="373113" y="1020991"/>
                  </a:lnTo>
                  <a:lnTo>
                    <a:pt x="373634" y="1020838"/>
                  </a:lnTo>
                  <a:lnTo>
                    <a:pt x="374091" y="1020622"/>
                  </a:lnTo>
                  <a:lnTo>
                    <a:pt x="374548" y="1020444"/>
                  </a:lnTo>
                  <a:lnTo>
                    <a:pt x="376555" y="1017701"/>
                  </a:lnTo>
                  <a:lnTo>
                    <a:pt x="376682" y="1017244"/>
                  </a:lnTo>
                  <a:lnTo>
                    <a:pt x="376770" y="1016685"/>
                  </a:lnTo>
                  <a:lnTo>
                    <a:pt x="376796" y="1016076"/>
                  </a:lnTo>
                  <a:lnTo>
                    <a:pt x="376796" y="1015466"/>
                  </a:lnTo>
                  <a:lnTo>
                    <a:pt x="376834" y="1014857"/>
                  </a:lnTo>
                  <a:lnTo>
                    <a:pt x="376796" y="1014310"/>
                  </a:lnTo>
                  <a:lnTo>
                    <a:pt x="376770" y="1013739"/>
                  </a:lnTo>
                  <a:lnTo>
                    <a:pt x="376732" y="1013244"/>
                  </a:lnTo>
                  <a:lnTo>
                    <a:pt x="376682" y="1012825"/>
                  </a:lnTo>
                  <a:lnTo>
                    <a:pt x="376682" y="1012482"/>
                  </a:lnTo>
                  <a:lnTo>
                    <a:pt x="376618" y="1012024"/>
                  </a:lnTo>
                  <a:lnTo>
                    <a:pt x="376555" y="1011504"/>
                  </a:lnTo>
                  <a:lnTo>
                    <a:pt x="376466" y="1010996"/>
                  </a:lnTo>
                  <a:lnTo>
                    <a:pt x="376402" y="1010475"/>
                  </a:lnTo>
                  <a:lnTo>
                    <a:pt x="376313" y="1009954"/>
                  </a:lnTo>
                  <a:lnTo>
                    <a:pt x="376224" y="1009434"/>
                  </a:lnTo>
                  <a:lnTo>
                    <a:pt x="376161" y="1009015"/>
                  </a:lnTo>
                  <a:lnTo>
                    <a:pt x="376123" y="1008646"/>
                  </a:lnTo>
                  <a:lnTo>
                    <a:pt x="375970" y="1007541"/>
                  </a:lnTo>
                  <a:lnTo>
                    <a:pt x="375818" y="1006170"/>
                  </a:lnTo>
                  <a:lnTo>
                    <a:pt x="375615" y="1004557"/>
                  </a:lnTo>
                  <a:lnTo>
                    <a:pt x="375424" y="1002919"/>
                  </a:lnTo>
                  <a:lnTo>
                    <a:pt x="375183" y="1000988"/>
                  </a:lnTo>
                  <a:lnTo>
                    <a:pt x="374878" y="998804"/>
                  </a:lnTo>
                  <a:lnTo>
                    <a:pt x="374599" y="996607"/>
                  </a:lnTo>
                  <a:lnTo>
                    <a:pt x="374332" y="994410"/>
                  </a:lnTo>
                  <a:lnTo>
                    <a:pt x="374091" y="992251"/>
                  </a:lnTo>
                  <a:lnTo>
                    <a:pt x="373837" y="990053"/>
                  </a:lnTo>
                  <a:lnTo>
                    <a:pt x="373634" y="988136"/>
                  </a:lnTo>
                  <a:lnTo>
                    <a:pt x="373481" y="986485"/>
                  </a:lnTo>
                  <a:lnTo>
                    <a:pt x="373291" y="984834"/>
                  </a:lnTo>
                  <a:lnTo>
                    <a:pt x="373176" y="983462"/>
                  </a:lnTo>
                  <a:lnTo>
                    <a:pt x="373113" y="982370"/>
                  </a:lnTo>
                  <a:lnTo>
                    <a:pt x="372986" y="981125"/>
                  </a:lnTo>
                  <a:lnTo>
                    <a:pt x="372897" y="979563"/>
                  </a:lnTo>
                  <a:lnTo>
                    <a:pt x="372770" y="977671"/>
                  </a:lnTo>
                  <a:lnTo>
                    <a:pt x="372656" y="975791"/>
                  </a:lnTo>
                  <a:lnTo>
                    <a:pt x="371957" y="958900"/>
                  </a:lnTo>
                  <a:lnTo>
                    <a:pt x="371830" y="954506"/>
                  </a:lnTo>
                  <a:lnTo>
                    <a:pt x="371741" y="950125"/>
                  </a:lnTo>
                  <a:lnTo>
                    <a:pt x="371678" y="945730"/>
                  </a:lnTo>
                  <a:lnTo>
                    <a:pt x="371589" y="941349"/>
                  </a:lnTo>
                  <a:lnTo>
                    <a:pt x="371500" y="937590"/>
                  </a:lnTo>
                  <a:lnTo>
                    <a:pt x="371436" y="934453"/>
                  </a:lnTo>
                  <a:lnTo>
                    <a:pt x="371348" y="931316"/>
                  </a:lnTo>
                  <a:lnTo>
                    <a:pt x="370916" y="919797"/>
                  </a:lnTo>
                  <a:lnTo>
                    <a:pt x="370789" y="916711"/>
                  </a:lnTo>
                  <a:lnTo>
                    <a:pt x="370674" y="913028"/>
                  </a:lnTo>
                  <a:lnTo>
                    <a:pt x="370547" y="909345"/>
                  </a:lnTo>
                  <a:lnTo>
                    <a:pt x="370395" y="905040"/>
                  </a:lnTo>
                  <a:lnTo>
                    <a:pt x="370281" y="900137"/>
                  </a:lnTo>
                  <a:lnTo>
                    <a:pt x="370154" y="895223"/>
                  </a:lnTo>
                  <a:lnTo>
                    <a:pt x="370065" y="890295"/>
                  </a:lnTo>
                  <a:lnTo>
                    <a:pt x="369976" y="885380"/>
                  </a:lnTo>
                  <a:lnTo>
                    <a:pt x="369874" y="880478"/>
                  </a:lnTo>
                  <a:lnTo>
                    <a:pt x="369824" y="876173"/>
                  </a:lnTo>
                  <a:lnTo>
                    <a:pt x="369760" y="872490"/>
                  </a:lnTo>
                  <a:lnTo>
                    <a:pt x="369722" y="868807"/>
                  </a:lnTo>
                  <a:lnTo>
                    <a:pt x="369697" y="865720"/>
                  </a:lnTo>
                  <a:lnTo>
                    <a:pt x="369671" y="863257"/>
                  </a:lnTo>
                  <a:lnTo>
                    <a:pt x="369359" y="824454"/>
                  </a:lnTo>
                  <a:lnTo>
                    <a:pt x="369319" y="809265"/>
                  </a:lnTo>
                  <a:lnTo>
                    <a:pt x="369330" y="801552"/>
                  </a:lnTo>
                  <a:lnTo>
                    <a:pt x="369938" y="759129"/>
                  </a:lnTo>
                  <a:lnTo>
                    <a:pt x="370674" y="739876"/>
                  </a:lnTo>
                  <a:lnTo>
                    <a:pt x="370700" y="739140"/>
                  </a:lnTo>
                  <a:lnTo>
                    <a:pt x="370700" y="738225"/>
                  </a:lnTo>
                  <a:lnTo>
                    <a:pt x="370738" y="737133"/>
                  </a:lnTo>
                  <a:lnTo>
                    <a:pt x="370738" y="736028"/>
                  </a:lnTo>
                  <a:lnTo>
                    <a:pt x="370674" y="734745"/>
                  </a:lnTo>
                  <a:lnTo>
                    <a:pt x="370611" y="733323"/>
                  </a:lnTo>
                  <a:lnTo>
                    <a:pt x="370522" y="731850"/>
                  </a:lnTo>
                  <a:lnTo>
                    <a:pt x="370433" y="730427"/>
                  </a:lnTo>
                  <a:lnTo>
                    <a:pt x="370306" y="728954"/>
                  </a:lnTo>
                  <a:lnTo>
                    <a:pt x="370154" y="727532"/>
                  </a:lnTo>
                  <a:lnTo>
                    <a:pt x="370065" y="726249"/>
                  </a:lnTo>
                  <a:lnTo>
                    <a:pt x="369938" y="725182"/>
                  </a:lnTo>
                  <a:lnTo>
                    <a:pt x="369849" y="724077"/>
                  </a:lnTo>
                  <a:lnTo>
                    <a:pt x="369760" y="723201"/>
                  </a:lnTo>
                  <a:lnTo>
                    <a:pt x="369697" y="722464"/>
                  </a:lnTo>
                  <a:lnTo>
                    <a:pt x="369608" y="721525"/>
                  </a:lnTo>
                  <a:lnTo>
                    <a:pt x="369544" y="720369"/>
                  </a:lnTo>
                  <a:lnTo>
                    <a:pt x="369481" y="718997"/>
                  </a:lnTo>
                  <a:lnTo>
                    <a:pt x="369417" y="717588"/>
                  </a:lnTo>
                  <a:lnTo>
                    <a:pt x="369392" y="715975"/>
                  </a:lnTo>
                  <a:lnTo>
                    <a:pt x="369417" y="714121"/>
                  </a:lnTo>
                  <a:lnTo>
                    <a:pt x="370154" y="703046"/>
                  </a:lnTo>
                  <a:lnTo>
                    <a:pt x="370332" y="701192"/>
                  </a:lnTo>
                  <a:lnTo>
                    <a:pt x="370547" y="699363"/>
                  </a:lnTo>
                  <a:lnTo>
                    <a:pt x="370763" y="697534"/>
                  </a:lnTo>
                  <a:lnTo>
                    <a:pt x="370941" y="695680"/>
                  </a:lnTo>
                  <a:lnTo>
                    <a:pt x="371157" y="693851"/>
                  </a:lnTo>
                  <a:lnTo>
                    <a:pt x="371348" y="691984"/>
                  </a:lnTo>
                  <a:lnTo>
                    <a:pt x="371551" y="690156"/>
                  </a:lnTo>
                  <a:lnTo>
                    <a:pt x="371703" y="688301"/>
                  </a:lnTo>
                  <a:lnTo>
                    <a:pt x="371856" y="686473"/>
                  </a:lnTo>
                  <a:lnTo>
                    <a:pt x="371983" y="684606"/>
                  </a:lnTo>
                  <a:lnTo>
                    <a:pt x="372071" y="682993"/>
                  </a:lnTo>
                  <a:lnTo>
                    <a:pt x="372135" y="681621"/>
                  </a:lnTo>
                  <a:lnTo>
                    <a:pt x="372160" y="680224"/>
                  </a:lnTo>
                  <a:lnTo>
                    <a:pt x="372198" y="679246"/>
                  </a:lnTo>
                  <a:lnTo>
                    <a:pt x="372198" y="678662"/>
                  </a:lnTo>
                  <a:lnTo>
                    <a:pt x="372198" y="678091"/>
                  </a:lnTo>
                  <a:lnTo>
                    <a:pt x="372224" y="677633"/>
                  </a:lnTo>
                  <a:lnTo>
                    <a:pt x="372262" y="677291"/>
                  </a:lnTo>
                  <a:lnTo>
                    <a:pt x="372287" y="676960"/>
                  </a:lnTo>
                  <a:lnTo>
                    <a:pt x="372376" y="676592"/>
                  </a:lnTo>
                  <a:lnTo>
                    <a:pt x="372503" y="676173"/>
                  </a:lnTo>
                  <a:lnTo>
                    <a:pt x="372618" y="675716"/>
                  </a:lnTo>
                  <a:lnTo>
                    <a:pt x="372770" y="675284"/>
                  </a:lnTo>
                  <a:lnTo>
                    <a:pt x="372960" y="674890"/>
                  </a:lnTo>
                  <a:lnTo>
                    <a:pt x="373176" y="674458"/>
                  </a:lnTo>
                  <a:lnTo>
                    <a:pt x="373354" y="674090"/>
                  </a:lnTo>
                  <a:lnTo>
                    <a:pt x="373507" y="673823"/>
                  </a:lnTo>
                  <a:lnTo>
                    <a:pt x="373684" y="673519"/>
                  </a:lnTo>
                  <a:lnTo>
                    <a:pt x="373837" y="673277"/>
                  </a:lnTo>
                  <a:lnTo>
                    <a:pt x="373964" y="673087"/>
                  </a:lnTo>
                  <a:lnTo>
                    <a:pt x="374446" y="672363"/>
                  </a:lnTo>
                  <a:lnTo>
                    <a:pt x="375005" y="671449"/>
                  </a:lnTo>
                  <a:lnTo>
                    <a:pt x="375615" y="670318"/>
                  </a:lnTo>
                  <a:lnTo>
                    <a:pt x="376250" y="669213"/>
                  </a:lnTo>
                  <a:lnTo>
                    <a:pt x="376923" y="667880"/>
                  </a:lnTo>
                  <a:lnTo>
                    <a:pt x="377647" y="666318"/>
                  </a:lnTo>
                  <a:lnTo>
                    <a:pt x="378358" y="664794"/>
                  </a:lnTo>
                  <a:lnTo>
                    <a:pt x="379056" y="663219"/>
                  </a:lnTo>
                  <a:lnTo>
                    <a:pt x="379691" y="661657"/>
                  </a:lnTo>
                  <a:lnTo>
                    <a:pt x="380365" y="660069"/>
                  </a:lnTo>
                  <a:lnTo>
                    <a:pt x="380911" y="658698"/>
                  </a:lnTo>
                  <a:lnTo>
                    <a:pt x="381406" y="657517"/>
                  </a:lnTo>
                  <a:lnTo>
                    <a:pt x="381889" y="656323"/>
                  </a:lnTo>
                  <a:lnTo>
                    <a:pt x="382257" y="655497"/>
                  </a:lnTo>
                  <a:lnTo>
                    <a:pt x="382435" y="655040"/>
                  </a:lnTo>
                  <a:lnTo>
                    <a:pt x="382651" y="654558"/>
                  </a:lnTo>
                  <a:lnTo>
                    <a:pt x="382803" y="654189"/>
                  </a:lnTo>
                  <a:lnTo>
                    <a:pt x="382866" y="653948"/>
                  </a:lnTo>
                  <a:lnTo>
                    <a:pt x="382955" y="653707"/>
                  </a:lnTo>
                  <a:lnTo>
                    <a:pt x="383082" y="653427"/>
                  </a:lnTo>
                  <a:lnTo>
                    <a:pt x="383197" y="653097"/>
                  </a:lnTo>
                  <a:lnTo>
                    <a:pt x="383324" y="652792"/>
                  </a:lnTo>
                  <a:lnTo>
                    <a:pt x="384302" y="651573"/>
                  </a:lnTo>
                  <a:lnTo>
                    <a:pt x="384543" y="651421"/>
                  </a:lnTo>
                  <a:lnTo>
                    <a:pt x="384759" y="651332"/>
                  </a:lnTo>
                  <a:lnTo>
                    <a:pt x="384962" y="651268"/>
                  </a:lnTo>
                  <a:lnTo>
                    <a:pt x="385330" y="651268"/>
                  </a:lnTo>
                  <a:lnTo>
                    <a:pt x="385483" y="651294"/>
                  </a:lnTo>
                  <a:lnTo>
                    <a:pt x="385673" y="651332"/>
                  </a:lnTo>
                  <a:lnTo>
                    <a:pt x="385851" y="651421"/>
                  </a:lnTo>
                  <a:lnTo>
                    <a:pt x="386067" y="651484"/>
                  </a:lnTo>
                  <a:lnTo>
                    <a:pt x="387007" y="652030"/>
                  </a:lnTo>
                  <a:lnTo>
                    <a:pt x="387223" y="652119"/>
                  </a:lnTo>
                  <a:lnTo>
                    <a:pt x="387400" y="652246"/>
                  </a:lnTo>
                  <a:lnTo>
                    <a:pt x="387591" y="652335"/>
                  </a:lnTo>
                  <a:lnTo>
                    <a:pt x="387769" y="652424"/>
                  </a:lnTo>
                  <a:lnTo>
                    <a:pt x="387959" y="652513"/>
                  </a:lnTo>
                  <a:lnTo>
                    <a:pt x="388137" y="652576"/>
                  </a:lnTo>
                  <a:lnTo>
                    <a:pt x="388289" y="652640"/>
                  </a:lnTo>
                  <a:lnTo>
                    <a:pt x="388467" y="652665"/>
                  </a:lnTo>
                  <a:lnTo>
                    <a:pt x="388658" y="652640"/>
                  </a:lnTo>
                  <a:lnTo>
                    <a:pt x="388810" y="652640"/>
                  </a:lnTo>
                  <a:lnTo>
                    <a:pt x="388962" y="652602"/>
                  </a:lnTo>
                  <a:lnTo>
                    <a:pt x="389204" y="652487"/>
                  </a:lnTo>
                  <a:lnTo>
                    <a:pt x="389382" y="652335"/>
                  </a:lnTo>
                  <a:lnTo>
                    <a:pt x="389636" y="652119"/>
                  </a:lnTo>
                  <a:lnTo>
                    <a:pt x="389940" y="651840"/>
                  </a:lnTo>
                  <a:lnTo>
                    <a:pt x="390334" y="651573"/>
                  </a:lnTo>
                  <a:lnTo>
                    <a:pt x="393293" y="650138"/>
                  </a:lnTo>
                  <a:lnTo>
                    <a:pt x="393839" y="649986"/>
                  </a:lnTo>
                  <a:lnTo>
                    <a:pt x="397192" y="649503"/>
                  </a:lnTo>
                  <a:lnTo>
                    <a:pt x="397764" y="649465"/>
                  </a:lnTo>
                  <a:lnTo>
                    <a:pt x="398348" y="649439"/>
                  </a:lnTo>
                  <a:lnTo>
                    <a:pt x="398894" y="649401"/>
                  </a:lnTo>
                  <a:lnTo>
                    <a:pt x="399478" y="649376"/>
                  </a:lnTo>
                  <a:lnTo>
                    <a:pt x="400050" y="649351"/>
                  </a:lnTo>
                  <a:lnTo>
                    <a:pt x="400634" y="649312"/>
                  </a:lnTo>
                  <a:lnTo>
                    <a:pt x="401116" y="649287"/>
                  </a:lnTo>
                  <a:lnTo>
                    <a:pt x="401548" y="649224"/>
                  </a:lnTo>
                  <a:lnTo>
                    <a:pt x="401980" y="649198"/>
                  </a:lnTo>
                  <a:lnTo>
                    <a:pt x="402336" y="649160"/>
                  </a:lnTo>
                  <a:lnTo>
                    <a:pt x="402615" y="649097"/>
                  </a:lnTo>
                  <a:lnTo>
                    <a:pt x="402945" y="649071"/>
                  </a:lnTo>
                  <a:lnTo>
                    <a:pt x="403377" y="649008"/>
                  </a:lnTo>
                  <a:lnTo>
                    <a:pt x="403834" y="648982"/>
                  </a:lnTo>
                  <a:lnTo>
                    <a:pt x="404291" y="648944"/>
                  </a:lnTo>
                  <a:lnTo>
                    <a:pt x="404774" y="648944"/>
                  </a:lnTo>
                  <a:lnTo>
                    <a:pt x="405333" y="649008"/>
                  </a:lnTo>
                  <a:lnTo>
                    <a:pt x="405841" y="649071"/>
                  </a:lnTo>
                  <a:lnTo>
                    <a:pt x="406361" y="649198"/>
                  </a:lnTo>
                  <a:lnTo>
                    <a:pt x="406819" y="649376"/>
                  </a:lnTo>
                  <a:lnTo>
                    <a:pt x="407314" y="649554"/>
                  </a:lnTo>
                  <a:lnTo>
                    <a:pt x="407733" y="649808"/>
                  </a:lnTo>
                  <a:lnTo>
                    <a:pt x="408101" y="650074"/>
                  </a:lnTo>
                  <a:lnTo>
                    <a:pt x="408470" y="650316"/>
                  </a:lnTo>
                  <a:lnTo>
                    <a:pt x="408838" y="650621"/>
                  </a:lnTo>
                  <a:lnTo>
                    <a:pt x="409194" y="650963"/>
                  </a:lnTo>
                  <a:lnTo>
                    <a:pt x="409600" y="651268"/>
                  </a:lnTo>
                  <a:lnTo>
                    <a:pt x="410146" y="651687"/>
                  </a:lnTo>
                  <a:lnTo>
                    <a:pt x="410845" y="652145"/>
                  </a:lnTo>
                  <a:lnTo>
                    <a:pt x="411543" y="652640"/>
                  </a:lnTo>
                  <a:lnTo>
                    <a:pt x="412369" y="653008"/>
                  </a:lnTo>
                  <a:lnTo>
                    <a:pt x="413258" y="653186"/>
                  </a:lnTo>
                  <a:lnTo>
                    <a:pt x="414172" y="653364"/>
                  </a:lnTo>
                  <a:lnTo>
                    <a:pt x="415112" y="653364"/>
                  </a:lnTo>
                  <a:lnTo>
                    <a:pt x="416052" y="653122"/>
                  </a:lnTo>
                  <a:lnTo>
                    <a:pt x="417004" y="652856"/>
                  </a:lnTo>
                  <a:lnTo>
                    <a:pt x="417855" y="652487"/>
                  </a:lnTo>
                  <a:lnTo>
                    <a:pt x="418680" y="651967"/>
                  </a:lnTo>
                  <a:lnTo>
                    <a:pt x="419468" y="651484"/>
                  </a:lnTo>
                  <a:lnTo>
                    <a:pt x="420166" y="650989"/>
                  </a:lnTo>
                  <a:lnTo>
                    <a:pt x="420751" y="650532"/>
                  </a:lnTo>
                  <a:lnTo>
                    <a:pt x="420903" y="650443"/>
                  </a:lnTo>
                  <a:lnTo>
                    <a:pt x="421144" y="650316"/>
                  </a:lnTo>
                  <a:lnTo>
                    <a:pt x="421449" y="650265"/>
                  </a:lnTo>
                  <a:lnTo>
                    <a:pt x="421601" y="650227"/>
                  </a:lnTo>
                  <a:lnTo>
                    <a:pt x="421792" y="650201"/>
                  </a:lnTo>
                  <a:lnTo>
                    <a:pt x="421944" y="650163"/>
                  </a:lnTo>
                  <a:lnTo>
                    <a:pt x="422122" y="650163"/>
                  </a:lnTo>
                  <a:lnTo>
                    <a:pt x="422300" y="650138"/>
                  </a:lnTo>
                  <a:lnTo>
                    <a:pt x="422490" y="650138"/>
                  </a:lnTo>
                  <a:lnTo>
                    <a:pt x="422643" y="650138"/>
                  </a:lnTo>
                  <a:lnTo>
                    <a:pt x="422821" y="650113"/>
                  </a:lnTo>
                  <a:lnTo>
                    <a:pt x="422973" y="650074"/>
                  </a:lnTo>
                  <a:lnTo>
                    <a:pt x="423125" y="650049"/>
                  </a:lnTo>
                  <a:lnTo>
                    <a:pt x="423278" y="649986"/>
                  </a:lnTo>
                  <a:lnTo>
                    <a:pt x="423430" y="649922"/>
                  </a:lnTo>
                  <a:lnTo>
                    <a:pt x="423583" y="649833"/>
                  </a:lnTo>
                  <a:lnTo>
                    <a:pt x="424103" y="649046"/>
                  </a:lnTo>
                  <a:lnTo>
                    <a:pt x="424167" y="648893"/>
                  </a:lnTo>
                  <a:lnTo>
                    <a:pt x="424167" y="648436"/>
                  </a:lnTo>
                  <a:lnTo>
                    <a:pt x="424103" y="648030"/>
                  </a:lnTo>
                  <a:lnTo>
                    <a:pt x="423976" y="647573"/>
                  </a:lnTo>
                  <a:lnTo>
                    <a:pt x="423887" y="647153"/>
                  </a:lnTo>
                  <a:lnTo>
                    <a:pt x="423672" y="646696"/>
                  </a:lnTo>
                  <a:lnTo>
                    <a:pt x="423367" y="646264"/>
                  </a:lnTo>
                  <a:lnTo>
                    <a:pt x="423100" y="645807"/>
                  </a:lnTo>
                  <a:lnTo>
                    <a:pt x="422732" y="645439"/>
                  </a:lnTo>
                  <a:lnTo>
                    <a:pt x="422338" y="645109"/>
                  </a:lnTo>
                  <a:lnTo>
                    <a:pt x="421944" y="644779"/>
                  </a:lnTo>
                  <a:lnTo>
                    <a:pt x="421513" y="644474"/>
                  </a:lnTo>
                  <a:lnTo>
                    <a:pt x="421055" y="644194"/>
                  </a:lnTo>
                  <a:lnTo>
                    <a:pt x="420598" y="643915"/>
                  </a:lnTo>
                  <a:lnTo>
                    <a:pt x="420116" y="643648"/>
                  </a:lnTo>
                  <a:lnTo>
                    <a:pt x="419658" y="643369"/>
                  </a:lnTo>
                  <a:lnTo>
                    <a:pt x="419163" y="643128"/>
                  </a:lnTo>
                  <a:lnTo>
                    <a:pt x="418706" y="642848"/>
                  </a:lnTo>
                  <a:lnTo>
                    <a:pt x="418249" y="642543"/>
                  </a:lnTo>
                  <a:lnTo>
                    <a:pt x="417791" y="642277"/>
                  </a:lnTo>
                  <a:lnTo>
                    <a:pt x="416179" y="640511"/>
                  </a:lnTo>
                  <a:lnTo>
                    <a:pt x="416001" y="640168"/>
                  </a:lnTo>
                  <a:lnTo>
                    <a:pt x="415848" y="639838"/>
                  </a:lnTo>
                  <a:lnTo>
                    <a:pt x="415785" y="639559"/>
                  </a:lnTo>
                  <a:lnTo>
                    <a:pt x="415658" y="639648"/>
                  </a:lnTo>
                  <a:lnTo>
                    <a:pt x="415505" y="639749"/>
                  </a:lnTo>
                  <a:lnTo>
                    <a:pt x="415328" y="639864"/>
                  </a:lnTo>
                  <a:lnTo>
                    <a:pt x="415137" y="639991"/>
                  </a:lnTo>
                  <a:lnTo>
                    <a:pt x="414959" y="640143"/>
                  </a:lnTo>
                  <a:lnTo>
                    <a:pt x="414743" y="640295"/>
                  </a:lnTo>
                  <a:lnTo>
                    <a:pt x="414528" y="640448"/>
                  </a:lnTo>
                  <a:lnTo>
                    <a:pt x="414286" y="640600"/>
                  </a:lnTo>
                  <a:lnTo>
                    <a:pt x="414108" y="640753"/>
                  </a:lnTo>
                  <a:lnTo>
                    <a:pt x="413893" y="640867"/>
                  </a:lnTo>
                  <a:lnTo>
                    <a:pt x="413677" y="640994"/>
                  </a:lnTo>
                  <a:lnTo>
                    <a:pt x="413461" y="641083"/>
                  </a:lnTo>
                  <a:lnTo>
                    <a:pt x="413258" y="641172"/>
                  </a:lnTo>
                  <a:lnTo>
                    <a:pt x="413042" y="641273"/>
                  </a:lnTo>
                  <a:lnTo>
                    <a:pt x="412826" y="641299"/>
                  </a:lnTo>
                  <a:lnTo>
                    <a:pt x="412610" y="641362"/>
                  </a:lnTo>
                  <a:lnTo>
                    <a:pt x="412394" y="641362"/>
                  </a:lnTo>
                  <a:lnTo>
                    <a:pt x="412153" y="641362"/>
                  </a:lnTo>
                  <a:lnTo>
                    <a:pt x="411937" y="641324"/>
                  </a:lnTo>
                  <a:lnTo>
                    <a:pt x="411695" y="641273"/>
                  </a:lnTo>
                  <a:lnTo>
                    <a:pt x="411454" y="641172"/>
                  </a:lnTo>
                  <a:lnTo>
                    <a:pt x="411213" y="641083"/>
                  </a:lnTo>
                  <a:lnTo>
                    <a:pt x="410972" y="640969"/>
                  </a:lnTo>
                  <a:lnTo>
                    <a:pt x="410781" y="640816"/>
                  </a:lnTo>
                  <a:lnTo>
                    <a:pt x="410565" y="640664"/>
                  </a:lnTo>
                  <a:lnTo>
                    <a:pt x="410387" y="640511"/>
                  </a:lnTo>
                  <a:lnTo>
                    <a:pt x="410108" y="640257"/>
                  </a:lnTo>
                  <a:lnTo>
                    <a:pt x="409956" y="640143"/>
                  </a:lnTo>
                  <a:lnTo>
                    <a:pt x="409752" y="639991"/>
                  </a:lnTo>
                  <a:lnTo>
                    <a:pt x="409536" y="639800"/>
                  </a:lnTo>
                  <a:lnTo>
                    <a:pt x="409257" y="639648"/>
                  </a:lnTo>
                  <a:lnTo>
                    <a:pt x="408952" y="639470"/>
                  </a:lnTo>
                  <a:lnTo>
                    <a:pt x="408686" y="639292"/>
                  </a:lnTo>
                  <a:lnTo>
                    <a:pt x="408381" y="639102"/>
                  </a:lnTo>
                  <a:lnTo>
                    <a:pt x="408076" y="638924"/>
                  </a:lnTo>
                  <a:lnTo>
                    <a:pt x="407771" y="638771"/>
                  </a:lnTo>
                  <a:lnTo>
                    <a:pt x="407466" y="638581"/>
                  </a:lnTo>
                  <a:lnTo>
                    <a:pt x="407162" y="638403"/>
                  </a:lnTo>
                  <a:lnTo>
                    <a:pt x="406857" y="638225"/>
                  </a:lnTo>
                  <a:lnTo>
                    <a:pt x="406552" y="638035"/>
                  </a:lnTo>
                  <a:lnTo>
                    <a:pt x="406273" y="637819"/>
                  </a:lnTo>
                  <a:lnTo>
                    <a:pt x="405968" y="637616"/>
                  </a:lnTo>
                  <a:lnTo>
                    <a:pt x="405688" y="637362"/>
                  </a:lnTo>
                  <a:lnTo>
                    <a:pt x="405447" y="637120"/>
                  </a:lnTo>
                  <a:lnTo>
                    <a:pt x="405180" y="636879"/>
                  </a:lnTo>
                  <a:lnTo>
                    <a:pt x="404926" y="636600"/>
                  </a:lnTo>
                  <a:lnTo>
                    <a:pt x="404723" y="636270"/>
                  </a:lnTo>
                  <a:lnTo>
                    <a:pt x="404469" y="635965"/>
                  </a:lnTo>
                  <a:lnTo>
                    <a:pt x="404291" y="635660"/>
                  </a:lnTo>
                  <a:lnTo>
                    <a:pt x="404164" y="635355"/>
                  </a:lnTo>
                  <a:lnTo>
                    <a:pt x="404012" y="635076"/>
                  </a:lnTo>
                  <a:lnTo>
                    <a:pt x="403923" y="634809"/>
                  </a:lnTo>
                  <a:lnTo>
                    <a:pt x="403834" y="634593"/>
                  </a:lnTo>
                  <a:lnTo>
                    <a:pt x="403771" y="634441"/>
                  </a:lnTo>
                  <a:lnTo>
                    <a:pt x="403707" y="634263"/>
                  </a:lnTo>
                  <a:lnTo>
                    <a:pt x="403593" y="634072"/>
                  </a:lnTo>
                  <a:lnTo>
                    <a:pt x="403466" y="633857"/>
                  </a:lnTo>
                  <a:lnTo>
                    <a:pt x="403288" y="633653"/>
                  </a:lnTo>
                  <a:lnTo>
                    <a:pt x="403072" y="633437"/>
                  </a:lnTo>
                  <a:lnTo>
                    <a:pt x="402831" y="633196"/>
                  </a:lnTo>
                  <a:lnTo>
                    <a:pt x="402551" y="633006"/>
                  </a:lnTo>
                  <a:lnTo>
                    <a:pt x="402247" y="632828"/>
                  </a:lnTo>
                  <a:lnTo>
                    <a:pt x="401980" y="632612"/>
                  </a:lnTo>
                  <a:lnTo>
                    <a:pt x="401637" y="632434"/>
                  </a:lnTo>
                  <a:lnTo>
                    <a:pt x="401307" y="632282"/>
                  </a:lnTo>
                  <a:lnTo>
                    <a:pt x="401002" y="632091"/>
                  </a:lnTo>
                  <a:lnTo>
                    <a:pt x="400634" y="631939"/>
                  </a:lnTo>
                  <a:lnTo>
                    <a:pt x="400304" y="631761"/>
                  </a:lnTo>
                  <a:lnTo>
                    <a:pt x="399961" y="631609"/>
                  </a:lnTo>
                  <a:lnTo>
                    <a:pt x="399592" y="631418"/>
                  </a:lnTo>
                  <a:lnTo>
                    <a:pt x="399262" y="631266"/>
                  </a:lnTo>
                  <a:lnTo>
                    <a:pt x="398932" y="631088"/>
                  </a:lnTo>
                  <a:lnTo>
                    <a:pt x="398589" y="630910"/>
                  </a:lnTo>
                  <a:lnTo>
                    <a:pt x="398284" y="630694"/>
                  </a:lnTo>
                  <a:lnTo>
                    <a:pt x="397954" y="630504"/>
                  </a:lnTo>
                  <a:lnTo>
                    <a:pt x="397713" y="630326"/>
                  </a:lnTo>
                  <a:lnTo>
                    <a:pt x="397522" y="630148"/>
                  </a:lnTo>
                  <a:lnTo>
                    <a:pt x="397306" y="629958"/>
                  </a:lnTo>
                  <a:lnTo>
                    <a:pt x="397154" y="629805"/>
                  </a:lnTo>
                  <a:lnTo>
                    <a:pt x="397040" y="629653"/>
                  </a:lnTo>
                  <a:lnTo>
                    <a:pt x="397154" y="629386"/>
                  </a:lnTo>
                  <a:lnTo>
                    <a:pt x="397306" y="629081"/>
                  </a:lnTo>
                  <a:lnTo>
                    <a:pt x="397522" y="628777"/>
                  </a:lnTo>
                  <a:lnTo>
                    <a:pt x="397738" y="628472"/>
                  </a:lnTo>
                  <a:lnTo>
                    <a:pt x="397979" y="628192"/>
                  </a:lnTo>
                  <a:lnTo>
                    <a:pt x="398322" y="628040"/>
                  </a:lnTo>
                  <a:lnTo>
                    <a:pt x="398627" y="627862"/>
                  </a:lnTo>
                  <a:lnTo>
                    <a:pt x="398983" y="627761"/>
                  </a:lnTo>
                  <a:lnTo>
                    <a:pt x="399326" y="627761"/>
                  </a:lnTo>
                  <a:lnTo>
                    <a:pt x="399694" y="627735"/>
                  </a:lnTo>
                  <a:lnTo>
                    <a:pt x="400050" y="627799"/>
                  </a:lnTo>
                  <a:lnTo>
                    <a:pt x="400418" y="627888"/>
                  </a:lnTo>
                  <a:lnTo>
                    <a:pt x="400786" y="627976"/>
                  </a:lnTo>
                  <a:lnTo>
                    <a:pt x="401154" y="628065"/>
                  </a:lnTo>
                  <a:lnTo>
                    <a:pt x="401523" y="628167"/>
                  </a:lnTo>
                  <a:lnTo>
                    <a:pt x="401916" y="628281"/>
                  </a:lnTo>
                  <a:lnTo>
                    <a:pt x="402285" y="628370"/>
                  </a:lnTo>
                  <a:lnTo>
                    <a:pt x="402615" y="628434"/>
                  </a:lnTo>
                  <a:lnTo>
                    <a:pt x="402983" y="628497"/>
                  </a:lnTo>
                  <a:lnTo>
                    <a:pt x="403313" y="628497"/>
                  </a:lnTo>
                  <a:lnTo>
                    <a:pt x="404990" y="627278"/>
                  </a:lnTo>
                  <a:lnTo>
                    <a:pt x="404990" y="627062"/>
                  </a:lnTo>
                  <a:lnTo>
                    <a:pt x="404990" y="626821"/>
                  </a:lnTo>
                  <a:lnTo>
                    <a:pt x="404990" y="626541"/>
                  </a:lnTo>
                  <a:lnTo>
                    <a:pt x="404926" y="626300"/>
                  </a:lnTo>
                  <a:lnTo>
                    <a:pt x="404228" y="625017"/>
                  </a:lnTo>
                  <a:lnTo>
                    <a:pt x="404050" y="624776"/>
                  </a:lnTo>
                  <a:lnTo>
                    <a:pt x="403834" y="624598"/>
                  </a:lnTo>
                  <a:lnTo>
                    <a:pt x="403618" y="624382"/>
                  </a:lnTo>
                  <a:lnTo>
                    <a:pt x="403377" y="624166"/>
                  </a:lnTo>
                  <a:lnTo>
                    <a:pt x="403161" y="623989"/>
                  </a:lnTo>
                  <a:lnTo>
                    <a:pt x="402920" y="623773"/>
                  </a:lnTo>
                  <a:lnTo>
                    <a:pt x="402704" y="623595"/>
                  </a:lnTo>
                  <a:lnTo>
                    <a:pt x="401548" y="622071"/>
                  </a:lnTo>
                  <a:lnTo>
                    <a:pt x="401459" y="621880"/>
                  </a:lnTo>
                  <a:lnTo>
                    <a:pt x="401421" y="621703"/>
                  </a:lnTo>
                  <a:lnTo>
                    <a:pt x="401396" y="621550"/>
                  </a:lnTo>
                  <a:lnTo>
                    <a:pt x="401637" y="621245"/>
                  </a:lnTo>
                  <a:lnTo>
                    <a:pt x="402031" y="620852"/>
                  </a:lnTo>
                  <a:lnTo>
                    <a:pt x="402551" y="620395"/>
                  </a:lnTo>
                  <a:lnTo>
                    <a:pt x="403047" y="619937"/>
                  </a:lnTo>
                  <a:lnTo>
                    <a:pt x="403834" y="619353"/>
                  </a:lnTo>
                  <a:lnTo>
                    <a:pt x="404901" y="618718"/>
                  </a:lnTo>
                  <a:lnTo>
                    <a:pt x="405968" y="618070"/>
                  </a:lnTo>
                  <a:lnTo>
                    <a:pt x="440321" y="606526"/>
                  </a:lnTo>
                  <a:lnTo>
                    <a:pt x="444220" y="605459"/>
                  </a:lnTo>
                  <a:lnTo>
                    <a:pt x="447903" y="604443"/>
                  </a:lnTo>
                  <a:lnTo>
                    <a:pt x="451383" y="603529"/>
                  </a:lnTo>
                  <a:lnTo>
                    <a:pt x="454863" y="602615"/>
                  </a:lnTo>
                  <a:lnTo>
                    <a:pt x="457873" y="601853"/>
                  </a:lnTo>
                  <a:lnTo>
                    <a:pt x="460400" y="601192"/>
                  </a:lnTo>
                  <a:lnTo>
                    <a:pt x="460248" y="601395"/>
                  </a:lnTo>
                  <a:lnTo>
                    <a:pt x="460159" y="601522"/>
                  </a:lnTo>
                  <a:lnTo>
                    <a:pt x="460070" y="601675"/>
                  </a:lnTo>
                  <a:lnTo>
                    <a:pt x="460006" y="601827"/>
                  </a:lnTo>
                  <a:lnTo>
                    <a:pt x="459981" y="602005"/>
                  </a:lnTo>
                  <a:lnTo>
                    <a:pt x="459943" y="602195"/>
                  </a:lnTo>
                  <a:lnTo>
                    <a:pt x="459917" y="602373"/>
                  </a:lnTo>
                  <a:lnTo>
                    <a:pt x="459943" y="602526"/>
                  </a:lnTo>
                  <a:lnTo>
                    <a:pt x="459943" y="602716"/>
                  </a:lnTo>
                  <a:lnTo>
                    <a:pt x="459981" y="602869"/>
                  </a:lnTo>
                  <a:lnTo>
                    <a:pt x="460006" y="603046"/>
                  </a:lnTo>
                  <a:lnTo>
                    <a:pt x="460070" y="603199"/>
                  </a:lnTo>
                  <a:lnTo>
                    <a:pt x="460095" y="603351"/>
                  </a:lnTo>
                  <a:lnTo>
                    <a:pt x="460159" y="603529"/>
                  </a:lnTo>
                  <a:lnTo>
                    <a:pt x="460222" y="603681"/>
                  </a:lnTo>
                  <a:lnTo>
                    <a:pt x="460286" y="603834"/>
                  </a:lnTo>
                  <a:lnTo>
                    <a:pt x="460311" y="603986"/>
                  </a:lnTo>
                  <a:lnTo>
                    <a:pt x="460400" y="604266"/>
                  </a:lnTo>
                  <a:lnTo>
                    <a:pt x="460438" y="604418"/>
                  </a:lnTo>
                  <a:lnTo>
                    <a:pt x="460463" y="604545"/>
                  </a:lnTo>
                  <a:lnTo>
                    <a:pt x="460463" y="604748"/>
                  </a:lnTo>
                  <a:lnTo>
                    <a:pt x="460438" y="604939"/>
                  </a:lnTo>
                  <a:lnTo>
                    <a:pt x="459828" y="605155"/>
                  </a:lnTo>
                  <a:lnTo>
                    <a:pt x="459130" y="605358"/>
                  </a:lnTo>
                  <a:lnTo>
                    <a:pt x="458304" y="605637"/>
                  </a:lnTo>
                  <a:lnTo>
                    <a:pt x="457479" y="605917"/>
                  </a:lnTo>
                  <a:lnTo>
                    <a:pt x="456539" y="606310"/>
                  </a:lnTo>
                  <a:lnTo>
                    <a:pt x="455472" y="606767"/>
                  </a:lnTo>
                  <a:lnTo>
                    <a:pt x="454367" y="607225"/>
                  </a:lnTo>
                  <a:lnTo>
                    <a:pt x="453301" y="607745"/>
                  </a:lnTo>
                  <a:lnTo>
                    <a:pt x="452234" y="608291"/>
                  </a:lnTo>
                  <a:lnTo>
                    <a:pt x="451142" y="608838"/>
                  </a:lnTo>
                  <a:lnTo>
                    <a:pt x="450164" y="609384"/>
                  </a:lnTo>
                  <a:lnTo>
                    <a:pt x="449313" y="609904"/>
                  </a:lnTo>
                  <a:lnTo>
                    <a:pt x="448424" y="610387"/>
                  </a:lnTo>
                  <a:lnTo>
                    <a:pt x="447700" y="610844"/>
                  </a:lnTo>
                  <a:lnTo>
                    <a:pt x="447090" y="611212"/>
                  </a:lnTo>
                  <a:lnTo>
                    <a:pt x="447789" y="611339"/>
                  </a:lnTo>
                  <a:lnTo>
                    <a:pt x="448614" y="611555"/>
                  </a:lnTo>
                  <a:lnTo>
                    <a:pt x="449554" y="611797"/>
                  </a:lnTo>
                  <a:lnTo>
                    <a:pt x="450494" y="612063"/>
                  </a:lnTo>
                  <a:lnTo>
                    <a:pt x="451535" y="612406"/>
                  </a:lnTo>
                  <a:lnTo>
                    <a:pt x="452628" y="612863"/>
                  </a:lnTo>
                  <a:lnTo>
                    <a:pt x="453732" y="613283"/>
                  </a:lnTo>
                  <a:lnTo>
                    <a:pt x="454799" y="613778"/>
                  </a:lnTo>
                  <a:lnTo>
                    <a:pt x="455803" y="614235"/>
                  </a:lnTo>
                  <a:lnTo>
                    <a:pt x="456806" y="614718"/>
                  </a:lnTo>
                  <a:lnTo>
                    <a:pt x="457657" y="615149"/>
                  </a:lnTo>
                  <a:lnTo>
                    <a:pt x="458393" y="615480"/>
                  </a:lnTo>
                  <a:lnTo>
                    <a:pt x="459155" y="615848"/>
                  </a:lnTo>
                  <a:lnTo>
                    <a:pt x="459765" y="616127"/>
                  </a:lnTo>
                  <a:lnTo>
                    <a:pt x="460248" y="616331"/>
                  </a:lnTo>
                  <a:lnTo>
                    <a:pt x="460463" y="616432"/>
                  </a:lnTo>
                  <a:lnTo>
                    <a:pt x="460743" y="616546"/>
                  </a:lnTo>
                  <a:lnTo>
                    <a:pt x="461073" y="616673"/>
                  </a:lnTo>
                  <a:lnTo>
                    <a:pt x="461378" y="616826"/>
                  </a:lnTo>
                  <a:lnTo>
                    <a:pt x="461810" y="616978"/>
                  </a:lnTo>
                  <a:lnTo>
                    <a:pt x="462330" y="617156"/>
                  </a:lnTo>
                  <a:lnTo>
                    <a:pt x="462876" y="617347"/>
                  </a:lnTo>
                  <a:lnTo>
                    <a:pt x="463486" y="617524"/>
                  </a:lnTo>
                  <a:lnTo>
                    <a:pt x="464185" y="617651"/>
                  </a:lnTo>
                  <a:lnTo>
                    <a:pt x="464883" y="617804"/>
                  </a:lnTo>
                  <a:lnTo>
                    <a:pt x="465582" y="617804"/>
                  </a:lnTo>
                  <a:lnTo>
                    <a:pt x="466255" y="617702"/>
                  </a:lnTo>
                  <a:lnTo>
                    <a:pt x="466953" y="617613"/>
                  </a:lnTo>
                  <a:lnTo>
                    <a:pt x="469493" y="616242"/>
                  </a:lnTo>
                  <a:lnTo>
                    <a:pt x="469734" y="616064"/>
                  </a:lnTo>
                  <a:lnTo>
                    <a:pt x="469912" y="615873"/>
                  </a:lnTo>
                  <a:lnTo>
                    <a:pt x="469976" y="616064"/>
                  </a:lnTo>
                  <a:lnTo>
                    <a:pt x="470039" y="616305"/>
                  </a:lnTo>
                  <a:lnTo>
                    <a:pt x="470103" y="616585"/>
                  </a:lnTo>
                  <a:lnTo>
                    <a:pt x="470154" y="616851"/>
                  </a:lnTo>
                  <a:lnTo>
                    <a:pt x="470217" y="617156"/>
                  </a:lnTo>
                  <a:lnTo>
                    <a:pt x="470255" y="617524"/>
                  </a:lnTo>
                  <a:lnTo>
                    <a:pt x="470281" y="617893"/>
                  </a:lnTo>
                  <a:lnTo>
                    <a:pt x="470306" y="618261"/>
                  </a:lnTo>
                  <a:lnTo>
                    <a:pt x="470306" y="618617"/>
                  </a:lnTo>
                  <a:lnTo>
                    <a:pt x="470306" y="618959"/>
                  </a:lnTo>
                  <a:lnTo>
                    <a:pt x="470306" y="619328"/>
                  </a:lnTo>
                  <a:lnTo>
                    <a:pt x="470281" y="619683"/>
                  </a:lnTo>
                  <a:lnTo>
                    <a:pt x="470255" y="620026"/>
                  </a:lnTo>
                  <a:lnTo>
                    <a:pt x="470217" y="620395"/>
                  </a:lnTo>
                  <a:lnTo>
                    <a:pt x="470192" y="620750"/>
                  </a:lnTo>
                  <a:lnTo>
                    <a:pt x="470154" y="621118"/>
                  </a:lnTo>
                  <a:lnTo>
                    <a:pt x="470128" y="621487"/>
                  </a:lnTo>
                  <a:lnTo>
                    <a:pt x="470103" y="621855"/>
                  </a:lnTo>
                  <a:lnTo>
                    <a:pt x="470103" y="622223"/>
                  </a:lnTo>
                  <a:lnTo>
                    <a:pt x="470065" y="622579"/>
                  </a:lnTo>
                  <a:lnTo>
                    <a:pt x="470065" y="622985"/>
                  </a:lnTo>
                  <a:lnTo>
                    <a:pt x="470065" y="623341"/>
                  </a:lnTo>
                  <a:lnTo>
                    <a:pt x="470065" y="623684"/>
                  </a:lnTo>
                  <a:lnTo>
                    <a:pt x="470103" y="623989"/>
                  </a:lnTo>
                  <a:lnTo>
                    <a:pt x="470103" y="624293"/>
                  </a:lnTo>
                  <a:lnTo>
                    <a:pt x="470128" y="624535"/>
                  </a:lnTo>
                  <a:lnTo>
                    <a:pt x="470154" y="624751"/>
                  </a:lnTo>
                  <a:lnTo>
                    <a:pt x="470408" y="624471"/>
                  </a:lnTo>
                  <a:lnTo>
                    <a:pt x="470738" y="624141"/>
                  </a:lnTo>
                  <a:lnTo>
                    <a:pt x="471106" y="623798"/>
                  </a:lnTo>
                  <a:lnTo>
                    <a:pt x="471474" y="623468"/>
                  </a:lnTo>
                  <a:lnTo>
                    <a:pt x="471893" y="623163"/>
                  </a:lnTo>
                  <a:lnTo>
                    <a:pt x="472351" y="622947"/>
                  </a:lnTo>
                  <a:lnTo>
                    <a:pt x="472846" y="622706"/>
                  </a:lnTo>
                  <a:lnTo>
                    <a:pt x="473303" y="622617"/>
                  </a:lnTo>
                  <a:lnTo>
                    <a:pt x="473760" y="622681"/>
                  </a:lnTo>
                  <a:lnTo>
                    <a:pt x="474243" y="622706"/>
                  </a:lnTo>
                  <a:lnTo>
                    <a:pt x="474637" y="622858"/>
                  </a:lnTo>
                  <a:lnTo>
                    <a:pt x="475005" y="623138"/>
                  </a:lnTo>
                  <a:lnTo>
                    <a:pt x="475373" y="623379"/>
                  </a:lnTo>
                  <a:lnTo>
                    <a:pt x="475678" y="623620"/>
                  </a:lnTo>
                  <a:lnTo>
                    <a:pt x="475919" y="623862"/>
                  </a:lnTo>
                  <a:lnTo>
                    <a:pt x="476161" y="624103"/>
                  </a:lnTo>
                  <a:lnTo>
                    <a:pt x="476465" y="624357"/>
                  </a:lnTo>
                  <a:lnTo>
                    <a:pt x="476834" y="624624"/>
                  </a:lnTo>
                  <a:lnTo>
                    <a:pt x="477202" y="624903"/>
                  </a:lnTo>
                  <a:lnTo>
                    <a:pt x="477659" y="625081"/>
                  </a:lnTo>
                  <a:lnTo>
                    <a:pt x="478142" y="625233"/>
                  </a:lnTo>
                  <a:lnTo>
                    <a:pt x="478663" y="625360"/>
                  </a:lnTo>
                  <a:lnTo>
                    <a:pt x="479183" y="625360"/>
                  </a:lnTo>
                  <a:lnTo>
                    <a:pt x="479666" y="625233"/>
                  </a:lnTo>
                  <a:lnTo>
                    <a:pt x="480187" y="625144"/>
                  </a:lnTo>
                  <a:lnTo>
                    <a:pt x="480618" y="624928"/>
                  </a:lnTo>
                  <a:lnTo>
                    <a:pt x="480974" y="624662"/>
                  </a:lnTo>
                  <a:lnTo>
                    <a:pt x="481342" y="624357"/>
                  </a:lnTo>
                  <a:lnTo>
                    <a:pt x="481622" y="624078"/>
                  </a:lnTo>
                  <a:lnTo>
                    <a:pt x="481863" y="623836"/>
                  </a:lnTo>
                  <a:lnTo>
                    <a:pt x="482041" y="623951"/>
                  </a:lnTo>
                  <a:lnTo>
                    <a:pt x="482231" y="624166"/>
                  </a:lnTo>
                  <a:lnTo>
                    <a:pt x="482473" y="624408"/>
                  </a:lnTo>
                  <a:lnTo>
                    <a:pt x="483844" y="626452"/>
                  </a:lnTo>
                  <a:lnTo>
                    <a:pt x="484060" y="626846"/>
                  </a:lnTo>
                  <a:lnTo>
                    <a:pt x="484276" y="627253"/>
                  </a:lnTo>
                  <a:lnTo>
                    <a:pt x="484479" y="627646"/>
                  </a:lnTo>
                  <a:lnTo>
                    <a:pt x="484695" y="628040"/>
                  </a:lnTo>
                  <a:lnTo>
                    <a:pt x="487045" y="630720"/>
                  </a:lnTo>
                  <a:lnTo>
                    <a:pt x="487476" y="630999"/>
                  </a:lnTo>
                  <a:lnTo>
                    <a:pt x="489331" y="631609"/>
                  </a:lnTo>
                  <a:lnTo>
                    <a:pt x="489331" y="631151"/>
                  </a:lnTo>
                  <a:lnTo>
                    <a:pt x="488569" y="627888"/>
                  </a:lnTo>
                  <a:lnTo>
                    <a:pt x="488264" y="627126"/>
                  </a:lnTo>
                  <a:lnTo>
                    <a:pt x="487895" y="626389"/>
                  </a:lnTo>
                  <a:lnTo>
                    <a:pt x="487438" y="625690"/>
                  </a:lnTo>
                  <a:lnTo>
                    <a:pt x="487019" y="624992"/>
                  </a:lnTo>
                  <a:lnTo>
                    <a:pt x="486562" y="624293"/>
                  </a:lnTo>
                  <a:lnTo>
                    <a:pt x="486067" y="623620"/>
                  </a:lnTo>
                  <a:lnTo>
                    <a:pt x="485584" y="622947"/>
                  </a:lnTo>
                  <a:lnTo>
                    <a:pt x="485089" y="622312"/>
                  </a:lnTo>
                  <a:lnTo>
                    <a:pt x="484606" y="621639"/>
                  </a:lnTo>
                  <a:lnTo>
                    <a:pt x="484124" y="620966"/>
                  </a:lnTo>
                  <a:lnTo>
                    <a:pt x="483692" y="620331"/>
                  </a:lnTo>
                  <a:lnTo>
                    <a:pt x="483298" y="619633"/>
                  </a:lnTo>
                  <a:lnTo>
                    <a:pt x="482866" y="618959"/>
                  </a:lnTo>
                  <a:lnTo>
                    <a:pt x="482536" y="618261"/>
                  </a:lnTo>
                  <a:lnTo>
                    <a:pt x="482295" y="617524"/>
                  </a:lnTo>
                  <a:lnTo>
                    <a:pt x="482015" y="616788"/>
                  </a:lnTo>
                  <a:lnTo>
                    <a:pt x="481863" y="616127"/>
                  </a:lnTo>
                  <a:lnTo>
                    <a:pt x="481838" y="615543"/>
                  </a:lnTo>
                  <a:lnTo>
                    <a:pt x="481799" y="614934"/>
                  </a:lnTo>
                  <a:lnTo>
                    <a:pt x="481799" y="614413"/>
                  </a:lnTo>
                  <a:lnTo>
                    <a:pt x="481838" y="613994"/>
                  </a:lnTo>
                  <a:lnTo>
                    <a:pt x="482015" y="613956"/>
                  </a:lnTo>
                  <a:lnTo>
                    <a:pt x="482193" y="613930"/>
                  </a:lnTo>
                  <a:lnTo>
                    <a:pt x="482447" y="613892"/>
                  </a:lnTo>
                  <a:lnTo>
                    <a:pt x="482650" y="613892"/>
                  </a:lnTo>
                  <a:lnTo>
                    <a:pt x="482904" y="613930"/>
                  </a:lnTo>
                  <a:lnTo>
                    <a:pt x="483146" y="614019"/>
                  </a:lnTo>
                  <a:lnTo>
                    <a:pt x="483412" y="614083"/>
                  </a:lnTo>
                  <a:lnTo>
                    <a:pt x="483628" y="614197"/>
                  </a:lnTo>
                  <a:lnTo>
                    <a:pt x="483870" y="614349"/>
                  </a:lnTo>
                  <a:lnTo>
                    <a:pt x="484085" y="614502"/>
                  </a:lnTo>
                  <a:lnTo>
                    <a:pt x="484301" y="614654"/>
                  </a:lnTo>
                  <a:lnTo>
                    <a:pt x="484517" y="614807"/>
                  </a:lnTo>
                  <a:lnTo>
                    <a:pt x="484733" y="614997"/>
                  </a:lnTo>
                  <a:lnTo>
                    <a:pt x="484911" y="615149"/>
                  </a:lnTo>
                  <a:lnTo>
                    <a:pt x="485127" y="615327"/>
                  </a:lnTo>
                  <a:lnTo>
                    <a:pt x="485343" y="615480"/>
                  </a:lnTo>
                  <a:lnTo>
                    <a:pt x="485546" y="615632"/>
                  </a:lnTo>
                  <a:lnTo>
                    <a:pt x="485800" y="615721"/>
                  </a:lnTo>
                  <a:lnTo>
                    <a:pt x="486003" y="615848"/>
                  </a:lnTo>
                  <a:lnTo>
                    <a:pt x="486283" y="615937"/>
                  </a:lnTo>
                  <a:lnTo>
                    <a:pt x="486524" y="615975"/>
                  </a:lnTo>
                  <a:lnTo>
                    <a:pt x="486803" y="616000"/>
                  </a:lnTo>
                  <a:lnTo>
                    <a:pt x="487045" y="615975"/>
                  </a:lnTo>
                  <a:lnTo>
                    <a:pt x="487286" y="615911"/>
                  </a:lnTo>
                  <a:lnTo>
                    <a:pt x="487527" y="615848"/>
                  </a:lnTo>
                  <a:lnTo>
                    <a:pt x="487743" y="615759"/>
                  </a:lnTo>
                  <a:lnTo>
                    <a:pt x="487934" y="615670"/>
                  </a:lnTo>
                  <a:lnTo>
                    <a:pt x="487934" y="615391"/>
                  </a:lnTo>
                  <a:lnTo>
                    <a:pt x="487959" y="615086"/>
                  </a:lnTo>
                  <a:lnTo>
                    <a:pt x="488022" y="614718"/>
                  </a:lnTo>
                  <a:lnTo>
                    <a:pt x="488086" y="614349"/>
                  </a:lnTo>
                  <a:lnTo>
                    <a:pt x="488200" y="613956"/>
                  </a:lnTo>
                  <a:lnTo>
                    <a:pt x="488391" y="613587"/>
                  </a:lnTo>
                  <a:lnTo>
                    <a:pt x="488594" y="613194"/>
                  </a:lnTo>
                  <a:lnTo>
                    <a:pt x="488810" y="612863"/>
                  </a:lnTo>
                  <a:lnTo>
                    <a:pt x="489115" y="612559"/>
                  </a:lnTo>
                  <a:lnTo>
                    <a:pt x="489394" y="612254"/>
                  </a:lnTo>
                  <a:lnTo>
                    <a:pt x="489699" y="611974"/>
                  </a:lnTo>
                  <a:lnTo>
                    <a:pt x="490067" y="611733"/>
                  </a:lnTo>
                  <a:lnTo>
                    <a:pt x="490397" y="611492"/>
                  </a:lnTo>
                  <a:lnTo>
                    <a:pt x="490766" y="611251"/>
                  </a:lnTo>
                  <a:lnTo>
                    <a:pt x="491134" y="611035"/>
                  </a:lnTo>
                  <a:lnTo>
                    <a:pt x="491490" y="610793"/>
                  </a:lnTo>
                  <a:lnTo>
                    <a:pt x="491858" y="610577"/>
                  </a:lnTo>
                  <a:lnTo>
                    <a:pt x="492226" y="610362"/>
                  </a:lnTo>
                  <a:lnTo>
                    <a:pt x="492594" y="610120"/>
                  </a:lnTo>
                  <a:lnTo>
                    <a:pt x="492925" y="609879"/>
                  </a:lnTo>
                  <a:lnTo>
                    <a:pt x="493268" y="609625"/>
                  </a:lnTo>
                  <a:lnTo>
                    <a:pt x="493598" y="609384"/>
                  </a:lnTo>
                  <a:lnTo>
                    <a:pt x="493877" y="609142"/>
                  </a:lnTo>
                  <a:lnTo>
                    <a:pt x="494055" y="608926"/>
                  </a:lnTo>
                  <a:lnTo>
                    <a:pt x="494271" y="608685"/>
                  </a:lnTo>
                  <a:lnTo>
                    <a:pt x="494423" y="608507"/>
                  </a:lnTo>
                  <a:lnTo>
                    <a:pt x="494538" y="608317"/>
                  </a:lnTo>
                  <a:lnTo>
                    <a:pt x="494906" y="609079"/>
                  </a:lnTo>
                  <a:lnTo>
                    <a:pt x="498170" y="613740"/>
                  </a:lnTo>
                  <a:lnTo>
                    <a:pt x="499059" y="614629"/>
                  </a:lnTo>
                  <a:lnTo>
                    <a:pt x="499935" y="615327"/>
                  </a:lnTo>
                  <a:lnTo>
                    <a:pt x="500913" y="615848"/>
                  </a:lnTo>
                  <a:lnTo>
                    <a:pt x="501853" y="616369"/>
                  </a:lnTo>
                  <a:lnTo>
                    <a:pt x="502831" y="616737"/>
                  </a:lnTo>
                  <a:lnTo>
                    <a:pt x="503834" y="616940"/>
                  </a:lnTo>
                  <a:lnTo>
                    <a:pt x="504850" y="617156"/>
                  </a:lnTo>
                  <a:lnTo>
                    <a:pt x="505917" y="617245"/>
                  </a:lnTo>
                  <a:lnTo>
                    <a:pt x="506984" y="617220"/>
                  </a:lnTo>
                  <a:lnTo>
                    <a:pt x="508050" y="617194"/>
                  </a:lnTo>
                  <a:lnTo>
                    <a:pt x="509117" y="617042"/>
                  </a:lnTo>
                  <a:lnTo>
                    <a:pt x="510235" y="616826"/>
                  </a:lnTo>
                  <a:lnTo>
                    <a:pt x="511365" y="616610"/>
                  </a:lnTo>
                  <a:lnTo>
                    <a:pt x="518287" y="614413"/>
                  </a:lnTo>
                  <a:lnTo>
                    <a:pt x="518896" y="614197"/>
                  </a:lnTo>
                  <a:lnTo>
                    <a:pt x="519137" y="614502"/>
                  </a:lnTo>
                  <a:lnTo>
                    <a:pt x="519328" y="614692"/>
                  </a:lnTo>
                  <a:lnTo>
                    <a:pt x="519480" y="614908"/>
                  </a:lnTo>
                  <a:lnTo>
                    <a:pt x="519684" y="615149"/>
                  </a:lnTo>
                  <a:lnTo>
                    <a:pt x="519899" y="615480"/>
                  </a:lnTo>
                  <a:lnTo>
                    <a:pt x="520141" y="615784"/>
                  </a:lnTo>
                  <a:lnTo>
                    <a:pt x="520331" y="616153"/>
                  </a:lnTo>
                  <a:lnTo>
                    <a:pt x="520509" y="616546"/>
                  </a:lnTo>
                  <a:lnTo>
                    <a:pt x="520700" y="616940"/>
                  </a:lnTo>
                  <a:lnTo>
                    <a:pt x="520814" y="617308"/>
                  </a:lnTo>
                  <a:lnTo>
                    <a:pt x="520877" y="617677"/>
                  </a:lnTo>
                  <a:lnTo>
                    <a:pt x="520941" y="618045"/>
                  </a:lnTo>
                  <a:lnTo>
                    <a:pt x="520966" y="618350"/>
                  </a:lnTo>
                  <a:lnTo>
                    <a:pt x="520966" y="618617"/>
                  </a:lnTo>
                  <a:lnTo>
                    <a:pt x="520573" y="618896"/>
                  </a:lnTo>
                  <a:lnTo>
                    <a:pt x="520141" y="619264"/>
                  </a:lnTo>
                  <a:lnTo>
                    <a:pt x="519658" y="619683"/>
                  </a:lnTo>
                  <a:lnTo>
                    <a:pt x="519201" y="620141"/>
                  </a:lnTo>
                  <a:lnTo>
                    <a:pt x="518744" y="620661"/>
                  </a:lnTo>
                  <a:lnTo>
                    <a:pt x="518350" y="621309"/>
                  </a:lnTo>
                  <a:lnTo>
                    <a:pt x="517956" y="621919"/>
                  </a:lnTo>
                  <a:lnTo>
                    <a:pt x="517652" y="622579"/>
                  </a:lnTo>
                  <a:lnTo>
                    <a:pt x="517461" y="623227"/>
                  </a:lnTo>
                  <a:lnTo>
                    <a:pt x="517245" y="623900"/>
                  </a:lnTo>
                  <a:lnTo>
                    <a:pt x="517131" y="624560"/>
                  </a:lnTo>
                  <a:lnTo>
                    <a:pt x="517067" y="625271"/>
                  </a:lnTo>
                  <a:lnTo>
                    <a:pt x="517004" y="625932"/>
                  </a:lnTo>
                  <a:lnTo>
                    <a:pt x="517004" y="626643"/>
                  </a:lnTo>
                  <a:lnTo>
                    <a:pt x="517042" y="627341"/>
                  </a:lnTo>
                  <a:lnTo>
                    <a:pt x="517093" y="628040"/>
                  </a:lnTo>
                  <a:lnTo>
                    <a:pt x="517156" y="628738"/>
                  </a:lnTo>
                  <a:lnTo>
                    <a:pt x="517245" y="629437"/>
                  </a:lnTo>
                  <a:lnTo>
                    <a:pt x="517372" y="630148"/>
                  </a:lnTo>
                  <a:lnTo>
                    <a:pt x="517461" y="630847"/>
                  </a:lnTo>
                  <a:lnTo>
                    <a:pt x="517550" y="631545"/>
                  </a:lnTo>
                  <a:lnTo>
                    <a:pt x="517677" y="632244"/>
                  </a:lnTo>
                  <a:lnTo>
                    <a:pt x="517766" y="632853"/>
                  </a:lnTo>
                  <a:lnTo>
                    <a:pt x="517804" y="633374"/>
                  </a:lnTo>
                  <a:lnTo>
                    <a:pt x="517855" y="633895"/>
                  </a:lnTo>
                  <a:lnTo>
                    <a:pt x="517893" y="634314"/>
                  </a:lnTo>
                  <a:lnTo>
                    <a:pt x="517893" y="634657"/>
                  </a:lnTo>
                  <a:lnTo>
                    <a:pt x="518045" y="634746"/>
                  </a:lnTo>
                  <a:lnTo>
                    <a:pt x="518198" y="634898"/>
                  </a:lnTo>
                  <a:lnTo>
                    <a:pt x="518414" y="635025"/>
                  </a:lnTo>
                  <a:lnTo>
                    <a:pt x="518591" y="635177"/>
                  </a:lnTo>
                  <a:lnTo>
                    <a:pt x="518833" y="635292"/>
                  </a:lnTo>
                  <a:lnTo>
                    <a:pt x="519074" y="635381"/>
                  </a:lnTo>
                  <a:lnTo>
                    <a:pt x="519353" y="635508"/>
                  </a:lnTo>
                  <a:lnTo>
                    <a:pt x="519633" y="635571"/>
                  </a:lnTo>
                  <a:lnTo>
                    <a:pt x="519899" y="635635"/>
                  </a:lnTo>
                  <a:lnTo>
                    <a:pt x="520141" y="635660"/>
                  </a:lnTo>
                  <a:lnTo>
                    <a:pt x="520420" y="635685"/>
                  </a:lnTo>
                  <a:lnTo>
                    <a:pt x="520700" y="635723"/>
                  </a:lnTo>
                  <a:lnTo>
                    <a:pt x="521487" y="635723"/>
                  </a:lnTo>
                  <a:lnTo>
                    <a:pt x="522249" y="635723"/>
                  </a:lnTo>
                  <a:lnTo>
                    <a:pt x="522490" y="635723"/>
                  </a:lnTo>
                  <a:lnTo>
                    <a:pt x="522732" y="635723"/>
                  </a:lnTo>
                  <a:lnTo>
                    <a:pt x="522986" y="635749"/>
                  </a:lnTo>
                  <a:lnTo>
                    <a:pt x="523227" y="635787"/>
                  </a:lnTo>
                  <a:lnTo>
                    <a:pt x="523405" y="635812"/>
                  </a:lnTo>
                  <a:lnTo>
                    <a:pt x="523595" y="635838"/>
                  </a:lnTo>
                  <a:lnTo>
                    <a:pt x="523748" y="635901"/>
                  </a:lnTo>
                  <a:lnTo>
                    <a:pt x="523900" y="635939"/>
                  </a:lnTo>
                  <a:lnTo>
                    <a:pt x="524687" y="636295"/>
                  </a:lnTo>
                  <a:lnTo>
                    <a:pt x="525576" y="636638"/>
                  </a:lnTo>
                  <a:lnTo>
                    <a:pt x="531545" y="638035"/>
                  </a:lnTo>
                  <a:lnTo>
                    <a:pt x="532917" y="638035"/>
                  </a:lnTo>
                  <a:lnTo>
                    <a:pt x="540410" y="634834"/>
                  </a:lnTo>
                  <a:lnTo>
                    <a:pt x="540473" y="634568"/>
                  </a:lnTo>
                  <a:lnTo>
                    <a:pt x="540512" y="634199"/>
                  </a:lnTo>
                  <a:lnTo>
                    <a:pt x="540562" y="633806"/>
                  </a:lnTo>
                  <a:lnTo>
                    <a:pt x="540600" y="633399"/>
                  </a:lnTo>
                  <a:lnTo>
                    <a:pt x="540626" y="633006"/>
                  </a:lnTo>
                  <a:lnTo>
                    <a:pt x="540664" y="632612"/>
                  </a:lnTo>
                  <a:lnTo>
                    <a:pt x="540664" y="632218"/>
                  </a:lnTo>
                  <a:lnTo>
                    <a:pt x="540689" y="631786"/>
                  </a:lnTo>
                  <a:lnTo>
                    <a:pt x="540689" y="631393"/>
                  </a:lnTo>
                  <a:lnTo>
                    <a:pt x="540715" y="630999"/>
                  </a:lnTo>
                  <a:lnTo>
                    <a:pt x="540715" y="630567"/>
                  </a:lnTo>
                  <a:lnTo>
                    <a:pt x="540753" y="630174"/>
                  </a:lnTo>
                  <a:lnTo>
                    <a:pt x="540778" y="629742"/>
                  </a:lnTo>
                  <a:lnTo>
                    <a:pt x="540816" y="629348"/>
                  </a:lnTo>
                  <a:lnTo>
                    <a:pt x="540867" y="628929"/>
                  </a:lnTo>
                  <a:lnTo>
                    <a:pt x="540931" y="628523"/>
                  </a:lnTo>
                  <a:lnTo>
                    <a:pt x="540994" y="628103"/>
                  </a:lnTo>
                  <a:lnTo>
                    <a:pt x="541083" y="627672"/>
                  </a:lnTo>
                  <a:lnTo>
                    <a:pt x="541172" y="627278"/>
                  </a:lnTo>
                  <a:lnTo>
                    <a:pt x="541299" y="626910"/>
                  </a:lnTo>
                  <a:lnTo>
                    <a:pt x="541426" y="626579"/>
                  </a:lnTo>
                  <a:lnTo>
                    <a:pt x="541540" y="626275"/>
                  </a:lnTo>
                  <a:lnTo>
                    <a:pt x="541629" y="625995"/>
                  </a:lnTo>
                  <a:lnTo>
                    <a:pt x="541731" y="625779"/>
                  </a:lnTo>
                  <a:lnTo>
                    <a:pt x="541934" y="625995"/>
                  </a:lnTo>
                  <a:lnTo>
                    <a:pt x="542213" y="626211"/>
                  </a:lnTo>
                  <a:lnTo>
                    <a:pt x="542544" y="626516"/>
                  </a:lnTo>
                  <a:lnTo>
                    <a:pt x="542886" y="626795"/>
                  </a:lnTo>
                  <a:lnTo>
                    <a:pt x="543255" y="627100"/>
                  </a:lnTo>
                  <a:lnTo>
                    <a:pt x="543712" y="627430"/>
                  </a:lnTo>
                  <a:lnTo>
                    <a:pt x="544131" y="627799"/>
                  </a:lnTo>
                  <a:lnTo>
                    <a:pt x="544588" y="628103"/>
                  </a:lnTo>
                  <a:lnTo>
                    <a:pt x="545020" y="628408"/>
                  </a:lnTo>
                  <a:lnTo>
                    <a:pt x="545477" y="628713"/>
                  </a:lnTo>
                  <a:lnTo>
                    <a:pt x="545934" y="628980"/>
                  </a:lnTo>
                  <a:lnTo>
                    <a:pt x="546392" y="629196"/>
                  </a:lnTo>
                  <a:lnTo>
                    <a:pt x="546849" y="629437"/>
                  </a:lnTo>
                  <a:lnTo>
                    <a:pt x="547331" y="629653"/>
                  </a:lnTo>
                  <a:lnTo>
                    <a:pt x="547789" y="629805"/>
                  </a:lnTo>
                  <a:lnTo>
                    <a:pt x="548284" y="629996"/>
                  </a:lnTo>
                  <a:lnTo>
                    <a:pt x="548767" y="630110"/>
                  </a:lnTo>
                  <a:lnTo>
                    <a:pt x="549287" y="630174"/>
                  </a:lnTo>
                  <a:lnTo>
                    <a:pt x="549808" y="630262"/>
                  </a:lnTo>
                  <a:lnTo>
                    <a:pt x="550316" y="630301"/>
                  </a:lnTo>
                  <a:lnTo>
                    <a:pt x="550837" y="630262"/>
                  </a:lnTo>
                  <a:lnTo>
                    <a:pt x="551383" y="630237"/>
                  </a:lnTo>
                  <a:lnTo>
                    <a:pt x="551878" y="630174"/>
                  </a:lnTo>
                  <a:lnTo>
                    <a:pt x="552297" y="630047"/>
                  </a:lnTo>
                  <a:lnTo>
                    <a:pt x="552729" y="629958"/>
                  </a:lnTo>
                  <a:lnTo>
                    <a:pt x="553097" y="629843"/>
                  </a:lnTo>
                  <a:lnTo>
                    <a:pt x="553402" y="629742"/>
                  </a:lnTo>
                  <a:lnTo>
                    <a:pt x="553402" y="617613"/>
                  </a:lnTo>
                  <a:lnTo>
                    <a:pt x="553618" y="617829"/>
                  </a:lnTo>
                  <a:lnTo>
                    <a:pt x="553859" y="618045"/>
                  </a:lnTo>
                  <a:lnTo>
                    <a:pt x="554189" y="618312"/>
                  </a:lnTo>
                  <a:lnTo>
                    <a:pt x="554494" y="618591"/>
                  </a:lnTo>
                  <a:lnTo>
                    <a:pt x="554951" y="618896"/>
                  </a:lnTo>
                  <a:lnTo>
                    <a:pt x="555472" y="619264"/>
                  </a:lnTo>
                  <a:lnTo>
                    <a:pt x="556018" y="619633"/>
                  </a:lnTo>
                  <a:lnTo>
                    <a:pt x="556691" y="619988"/>
                  </a:lnTo>
                  <a:lnTo>
                    <a:pt x="557479" y="620356"/>
                  </a:lnTo>
                  <a:lnTo>
                    <a:pt x="558241" y="620725"/>
                  </a:lnTo>
                  <a:lnTo>
                    <a:pt x="559041" y="621030"/>
                  </a:lnTo>
                  <a:lnTo>
                    <a:pt x="559866" y="621309"/>
                  </a:lnTo>
                  <a:lnTo>
                    <a:pt x="560654" y="621550"/>
                  </a:lnTo>
                  <a:lnTo>
                    <a:pt x="561352" y="621766"/>
                  </a:lnTo>
                  <a:lnTo>
                    <a:pt x="561936" y="621944"/>
                  </a:lnTo>
                  <a:lnTo>
                    <a:pt x="562508" y="622122"/>
                  </a:lnTo>
                  <a:lnTo>
                    <a:pt x="562965" y="622249"/>
                  </a:lnTo>
                  <a:lnTo>
                    <a:pt x="563333" y="622376"/>
                  </a:lnTo>
                  <a:lnTo>
                    <a:pt x="563676" y="622490"/>
                  </a:lnTo>
                  <a:lnTo>
                    <a:pt x="563981" y="622579"/>
                  </a:lnTo>
                  <a:lnTo>
                    <a:pt x="564184" y="622642"/>
                  </a:lnTo>
                  <a:lnTo>
                    <a:pt x="564375" y="622376"/>
                  </a:lnTo>
                  <a:lnTo>
                    <a:pt x="564642" y="622071"/>
                  </a:lnTo>
                  <a:lnTo>
                    <a:pt x="564946" y="621728"/>
                  </a:lnTo>
                  <a:lnTo>
                    <a:pt x="565251" y="621360"/>
                  </a:lnTo>
                  <a:lnTo>
                    <a:pt x="565658" y="621030"/>
                  </a:lnTo>
                  <a:lnTo>
                    <a:pt x="566140" y="620661"/>
                  </a:lnTo>
                  <a:lnTo>
                    <a:pt x="566623" y="620293"/>
                  </a:lnTo>
                  <a:lnTo>
                    <a:pt x="569125" y="618959"/>
                  </a:lnTo>
                  <a:lnTo>
                    <a:pt x="569556" y="618769"/>
                  </a:lnTo>
                  <a:lnTo>
                    <a:pt x="569925" y="618617"/>
                  </a:lnTo>
                  <a:lnTo>
                    <a:pt x="570230" y="618502"/>
                  </a:lnTo>
                  <a:lnTo>
                    <a:pt x="570344" y="618871"/>
                  </a:lnTo>
                  <a:lnTo>
                    <a:pt x="570496" y="619264"/>
                  </a:lnTo>
                  <a:lnTo>
                    <a:pt x="572325" y="621576"/>
                  </a:lnTo>
                  <a:lnTo>
                    <a:pt x="572668" y="621728"/>
                  </a:lnTo>
                  <a:lnTo>
                    <a:pt x="572998" y="621792"/>
                  </a:lnTo>
                  <a:lnTo>
                    <a:pt x="573328" y="621766"/>
                  </a:lnTo>
                  <a:lnTo>
                    <a:pt x="573697" y="621728"/>
                  </a:lnTo>
                  <a:lnTo>
                    <a:pt x="574040" y="621665"/>
                  </a:lnTo>
                  <a:lnTo>
                    <a:pt x="574395" y="621512"/>
                  </a:lnTo>
                  <a:lnTo>
                    <a:pt x="574763" y="621398"/>
                  </a:lnTo>
                  <a:lnTo>
                    <a:pt x="575132" y="621207"/>
                  </a:lnTo>
                  <a:lnTo>
                    <a:pt x="575500" y="621030"/>
                  </a:lnTo>
                  <a:lnTo>
                    <a:pt x="575868" y="620814"/>
                  </a:lnTo>
                  <a:lnTo>
                    <a:pt x="576262" y="620598"/>
                  </a:lnTo>
                  <a:lnTo>
                    <a:pt x="576630" y="620395"/>
                  </a:lnTo>
                  <a:lnTo>
                    <a:pt x="576986" y="620179"/>
                  </a:lnTo>
                  <a:lnTo>
                    <a:pt x="577329" y="619988"/>
                  </a:lnTo>
                  <a:lnTo>
                    <a:pt x="577596" y="619836"/>
                  </a:lnTo>
                  <a:lnTo>
                    <a:pt x="577875" y="619683"/>
                  </a:lnTo>
                  <a:lnTo>
                    <a:pt x="578116" y="619594"/>
                  </a:lnTo>
                  <a:lnTo>
                    <a:pt x="578307" y="619506"/>
                  </a:lnTo>
                  <a:lnTo>
                    <a:pt x="580618" y="621207"/>
                  </a:lnTo>
                  <a:lnTo>
                    <a:pt x="581139" y="621487"/>
                  </a:lnTo>
                  <a:lnTo>
                    <a:pt x="583730" y="622096"/>
                  </a:lnTo>
                  <a:lnTo>
                    <a:pt x="584250" y="622122"/>
                  </a:lnTo>
                  <a:lnTo>
                    <a:pt x="589368" y="620598"/>
                  </a:lnTo>
                  <a:lnTo>
                    <a:pt x="589762" y="620395"/>
                  </a:lnTo>
                  <a:lnTo>
                    <a:pt x="590156" y="620179"/>
                  </a:lnTo>
                  <a:lnTo>
                    <a:pt x="590461" y="619988"/>
                  </a:lnTo>
                  <a:lnTo>
                    <a:pt x="590740" y="619810"/>
                  </a:lnTo>
                  <a:lnTo>
                    <a:pt x="590892" y="619721"/>
                  </a:lnTo>
                  <a:lnTo>
                    <a:pt x="591070" y="619594"/>
                  </a:lnTo>
                  <a:lnTo>
                    <a:pt x="591286" y="619442"/>
                  </a:lnTo>
                  <a:lnTo>
                    <a:pt x="591527" y="619290"/>
                  </a:lnTo>
                  <a:lnTo>
                    <a:pt x="591769" y="619112"/>
                  </a:lnTo>
                  <a:lnTo>
                    <a:pt x="592112" y="618896"/>
                  </a:lnTo>
                  <a:lnTo>
                    <a:pt x="592416" y="618680"/>
                  </a:lnTo>
                  <a:lnTo>
                    <a:pt x="592721" y="618528"/>
                  </a:lnTo>
                  <a:lnTo>
                    <a:pt x="593051" y="618439"/>
                  </a:lnTo>
                  <a:lnTo>
                    <a:pt x="593356" y="618350"/>
                  </a:lnTo>
                  <a:lnTo>
                    <a:pt x="593636" y="618312"/>
                  </a:lnTo>
                  <a:lnTo>
                    <a:pt x="593902" y="618413"/>
                  </a:lnTo>
                  <a:lnTo>
                    <a:pt x="594156" y="618464"/>
                  </a:lnTo>
                  <a:lnTo>
                    <a:pt x="594360" y="618566"/>
                  </a:lnTo>
                  <a:lnTo>
                    <a:pt x="594550" y="618680"/>
                  </a:lnTo>
                  <a:lnTo>
                    <a:pt x="594817" y="618871"/>
                  </a:lnTo>
                  <a:lnTo>
                    <a:pt x="595122" y="619074"/>
                  </a:lnTo>
                  <a:lnTo>
                    <a:pt x="595528" y="619290"/>
                  </a:lnTo>
                  <a:lnTo>
                    <a:pt x="595922" y="619506"/>
                  </a:lnTo>
                  <a:lnTo>
                    <a:pt x="596315" y="619658"/>
                  </a:lnTo>
                  <a:lnTo>
                    <a:pt x="596773" y="619747"/>
                  </a:lnTo>
                  <a:lnTo>
                    <a:pt x="597230" y="619836"/>
                  </a:lnTo>
                  <a:lnTo>
                    <a:pt x="597662" y="619899"/>
                  </a:lnTo>
                  <a:lnTo>
                    <a:pt x="598081" y="619836"/>
                  </a:lnTo>
                  <a:lnTo>
                    <a:pt x="598474" y="619810"/>
                  </a:lnTo>
                  <a:lnTo>
                    <a:pt x="598881" y="619721"/>
                  </a:lnTo>
                  <a:lnTo>
                    <a:pt x="599236" y="619569"/>
                  </a:lnTo>
                  <a:lnTo>
                    <a:pt x="599605" y="619442"/>
                  </a:lnTo>
                  <a:lnTo>
                    <a:pt x="599973" y="619264"/>
                  </a:lnTo>
                  <a:lnTo>
                    <a:pt x="600303" y="619023"/>
                  </a:lnTo>
                  <a:lnTo>
                    <a:pt x="600646" y="618807"/>
                  </a:lnTo>
                  <a:lnTo>
                    <a:pt x="600976" y="618566"/>
                  </a:lnTo>
                  <a:lnTo>
                    <a:pt x="601319" y="618286"/>
                  </a:lnTo>
                  <a:lnTo>
                    <a:pt x="601624" y="618007"/>
                  </a:lnTo>
                  <a:lnTo>
                    <a:pt x="601954" y="617740"/>
                  </a:lnTo>
                  <a:lnTo>
                    <a:pt x="602284" y="617461"/>
                  </a:lnTo>
                  <a:lnTo>
                    <a:pt x="602589" y="617156"/>
                  </a:lnTo>
                  <a:lnTo>
                    <a:pt x="602869" y="616915"/>
                  </a:lnTo>
                  <a:lnTo>
                    <a:pt x="603110" y="616737"/>
                  </a:lnTo>
                  <a:lnTo>
                    <a:pt x="603351" y="616521"/>
                  </a:lnTo>
                  <a:lnTo>
                    <a:pt x="603567" y="616369"/>
                  </a:lnTo>
                  <a:lnTo>
                    <a:pt x="603758" y="616242"/>
                  </a:lnTo>
                  <a:lnTo>
                    <a:pt x="603694" y="616089"/>
                  </a:lnTo>
                  <a:lnTo>
                    <a:pt x="603631" y="615937"/>
                  </a:lnTo>
                  <a:lnTo>
                    <a:pt x="603542" y="615721"/>
                  </a:lnTo>
                  <a:lnTo>
                    <a:pt x="603453" y="615543"/>
                  </a:lnTo>
                  <a:lnTo>
                    <a:pt x="603326" y="615365"/>
                  </a:lnTo>
                  <a:lnTo>
                    <a:pt x="603148" y="615175"/>
                  </a:lnTo>
                  <a:lnTo>
                    <a:pt x="602996" y="614997"/>
                  </a:lnTo>
                  <a:lnTo>
                    <a:pt x="601624" y="613994"/>
                  </a:lnTo>
                  <a:lnTo>
                    <a:pt x="601433" y="613867"/>
                  </a:lnTo>
                  <a:lnTo>
                    <a:pt x="601218" y="613740"/>
                  </a:lnTo>
                  <a:lnTo>
                    <a:pt x="601014" y="613625"/>
                  </a:lnTo>
                  <a:lnTo>
                    <a:pt x="600824" y="613473"/>
                  </a:lnTo>
                  <a:lnTo>
                    <a:pt x="599998" y="612673"/>
                  </a:lnTo>
                  <a:lnTo>
                    <a:pt x="599884" y="612521"/>
                  </a:lnTo>
                  <a:lnTo>
                    <a:pt x="599795" y="612368"/>
                  </a:lnTo>
                  <a:lnTo>
                    <a:pt x="599732" y="612216"/>
                  </a:lnTo>
                  <a:lnTo>
                    <a:pt x="599757" y="612013"/>
                  </a:lnTo>
                  <a:lnTo>
                    <a:pt x="599884" y="611886"/>
                  </a:lnTo>
                  <a:lnTo>
                    <a:pt x="600036" y="611759"/>
                  </a:lnTo>
                  <a:lnTo>
                    <a:pt x="600151" y="611606"/>
                  </a:lnTo>
                  <a:lnTo>
                    <a:pt x="600341" y="611428"/>
                  </a:lnTo>
                  <a:lnTo>
                    <a:pt x="600557" y="611187"/>
                  </a:lnTo>
                  <a:lnTo>
                    <a:pt x="600760" y="610946"/>
                  </a:lnTo>
                  <a:lnTo>
                    <a:pt x="601014" y="610603"/>
                  </a:lnTo>
                  <a:lnTo>
                    <a:pt x="601256" y="610235"/>
                  </a:lnTo>
                  <a:lnTo>
                    <a:pt x="601522" y="609879"/>
                  </a:lnTo>
                  <a:lnTo>
                    <a:pt x="601802" y="609511"/>
                  </a:lnTo>
                  <a:lnTo>
                    <a:pt x="602081" y="609168"/>
                  </a:lnTo>
                  <a:lnTo>
                    <a:pt x="602348" y="608812"/>
                  </a:lnTo>
                  <a:lnTo>
                    <a:pt x="602589" y="608533"/>
                  </a:lnTo>
                  <a:lnTo>
                    <a:pt x="602805" y="608355"/>
                  </a:lnTo>
                  <a:lnTo>
                    <a:pt x="603046" y="608139"/>
                  </a:lnTo>
                  <a:lnTo>
                    <a:pt x="603237" y="608012"/>
                  </a:lnTo>
                  <a:lnTo>
                    <a:pt x="603415" y="607923"/>
                  </a:lnTo>
                  <a:lnTo>
                    <a:pt x="603567" y="607834"/>
                  </a:lnTo>
                  <a:lnTo>
                    <a:pt x="603694" y="607745"/>
                  </a:lnTo>
                  <a:lnTo>
                    <a:pt x="603961" y="607682"/>
                  </a:lnTo>
                  <a:lnTo>
                    <a:pt x="604151" y="607682"/>
                  </a:lnTo>
                  <a:lnTo>
                    <a:pt x="604367" y="607707"/>
                  </a:lnTo>
                  <a:lnTo>
                    <a:pt x="604570" y="607707"/>
                  </a:lnTo>
                  <a:lnTo>
                    <a:pt x="604786" y="607796"/>
                  </a:lnTo>
                  <a:lnTo>
                    <a:pt x="605066" y="607898"/>
                  </a:lnTo>
                  <a:lnTo>
                    <a:pt x="605307" y="608012"/>
                  </a:lnTo>
                  <a:lnTo>
                    <a:pt x="605548" y="608139"/>
                  </a:lnTo>
                  <a:lnTo>
                    <a:pt x="605764" y="608291"/>
                  </a:lnTo>
                  <a:lnTo>
                    <a:pt x="606005" y="608469"/>
                  </a:lnTo>
                  <a:lnTo>
                    <a:pt x="606247" y="608622"/>
                  </a:lnTo>
                  <a:lnTo>
                    <a:pt x="606463" y="608774"/>
                  </a:lnTo>
                  <a:lnTo>
                    <a:pt x="606679" y="608965"/>
                  </a:lnTo>
                  <a:lnTo>
                    <a:pt x="606920" y="609079"/>
                  </a:lnTo>
                  <a:lnTo>
                    <a:pt x="608114" y="609600"/>
                  </a:lnTo>
                  <a:lnTo>
                    <a:pt x="608380" y="609600"/>
                  </a:lnTo>
                  <a:lnTo>
                    <a:pt x="609854" y="608990"/>
                  </a:lnTo>
                  <a:lnTo>
                    <a:pt x="610031" y="608863"/>
                  </a:lnTo>
                  <a:lnTo>
                    <a:pt x="613664" y="607136"/>
                  </a:lnTo>
                  <a:lnTo>
                    <a:pt x="614476" y="606983"/>
                  </a:lnTo>
                  <a:lnTo>
                    <a:pt x="615340" y="606983"/>
                  </a:lnTo>
                  <a:lnTo>
                    <a:pt x="616191" y="607136"/>
                  </a:lnTo>
                  <a:lnTo>
                    <a:pt x="617042" y="607288"/>
                  </a:lnTo>
                  <a:lnTo>
                    <a:pt x="617778" y="607529"/>
                  </a:lnTo>
                  <a:lnTo>
                    <a:pt x="618413" y="607860"/>
                  </a:lnTo>
                  <a:lnTo>
                    <a:pt x="619048" y="608164"/>
                  </a:lnTo>
                  <a:lnTo>
                    <a:pt x="619569" y="608469"/>
                  </a:lnTo>
                  <a:lnTo>
                    <a:pt x="620001" y="608774"/>
                  </a:lnTo>
                  <a:lnTo>
                    <a:pt x="620153" y="608863"/>
                  </a:lnTo>
                  <a:lnTo>
                    <a:pt x="620369" y="609015"/>
                  </a:lnTo>
                  <a:lnTo>
                    <a:pt x="620636" y="609168"/>
                  </a:lnTo>
                  <a:lnTo>
                    <a:pt x="620877" y="609320"/>
                  </a:lnTo>
                  <a:lnTo>
                    <a:pt x="621157" y="609447"/>
                  </a:lnTo>
                  <a:lnTo>
                    <a:pt x="621461" y="609536"/>
                  </a:lnTo>
                  <a:lnTo>
                    <a:pt x="621741" y="609663"/>
                  </a:lnTo>
                  <a:lnTo>
                    <a:pt x="621982" y="609727"/>
                  </a:lnTo>
                  <a:lnTo>
                    <a:pt x="622160" y="609752"/>
                  </a:lnTo>
                  <a:lnTo>
                    <a:pt x="622465" y="609815"/>
                  </a:lnTo>
                  <a:lnTo>
                    <a:pt x="622833" y="609815"/>
                  </a:lnTo>
                  <a:lnTo>
                    <a:pt x="623227" y="609815"/>
                  </a:lnTo>
                  <a:lnTo>
                    <a:pt x="623620" y="609815"/>
                  </a:lnTo>
                  <a:lnTo>
                    <a:pt x="624052" y="609688"/>
                  </a:lnTo>
                  <a:lnTo>
                    <a:pt x="626338" y="607618"/>
                  </a:lnTo>
                  <a:lnTo>
                    <a:pt x="626516" y="607250"/>
                  </a:lnTo>
                  <a:lnTo>
                    <a:pt x="626884" y="605726"/>
                  </a:lnTo>
                  <a:lnTo>
                    <a:pt x="626922" y="605358"/>
                  </a:lnTo>
                  <a:lnTo>
                    <a:pt x="624332" y="603351"/>
                  </a:lnTo>
                  <a:lnTo>
                    <a:pt x="624027" y="603262"/>
                  </a:lnTo>
                  <a:lnTo>
                    <a:pt x="623747" y="603224"/>
                  </a:lnTo>
                  <a:lnTo>
                    <a:pt x="623531" y="603199"/>
                  </a:lnTo>
                  <a:lnTo>
                    <a:pt x="623227" y="603135"/>
                  </a:lnTo>
                  <a:lnTo>
                    <a:pt x="622858" y="603072"/>
                  </a:lnTo>
                  <a:lnTo>
                    <a:pt x="622503" y="603021"/>
                  </a:lnTo>
                  <a:lnTo>
                    <a:pt x="622046" y="602919"/>
                  </a:lnTo>
                  <a:lnTo>
                    <a:pt x="621550" y="602830"/>
                  </a:lnTo>
                  <a:lnTo>
                    <a:pt x="621030" y="602716"/>
                  </a:lnTo>
                  <a:lnTo>
                    <a:pt x="620522" y="602615"/>
                  </a:lnTo>
                  <a:lnTo>
                    <a:pt x="620001" y="602500"/>
                  </a:lnTo>
                  <a:lnTo>
                    <a:pt x="619506" y="602348"/>
                  </a:lnTo>
                  <a:lnTo>
                    <a:pt x="619023" y="602221"/>
                  </a:lnTo>
                  <a:lnTo>
                    <a:pt x="618540" y="602043"/>
                  </a:lnTo>
                  <a:lnTo>
                    <a:pt x="618083" y="601891"/>
                  </a:lnTo>
                  <a:lnTo>
                    <a:pt x="617626" y="601675"/>
                  </a:lnTo>
                  <a:lnTo>
                    <a:pt x="615238" y="599782"/>
                  </a:lnTo>
                  <a:lnTo>
                    <a:pt x="614997" y="599452"/>
                  </a:lnTo>
                  <a:lnTo>
                    <a:pt x="614883" y="599109"/>
                  </a:lnTo>
                  <a:lnTo>
                    <a:pt x="614781" y="598779"/>
                  </a:lnTo>
                  <a:lnTo>
                    <a:pt x="614730" y="598474"/>
                  </a:lnTo>
                  <a:lnTo>
                    <a:pt x="614692" y="598170"/>
                  </a:lnTo>
                  <a:lnTo>
                    <a:pt x="614692" y="597954"/>
                  </a:lnTo>
                  <a:lnTo>
                    <a:pt x="614692" y="597623"/>
                  </a:lnTo>
                  <a:lnTo>
                    <a:pt x="614667" y="597230"/>
                  </a:lnTo>
                  <a:lnTo>
                    <a:pt x="614629" y="596734"/>
                  </a:lnTo>
                  <a:lnTo>
                    <a:pt x="614603" y="596277"/>
                  </a:lnTo>
                  <a:lnTo>
                    <a:pt x="614514" y="595731"/>
                  </a:lnTo>
                  <a:lnTo>
                    <a:pt x="614362" y="595122"/>
                  </a:lnTo>
                  <a:lnTo>
                    <a:pt x="614210" y="594487"/>
                  </a:lnTo>
                  <a:lnTo>
                    <a:pt x="613930" y="593839"/>
                  </a:lnTo>
                  <a:lnTo>
                    <a:pt x="613537" y="593229"/>
                  </a:lnTo>
                  <a:lnTo>
                    <a:pt x="613143" y="592594"/>
                  </a:lnTo>
                  <a:lnTo>
                    <a:pt x="612622" y="592074"/>
                  </a:lnTo>
                  <a:lnTo>
                    <a:pt x="612013" y="591705"/>
                  </a:lnTo>
                  <a:lnTo>
                    <a:pt x="611378" y="591312"/>
                  </a:lnTo>
                  <a:lnTo>
                    <a:pt x="610768" y="591032"/>
                  </a:lnTo>
                  <a:lnTo>
                    <a:pt x="610184" y="590854"/>
                  </a:lnTo>
                  <a:lnTo>
                    <a:pt x="609638" y="590677"/>
                  </a:lnTo>
                  <a:lnTo>
                    <a:pt x="609142" y="590550"/>
                  </a:lnTo>
                  <a:lnTo>
                    <a:pt x="608749" y="590461"/>
                  </a:lnTo>
                  <a:lnTo>
                    <a:pt x="608355" y="590372"/>
                  </a:lnTo>
                  <a:lnTo>
                    <a:pt x="608050" y="590308"/>
                  </a:lnTo>
                  <a:lnTo>
                    <a:pt x="607745" y="590270"/>
                  </a:lnTo>
                  <a:lnTo>
                    <a:pt x="607745" y="590092"/>
                  </a:lnTo>
                  <a:lnTo>
                    <a:pt x="607720" y="589876"/>
                  </a:lnTo>
                  <a:lnTo>
                    <a:pt x="607720" y="589635"/>
                  </a:lnTo>
                  <a:lnTo>
                    <a:pt x="607745" y="589356"/>
                  </a:lnTo>
                  <a:lnTo>
                    <a:pt x="607771" y="589051"/>
                  </a:lnTo>
                  <a:lnTo>
                    <a:pt x="607834" y="588721"/>
                  </a:lnTo>
                  <a:lnTo>
                    <a:pt x="607872" y="588391"/>
                  </a:lnTo>
                  <a:lnTo>
                    <a:pt x="607961" y="588022"/>
                  </a:lnTo>
                  <a:lnTo>
                    <a:pt x="608025" y="587679"/>
                  </a:lnTo>
                  <a:lnTo>
                    <a:pt x="608114" y="587324"/>
                  </a:lnTo>
                  <a:lnTo>
                    <a:pt x="608177" y="586981"/>
                  </a:lnTo>
                  <a:lnTo>
                    <a:pt x="608228" y="586651"/>
                  </a:lnTo>
                  <a:lnTo>
                    <a:pt x="608291" y="586308"/>
                  </a:lnTo>
                  <a:lnTo>
                    <a:pt x="608330" y="585978"/>
                  </a:lnTo>
                  <a:lnTo>
                    <a:pt x="608355" y="585673"/>
                  </a:lnTo>
                  <a:lnTo>
                    <a:pt x="608355" y="585343"/>
                  </a:lnTo>
                  <a:lnTo>
                    <a:pt x="608291" y="585038"/>
                  </a:lnTo>
                  <a:lnTo>
                    <a:pt x="608228" y="584733"/>
                  </a:lnTo>
                  <a:lnTo>
                    <a:pt x="608139" y="584428"/>
                  </a:lnTo>
                  <a:lnTo>
                    <a:pt x="607987" y="584123"/>
                  </a:lnTo>
                  <a:lnTo>
                    <a:pt x="607745" y="583844"/>
                  </a:lnTo>
                  <a:lnTo>
                    <a:pt x="607529" y="583565"/>
                  </a:lnTo>
                  <a:lnTo>
                    <a:pt x="607288" y="583323"/>
                  </a:lnTo>
                  <a:lnTo>
                    <a:pt x="606983" y="583145"/>
                  </a:lnTo>
                  <a:lnTo>
                    <a:pt x="606704" y="582955"/>
                  </a:lnTo>
                  <a:lnTo>
                    <a:pt x="606437" y="582803"/>
                  </a:lnTo>
                  <a:lnTo>
                    <a:pt x="606196" y="582688"/>
                  </a:lnTo>
                  <a:lnTo>
                    <a:pt x="605243" y="582256"/>
                  </a:lnTo>
                  <a:lnTo>
                    <a:pt x="604088" y="581710"/>
                  </a:lnTo>
                  <a:lnTo>
                    <a:pt x="602691" y="581101"/>
                  </a:lnTo>
                  <a:lnTo>
                    <a:pt x="601281" y="580491"/>
                  </a:lnTo>
                  <a:lnTo>
                    <a:pt x="599643" y="579818"/>
                  </a:lnTo>
                  <a:lnTo>
                    <a:pt x="597712" y="579094"/>
                  </a:lnTo>
                  <a:lnTo>
                    <a:pt x="595833" y="578358"/>
                  </a:lnTo>
                  <a:lnTo>
                    <a:pt x="593902" y="577684"/>
                  </a:lnTo>
                  <a:lnTo>
                    <a:pt x="591985" y="577011"/>
                  </a:lnTo>
                  <a:lnTo>
                    <a:pt x="590042" y="576351"/>
                  </a:lnTo>
                  <a:lnTo>
                    <a:pt x="588365" y="575767"/>
                  </a:lnTo>
                  <a:lnTo>
                    <a:pt x="586892" y="575284"/>
                  </a:lnTo>
                  <a:lnTo>
                    <a:pt x="585470" y="574789"/>
                  </a:lnTo>
                  <a:lnTo>
                    <a:pt x="584250" y="574395"/>
                  </a:lnTo>
                  <a:lnTo>
                    <a:pt x="583272" y="574065"/>
                  </a:lnTo>
                  <a:lnTo>
                    <a:pt x="582968" y="573963"/>
                  </a:lnTo>
                  <a:lnTo>
                    <a:pt x="582726" y="573874"/>
                  </a:lnTo>
                  <a:lnTo>
                    <a:pt x="582510" y="573811"/>
                  </a:lnTo>
                  <a:lnTo>
                    <a:pt x="582269" y="573786"/>
                  </a:lnTo>
                  <a:lnTo>
                    <a:pt x="581964" y="573760"/>
                  </a:lnTo>
                  <a:lnTo>
                    <a:pt x="581660" y="573760"/>
                  </a:lnTo>
                  <a:lnTo>
                    <a:pt x="581380" y="573760"/>
                  </a:lnTo>
                  <a:lnTo>
                    <a:pt x="581075" y="573811"/>
                  </a:lnTo>
                  <a:lnTo>
                    <a:pt x="580796" y="573913"/>
                  </a:lnTo>
                  <a:lnTo>
                    <a:pt x="580555" y="574001"/>
                  </a:lnTo>
                  <a:lnTo>
                    <a:pt x="580377" y="574154"/>
                  </a:lnTo>
                  <a:lnTo>
                    <a:pt x="580186" y="574306"/>
                  </a:lnTo>
                  <a:lnTo>
                    <a:pt x="580034" y="574421"/>
                  </a:lnTo>
                  <a:lnTo>
                    <a:pt x="579920" y="574573"/>
                  </a:lnTo>
                  <a:lnTo>
                    <a:pt x="579793" y="574700"/>
                  </a:lnTo>
                  <a:lnTo>
                    <a:pt x="579678" y="574878"/>
                  </a:lnTo>
                  <a:lnTo>
                    <a:pt x="579551" y="575094"/>
                  </a:lnTo>
                  <a:lnTo>
                    <a:pt x="579399" y="575335"/>
                  </a:lnTo>
                  <a:lnTo>
                    <a:pt x="579310" y="575589"/>
                  </a:lnTo>
                  <a:lnTo>
                    <a:pt x="579221" y="575894"/>
                  </a:lnTo>
                  <a:lnTo>
                    <a:pt x="579158" y="576199"/>
                  </a:lnTo>
                  <a:lnTo>
                    <a:pt x="579120" y="576503"/>
                  </a:lnTo>
                  <a:lnTo>
                    <a:pt x="579183" y="576834"/>
                  </a:lnTo>
                  <a:lnTo>
                    <a:pt x="579221" y="577138"/>
                  </a:lnTo>
                  <a:lnTo>
                    <a:pt x="579272" y="577443"/>
                  </a:lnTo>
                  <a:lnTo>
                    <a:pt x="579399" y="577723"/>
                  </a:lnTo>
                  <a:lnTo>
                    <a:pt x="579488" y="577964"/>
                  </a:lnTo>
                  <a:lnTo>
                    <a:pt x="580377" y="579945"/>
                  </a:lnTo>
                  <a:lnTo>
                    <a:pt x="580593" y="580517"/>
                  </a:lnTo>
                  <a:lnTo>
                    <a:pt x="580682" y="581101"/>
                  </a:lnTo>
                  <a:lnTo>
                    <a:pt x="580644" y="581647"/>
                  </a:lnTo>
                  <a:lnTo>
                    <a:pt x="580593" y="582193"/>
                  </a:lnTo>
                  <a:lnTo>
                    <a:pt x="580377" y="582650"/>
                  </a:lnTo>
                  <a:lnTo>
                    <a:pt x="579983" y="583018"/>
                  </a:lnTo>
                  <a:lnTo>
                    <a:pt x="579577" y="583412"/>
                  </a:lnTo>
                  <a:lnTo>
                    <a:pt x="579094" y="583692"/>
                  </a:lnTo>
                  <a:lnTo>
                    <a:pt x="578510" y="583869"/>
                  </a:lnTo>
                  <a:lnTo>
                    <a:pt x="577938" y="584022"/>
                  </a:lnTo>
                  <a:lnTo>
                    <a:pt x="577418" y="584174"/>
                  </a:lnTo>
                  <a:lnTo>
                    <a:pt x="576935" y="584276"/>
                  </a:lnTo>
                  <a:lnTo>
                    <a:pt x="576592" y="584327"/>
                  </a:lnTo>
                  <a:lnTo>
                    <a:pt x="576199" y="584428"/>
                  </a:lnTo>
                  <a:lnTo>
                    <a:pt x="575741" y="584517"/>
                  </a:lnTo>
                  <a:lnTo>
                    <a:pt x="575284" y="584631"/>
                  </a:lnTo>
                  <a:lnTo>
                    <a:pt x="574827" y="584733"/>
                  </a:lnTo>
                  <a:lnTo>
                    <a:pt x="574370" y="584885"/>
                  </a:lnTo>
                  <a:lnTo>
                    <a:pt x="573887" y="585000"/>
                  </a:lnTo>
                  <a:lnTo>
                    <a:pt x="573481" y="585152"/>
                  </a:lnTo>
                  <a:lnTo>
                    <a:pt x="571842" y="586587"/>
                  </a:lnTo>
                  <a:lnTo>
                    <a:pt x="571690" y="586867"/>
                  </a:lnTo>
                  <a:lnTo>
                    <a:pt x="571627" y="587197"/>
                  </a:lnTo>
                  <a:lnTo>
                    <a:pt x="571563" y="587590"/>
                  </a:lnTo>
                  <a:lnTo>
                    <a:pt x="571538" y="587984"/>
                  </a:lnTo>
                  <a:lnTo>
                    <a:pt x="571500" y="588441"/>
                  </a:lnTo>
                  <a:lnTo>
                    <a:pt x="571538" y="588962"/>
                  </a:lnTo>
                  <a:lnTo>
                    <a:pt x="571538" y="589483"/>
                  </a:lnTo>
                  <a:lnTo>
                    <a:pt x="571563" y="589965"/>
                  </a:lnTo>
                  <a:lnTo>
                    <a:pt x="571627" y="590486"/>
                  </a:lnTo>
                  <a:lnTo>
                    <a:pt x="571652" y="590981"/>
                  </a:lnTo>
                  <a:lnTo>
                    <a:pt x="571690" y="591439"/>
                  </a:lnTo>
                  <a:lnTo>
                    <a:pt x="571754" y="591794"/>
                  </a:lnTo>
                  <a:lnTo>
                    <a:pt x="571627" y="591832"/>
                  </a:lnTo>
                  <a:lnTo>
                    <a:pt x="571385" y="591947"/>
                  </a:lnTo>
                  <a:lnTo>
                    <a:pt x="571233" y="592010"/>
                  </a:lnTo>
                  <a:lnTo>
                    <a:pt x="571080" y="592099"/>
                  </a:lnTo>
                  <a:lnTo>
                    <a:pt x="570890" y="592201"/>
                  </a:lnTo>
                  <a:lnTo>
                    <a:pt x="570687" y="592289"/>
                  </a:lnTo>
                  <a:lnTo>
                    <a:pt x="570496" y="592353"/>
                  </a:lnTo>
                  <a:lnTo>
                    <a:pt x="570318" y="592442"/>
                  </a:lnTo>
                  <a:lnTo>
                    <a:pt x="570128" y="592531"/>
                  </a:lnTo>
                  <a:lnTo>
                    <a:pt x="569950" y="592594"/>
                  </a:lnTo>
                  <a:lnTo>
                    <a:pt x="569772" y="592658"/>
                  </a:lnTo>
                  <a:lnTo>
                    <a:pt x="569582" y="592709"/>
                  </a:lnTo>
                  <a:lnTo>
                    <a:pt x="569404" y="592747"/>
                  </a:lnTo>
                  <a:lnTo>
                    <a:pt x="569214" y="592747"/>
                  </a:lnTo>
                  <a:lnTo>
                    <a:pt x="569010" y="592772"/>
                  </a:lnTo>
                  <a:lnTo>
                    <a:pt x="568820" y="592772"/>
                  </a:lnTo>
                  <a:lnTo>
                    <a:pt x="568604" y="592747"/>
                  </a:lnTo>
                  <a:lnTo>
                    <a:pt x="568426" y="592709"/>
                  </a:lnTo>
                  <a:lnTo>
                    <a:pt x="568210" y="592658"/>
                  </a:lnTo>
                  <a:lnTo>
                    <a:pt x="567994" y="592531"/>
                  </a:lnTo>
                  <a:lnTo>
                    <a:pt x="567791" y="592442"/>
                  </a:lnTo>
                  <a:lnTo>
                    <a:pt x="567575" y="592315"/>
                  </a:lnTo>
                  <a:lnTo>
                    <a:pt x="567423" y="592201"/>
                  </a:lnTo>
                  <a:lnTo>
                    <a:pt x="567232" y="592074"/>
                  </a:lnTo>
                  <a:lnTo>
                    <a:pt x="567080" y="591947"/>
                  </a:lnTo>
                  <a:lnTo>
                    <a:pt x="566724" y="591591"/>
                  </a:lnTo>
                  <a:lnTo>
                    <a:pt x="566420" y="591337"/>
                  </a:lnTo>
                  <a:lnTo>
                    <a:pt x="566077" y="591032"/>
                  </a:lnTo>
                  <a:lnTo>
                    <a:pt x="565746" y="590727"/>
                  </a:lnTo>
                  <a:lnTo>
                    <a:pt x="565378" y="590423"/>
                  </a:lnTo>
                  <a:lnTo>
                    <a:pt x="565010" y="590156"/>
                  </a:lnTo>
                  <a:lnTo>
                    <a:pt x="564616" y="589876"/>
                  </a:lnTo>
                  <a:lnTo>
                    <a:pt x="564286" y="589661"/>
                  </a:lnTo>
                  <a:lnTo>
                    <a:pt x="563943" y="589508"/>
                  </a:lnTo>
                  <a:lnTo>
                    <a:pt x="563613" y="589356"/>
                  </a:lnTo>
                  <a:lnTo>
                    <a:pt x="563308" y="589267"/>
                  </a:lnTo>
                  <a:lnTo>
                    <a:pt x="563029" y="589241"/>
                  </a:lnTo>
                  <a:lnTo>
                    <a:pt x="562724" y="589203"/>
                  </a:lnTo>
                  <a:lnTo>
                    <a:pt x="562457" y="589241"/>
                  </a:lnTo>
                  <a:lnTo>
                    <a:pt x="562152" y="589356"/>
                  </a:lnTo>
                  <a:lnTo>
                    <a:pt x="561873" y="589457"/>
                  </a:lnTo>
                  <a:lnTo>
                    <a:pt x="561594" y="589610"/>
                  </a:lnTo>
                  <a:lnTo>
                    <a:pt x="561327" y="589851"/>
                  </a:lnTo>
                  <a:lnTo>
                    <a:pt x="561047" y="590092"/>
                  </a:lnTo>
                  <a:lnTo>
                    <a:pt x="560743" y="590372"/>
                  </a:lnTo>
                  <a:lnTo>
                    <a:pt x="560438" y="590727"/>
                  </a:lnTo>
                  <a:lnTo>
                    <a:pt x="560108" y="591096"/>
                  </a:lnTo>
                  <a:lnTo>
                    <a:pt x="559828" y="591489"/>
                  </a:lnTo>
                  <a:lnTo>
                    <a:pt x="559562" y="591858"/>
                  </a:lnTo>
                  <a:lnTo>
                    <a:pt x="559282" y="592226"/>
                  </a:lnTo>
                  <a:lnTo>
                    <a:pt x="559104" y="592531"/>
                  </a:lnTo>
                  <a:lnTo>
                    <a:pt x="558952" y="592747"/>
                  </a:lnTo>
                  <a:lnTo>
                    <a:pt x="558800" y="592963"/>
                  </a:lnTo>
                  <a:lnTo>
                    <a:pt x="558647" y="593166"/>
                  </a:lnTo>
                  <a:lnTo>
                    <a:pt x="558495" y="593356"/>
                  </a:lnTo>
                  <a:lnTo>
                    <a:pt x="558368" y="593572"/>
                  </a:lnTo>
                  <a:lnTo>
                    <a:pt x="558190" y="593750"/>
                  </a:lnTo>
                  <a:lnTo>
                    <a:pt x="556907" y="594487"/>
                  </a:lnTo>
                  <a:lnTo>
                    <a:pt x="556691" y="594487"/>
                  </a:lnTo>
                  <a:lnTo>
                    <a:pt x="556145" y="594487"/>
                  </a:lnTo>
                  <a:lnTo>
                    <a:pt x="555955" y="594448"/>
                  </a:lnTo>
                  <a:lnTo>
                    <a:pt x="555752" y="594385"/>
                  </a:lnTo>
                  <a:lnTo>
                    <a:pt x="555536" y="594334"/>
                  </a:lnTo>
                  <a:lnTo>
                    <a:pt x="555294" y="594271"/>
                  </a:lnTo>
                  <a:lnTo>
                    <a:pt x="555078" y="594144"/>
                  </a:lnTo>
                  <a:lnTo>
                    <a:pt x="554837" y="593966"/>
                  </a:lnTo>
                  <a:lnTo>
                    <a:pt x="554621" y="593813"/>
                  </a:lnTo>
                  <a:lnTo>
                    <a:pt x="554431" y="593598"/>
                  </a:lnTo>
                  <a:lnTo>
                    <a:pt x="554316" y="593356"/>
                  </a:lnTo>
                  <a:lnTo>
                    <a:pt x="554164" y="593077"/>
                  </a:lnTo>
                  <a:lnTo>
                    <a:pt x="554075" y="592861"/>
                  </a:lnTo>
                  <a:lnTo>
                    <a:pt x="554037" y="592620"/>
                  </a:lnTo>
                  <a:lnTo>
                    <a:pt x="553974" y="592378"/>
                  </a:lnTo>
                  <a:lnTo>
                    <a:pt x="553948" y="592201"/>
                  </a:lnTo>
                  <a:lnTo>
                    <a:pt x="553948" y="592010"/>
                  </a:lnTo>
                  <a:lnTo>
                    <a:pt x="553923" y="591743"/>
                  </a:lnTo>
                  <a:lnTo>
                    <a:pt x="553885" y="591337"/>
                  </a:lnTo>
                  <a:lnTo>
                    <a:pt x="553885" y="590918"/>
                  </a:lnTo>
                  <a:lnTo>
                    <a:pt x="553859" y="590461"/>
                  </a:lnTo>
                  <a:lnTo>
                    <a:pt x="553859" y="590003"/>
                  </a:lnTo>
                  <a:lnTo>
                    <a:pt x="553859" y="589546"/>
                  </a:lnTo>
                  <a:lnTo>
                    <a:pt x="553821" y="589089"/>
                  </a:lnTo>
                  <a:lnTo>
                    <a:pt x="553821" y="588721"/>
                  </a:lnTo>
                  <a:lnTo>
                    <a:pt x="553821" y="588416"/>
                  </a:lnTo>
                  <a:lnTo>
                    <a:pt x="553796" y="587984"/>
                  </a:lnTo>
                  <a:lnTo>
                    <a:pt x="553732" y="587476"/>
                  </a:lnTo>
                  <a:lnTo>
                    <a:pt x="553643" y="586892"/>
                  </a:lnTo>
                  <a:lnTo>
                    <a:pt x="553554" y="586308"/>
                  </a:lnTo>
                  <a:lnTo>
                    <a:pt x="553364" y="585698"/>
                  </a:lnTo>
                  <a:lnTo>
                    <a:pt x="553034" y="585152"/>
                  </a:lnTo>
                  <a:lnTo>
                    <a:pt x="552729" y="584581"/>
                  </a:lnTo>
                  <a:lnTo>
                    <a:pt x="549351" y="582866"/>
                  </a:lnTo>
                  <a:lnTo>
                    <a:pt x="548792" y="582777"/>
                  </a:lnTo>
                  <a:lnTo>
                    <a:pt x="548335" y="582752"/>
                  </a:lnTo>
                  <a:lnTo>
                    <a:pt x="547916" y="582714"/>
                  </a:lnTo>
                  <a:lnTo>
                    <a:pt x="547395" y="582714"/>
                  </a:lnTo>
                  <a:lnTo>
                    <a:pt x="546811" y="582714"/>
                  </a:lnTo>
                  <a:lnTo>
                    <a:pt x="546201" y="582688"/>
                  </a:lnTo>
                  <a:lnTo>
                    <a:pt x="545566" y="582714"/>
                  </a:lnTo>
                  <a:lnTo>
                    <a:pt x="544893" y="582803"/>
                  </a:lnTo>
                  <a:lnTo>
                    <a:pt x="544220" y="582866"/>
                  </a:lnTo>
                  <a:lnTo>
                    <a:pt x="543585" y="582993"/>
                  </a:lnTo>
                  <a:lnTo>
                    <a:pt x="543001" y="583171"/>
                  </a:lnTo>
                  <a:lnTo>
                    <a:pt x="542429" y="583361"/>
                  </a:lnTo>
                  <a:lnTo>
                    <a:pt x="541883" y="583565"/>
                  </a:lnTo>
                  <a:lnTo>
                    <a:pt x="541362" y="583869"/>
                  </a:lnTo>
                  <a:lnTo>
                    <a:pt x="540867" y="584149"/>
                  </a:lnTo>
                  <a:lnTo>
                    <a:pt x="538683" y="586371"/>
                  </a:lnTo>
                  <a:lnTo>
                    <a:pt x="538276" y="586917"/>
                  </a:lnTo>
                  <a:lnTo>
                    <a:pt x="535965" y="592048"/>
                  </a:lnTo>
                  <a:lnTo>
                    <a:pt x="535724" y="592074"/>
                  </a:lnTo>
                  <a:lnTo>
                    <a:pt x="535444" y="592074"/>
                  </a:lnTo>
                  <a:lnTo>
                    <a:pt x="535114" y="592048"/>
                  </a:lnTo>
                  <a:lnTo>
                    <a:pt x="534771" y="592048"/>
                  </a:lnTo>
                  <a:lnTo>
                    <a:pt x="534416" y="591985"/>
                  </a:lnTo>
                  <a:lnTo>
                    <a:pt x="534047" y="591858"/>
                  </a:lnTo>
                  <a:lnTo>
                    <a:pt x="533654" y="591743"/>
                  </a:lnTo>
                  <a:lnTo>
                    <a:pt x="533311" y="591591"/>
                  </a:lnTo>
                  <a:lnTo>
                    <a:pt x="532980" y="591400"/>
                  </a:lnTo>
                  <a:lnTo>
                    <a:pt x="532612" y="591223"/>
                  </a:lnTo>
                  <a:lnTo>
                    <a:pt x="532307" y="591007"/>
                  </a:lnTo>
                  <a:lnTo>
                    <a:pt x="532003" y="590727"/>
                  </a:lnTo>
                  <a:lnTo>
                    <a:pt x="531698" y="590486"/>
                  </a:lnTo>
                  <a:lnTo>
                    <a:pt x="531393" y="590245"/>
                  </a:lnTo>
                  <a:lnTo>
                    <a:pt x="531088" y="589965"/>
                  </a:lnTo>
                  <a:lnTo>
                    <a:pt x="530809" y="589699"/>
                  </a:lnTo>
                  <a:lnTo>
                    <a:pt x="530504" y="589419"/>
                  </a:lnTo>
                  <a:lnTo>
                    <a:pt x="530237" y="589153"/>
                  </a:lnTo>
                  <a:lnTo>
                    <a:pt x="529932" y="588873"/>
                  </a:lnTo>
                  <a:lnTo>
                    <a:pt x="529653" y="588594"/>
                  </a:lnTo>
                  <a:lnTo>
                    <a:pt x="529348" y="588327"/>
                  </a:lnTo>
                  <a:lnTo>
                    <a:pt x="529043" y="588086"/>
                  </a:lnTo>
                  <a:lnTo>
                    <a:pt x="528777" y="587870"/>
                  </a:lnTo>
                  <a:lnTo>
                    <a:pt x="528523" y="587717"/>
                  </a:lnTo>
                  <a:lnTo>
                    <a:pt x="528281" y="587527"/>
                  </a:lnTo>
                  <a:lnTo>
                    <a:pt x="528104" y="587413"/>
                  </a:lnTo>
                  <a:lnTo>
                    <a:pt x="527913" y="587324"/>
                  </a:lnTo>
                  <a:lnTo>
                    <a:pt x="527710" y="587197"/>
                  </a:lnTo>
                  <a:lnTo>
                    <a:pt x="527456" y="587108"/>
                  </a:lnTo>
                  <a:lnTo>
                    <a:pt x="527126" y="586981"/>
                  </a:lnTo>
                  <a:lnTo>
                    <a:pt x="526821" y="586892"/>
                  </a:lnTo>
                  <a:lnTo>
                    <a:pt x="526491" y="586828"/>
                  </a:lnTo>
                  <a:lnTo>
                    <a:pt x="526084" y="586828"/>
                  </a:lnTo>
                  <a:lnTo>
                    <a:pt x="525691" y="586828"/>
                  </a:lnTo>
                  <a:lnTo>
                    <a:pt x="525297" y="586867"/>
                  </a:lnTo>
                  <a:lnTo>
                    <a:pt x="524929" y="586955"/>
                  </a:lnTo>
                  <a:lnTo>
                    <a:pt x="524535" y="587044"/>
                  </a:lnTo>
                  <a:lnTo>
                    <a:pt x="524167" y="587171"/>
                  </a:lnTo>
                  <a:lnTo>
                    <a:pt x="523798" y="587324"/>
                  </a:lnTo>
                  <a:lnTo>
                    <a:pt x="523443" y="587476"/>
                  </a:lnTo>
                  <a:lnTo>
                    <a:pt x="523074" y="587629"/>
                  </a:lnTo>
                  <a:lnTo>
                    <a:pt x="522706" y="587781"/>
                  </a:lnTo>
                  <a:lnTo>
                    <a:pt x="522338" y="587933"/>
                  </a:lnTo>
                  <a:lnTo>
                    <a:pt x="521970" y="588048"/>
                  </a:lnTo>
                  <a:lnTo>
                    <a:pt x="521614" y="588175"/>
                  </a:lnTo>
                  <a:lnTo>
                    <a:pt x="521246" y="588264"/>
                  </a:lnTo>
                  <a:lnTo>
                    <a:pt x="520903" y="588352"/>
                  </a:lnTo>
                  <a:lnTo>
                    <a:pt x="520547" y="588391"/>
                  </a:lnTo>
                  <a:lnTo>
                    <a:pt x="520179" y="588416"/>
                  </a:lnTo>
                  <a:lnTo>
                    <a:pt x="519836" y="588391"/>
                  </a:lnTo>
                  <a:lnTo>
                    <a:pt x="519569" y="588289"/>
                  </a:lnTo>
                  <a:lnTo>
                    <a:pt x="519290" y="588238"/>
                  </a:lnTo>
                  <a:lnTo>
                    <a:pt x="519049" y="588137"/>
                  </a:lnTo>
                  <a:lnTo>
                    <a:pt x="518871" y="588048"/>
                  </a:lnTo>
                  <a:lnTo>
                    <a:pt x="518655" y="587832"/>
                  </a:lnTo>
                  <a:lnTo>
                    <a:pt x="517956" y="586765"/>
                  </a:lnTo>
                  <a:lnTo>
                    <a:pt x="517855" y="586524"/>
                  </a:lnTo>
                  <a:lnTo>
                    <a:pt x="517804" y="586308"/>
                  </a:lnTo>
                  <a:lnTo>
                    <a:pt x="517740" y="586105"/>
                  </a:lnTo>
                  <a:lnTo>
                    <a:pt x="517677" y="585889"/>
                  </a:lnTo>
                  <a:lnTo>
                    <a:pt x="517613" y="585647"/>
                  </a:lnTo>
                  <a:lnTo>
                    <a:pt x="517588" y="585431"/>
                  </a:lnTo>
                  <a:lnTo>
                    <a:pt x="517525" y="585216"/>
                  </a:lnTo>
                  <a:lnTo>
                    <a:pt x="517499" y="584974"/>
                  </a:lnTo>
                  <a:lnTo>
                    <a:pt x="517461" y="584758"/>
                  </a:lnTo>
                  <a:lnTo>
                    <a:pt x="517398" y="584542"/>
                  </a:lnTo>
                  <a:lnTo>
                    <a:pt x="517372" y="584301"/>
                  </a:lnTo>
                  <a:lnTo>
                    <a:pt x="517309" y="584085"/>
                  </a:lnTo>
                  <a:lnTo>
                    <a:pt x="517245" y="583869"/>
                  </a:lnTo>
                  <a:lnTo>
                    <a:pt x="517194" y="583666"/>
                  </a:lnTo>
                  <a:lnTo>
                    <a:pt x="517131" y="583476"/>
                  </a:lnTo>
                  <a:lnTo>
                    <a:pt x="517067" y="583323"/>
                  </a:lnTo>
                  <a:lnTo>
                    <a:pt x="517004" y="583145"/>
                  </a:lnTo>
                  <a:lnTo>
                    <a:pt x="516890" y="582930"/>
                  </a:lnTo>
                  <a:lnTo>
                    <a:pt x="516737" y="582650"/>
                  </a:lnTo>
                  <a:lnTo>
                    <a:pt x="516547" y="582345"/>
                  </a:lnTo>
                  <a:lnTo>
                    <a:pt x="516369" y="582015"/>
                  </a:lnTo>
                  <a:lnTo>
                    <a:pt x="516153" y="581647"/>
                  </a:lnTo>
                  <a:lnTo>
                    <a:pt x="516001" y="581279"/>
                  </a:lnTo>
                  <a:lnTo>
                    <a:pt x="515823" y="580885"/>
                  </a:lnTo>
                  <a:lnTo>
                    <a:pt x="515670" y="580491"/>
                  </a:lnTo>
                  <a:lnTo>
                    <a:pt x="515543" y="580123"/>
                  </a:lnTo>
                  <a:lnTo>
                    <a:pt x="515480" y="579793"/>
                  </a:lnTo>
                  <a:lnTo>
                    <a:pt x="515391" y="579488"/>
                  </a:lnTo>
                  <a:lnTo>
                    <a:pt x="515391" y="579183"/>
                  </a:lnTo>
                  <a:lnTo>
                    <a:pt x="515391" y="578878"/>
                  </a:lnTo>
                  <a:lnTo>
                    <a:pt x="515416" y="578599"/>
                  </a:lnTo>
                  <a:lnTo>
                    <a:pt x="515480" y="578332"/>
                  </a:lnTo>
                  <a:lnTo>
                    <a:pt x="515607" y="578053"/>
                  </a:lnTo>
                  <a:lnTo>
                    <a:pt x="515721" y="577773"/>
                  </a:lnTo>
                  <a:lnTo>
                    <a:pt x="515874" y="577507"/>
                  </a:lnTo>
                  <a:lnTo>
                    <a:pt x="516089" y="577227"/>
                  </a:lnTo>
                  <a:lnTo>
                    <a:pt x="516280" y="576961"/>
                  </a:lnTo>
                  <a:lnTo>
                    <a:pt x="516547" y="576681"/>
                  </a:lnTo>
                  <a:lnTo>
                    <a:pt x="516826" y="576376"/>
                  </a:lnTo>
                  <a:lnTo>
                    <a:pt x="517131" y="576097"/>
                  </a:lnTo>
                  <a:lnTo>
                    <a:pt x="517436" y="575830"/>
                  </a:lnTo>
                  <a:lnTo>
                    <a:pt x="517702" y="575551"/>
                  </a:lnTo>
                  <a:lnTo>
                    <a:pt x="517982" y="575310"/>
                  </a:lnTo>
                  <a:lnTo>
                    <a:pt x="518223" y="575094"/>
                  </a:lnTo>
                  <a:lnTo>
                    <a:pt x="518375" y="574979"/>
                  </a:lnTo>
                  <a:lnTo>
                    <a:pt x="518566" y="574827"/>
                  </a:lnTo>
                  <a:lnTo>
                    <a:pt x="520026" y="574217"/>
                  </a:lnTo>
                  <a:lnTo>
                    <a:pt x="520268" y="574179"/>
                  </a:lnTo>
                  <a:lnTo>
                    <a:pt x="520509" y="574179"/>
                  </a:lnTo>
                  <a:lnTo>
                    <a:pt x="520750" y="574179"/>
                  </a:lnTo>
                  <a:lnTo>
                    <a:pt x="520966" y="574217"/>
                  </a:lnTo>
                  <a:lnTo>
                    <a:pt x="521208" y="574217"/>
                  </a:lnTo>
                  <a:lnTo>
                    <a:pt x="521462" y="574243"/>
                  </a:lnTo>
                  <a:lnTo>
                    <a:pt x="521703" y="574268"/>
                  </a:lnTo>
                  <a:lnTo>
                    <a:pt x="521919" y="574268"/>
                  </a:lnTo>
                  <a:lnTo>
                    <a:pt x="522160" y="574306"/>
                  </a:lnTo>
                  <a:lnTo>
                    <a:pt x="522376" y="574306"/>
                  </a:lnTo>
                  <a:lnTo>
                    <a:pt x="522617" y="574268"/>
                  </a:lnTo>
                  <a:lnTo>
                    <a:pt x="522833" y="574243"/>
                  </a:lnTo>
                  <a:lnTo>
                    <a:pt x="523036" y="574179"/>
                  </a:lnTo>
                  <a:lnTo>
                    <a:pt x="523252" y="574154"/>
                  </a:lnTo>
                  <a:lnTo>
                    <a:pt x="523443" y="574065"/>
                  </a:lnTo>
                  <a:lnTo>
                    <a:pt x="523595" y="573938"/>
                  </a:lnTo>
                  <a:lnTo>
                    <a:pt x="523748" y="573849"/>
                  </a:lnTo>
                  <a:lnTo>
                    <a:pt x="523951" y="573659"/>
                  </a:lnTo>
                  <a:lnTo>
                    <a:pt x="523836" y="573392"/>
                  </a:lnTo>
                  <a:lnTo>
                    <a:pt x="523748" y="573087"/>
                  </a:lnTo>
                  <a:lnTo>
                    <a:pt x="523646" y="572744"/>
                  </a:lnTo>
                  <a:lnTo>
                    <a:pt x="523557" y="572414"/>
                  </a:lnTo>
                  <a:lnTo>
                    <a:pt x="523557" y="572084"/>
                  </a:lnTo>
                  <a:lnTo>
                    <a:pt x="523621" y="571779"/>
                  </a:lnTo>
                  <a:lnTo>
                    <a:pt x="523684" y="571474"/>
                  </a:lnTo>
                  <a:lnTo>
                    <a:pt x="524967" y="570280"/>
                  </a:lnTo>
                  <a:lnTo>
                    <a:pt x="525233" y="570128"/>
                  </a:lnTo>
                  <a:lnTo>
                    <a:pt x="525538" y="569976"/>
                  </a:lnTo>
                  <a:lnTo>
                    <a:pt x="525843" y="569849"/>
                  </a:lnTo>
                  <a:lnTo>
                    <a:pt x="526122" y="569671"/>
                  </a:lnTo>
                  <a:lnTo>
                    <a:pt x="526389" y="569493"/>
                  </a:lnTo>
                  <a:lnTo>
                    <a:pt x="526694" y="569302"/>
                  </a:lnTo>
                  <a:lnTo>
                    <a:pt x="526910" y="569087"/>
                  </a:lnTo>
                  <a:lnTo>
                    <a:pt x="527126" y="568845"/>
                  </a:lnTo>
                  <a:lnTo>
                    <a:pt x="527342" y="568604"/>
                  </a:lnTo>
                  <a:lnTo>
                    <a:pt x="527456" y="568325"/>
                  </a:lnTo>
                  <a:lnTo>
                    <a:pt x="527519" y="568058"/>
                  </a:lnTo>
                  <a:lnTo>
                    <a:pt x="527583" y="567778"/>
                  </a:lnTo>
                  <a:lnTo>
                    <a:pt x="527608" y="567512"/>
                  </a:lnTo>
                  <a:lnTo>
                    <a:pt x="527583" y="567296"/>
                  </a:lnTo>
                  <a:lnTo>
                    <a:pt x="527672" y="567448"/>
                  </a:lnTo>
                  <a:lnTo>
                    <a:pt x="527761" y="567664"/>
                  </a:lnTo>
                  <a:lnTo>
                    <a:pt x="527888" y="567905"/>
                  </a:lnTo>
                  <a:lnTo>
                    <a:pt x="527977" y="568147"/>
                  </a:lnTo>
                  <a:lnTo>
                    <a:pt x="528066" y="568426"/>
                  </a:lnTo>
                  <a:lnTo>
                    <a:pt x="528129" y="568731"/>
                  </a:lnTo>
                  <a:lnTo>
                    <a:pt x="528218" y="569061"/>
                  </a:lnTo>
                  <a:lnTo>
                    <a:pt x="528281" y="569366"/>
                  </a:lnTo>
                  <a:lnTo>
                    <a:pt x="528345" y="569645"/>
                  </a:lnTo>
                  <a:lnTo>
                    <a:pt x="528408" y="569950"/>
                  </a:lnTo>
                  <a:lnTo>
                    <a:pt x="528434" y="570217"/>
                  </a:lnTo>
                  <a:lnTo>
                    <a:pt x="528497" y="570496"/>
                  </a:lnTo>
                  <a:lnTo>
                    <a:pt x="528523" y="570763"/>
                  </a:lnTo>
                  <a:lnTo>
                    <a:pt x="528586" y="571042"/>
                  </a:lnTo>
                  <a:lnTo>
                    <a:pt x="528650" y="571284"/>
                  </a:lnTo>
                  <a:lnTo>
                    <a:pt x="528739" y="571525"/>
                  </a:lnTo>
                  <a:lnTo>
                    <a:pt x="528828" y="571779"/>
                  </a:lnTo>
                  <a:lnTo>
                    <a:pt x="528929" y="571957"/>
                  </a:lnTo>
                  <a:lnTo>
                    <a:pt x="529043" y="572173"/>
                  </a:lnTo>
                  <a:lnTo>
                    <a:pt x="529196" y="572389"/>
                  </a:lnTo>
                  <a:lnTo>
                    <a:pt x="529386" y="572541"/>
                  </a:lnTo>
                  <a:lnTo>
                    <a:pt x="529564" y="572719"/>
                  </a:lnTo>
                  <a:lnTo>
                    <a:pt x="529780" y="572871"/>
                  </a:lnTo>
                  <a:lnTo>
                    <a:pt x="529996" y="572960"/>
                  </a:lnTo>
                  <a:lnTo>
                    <a:pt x="530174" y="573049"/>
                  </a:lnTo>
                  <a:lnTo>
                    <a:pt x="530390" y="573112"/>
                  </a:lnTo>
                  <a:lnTo>
                    <a:pt x="531672" y="573392"/>
                  </a:lnTo>
                  <a:lnTo>
                    <a:pt x="532003" y="573392"/>
                  </a:lnTo>
                  <a:lnTo>
                    <a:pt x="532371" y="573328"/>
                  </a:lnTo>
                  <a:lnTo>
                    <a:pt x="532701" y="573303"/>
                  </a:lnTo>
                  <a:lnTo>
                    <a:pt x="533006" y="573176"/>
                  </a:lnTo>
                  <a:lnTo>
                    <a:pt x="533311" y="573024"/>
                  </a:lnTo>
                  <a:lnTo>
                    <a:pt x="533615" y="572871"/>
                  </a:lnTo>
                  <a:lnTo>
                    <a:pt x="535076" y="571525"/>
                  </a:lnTo>
                  <a:lnTo>
                    <a:pt x="535330" y="571284"/>
                  </a:lnTo>
                  <a:lnTo>
                    <a:pt x="535533" y="571042"/>
                  </a:lnTo>
                  <a:lnTo>
                    <a:pt x="535749" y="570763"/>
                  </a:lnTo>
                  <a:lnTo>
                    <a:pt x="535990" y="570522"/>
                  </a:lnTo>
                  <a:lnTo>
                    <a:pt x="536244" y="570280"/>
                  </a:lnTo>
                  <a:lnTo>
                    <a:pt x="536448" y="570064"/>
                  </a:lnTo>
                  <a:lnTo>
                    <a:pt x="536702" y="569849"/>
                  </a:lnTo>
                  <a:lnTo>
                    <a:pt x="536879" y="569734"/>
                  </a:lnTo>
                  <a:lnTo>
                    <a:pt x="537095" y="569582"/>
                  </a:lnTo>
                  <a:lnTo>
                    <a:pt x="537248" y="569493"/>
                  </a:lnTo>
                  <a:lnTo>
                    <a:pt x="537400" y="569391"/>
                  </a:lnTo>
                  <a:lnTo>
                    <a:pt x="537552" y="569429"/>
                  </a:lnTo>
                  <a:lnTo>
                    <a:pt x="537730" y="569493"/>
                  </a:lnTo>
                  <a:lnTo>
                    <a:pt x="537946" y="569544"/>
                  </a:lnTo>
                  <a:lnTo>
                    <a:pt x="538162" y="569607"/>
                  </a:lnTo>
                  <a:lnTo>
                    <a:pt x="538403" y="569696"/>
                  </a:lnTo>
                  <a:lnTo>
                    <a:pt x="538683" y="569823"/>
                  </a:lnTo>
                  <a:lnTo>
                    <a:pt x="538949" y="569976"/>
                  </a:lnTo>
                  <a:lnTo>
                    <a:pt x="539229" y="570103"/>
                  </a:lnTo>
                  <a:lnTo>
                    <a:pt x="539470" y="570280"/>
                  </a:lnTo>
                  <a:lnTo>
                    <a:pt x="539711" y="570433"/>
                  </a:lnTo>
                  <a:lnTo>
                    <a:pt x="539953" y="570585"/>
                  </a:lnTo>
                  <a:lnTo>
                    <a:pt x="540207" y="570763"/>
                  </a:lnTo>
                  <a:lnTo>
                    <a:pt x="540448" y="570915"/>
                  </a:lnTo>
                  <a:lnTo>
                    <a:pt x="540689" y="571106"/>
                  </a:lnTo>
                  <a:lnTo>
                    <a:pt x="540905" y="571258"/>
                  </a:lnTo>
                  <a:lnTo>
                    <a:pt x="541147" y="571411"/>
                  </a:lnTo>
                  <a:lnTo>
                    <a:pt x="541362" y="571563"/>
                  </a:lnTo>
                  <a:lnTo>
                    <a:pt x="541604" y="571715"/>
                  </a:lnTo>
                  <a:lnTo>
                    <a:pt x="541845" y="571830"/>
                  </a:lnTo>
                  <a:lnTo>
                    <a:pt x="542061" y="571957"/>
                  </a:lnTo>
                  <a:lnTo>
                    <a:pt x="542302" y="572046"/>
                  </a:lnTo>
                  <a:lnTo>
                    <a:pt x="542544" y="572135"/>
                  </a:lnTo>
                  <a:lnTo>
                    <a:pt x="542759" y="572198"/>
                  </a:lnTo>
                  <a:lnTo>
                    <a:pt x="542950" y="572198"/>
                  </a:lnTo>
                  <a:lnTo>
                    <a:pt x="543128" y="572236"/>
                  </a:lnTo>
                  <a:lnTo>
                    <a:pt x="543280" y="572236"/>
                  </a:lnTo>
                  <a:lnTo>
                    <a:pt x="543407" y="572236"/>
                  </a:lnTo>
                  <a:lnTo>
                    <a:pt x="543674" y="572135"/>
                  </a:lnTo>
                  <a:lnTo>
                    <a:pt x="543826" y="572084"/>
                  </a:lnTo>
                  <a:lnTo>
                    <a:pt x="544017" y="572020"/>
                  </a:lnTo>
                  <a:lnTo>
                    <a:pt x="544169" y="571893"/>
                  </a:lnTo>
                  <a:lnTo>
                    <a:pt x="544322" y="571779"/>
                  </a:lnTo>
                  <a:lnTo>
                    <a:pt x="544499" y="571627"/>
                  </a:lnTo>
                  <a:lnTo>
                    <a:pt x="544626" y="571500"/>
                  </a:lnTo>
                  <a:lnTo>
                    <a:pt x="544741" y="571322"/>
                  </a:lnTo>
                  <a:lnTo>
                    <a:pt x="544868" y="571169"/>
                  </a:lnTo>
                  <a:lnTo>
                    <a:pt x="544982" y="571017"/>
                  </a:lnTo>
                  <a:lnTo>
                    <a:pt x="545084" y="570826"/>
                  </a:lnTo>
                  <a:lnTo>
                    <a:pt x="545198" y="570674"/>
                  </a:lnTo>
                  <a:lnTo>
                    <a:pt x="545287" y="570496"/>
                  </a:lnTo>
                  <a:lnTo>
                    <a:pt x="545414" y="570344"/>
                  </a:lnTo>
                  <a:lnTo>
                    <a:pt x="545503" y="570191"/>
                  </a:lnTo>
                  <a:lnTo>
                    <a:pt x="546722" y="569366"/>
                  </a:lnTo>
                  <a:lnTo>
                    <a:pt x="546874" y="569341"/>
                  </a:lnTo>
                  <a:lnTo>
                    <a:pt x="547065" y="569302"/>
                  </a:lnTo>
                  <a:lnTo>
                    <a:pt x="547370" y="569518"/>
                  </a:lnTo>
                  <a:lnTo>
                    <a:pt x="547611" y="569798"/>
                  </a:lnTo>
                  <a:lnTo>
                    <a:pt x="547878" y="570128"/>
                  </a:lnTo>
                  <a:lnTo>
                    <a:pt x="548157" y="570458"/>
                  </a:lnTo>
                  <a:lnTo>
                    <a:pt x="548487" y="570865"/>
                  </a:lnTo>
                  <a:lnTo>
                    <a:pt x="548894" y="571322"/>
                  </a:lnTo>
                  <a:lnTo>
                    <a:pt x="549249" y="571779"/>
                  </a:lnTo>
                  <a:lnTo>
                    <a:pt x="549681" y="572198"/>
                  </a:lnTo>
                  <a:lnTo>
                    <a:pt x="550075" y="572630"/>
                  </a:lnTo>
                  <a:lnTo>
                    <a:pt x="550468" y="573049"/>
                  </a:lnTo>
                  <a:lnTo>
                    <a:pt x="550926" y="573455"/>
                  </a:lnTo>
                  <a:lnTo>
                    <a:pt x="551383" y="573786"/>
                  </a:lnTo>
                  <a:lnTo>
                    <a:pt x="551840" y="574116"/>
                  </a:lnTo>
                  <a:lnTo>
                    <a:pt x="552335" y="574421"/>
                  </a:lnTo>
                  <a:lnTo>
                    <a:pt x="552856" y="574636"/>
                  </a:lnTo>
                  <a:lnTo>
                    <a:pt x="553364" y="574852"/>
                  </a:lnTo>
                  <a:lnTo>
                    <a:pt x="553923" y="575005"/>
                  </a:lnTo>
                  <a:lnTo>
                    <a:pt x="554532" y="575068"/>
                  </a:lnTo>
                  <a:lnTo>
                    <a:pt x="555104" y="575132"/>
                  </a:lnTo>
                  <a:lnTo>
                    <a:pt x="555777" y="575068"/>
                  </a:lnTo>
                  <a:lnTo>
                    <a:pt x="556450" y="574916"/>
                  </a:lnTo>
                  <a:lnTo>
                    <a:pt x="557149" y="574763"/>
                  </a:lnTo>
                  <a:lnTo>
                    <a:pt x="560019" y="573392"/>
                  </a:lnTo>
                  <a:lnTo>
                    <a:pt x="559650" y="573265"/>
                  </a:lnTo>
                  <a:lnTo>
                    <a:pt x="559257" y="573112"/>
                  </a:lnTo>
                  <a:lnTo>
                    <a:pt x="558761" y="572935"/>
                  </a:lnTo>
                  <a:lnTo>
                    <a:pt x="558304" y="572719"/>
                  </a:lnTo>
                  <a:lnTo>
                    <a:pt x="557822" y="572414"/>
                  </a:lnTo>
                  <a:lnTo>
                    <a:pt x="557364" y="572046"/>
                  </a:lnTo>
                  <a:lnTo>
                    <a:pt x="556869" y="571677"/>
                  </a:lnTo>
                  <a:lnTo>
                    <a:pt x="554621" y="568909"/>
                  </a:lnTo>
                  <a:lnTo>
                    <a:pt x="554278" y="568426"/>
                  </a:lnTo>
                  <a:lnTo>
                    <a:pt x="553974" y="567905"/>
                  </a:lnTo>
                  <a:lnTo>
                    <a:pt x="553643" y="567385"/>
                  </a:lnTo>
                  <a:lnTo>
                    <a:pt x="553339" y="566864"/>
                  </a:lnTo>
                  <a:lnTo>
                    <a:pt x="550722" y="563702"/>
                  </a:lnTo>
                  <a:lnTo>
                    <a:pt x="550354" y="563359"/>
                  </a:lnTo>
                  <a:lnTo>
                    <a:pt x="550011" y="563118"/>
                  </a:lnTo>
                  <a:lnTo>
                    <a:pt x="549744" y="562940"/>
                  </a:lnTo>
                  <a:lnTo>
                    <a:pt x="549922" y="562902"/>
                  </a:lnTo>
                  <a:lnTo>
                    <a:pt x="550164" y="562902"/>
                  </a:lnTo>
                  <a:lnTo>
                    <a:pt x="550418" y="562902"/>
                  </a:lnTo>
                  <a:lnTo>
                    <a:pt x="550684" y="562876"/>
                  </a:lnTo>
                  <a:lnTo>
                    <a:pt x="550964" y="562902"/>
                  </a:lnTo>
                  <a:lnTo>
                    <a:pt x="551268" y="562965"/>
                  </a:lnTo>
                  <a:lnTo>
                    <a:pt x="551599" y="563029"/>
                  </a:lnTo>
                  <a:lnTo>
                    <a:pt x="551878" y="563092"/>
                  </a:lnTo>
                  <a:lnTo>
                    <a:pt x="552183" y="563206"/>
                  </a:lnTo>
                  <a:lnTo>
                    <a:pt x="552450" y="563295"/>
                  </a:lnTo>
                  <a:lnTo>
                    <a:pt x="552729" y="563397"/>
                  </a:lnTo>
                  <a:lnTo>
                    <a:pt x="553008" y="563511"/>
                  </a:lnTo>
                  <a:lnTo>
                    <a:pt x="553275" y="563600"/>
                  </a:lnTo>
                  <a:lnTo>
                    <a:pt x="553554" y="563727"/>
                  </a:lnTo>
                  <a:lnTo>
                    <a:pt x="553796" y="563816"/>
                  </a:lnTo>
                  <a:lnTo>
                    <a:pt x="554075" y="563905"/>
                  </a:lnTo>
                  <a:lnTo>
                    <a:pt x="554316" y="564007"/>
                  </a:lnTo>
                  <a:lnTo>
                    <a:pt x="554583" y="564057"/>
                  </a:lnTo>
                  <a:lnTo>
                    <a:pt x="554863" y="564121"/>
                  </a:lnTo>
                  <a:lnTo>
                    <a:pt x="555142" y="564184"/>
                  </a:lnTo>
                  <a:lnTo>
                    <a:pt x="555409" y="564184"/>
                  </a:lnTo>
                  <a:lnTo>
                    <a:pt x="555688" y="564210"/>
                  </a:lnTo>
                  <a:lnTo>
                    <a:pt x="555929" y="564184"/>
                  </a:lnTo>
                  <a:lnTo>
                    <a:pt x="556145" y="564121"/>
                  </a:lnTo>
                  <a:lnTo>
                    <a:pt x="556387" y="564095"/>
                  </a:lnTo>
                  <a:lnTo>
                    <a:pt x="556564" y="564032"/>
                  </a:lnTo>
                  <a:lnTo>
                    <a:pt x="556717" y="563968"/>
                  </a:lnTo>
                  <a:lnTo>
                    <a:pt x="556780" y="563753"/>
                  </a:lnTo>
                  <a:lnTo>
                    <a:pt x="556844" y="563600"/>
                  </a:lnTo>
                  <a:lnTo>
                    <a:pt x="556907" y="563448"/>
                  </a:lnTo>
                  <a:lnTo>
                    <a:pt x="556996" y="563270"/>
                  </a:lnTo>
                  <a:lnTo>
                    <a:pt x="557085" y="563054"/>
                  </a:lnTo>
                  <a:lnTo>
                    <a:pt x="557212" y="562838"/>
                  </a:lnTo>
                  <a:lnTo>
                    <a:pt x="557326" y="562635"/>
                  </a:lnTo>
                  <a:lnTo>
                    <a:pt x="557453" y="562419"/>
                  </a:lnTo>
                  <a:lnTo>
                    <a:pt x="557580" y="562203"/>
                  </a:lnTo>
                  <a:lnTo>
                    <a:pt x="557669" y="561962"/>
                  </a:lnTo>
                  <a:lnTo>
                    <a:pt x="557784" y="561746"/>
                  </a:lnTo>
                  <a:lnTo>
                    <a:pt x="558126" y="560654"/>
                  </a:lnTo>
                  <a:lnTo>
                    <a:pt x="558088" y="560438"/>
                  </a:lnTo>
                  <a:lnTo>
                    <a:pt x="558088" y="560222"/>
                  </a:lnTo>
                  <a:lnTo>
                    <a:pt x="557517" y="559282"/>
                  </a:lnTo>
                  <a:lnTo>
                    <a:pt x="557364" y="559130"/>
                  </a:lnTo>
                  <a:lnTo>
                    <a:pt x="557149" y="558977"/>
                  </a:lnTo>
                  <a:lnTo>
                    <a:pt x="556907" y="558825"/>
                  </a:lnTo>
                  <a:lnTo>
                    <a:pt x="556666" y="558673"/>
                  </a:lnTo>
                  <a:lnTo>
                    <a:pt x="556298" y="558419"/>
                  </a:lnTo>
                  <a:lnTo>
                    <a:pt x="555866" y="558063"/>
                  </a:lnTo>
                  <a:lnTo>
                    <a:pt x="555409" y="557695"/>
                  </a:lnTo>
                  <a:lnTo>
                    <a:pt x="554951" y="557237"/>
                  </a:lnTo>
                  <a:lnTo>
                    <a:pt x="554494" y="556653"/>
                  </a:lnTo>
                  <a:lnTo>
                    <a:pt x="554037" y="556082"/>
                  </a:lnTo>
                  <a:lnTo>
                    <a:pt x="553618" y="555498"/>
                  </a:lnTo>
                  <a:lnTo>
                    <a:pt x="553212" y="554863"/>
                  </a:lnTo>
                  <a:lnTo>
                    <a:pt x="552818" y="554215"/>
                  </a:lnTo>
                  <a:lnTo>
                    <a:pt x="552488" y="553580"/>
                  </a:lnTo>
                  <a:lnTo>
                    <a:pt x="552119" y="552907"/>
                  </a:lnTo>
                  <a:lnTo>
                    <a:pt x="551789" y="552272"/>
                  </a:lnTo>
                  <a:lnTo>
                    <a:pt x="551446" y="551599"/>
                  </a:lnTo>
                  <a:lnTo>
                    <a:pt x="551078" y="550926"/>
                  </a:lnTo>
                  <a:lnTo>
                    <a:pt x="550748" y="550291"/>
                  </a:lnTo>
                  <a:lnTo>
                    <a:pt x="550379" y="549643"/>
                  </a:lnTo>
                  <a:lnTo>
                    <a:pt x="549986" y="549008"/>
                  </a:lnTo>
                  <a:lnTo>
                    <a:pt x="549592" y="548360"/>
                  </a:lnTo>
                  <a:lnTo>
                    <a:pt x="546023" y="544957"/>
                  </a:lnTo>
                  <a:lnTo>
                    <a:pt x="546455" y="544652"/>
                  </a:lnTo>
                  <a:lnTo>
                    <a:pt x="546963" y="544283"/>
                  </a:lnTo>
                  <a:lnTo>
                    <a:pt x="547611" y="543826"/>
                  </a:lnTo>
                  <a:lnTo>
                    <a:pt x="548246" y="543369"/>
                  </a:lnTo>
                  <a:lnTo>
                    <a:pt x="548982" y="542848"/>
                  </a:lnTo>
                  <a:lnTo>
                    <a:pt x="549833" y="542239"/>
                  </a:lnTo>
                  <a:lnTo>
                    <a:pt x="550659" y="541655"/>
                  </a:lnTo>
                  <a:lnTo>
                    <a:pt x="557453" y="538276"/>
                  </a:lnTo>
                  <a:lnTo>
                    <a:pt x="558304" y="538035"/>
                  </a:lnTo>
                  <a:lnTo>
                    <a:pt x="559219" y="537908"/>
                  </a:lnTo>
                  <a:lnTo>
                    <a:pt x="560133" y="537883"/>
                  </a:lnTo>
                  <a:lnTo>
                    <a:pt x="561047" y="537845"/>
                  </a:lnTo>
                  <a:lnTo>
                    <a:pt x="567118" y="539953"/>
                  </a:lnTo>
                  <a:lnTo>
                    <a:pt x="567423" y="540131"/>
                  </a:lnTo>
                  <a:lnTo>
                    <a:pt x="567601" y="540258"/>
                  </a:lnTo>
                  <a:lnTo>
                    <a:pt x="567791" y="540321"/>
                  </a:lnTo>
                  <a:lnTo>
                    <a:pt x="568032" y="540346"/>
                  </a:lnTo>
                  <a:lnTo>
                    <a:pt x="568820" y="539584"/>
                  </a:lnTo>
                  <a:lnTo>
                    <a:pt x="568579" y="539343"/>
                  </a:lnTo>
                  <a:lnTo>
                    <a:pt x="568426" y="539191"/>
                  </a:lnTo>
                  <a:lnTo>
                    <a:pt x="568248" y="539038"/>
                  </a:lnTo>
                  <a:lnTo>
                    <a:pt x="568032" y="538886"/>
                  </a:lnTo>
                  <a:lnTo>
                    <a:pt x="567753" y="538734"/>
                  </a:lnTo>
                  <a:lnTo>
                    <a:pt x="567486" y="538556"/>
                  </a:lnTo>
                  <a:lnTo>
                    <a:pt x="567207" y="538403"/>
                  </a:lnTo>
                  <a:lnTo>
                    <a:pt x="566928" y="538251"/>
                  </a:lnTo>
                  <a:lnTo>
                    <a:pt x="566661" y="538124"/>
                  </a:lnTo>
                  <a:lnTo>
                    <a:pt x="566356" y="537972"/>
                  </a:lnTo>
                  <a:lnTo>
                    <a:pt x="566077" y="537819"/>
                  </a:lnTo>
                  <a:lnTo>
                    <a:pt x="565772" y="537667"/>
                  </a:lnTo>
                  <a:lnTo>
                    <a:pt x="565467" y="537514"/>
                  </a:lnTo>
                  <a:lnTo>
                    <a:pt x="565200" y="537362"/>
                  </a:lnTo>
                  <a:lnTo>
                    <a:pt x="564921" y="537184"/>
                  </a:lnTo>
                  <a:lnTo>
                    <a:pt x="564642" y="536994"/>
                  </a:lnTo>
                  <a:lnTo>
                    <a:pt x="564375" y="536778"/>
                  </a:lnTo>
                  <a:lnTo>
                    <a:pt x="564095" y="536575"/>
                  </a:lnTo>
                  <a:lnTo>
                    <a:pt x="563854" y="536321"/>
                  </a:lnTo>
                  <a:lnTo>
                    <a:pt x="563638" y="536054"/>
                  </a:lnTo>
                  <a:lnTo>
                    <a:pt x="563397" y="535774"/>
                  </a:lnTo>
                  <a:lnTo>
                    <a:pt x="563219" y="535533"/>
                  </a:lnTo>
                  <a:lnTo>
                    <a:pt x="563092" y="535254"/>
                  </a:lnTo>
                  <a:lnTo>
                    <a:pt x="562965" y="534987"/>
                  </a:lnTo>
                  <a:lnTo>
                    <a:pt x="562851" y="534771"/>
                  </a:lnTo>
                  <a:lnTo>
                    <a:pt x="562787" y="534555"/>
                  </a:lnTo>
                  <a:lnTo>
                    <a:pt x="563156" y="534441"/>
                  </a:lnTo>
                  <a:lnTo>
                    <a:pt x="563575" y="534314"/>
                  </a:lnTo>
                  <a:lnTo>
                    <a:pt x="564134" y="534187"/>
                  </a:lnTo>
                  <a:lnTo>
                    <a:pt x="564680" y="534035"/>
                  </a:lnTo>
                  <a:lnTo>
                    <a:pt x="565200" y="533946"/>
                  </a:lnTo>
                  <a:lnTo>
                    <a:pt x="565746" y="533857"/>
                  </a:lnTo>
                  <a:lnTo>
                    <a:pt x="566293" y="533768"/>
                  </a:lnTo>
                  <a:lnTo>
                    <a:pt x="566750" y="533679"/>
                  </a:lnTo>
                  <a:lnTo>
                    <a:pt x="567118" y="533615"/>
                  </a:lnTo>
                  <a:lnTo>
                    <a:pt x="567385" y="533641"/>
                  </a:lnTo>
                  <a:lnTo>
                    <a:pt x="567664" y="533679"/>
                  </a:lnTo>
                  <a:lnTo>
                    <a:pt x="567969" y="533730"/>
                  </a:lnTo>
                  <a:lnTo>
                    <a:pt x="568274" y="533768"/>
                  </a:lnTo>
                  <a:lnTo>
                    <a:pt x="568515" y="533831"/>
                  </a:lnTo>
                  <a:lnTo>
                    <a:pt x="568706" y="533920"/>
                  </a:lnTo>
                  <a:lnTo>
                    <a:pt x="568883" y="533984"/>
                  </a:lnTo>
                  <a:lnTo>
                    <a:pt x="569010" y="534162"/>
                  </a:lnTo>
                  <a:lnTo>
                    <a:pt x="569010" y="534314"/>
                  </a:lnTo>
                  <a:lnTo>
                    <a:pt x="568820" y="534492"/>
                  </a:lnTo>
                  <a:lnTo>
                    <a:pt x="568706" y="534619"/>
                  </a:lnTo>
                  <a:lnTo>
                    <a:pt x="568553" y="534708"/>
                  </a:lnTo>
                  <a:lnTo>
                    <a:pt x="568401" y="534797"/>
                  </a:lnTo>
                  <a:lnTo>
                    <a:pt x="568248" y="534898"/>
                  </a:lnTo>
                  <a:lnTo>
                    <a:pt x="568096" y="534987"/>
                  </a:lnTo>
                  <a:lnTo>
                    <a:pt x="567944" y="535101"/>
                  </a:lnTo>
                  <a:lnTo>
                    <a:pt x="567791" y="535203"/>
                  </a:lnTo>
                  <a:lnTo>
                    <a:pt x="567537" y="535381"/>
                  </a:lnTo>
                  <a:lnTo>
                    <a:pt x="567423" y="535559"/>
                  </a:lnTo>
                  <a:lnTo>
                    <a:pt x="567296" y="535749"/>
                  </a:lnTo>
                  <a:lnTo>
                    <a:pt x="567296" y="535901"/>
                  </a:lnTo>
                  <a:lnTo>
                    <a:pt x="567334" y="536079"/>
                  </a:lnTo>
                  <a:lnTo>
                    <a:pt x="568299" y="536752"/>
                  </a:lnTo>
                  <a:lnTo>
                    <a:pt x="568515" y="536841"/>
                  </a:lnTo>
                  <a:lnTo>
                    <a:pt x="568756" y="536879"/>
                  </a:lnTo>
                  <a:lnTo>
                    <a:pt x="568972" y="536930"/>
                  </a:lnTo>
                  <a:lnTo>
                    <a:pt x="569214" y="536968"/>
                  </a:lnTo>
                  <a:lnTo>
                    <a:pt x="569429" y="536994"/>
                  </a:lnTo>
                  <a:lnTo>
                    <a:pt x="569671" y="536994"/>
                  </a:lnTo>
                  <a:lnTo>
                    <a:pt x="569887" y="537032"/>
                  </a:lnTo>
                  <a:lnTo>
                    <a:pt x="570077" y="537032"/>
                  </a:lnTo>
                  <a:lnTo>
                    <a:pt x="570255" y="536994"/>
                  </a:lnTo>
                  <a:lnTo>
                    <a:pt x="570407" y="536994"/>
                  </a:lnTo>
                  <a:lnTo>
                    <a:pt x="570687" y="536994"/>
                  </a:lnTo>
                  <a:lnTo>
                    <a:pt x="570865" y="537032"/>
                  </a:lnTo>
                  <a:lnTo>
                    <a:pt x="571017" y="537083"/>
                  </a:lnTo>
                  <a:lnTo>
                    <a:pt x="571169" y="537210"/>
                  </a:lnTo>
                  <a:lnTo>
                    <a:pt x="571296" y="537387"/>
                  </a:lnTo>
                  <a:lnTo>
                    <a:pt x="571385" y="537540"/>
                  </a:lnTo>
                  <a:lnTo>
                    <a:pt x="571474" y="537692"/>
                  </a:lnTo>
                  <a:lnTo>
                    <a:pt x="571563" y="537845"/>
                  </a:lnTo>
                  <a:lnTo>
                    <a:pt x="571754" y="538035"/>
                  </a:lnTo>
                  <a:lnTo>
                    <a:pt x="571906" y="538099"/>
                  </a:lnTo>
                  <a:lnTo>
                    <a:pt x="572058" y="538124"/>
                  </a:lnTo>
                  <a:lnTo>
                    <a:pt x="572211" y="538099"/>
                  </a:lnTo>
                  <a:lnTo>
                    <a:pt x="572389" y="537997"/>
                  </a:lnTo>
                  <a:lnTo>
                    <a:pt x="572477" y="538403"/>
                  </a:lnTo>
                  <a:lnTo>
                    <a:pt x="572477" y="538708"/>
                  </a:lnTo>
                  <a:lnTo>
                    <a:pt x="572477" y="539038"/>
                  </a:lnTo>
                  <a:lnTo>
                    <a:pt x="572477" y="539407"/>
                  </a:lnTo>
                  <a:lnTo>
                    <a:pt x="572516" y="539826"/>
                  </a:lnTo>
                  <a:lnTo>
                    <a:pt x="572541" y="540258"/>
                  </a:lnTo>
                  <a:lnTo>
                    <a:pt x="572541" y="540689"/>
                  </a:lnTo>
                  <a:lnTo>
                    <a:pt x="572566" y="541108"/>
                  </a:lnTo>
                  <a:lnTo>
                    <a:pt x="572604" y="541540"/>
                  </a:lnTo>
                  <a:lnTo>
                    <a:pt x="572604" y="541909"/>
                  </a:lnTo>
                  <a:lnTo>
                    <a:pt x="572604" y="542175"/>
                  </a:lnTo>
                  <a:lnTo>
                    <a:pt x="572604" y="542480"/>
                  </a:lnTo>
                  <a:lnTo>
                    <a:pt x="572566" y="542721"/>
                  </a:lnTo>
                  <a:lnTo>
                    <a:pt x="572566" y="542937"/>
                  </a:lnTo>
                  <a:lnTo>
                    <a:pt x="572566" y="543090"/>
                  </a:lnTo>
                  <a:lnTo>
                    <a:pt x="572541" y="543280"/>
                  </a:lnTo>
                  <a:lnTo>
                    <a:pt x="572566" y="543483"/>
                  </a:lnTo>
                  <a:lnTo>
                    <a:pt x="572566" y="543699"/>
                  </a:lnTo>
                  <a:lnTo>
                    <a:pt x="572604" y="543915"/>
                  </a:lnTo>
                  <a:lnTo>
                    <a:pt x="572668" y="544156"/>
                  </a:lnTo>
                  <a:lnTo>
                    <a:pt x="572693" y="544372"/>
                  </a:lnTo>
                  <a:lnTo>
                    <a:pt x="572782" y="544588"/>
                  </a:lnTo>
                  <a:lnTo>
                    <a:pt x="572871" y="544741"/>
                  </a:lnTo>
                  <a:lnTo>
                    <a:pt x="572973" y="544918"/>
                  </a:lnTo>
                  <a:lnTo>
                    <a:pt x="573087" y="545071"/>
                  </a:lnTo>
                  <a:lnTo>
                    <a:pt x="573214" y="545223"/>
                  </a:lnTo>
                  <a:lnTo>
                    <a:pt x="573366" y="545376"/>
                  </a:lnTo>
                  <a:lnTo>
                    <a:pt x="573671" y="545617"/>
                  </a:lnTo>
                  <a:lnTo>
                    <a:pt x="573824" y="545744"/>
                  </a:lnTo>
                  <a:lnTo>
                    <a:pt x="573976" y="545871"/>
                  </a:lnTo>
                  <a:lnTo>
                    <a:pt x="574154" y="545960"/>
                  </a:lnTo>
                  <a:lnTo>
                    <a:pt x="574306" y="546074"/>
                  </a:lnTo>
                  <a:lnTo>
                    <a:pt x="574497" y="546201"/>
                  </a:lnTo>
                  <a:lnTo>
                    <a:pt x="574675" y="546328"/>
                  </a:lnTo>
                  <a:lnTo>
                    <a:pt x="574852" y="546442"/>
                  </a:lnTo>
                  <a:lnTo>
                    <a:pt x="575005" y="546531"/>
                  </a:lnTo>
                  <a:lnTo>
                    <a:pt x="575284" y="546747"/>
                  </a:lnTo>
                  <a:lnTo>
                    <a:pt x="575462" y="546900"/>
                  </a:lnTo>
                  <a:lnTo>
                    <a:pt x="575106" y="547141"/>
                  </a:lnTo>
                  <a:lnTo>
                    <a:pt x="574700" y="547484"/>
                  </a:lnTo>
                  <a:lnTo>
                    <a:pt x="574243" y="547878"/>
                  </a:lnTo>
                  <a:lnTo>
                    <a:pt x="573786" y="548271"/>
                  </a:lnTo>
                  <a:lnTo>
                    <a:pt x="573392" y="548767"/>
                  </a:lnTo>
                  <a:lnTo>
                    <a:pt x="573062" y="549338"/>
                  </a:lnTo>
                  <a:lnTo>
                    <a:pt x="572757" y="549922"/>
                  </a:lnTo>
                  <a:lnTo>
                    <a:pt x="572566" y="550494"/>
                  </a:lnTo>
                  <a:lnTo>
                    <a:pt x="572566" y="551078"/>
                  </a:lnTo>
                  <a:lnTo>
                    <a:pt x="572566" y="551688"/>
                  </a:lnTo>
                  <a:lnTo>
                    <a:pt x="572693" y="552208"/>
                  </a:lnTo>
                  <a:lnTo>
                    <a:pt x="572998" y="552665"/>
                  </a:lnTo>
                  <a:lnTo>
                    <a:pt x="573278" y="553123"/>
                  </a:lnTo>
                  <a:lnTo>
                    <a:pt x="573544" y="553516"/>
                  </a:lnTo>
                  <a:lnTo>
                    <a:pt x="573824" y="553821"/>
                  </a:lnTo>
                  <a:lnTo>
                    <a:pt x="573633" y="554062"/>
                  </a:lnTo>
                  <a:lnTo>
                    <a:pt x="569861" y="557110"/>
                  </a:lnTo>
                  <a:lnTo>
                    <a:pt x="569341" y="557453"/>
                  </a:lnTo>
                  <a:lnTo>
                    <a:pt x="568820" y="557758"/>
                  </a:lnTo>
                  <a:lnTo>
                    <a:pt x="568299" y="558063"/>
                  </a:lnTo>
                  <a:lnTo>
                    <a:pt x="567817" y="558393"/>
                  </a:lnTo>
                  <a:lnTo>
                    <a:pt x="567334" y="558761"/>
                  </a:lnTo>
                  <a:lnTo>
                    <a:pt x="566839" y="559092"/>
                  </a:lnTo>
                  <a:lnTo>
                    <a:pt x="566381" y="559485"/>
                  </a:lnTo>
                  <a:lnTo>
                    <a:pt x="565962" y="559917"/>
                  </a:lnTo>
                  <a:lnTo>
                    <a:pt x="565531" y="560349"/>
                  </a:lnTo>
                  <a:lnTo>
                    <a:pt x="565162" y="560832"/>
                  </a:lnTo>
                  <a:lnTo>
                    <a:pt x="564857" y="561352"/>
                  </a:lnTo>
                  <a:lnTo>
                    <a:pt x="564527" y="561898"/>
                  </a:lnTo>
                  <a:lnTo>
                    <a:pt x="563880" y="564337"/>
                  </a:lnTo>
                  <a:lnTo>
                    <a:pt x="564553" y="564184"/>
                  </a:lnTo>
                  <a:lnTo>
                    <a:pt x="565353" y="564032"/>
                  </a:lnTo>
                  <a:lnTo>
                    <a:pt x="566267" y="563791"/>
                  </a:lnTo>
                  <a:lnTo>
                    <a:pt x="567207" y="563549"/>
                  </a:lnTo>
                  <a:lnTo>
                    <a:pt x="568248" y="563245"/>
                  </a:lnTo>
                  <a:lnTo>
                    <a:pt x="569404" y="562813"/>
                  </a:lnTo>
                  <a:lnTo>
                    <a:pt x="570560" y="562419"/>
                  </a:lnTo>
                  <a:lnTo>
                    <a:pt x="571652" y="561924"/>
                  </a:lnTo>
                  <a:lnTo>
                    <a:pt x="572719" y="561416"/>
                  </a:lnTo>
                  <a:lnTo>
                    <a:pt x="573786" y="560895"/>
                  </a:lnTo>
                  <a:lnTo>
                    <a:pt x="574700" y="560400"/>
                  </a:lnTo>
                  <a:lnTo>
                    <a:pt x="575462" y="559943"/>
                  </a:lnTo>
                  <a:lnTo>
                    <a:pt x="576224" y="559485"/>
                  </a:lnTo>
                  <a:lnTo>
                    <a:pt x="576834" y="559066"/>
                  </a:lnTo>
                  <a:lnTo>
                    <a:pt x="577329" y="558723"/>
                  </a:lnTo>
                  <a:lnTo>
                    <a:pt x="577392" y="559066"/>
                  </a:lnTo>
                  <a:lnTo>
                    <a:pt x="577481" y="559435"/>
                  </a:lnTo>
                  <a:lnTo>
                    <a:pt x="577570" y="559854"/>
                  </a:lnTo>
                  <a:lnTo>
                    <a:pt x="577634" y="560285"/>
                  </a:lnTo>
                  <a:lnTo>
                    <a:pt x="577723" y="560743"/>
                  </a:lnTo>
                  <a:lnTo>
                    <a:pt x="577811" y="561162"/>
                  </a:lnTo>
                  <a:lnTo>
                    <a:pt x="577900" y="561594"/>
                  </a:lnTo>
                  <a:lnTo>
                    <a:pt x="578002" y="561987"/>
                  </a:lnTo>
                  <a:lnTo>
                    <a:pt x="578116" y="562330"/>
                  </a:lnTo>
                  <a:lnTo>
                    <a:pt x="578205" y="562660"/>
                  </a:lnTo>
                  <a:lnTo>
                    <a:pt x="578307" y="562965"/>
                  </a:lnTo>
                  <a:lnTo>
                    <a:pt x="578421" y="563245"/>
                  </a:lnTo>
                  <a:lnTo>
                    <a:pt x="578510" y="563486"/>
                  </a:lnTo>
                  <a:lnTo>
                    <a:pt x="578662" y="563753"/>
                  </a:lnTo>
                  <a:lnTo>
                    <a:pt x="578789" y="563968"/>
                  </a:lnTo>
                  <a:lnTo>
                    <a:pt x="578942" y="564184"/>
                  </a:lnTo>
                  <a:lnTo>
                    <a:pt x="579094" y="564400"/>
                  </a:lnTo>
                  <a:lnTo>
                    <a:pt x="579310" y="564642"/>
                  </a:lnTo>
                  <a:lnTo>
                    <a:pt x="579488" y="564857"/>
                  </a:lnTo>
                  <a:lnTo>
                    <a:pt x="579704" y="565073"/>
                  </a:lnTo>
                  <a:lnTo>
                    <a:pt x="579983" y="565315"/>
                  </a:lnTo>
                  <a:lnTo>
                    <a:pt x="580224" y="565531"/>
                  </a:lnTo>
                  <a:lnTo>
                    <a:pt x="580466" y="565772"/>
                  </a:lnTo>
                  <a:lnTo>
                    <a:pt x="580707" y="565988"/>
                  </a:lnTo>
                  <a:lnTo>
                    <a:pt x="580986" y="566191"/>
                  </a:lnTo>
                  <a:lnTo>
                    <a:pt x="581202" y="566381"/>
                  </a:lnTo>
                  <a:lnTo>
                    <a:pt x="581380" y="566534"/>
                  </a:lnTo>
                  <a:lnTo>
                    <a:pt x="581533" y="566534"/>
                  </a:lnTo>
                  <a:lnTo>
                    <a:pt x="581685" y="566534"/>
                  </a:lnTo>
                  <a:lnTo>
                    <a:pt x="581863" y="566496"/>
                  </a:lnTo>
                  <a:lnTo>
                    <a:pt x="582079" y="566470"/>
                  </a:lnTo>
                  <a:lnTo>
                    <a:pt x="582269" y="566407"/>
                  </a:lnTo>
                  <a:lnTo>
                    <a:pt x="582472" y="566293"/>
                  </a:lnTo>
                  <a:lnTo>
                    <a:pt x="582688" y="566166"/>
                  </a:lnTo>
                  <a:lnTo>
                    <a:pt x="582904" y="566039"/>
                  </a:lnTo>
                  <a:lnTo>
                    <a:pt x="583082" y="565861"/>
                  </a:lnTo>
                  <a:lnTo>
                    <a:pt x="583272" y="565708"/>
                  </a:lnTo>
                  <a:lnTo>
                    <a:pt x="583450" y="565556"/>
                  </a:lnTo>
                  <a:lnTo>
                    <a:pt x="583641" y="565378"/>
                  </a:lnTo>
                  <a:lnTo>
                    <a:pt x="583819" y="565188"/>
                  </a:lnTo>
                  <a:lnTo>
                    <a:pt x="583996" y="565010"/>
                  </a:lnTo>
                  <a:lnTo>
                    <a:pt x="584187" y="564819"/>
                  </a:lnTo>
                  <a:lnTo>
                    <a:pt x="584365" y="564642"/>
                  </a:lnTo>
                  <a:lnTo>
                    <a:pt x="584555" y="564464"/>
                  </a:lnTo>
                  <a:lnTo>
                    <a:pt x="584758" y="564311"/>
                  </a:lnTo>
                  <a:lnTo>
                    <a:pt x="584949" y="564159"/>
                  </a:lnTo>
                  <a:lnTo>
                    <a:pt x="585165" y="564007"/>
                  </a:lnTo>
                  <a:lnTo>
                    <a:pt x="585406" y="563880"/>
                  </a:lnTo>
                  <a:lnTo>
                    <a:pt x="585647" y="563791"/>
                  </a:lnTo>
                  <a:lnTo>
                    <a:pt x="585863" y="563727"/>
                  </a:lnTo>
                  <a:lnTo>
                    <a:pt x="586079" y="563702"/>
                  </a:lnTo>
                  <a:lnTo>
                    <a:pt x="586282" y="563664"/>
                  </a:lnTo>
                  <a:lnTo>
                    <a:pt x="586473" y="563638"/>
                  </a:lnTo>
                  <a:lnTo>
                    <a:pt x="586651" y="563638"/>
                  </a:lnTo>
                  <a:lnTo>
                    <a:pt x="586841" y="563968"/>
                  </a:lnTo>
                  <a:lnTo>
                    <a:pt x="587082" y="564311"/>
                  </a:lnTo>
                  <a:lnTo>
                    <a:pt x="587413" y="564705"/>
                  </a:lnTo>
                  <a:lnTo>
                    <a:pt x="587717" y="565099"/>
                  </a:lnTo>
                  <a:lnTo>
                    <a:pt x="588111" y="565429"/>
                  </a:lnTo>
                  <a:lnTo>
                    <a:pt x="588606" y="565772"/>
                  </a:lnTo>
                  <a:lnTo>
                    <a:pt x="589064" y="566077"/>
                  </a:lnTo>
                  <a:lnTo>
                    <a:pt x="589546" y="566318"/>
                  </a:lnTo>
                  <a:lnTo>
                    <a:pt x="590067" y="566470"/>
                  </a:lnTo>
                  <a:lnTo>
                    <a:pt x="590588" y="566623"/>
                  </a:lnTo>
                  <a:lnTo>
                    <a:pt x="591108" y="566712"/>
                  </a:lnTo>
                  <a:lnTo>
                    <a:pt x="591654" y="566750"/>
                  </a:lnTo>
                  <a:lnTo>
                    <a:pt x="592201" y="566775"/>
                  </a:lnTo>
                  <a:lnTo>
                    <a:pt x="592747" y="566775"/>
                  </a:lnTo>
                  <a:lnTo>
                    <a:pt x="593331" y="566750"/>
                  </a:lnTo>
                  <a:lnTo>
                    <a:pt x="593877" y="566712"/>
                  </a:lnTo>
                  <a:lnTo>
                    <a:pt x="594461" y="566648"/>
                  </a:lnTo>
                  <a:lnTo>
                    <a:pt x="595007" y="566559"/>
                  </a:lnTo>
                  <a:lnTo>
                    <a:pt x="595579" y="566496"/>
                  </a:lnTo>
                  <a:lnTo>
                    <a:pt x="596138" y="566445"/>
                  </a:lnTo>
                  <a:lnTo>
                    <a:pt x="596709" y="566343"/>
                  </a:lnTo>
                  <a:lnTo>
                    <a:pt x="597255" y="566293"/>
                  </a:lnTo>
                  <a:lnTo>
                    <a:pt x="597750" y="566254"/>
                  </a:lnTo>
                  <a:lnTo>
                    <a:pt x="598170" y="566254"/>
                  </a:lnTo>
                  <a:lnTo>
                    <a:pt x="598576" y="566229"/>
                  </a:lnTo>
                  <a:lnTo>
                    <a:pt x="598932" y="566229"/>
                  </a:lnTo>
                  <a:lnTo>
                    <a:pt x="599186" y="566254"/>
                  </a:lnTo>
                  <a:lnTo>
                    <a:pt x="600367" y="566254"/>
                  </a:lnTo>
                  <a:lnTo>
                    <a:pt x="600824" y="566254"/>
                  </a:lnTo>
                  <a:lnTo>
                    <a:pt x="601433" y="566166"/>
                  </a:lnTo>
                  <a:lnTo>
                    <a:pt x="608291" y="562991"/>
                  </a:lnTo>
                  <a:lnTo>
                    <a:pt x="609028" y="562444"/>
                  </a:lnTo>
                  <a:lnTo>
                    <a:pt x="609600" y="561924"/>
                  </a:lnTo>
                  <a:lnTo>
                    <a:pt x="610184" y="561441"/>
                  </a:lnTo>
                  <a:lnTo>
                    <a:pt x="610641" y="561009"/>
                  </a:lnTo>
                  <a:lnTo>
                    <a:pt x="611009" y="560705"/>
                  </a:lnTo>
                  <a:lnTo>
                    <a:pt x="611339" y="560374"/>
                  </a:lnTo>
                  <a:lnTo>
                    <a:pt x="611619" y="560095"/>
                  </a:lnTo>
                  <a:lnTo>
                    <a:pt x="611886" y="559854"/>
                  </a:lnTo>
                  <a:lnTo>
                    <a:pt x="612140" y="559612"/>
                  </a:lnTo>
                  <a:lnTo>
                    <a:pt x="612406" y="559308"/>
                  </a:lnTo>
                  <a:lnTo>
                    <a:pt x="612711" y="558876"/>
                  </a:lnTo>
                  <a:lnTo>
                    <a:pt x="612990" y="558482"/>
                  </a:lnTo>
                  <a:lnTo>
                    <a:pt x="613168" y="558025"/>
                  </a:lnTo>
                  <a:lnTo>
                    <a:pt x="613257" y="557479"/>
                  </a:lnTo>
                  <a:lnTo>
                    <a:pt x="613359" y="556958"/>
                  </a:lnTo>
                  <a:lnTo>
                    <a:pt x="613295" y="556437"/>
                  </a:lnTo>
                  <a:lnTo>
                    <a:pt x="613105" y="555929"/>
                  </a:lnTo>
                  <a:lnTo>
                    <a:pt x="612927" y="555409"/>
                  </a:lnTo>
                  <a:lnTo>
                    <a:pt x="612686" y="554977"/>
                  </a:lnTo>
                  <a:lnTo>
                    <a:pt x="612343" y="554609"/>
                  </a:lnTo>
                  <a:lnTo>
                    <a:pt x="612038" y="554253"/>
                  </a:lnTo>
                  <a:lnTo>
                    <a:pt x="611771" y="553948"/>
                  </a:lnTo>
                  <a:lnTo>
                    <a:pt x="611492" y="553694"/>
                  </a:lnTo>
                  <a:lnTo>
                    <a:pt x="610920" y="553148"/>
                  </a:lnTo>
                  <a:lnTo>
                    <a:pt x="610120" y="552513"/>
                  </a:lnTo>
                  <a:lnTo>
                    <a:pt x="609142" y="551815"/>
                  </a:lnTo>
                  <a:lnTo>
                    <a:pt x="608203" y="551078"/>
                  </a:lnTo>
                  <a:lnTo>
                    <a:pt x="603021" y="548398"/>
                  </a:lnTo>
                  <a:lnTo>
                    <a:pt x="602564" y="548157"/>
                  </a:lnTo>
                  <a:lnTo>
                    <a:pt x="602043" y="547814"/>
                  </a:lnTo>
                  <a:lnTo>
                    <a:pt x="601522" y="547484"/>
                  </a:lnTo>
                  <a:lnTo>
                    <a:pt x="600976" y="547052"/>
                  </a:lnTo>
                  <a:lnTo>
                    <a:pt x="597408" y="541502"/>
                  </a:lnTo>
                  <a:lnTo>
                    <a:pt x="597560" y="541350"/>
                  </a:lnTo>
                  <a:lnTo>
                    <a:pt x="597814" y="541197"/>
                  </a:lnTo>
                  <a:lnTo>
                    <a:pt x="598119" y="541045"/>
                  </a:lnTo>
                  <a:lnTo>
                    <a:pt x="598271" y="540956"/>
                  </a:lnTo>
                  <a:lnTo>
                    <a:pt x="598424" y="540893"/>
                  </a:lnTo>
                  <a:lnTo>
                    <a:pt x="598601" y="540804"/>
                  </a:lnTo>
                  <a:lnTo>
                    <a:pt x="598754" y="540715"/>
                  </a:lnTo>
                  <a:lnTo>
                    <a:pt x="598932" y="540651"/>
                  </a:lnTo>
                  <a:lnTo>
                    <a:pt x="599084" y="540562"/>
                  </a:lnTo>
                  <a:lnTo>
                    <a:pt x="599236" y="540473"/>
                  </a:lnTo>
                  <a:lnTo>
                    <a:pt x="599389" y="540385"/>
                  </a:lnTo>
                  <a:lnTo>
                    <a:pt x="599516" y="540283"/>
                  </a:lnTo>
                  <a:lnTo>
                    <a:pt x="599668" y="540169"/>
                  </a:lnTo>
                  <a:lnTo>
                    <a:pt x="599884" y="539927"/>
                  </a:lnTo>
                  <a:lnTo>
                    <a:pt x="600062" y="539648"/>
                  </a:lnTo>
                  <a:lnTo>
                    <a:pt x="600125" y="539470"/>
                  </a:lnTo>
                  <a:lnTo>
                    <a:pt x="600189" y="539280"/>
                  </a:lnTo>
                  <a:lnTo>
                    <a:pt x="600252" y="539102"/>
                  </a:lnTo>
                  <a:lnTo>
                    <a:pt x="600252" y="538949"/>
                  </a:lnTo>
                  <a:lnTo>
                    <a:pt x="600252" y="538492"/>
                  </a:lnTo>
                  <a:lnTo>
                    <a:pt x="599884" y="537997"/>
                  </a:lnTo>
                  <a:lnTo>
                    <a:pt x="599694" y="537794"/>
                  </a:lnTo>
                  <a:lnTo>
                    <a:pt x="599605" y="537667"/>
                  </a:lnTo>
                  <a:lnTo>
                    <a:pt x="599427" y="537489"/>
                  </a:lnTo>
                  <a:lnTo>
                    <a:pt x="599274" y="537387"/>
                  </a:lnTo>
                  <a:lnTo>
                    <a:pt x="598754" y="537210"/>
                  </a:lnTo>
                  <a:lnTo>
                    <a:pt x="598233" y="537083"/>
                  </a:lnTo>
                  <a:lnTo>
                    <a:pt x="597662" y="536930"/>
                  </a:lnTo>
                  <a:lnTo>
                    <a:pt x="597052" y="536778"/>
                  </a:lnTo>
                  <a:lnTo>
                    <a:pt x="596341" y="536625"/>
                  </a:lnTo>
                  <a:lnTo>
                    <a:pt x="595553" y="536473"/>
                  </a:lnTo>
                  <a:lnTo>
                    <a:pt x="594728" y="536359"/>
                  </a:lnTo>
                  <a:lnTo>
                    <a:pt x="593940" y="536206"/>
                  </a:lnTo>
                  <a:lnTo>
                    <a:pt x="593115" y="536117"/>
                  </a:lnTo>
                  <a:lnTo>
                    <a:pt x="592289" y="535990"/>
                  </a:lnTo>
                  <a:lnTo>
                    <a:pt x="591502" y="535863"/>
                  </a:lnTo>
                  <a:lnTo>
                    <a:pt x="590677" y="535774"/>
                  </a:lnTo>
                  <a:lnTo>
                    <a:pt x="589851" y="535686"/>
                  </a:lnTo>
                  <a:lnTo>
                    <a:pt x="589026" y="535597"/>
                  </a:lnTo>
                  <a:lnTo>
                    <a:pt x="588213" y="535508"/>
                  </a:lnTo>
                  <a:lnTo>
                    <a:pt x="587413" y="535406"/>
                  </a:lnTo>
                  <a:lnTo>
                    <a:pt x="586587" y="535292"/>
                  </a:lnTo>
                  <a:lnTo>
                    <a:pt x="585774" y="535203"/>
                  </a:lnTo>
                  <a:lnTo>
                    <a:pt x="584949" y="535076"/>
                  </a:lnTo>
                  <a:lnTo>
                    <a:pt x="584149" y="534949"/>
                  </a:lnTo>
                  <a:lnTo>
                    <a:pt x="583336" y="534797"/>
                  </a:lnTo>
                  <a:lnTo>
                    <a:pt x="582510" y="534682"/>
                  </a:lnTo>
                  <a:lnTo>
                    <a:pt x="581812" y="534530"/>
                  </a:lnTo>
                  <a:lnTo>
                    <a:pt x="581202" y="534377"/>
                  </a:lnTo>
                  <a:lnTo>
                    <a:pt x="580593" y="534250"/>
                  </a:lnTo>
                  <a:lnTo>
                    <a:pt x="580097" y="534098"/>
                  </a:lnTo>
                  <a:lnTo>
                    <a:pt x="579704" y="534009"/>
                  </a:lnTo>
                </a:path>
                <a:path w="712470" h="1022984">
                  <a:moveTo>
                    <a:pt x="304190" y="280720"/>
                  </a:moveTo>
                  <a:lnTo>
                    <a:pt x="304380" y="280657"/>
                  </a:lnTo>
                  <a:lnTo>
                    <a:pt x="304558" y="280631"/>
                  </a:lnTo>
                  <a:lnTo>
                    <a:pt x="304800" y="280593"/>
                  </a:lnTo>
                  <a:lnTo>
                    <a:pt x="305054" y="280568"/>
                  </a:lnTo>
                  <a:lnTo>
                    <a:pt x="305320" y="280593"/>
                  </a:lnTo>
                  <a:lnTo>
                    <a:pt x="305600" y="280631"/>
                  </a:lnTo>
                  <a:lnTo>
                    <a:pt x="305866" y="280657"/>
                  </a:lnTo>
                  <a:lnTo>
                    <a:pt x="306146" y="280720"/>
                  </a:lnTo>
                  <a:lnTo>
                    <a:pt x="306425" y="280809"/>
                  </a:lnTo>
                  <a:lnTo>
                    <a:pt x="306692" y="280898"/>
                  </a:lnTo>
                  <a:lnTo>
                    <a:pt x="306933" y="281025"/>
                  </a:lnTo>
                  <a:lnTo>
                    <a:pt x="307187" y="281152"/>
                  </a:lnTo>
                  <a:lnTo>
                    <a:pt x="307428" y="281241"/>
                  </a:lnTo>
                  <a:lnTo>
                    <a:pt x="307670" y="281393"/>
                  </a:lnTo>
                  <a:lnTo>
                    <a:pt x="307911" y="281508"/>
                  </a:lnTo>
                  <a:lnTo>
                    <a:pt x="308152" y="281635"/>
                  </a:lnTo>
                  <a:lnTo>
                    <a:pt x="308406" y="281762"/>
                  </a:lnTo>
                  <a:lnTo>
                    <a:pt x="308610" y="281876"/>
                  </a:lnTo>
                  <a:lnTo>
                    <a:pt x="308864" y="281965"/>
                  </a:lnTo>
                  <a:lnTo>
                    <a:pt x="309105" y="282067"/>
                  </a:lnTo>
                  <a:lnTo>
                    <a:pt x="309346" y="282155"/>
                  </a:lnTo>
                  <a:lnTo>
                    <a:pt x="309587" y="282219"/>
                  </a:lnTo>
                  <a:lnTo>
                    <a:pt x="309829" y="282244"/>
                  </a:lnTo>
                  <a:lnTo>
                    <a:pt x="310019" y="282270"/>
                  </a:lnTo>
                  <a:lnTo>
                    <a:pt x="310235" y="282270"/>
                  </a:lnTo>
                  <a:lnTo>
                    <a:pt x="310388" y="282270"/>
                  </a:lnTo>
                  <a:lnTo>
                    <a:pt x="310540" y="282244"/>
                  </a:lnTo>
                  <a:lnTo>
                    <a:pt x="310692" y="282181"/>
                  </a:lnTo>
                  <a:lnTo>
                    <a:pt x="310845" y="282067"/>
                  </a:lnTo>
                  <a:lnTo>
                    <a:pt x="311023" y="281940"/>
                  </a:lnTo>
                  <a:lnTo>
                    <a:pt x="311505" y="281241"/>
                  </a:lnTo>
                  <a:lnTo>
                    <a:pt x="311505" y="281089"/>
                  </a:lnTo>
                  <a:lnTo>
                    <a:pt x="311480" y="280936"/>
                  </a:lnTo>
                  <a:lnTo>
                    <a:pt x="311454" y="280784"/>
                  </a:lnTo>
                  <a:lnTo>
                    <a:pt x="311353" y="280657"/>
                  </a:lnTo>
                  <a:lnTo>
                    <a:pt x="311264" y="280504"/>
                  </a:lnTo>
                  <a:lnTo>
                    <a:pt x="311175" y="280352"/>
                  </a:lnTo>
                  <a:lnTo>
                    <a:pt x="311048" y="280238"/>
                  </a:lnTo>
                  <a:lnTo>
                    <a:pt x="310959" y="280085"/>
                  </a:lnTo>
                  <a:lnTo>
                    <a:pt x="310845" y="279958"/>
                  </a:lnTo>
                  <a:lnTo>
                    <a:pt x="310743" y="279806"/>
                  </a:lnTo>
                  <a:lnTo>
                    <a:pt x="310629" y="279679"/>
                  </a:lnTo>
                  <a:lnTo>
                    <a:pt x="310565" y="279527"/>
                  </a:lnTo>
                  <a:lnTo>
                    <a:pt x="310438" y="279260"/>
                  </a:lnTo>
                  <a:lnTo>
                    <a:pt x="310438" y="279019"/>
                  </a:lnTo>
                  <a:lnTo>
                    <a:pt x="310476" y="278828"/>
                  </a:lnTo>
                  <a:lnTo>
                    <a:pt x="310629" y="278612"/>
                  </a:lnTo>
                  <a:lnTo>
                    <a:pt x="310781" y="278460"/>
                  </a:lnTo>
                  <a:lnTo>
                    <a:pt x="310997" y="278307"/>
                  </a:lnTo>
                  <a:lnTo>
                    <a:pt x="311238" y="278155"/>
                  </a:lnTo>
                  <a:lnTo>
                    <a:pt x="311391" y="278104"/>
                  </a:lnTo>
                  <a:lnTo>
                    <a:pt x="311658" y="277977"/>
                  </a:lnTo>
                  <a:lnTo>
                    <a:pt x="311785" y="277914"/>
                  </a:lnTo>
                  <a:lnTo>
                    <a:pt x="311937" y="277825"/>
                  </a:lnTo>
                  <a:lnTo>
                    <a:pt x="312089" y="277761"/>
                  </a:lnTo>
                  <a:lnTo>
                    <a:pt x="312369" y="277609"/>
                  </a:lnTo>
                  <a:lnTo>
                    <a:pt x="312635" y="277431"/>
                  </a:lnTo>
                  <a:lnTo>
                    <a:pt x="313245" y="276631"/>
                  </a:lnTo>
                  <a:lnTo>
                    <a:pt x="313372" y="276390"/>
                  </a:lnTo>
                  <a:lnTo>
                    <a:pt x="313334" y="276148"/>
                  </a:lnTo>
                  <a:lnTo>
                    <a:pt x="312572" y="275082"/>
                  </a:lnTo>
                  <a:lnTo>
                    <a:pt x="312369" y="274777"/>
                  </a:lnTo>
                  <a:lnTo>
                    <a:pt x="312026" y="274447"/>
                  </a:lnTo>
                  <a:lnTo>
                    <a:pt x="311632" y="274078"/>
                  </a:lnTo>
                  <a:lnTo>
                    <a:pt x="311238" y="273710"/>
                  </a:lnTo>
                  <a:lnTo>
                    <a:pt x="310807" y="273405"/>
                  </a:lnTo>
                  <a:lnTo>
                    <a:pt x="310388" y="273189"/>
                  </a:lnTo>
                  <a:lnTo>
                    <a:pt x="309930" y="272948"/>
                  </a:lnTo>
                  <a:lnTo>
                    <a:pt x="309562" y="272796"/>
                  </a:lnTo>
                  <a:lnTo>
                    <a:pt x="309219" y="272732"/>
                  </a:lnTo>
                  <a:lnTo>
                    <a:pt x="308914" y="272669"/>
                  </a:lnTo>
                  <a:lnTo>
                    <a:pt x="308673" y="272643"/>
                  </a:lnTo>
                  <a:lnTo>
                    <a:pt x="308495" y="272643"/>
                  </a:lnTo>
                  <a:lnTo>
                    <a:pt x="308305" y="272643"/>
                  </a:lnTo>
                  <a:lnTo>
                    <a:pt x="308152" y="272669"/>
                  </a:lnTo>
                  <a:lnTo>
                    <a:pt x="307733" y="272770"/>
                  </a:lnTo>
                  <a:lnTo>
                    <a:pt x="307365" y="272821"/>
                  </a:lnTo>
                  <a:lnTo>
                    <a:pt x="306971" y="272859"/>
                  </a:lnTo>
                  <a:lnTo>
                    <a:pt x="306539" y="272923"/>
                  </a:lnTo>
                  <a:lnTo>
                    <a:pt x="304533" y="272427"/>
                  </a:lnTo>
                  <a:lnTo>
                    <a:pt x="304165" y="272249"/>
                  </a:lnTo>
                  <a:lnTo>
                    <a:pt x="303834" y="272034"/>
                  </a:lnTo>
                  <a:lnTo>
                    <a:pt x="303530" y="271754"/>
                  </a:lnTo>
                  <a:lnTo>
                    <a:pt x="303250" y="271513"/>
                  </a:lnTo>
                  <a:lnTo>
                    <a:pt x="302945" y="271208"/>
                  </a:lnTo>
                  <a:lnTo>
                    <a:pt x="302666" y="270878"/>
                  </a:lnTo>
                  <a:lnTo>
                    <a:pt x="302399" y="270573"/>
                  </a:lnTo>
                  <a:lnTo>
                    <a:pt x="302120" y="270230"/>
                  </a:lnTo>
                  <a:lnTo>
                    <a:pt x="301815" y="269875"/>
                  </a:lnTo>
                  <a:lnTo>
                    <a:pt x="301548" y="269506"/>
                  </a:lnTo>
                  <a:lnTo>
                    <a:pt x="301244" y="269163"/>
                  </a:lnTo>
                  <a:lnTo>
                    <a:pt x="300939" y="268808"/>
                  </a:lnTo>
                  <a:lnTo>
                    <a:pt x="300634" y="268439"/>
                  </a:lnTo>
                  <a:lnTo>
                    <a:pt x="300329" y="268135"/>
                  </a:lnTo>
                  <a:lnTo>
                    <a:pt x="300050" y="267855"/>
                  </a:lnTo>
                  <a:lnTo>
                    <a:pt x="299745" y="267614"/>
                  </a:lnTo>
                  <a:lnTo>
                    <a:pt x="299504" y="267398"/>
                  </a:lnTo>
                  <a:lnTo>
                    <a:pt x="314248" y="274015"/>
                  </a:lnTo>
                  <a:lnTo>
                    <a:pt x="315836" y="275323"/>
                  </a:lnTo>
                  <a:lnTo>
                    <a:pt x="320103" y="280847"/>
                  </a:lnTo>
                  <a:lnTo>
                    <a:pt x="320255" y="281089"/>
                  </a:lnTo>
                  <a:lnTo>
                    <a:pt x="320344" y="281266"/>
                  </a:lnTo>
                  <a:lnTo>
                    <a:pt x="320446" y="281419"/>
                  </a:lnTo>
                  <a:lnTo>
                    <a:pt x="320560" y="281609"/>
                  </a:lnTo>
                  <a:lnTo>
                    <a:pt x="320713" y="281787"/>
                  </a:lnTo>
                  <a:lnTo>
                    <a:pt x="320865" y="282003"/>
                  </a:lnTo>
                  <a:lnTo>
                    <a:pt x="321017" y="282155"/>
                  </a:lnTo>
                  <a:lnTo>
                    <a:pt x="321208" y="282308"/>
                  </a:lnTo>
                  <a:lnTo>
                    <a:pt x="321386" y="282422"/>
                  </a:lnTo>
                  <a:lnTo>
                    <a:pt x="321538" y="282524"/>
                  </a:lnTo>
                  <a:lnTo>
                    <a:pt x="321716" y="282575"/>
                  </a:lnTo>
                  <a:lnTo>
                    <a:pt x="321868" y="282638"/>
                  </a:lnTo>
                  <a:lnTo>
                    <a:pt x="322021" y="282676"/>
                  </a:lnTo>
                  <a:lnTo>
                    <a:pt x="322173" y="282676"/>
                  </a:lnTo>
                  <a:lnTo>
                    <a:pt x="322478" y="282702"/>
                  </a:lnTo>
                  <a:lnTo>
                    <a:pt x="326542" y="284378"/>
                  </a:lnTo>
                  <a:lnTo>
                    <a:pt x="326999" y="284683"/>
                  </a:lnTo>
                  <a:lnTo>
                    <a:pt x="327393" y="285051"/>
                  </a:lnTo>
                  <a:lnTo>
                    <a:pt x="327812" y="285381"/>
                  </a:lnTo>
                  <a:lnTo>
                    <a:pt x="328218" y="285750"/>
                  </a:lnTo>
                  <a:lnTo>
                    <a:pt x="328574" y="286118"/>
                  </a:lnTo>
                  <a:lnTo>
                    <a:pt x="328980" y="286486"/>
                  </a:lnTo>
                  <a:lnTo>
                    <a:pt x="329374" y="286842"/>
                  </a:lnTo>
                  <a:lnTo>
                    <a:pt x="329742" y="287210"/>
                  </a:lnTo>
                  <a:lnTo>
                    <a:pt x="330136" y="287578"/>
                  </a:lnTo>
                  <a:lnTo>
                    <a:pt x="330530" y="287947"/>
                  </a:lnTo>
                  <a:lnTo>
                    <a:pt x="330923" y="288315"/>
                  </a:lnTo>
                  <a:lnTo>
                    <a:pt x="331317" y="288645"/>
                  </a:lnTo>
                  <a:lnTo>
                    <a:pt x="331660" y="288950"/>
                  </a:lnTo>
                  <a:lnTo>
                    <a:pt x="331990" y="289166"/>
                  </a:lnTo>
                  <a:lnTo>
                    <a:pt x="332295" y="289382"/>
                  </a:lnTo>
                  <a:lnTo>
                    <a:pt x="332574" y="289560"/>
                  </a:lnTo>
                  <a:lnTo>
                    <a:pt x="332790" y="289712"/>
                  </a:lnTo>
                  <a:lnTo>
                    <a:pt x="332790" y="289890"/>
                  </a:lnTo>
                  <a:lnTo>
                    <a:pt x="332752" y="290106"/>
                  </a:lnTo>
                  <a:lnTo>
                    <a:pt x="332689" y="290322"/>
                  </a:lnTo>
                  <a:lnTo>
                    <a:pt x="332663" y="290537"/>
                  </a:lnTo>
                  <a:lnTo>
                    <a:pt x="332536" y="290715"/>
                  </a:lnTo>
                  <a:lnTo>
                    <a:pt x="332384" y="290842"/>
                  </a:lnTo>
                  <a:lnTo>
                    <a:pt x="332079" y="291020"/>
                  </a:lnTo>
                  <a:lnTo>
                    <a:pt x="331901" y="291058"/>
                  </a:lnTo>
                  <a:lnTo>
                    <a:pt x="331685" y="291084"/>
                  </a:lnTo>
                  <a:lnTo>
                    <a:pt x="331533" y="291109"/>
                  </a:lnTo>
                  <a:lnTo>
                    <a:pt x="331381" y="291109"/>
                  </a:lnTo>
                  <a:lnTo>
                    <a:pt x="331050" y="291109"/>
                  </a:lnTo>
                  <a:lnTo>
                    <a:pt x="330746" y="291109"/>
                  </a:lnTo>
                  <a:lnTo>
                    <a:pt x="330377" y="291147"/>
                  </a:lnTo>
                  <a:lnTo>
                    <a:pt x="329946" y="291172"/>
                  </a:lnTo>
                  <a:lnTo>
                    <a:pt x="329526" y="291236"/>
                  </a:lnTo>
                  <a:lnTo>
                    <a:pt x="329069" y="291299"/>
                  </a:lnTo>
                  <a:lnTo>
                    <a:pt x="328574" y="291452"/>
                  </a:lnTo>
                  <a:lnTo>
                    <a:pt x="328066" y="291604"/>
                  </a:lnTo>
                  <a:lnTo>
                    <a:pt x="327634" y="291820"/>
                  </a:lnTo>
                  <a:lnTo>
                    <a:pt x="327240" y="292150"/>
                  </a:lnTo>
                  <a:lnTo>
                    <a:pt x="326872" y="292455"/>
                  </a:lnTo>
                  <a:lnTo>
                    <a:pt x="326593" y="292823"/>
                  </a:lnTo>
                  <a:lnTo>
                    <a:pt x="326415" y="293243"/>
                  </a:lnTo>
                  <a:lnTo>
                    <a:pt x="326263" y="293649"/>
                  </a:lnTo>
                  <a:lnTo>
                    <a:pt x="326136" y="294043"/>
                  </a:lnTo>
                  <a:lnTo>
                    <a:pt x="326085" y="294411"/>
                  </a:lnTo>
                  <a:lnTo>
                    <a:pt x="326047" y="294563"/>
                  </a:lnTo>
                  <a:lnTo>
                    <a:pt x="326047" y="294767"/>
                  </a:lnTo>
                  <a:lnTo>
                    <a:pt x="326021" y="294982"/>
                  </a:lnTo>
                  <a:lnTo>
                    <a:pt x="326021" y="295224"/>
                  </a:lnTo>
                  <a:lnTo>
                    <a:pt x="326021" y="295503"/>
                  </a:lnTo>
                  <a:lnTo>
                    <a:pt x="326085" y="295808"/>
                  </a:lnTo>
                  <a:lnTo>
                    <a:pt x="326136" y="296113"/>
                  </a:lnTo>
                  <a:lnTo>
                    <a:pt x="327393" y="297421"/>
                  </a:lnTo>
                  <a:lnTo>
                    <a:pt x="327761" y="297611"/>
                  </a:lnTo>
                  <a:lnTo>
                    <a:pt x="328091" y="297764"/>
                  </a:lnTo>
                  <a:lnTo>
                    <a:pt x="328396" y="297853"/>
                  </a:lnTo>
                  <a:lnTo>
                    <a:pt x="328676" y="297967"/>
                  </a:lnTo>
                  <a:lnTo>
                    <a:pt x="328917" y="298069"/>
                  </a:lnTo>
                  <a:lnTo>
                    <a:pt x="329095" y="298119"/>
                  </a:lnTo>
                  <a:lnTo>
                    <a:pt x="329311" y="298183"/>
                  </a:lnTo>
                  <a:lnTo>
                    <a:pt x="329463" y="298221"/>
                  </a:lnTo>
                  <a:lnTo>
                    <a:pt x="329590" y="298272"/>
                  </a:lnTo>
                  <a:lnTo>
                    <a:pt x="329857" y="298373"/>
                  </a:lnTo>
                  <a:lnTo>
                    <a:pt x="331660" y="299554"/>
                  </a:lnTo>
                  <a:lnTo>
                    <a:pt x="332028" y="299923"/>
                  </a:lnTo>
                  <a:lnTo>
                    <a:pt x="332270" y="300380"/>
                  </a:lnTo>
                  <a:lnTo>
                    <a:pt x="332422" y="300901"/>
                  </a:lnTo>
                  <a:lnTo>
                    <a:pt x="332574" y="301421"/>
                  </a:lnTo>
                  <a:lnTo>
                    <a:pt x="332600" y="301929"/>
                  </a:lnTo>
                  <a:lnTo>
                    <a:pt x="332536" y="302450"/>
                  </a:lnTo>
                  <a:lnTo>
                    <a:pt x="332486" y="302945"/>
                  </a:lnTo>
                  <a:lnTo>
                    <a:pt x="332384" y="303403"/>
                  </a:lnTo>
                  <a:lnTo>
                    <a:pt x="332295" y="303758"/>
                  </a:lnTo>
                  <a:lnTo>
                    <a:pt x="331990" y="303796"/>
                  </a:lnTo>
                  <a:lnTo>
                    <a:pt x="331622" y="303822"/>
                  </a:lnTo>
                  <a:lnTo>
                    <a:pt x="331165" y="303822"/>
                  </a:lnTo>
                  <a:lnTo>
                    <a:pt x="330746" y="303822"/>
                  </a:lnTo>
                  <a:lnTo>
                    <a:pt x="330288" y="303796"/>
                  </a:lnTo>
                  <a:lnTo>
                    <a:pt x="329768" y="303669"/>
                  </a:lnTo>
                  <a:lnTo>
                    <a:pt x="329285" y="303580"/>
                  </a:lnTo>
                  <a:lnTo>
                    <a:pt x="325932" y="301625"/>
                  </a:lnTo>
                  <a:lnTo>
                    <a:pt x="325564" y="301294"/>
                  </a:lnTo>
                  <a:lnTo>
                    <a:pt x="325196" y="300964"/>
                  </a:lnTo>
                  <a:lnTo>
                    <a:pt x="324866" y="300596"/>
                  </a:lnTo>
                  <a:lnTo>
                    <a:pt x="324497" y="300228"/>
                  </a:lnTo>
                  <a:lnTo>
                    <a:pt x="324154" y="299859"/>
                  </a:lnTo>
                  <a:lnTo>
                    <a:pt x="323824" y="299491"/>
                  </a:lnTo>
                  <a:lnTo>
                    <a:pt x="323494" y="299097"/>
                  </a:lnTo>
                  <a:lnTo>
                    <a:pt x="323215" y="298792"/>
                  </a:lnTo>
                  <a:lnTo>
                    <a:pt x="322973" y="298488"/>
                  </a:lnTo>
                  <a:lnTo>
                    <a:pt x="322694" y="298221"/>
                  </a:lnTo>
                  <a:lnTo>
                    <a:pt x="322478" y="298005"/>
                  </a:lnTo>
                  <a:lnTo>
                    <a:pt x="322326" y="297815"/>
                  </a:lnTo>
                  <a:lnTo>
                    <a:pt x="322668" y="297116"/>
                  </a:lnTo>
                  <a:lnTo>
                    <a:pt x="322935" y="296265"/>
                  </a:lnTo>
                  <a:lnTo>
                    <a:pt x="323215" y="295287"/>
                  </a:lnTo>
                  <a:lnTo>
                    <a:pt x="323456" y="294284"/>
                  </a:lnTo>
                  <a:lnTo>
                    <a:pt x="323430" y="293281"/>
                  </a:lnTo>
                  <a:lnTo>
                    <a:pt x="323126" y="292239"/>
                  </a:lnTo>
                  <a:lnTo>
                    <a:pt x="322821" y="291172"/>
                  </a:lnTo>
                  <a:lnTo>
                    <a:pt x="318427" y="288188"/>
                  </a:lnTo>
                  <a:lnTo>
                    <a:pt x="317360" y="287947"/>
                  </a:lnTo>
                  <a:lnTo>
                    <a:pt x="316420" y="287820"/>
                  </a:lnTo>
                  <a:lnTo>
                    <a:pt x="315569" y="287756"/>
                  </a:lnTo>
                  <a:lnTo>
                    <a:pt x="315226" y="287756"/>
                  </a:lnTo>
                  <a:lnTo>
                    <a:pt x="314858" y="287705"/>
                  </a:lnTo>
                  <a:lnTo>
                    <a:pt x="314375" y="287642"/>
                  </a:lnTo>
                  <a:lnTo>
                    <a:pt x="313918" y="287578"/>
                  </a:lnTo>
                  <a:lnTo>
                    <a:pt x="313436" y="287451"/>
                  </a:lnTo>
                  <a:lnTo>
                    <a:pt x="312851" y="287299"/>
                  </a:lnTo>
                  <a:lnTo>
                    <a:pt x="312305" y="287121"/>
                  </a:lnTo>
                  <a:lnTo>
                    <a:pt x="311785" y="286905"/>
                  </a:lnTo>
                  <a:lnTo>
                    <a:pt x="311264" y="286664"/>
                  </a:lnTo>
                  <a:lnTo>
                    <a:pt x="310781" y="286385"/>
                  </a:lnTo>
                  <a:lnTo>
                    <a:pt x="310286" y="286118"/>
                  </a:lnTo>
                  <a:lnTo>
                    <a:pt x="309829" y="285813"/>
                  </a:lnTo>
                  <a:lnTo>
                    <a:pt x="309372" y="285508"/>
                  </a:lnTo>
                  <a:lnTo>
                    <a:pt x="308914" y="285165"/>
                  </a:lnTo>
                  <a:lnTo>
                    <a:pt x="308495" y="284810"/>
                  </a:lnTo>
                  <a:lnTo>
                    <a:pt x="308063" y="284467"/>
                  </a:lnTo>
                  <a:lnTo>
                    <a:pt x="307644" y="284073"/>
                  </a:lnTo>
                  <a:lnTo>
                    <a:pt x="307238" y="283705"/>
                  </a:lnTo>
                  <a:lnTo>
                    <a:pt x="306819" y="283311"/>
                  </a:lnTo>
                  <a:lnTo>
                    <a:pt x="306425" y="282917"/>
                  </a:lnTo>
                  <a:lnTo>
                    <a:pt x="306019" y="282524"/>
                  </a:lnTo>
                  <a:lnTo>
                    <a:pt x="305600" y="282117"/>
                  </a:lnTo>
                  <a:lnTo>
                    <a:pt x="305257" y="281762"/>
                  </a:lnTo>
                  <a:lnTo>
                    <a:pt x="304952" y="281457"/>
                  </a:lnTo>
                  <a:lnTo>
                    <a:pt x="304647" y="281178"/>
                  </a:lnTo>
                  <a:lnTo>
                    <a:pt x="304406" y="280898"/>
                  </a:lnTo>
                  <a:lnTo>
                    <a:pt x="304190" y="280720"/>
                  </a:lnTo>
                </a:path>
                <a:path w="712470" h="1022984">
                  <a:moveTo>
                    <a:pt x="487222" y="554609"/>
                  </a:moveTo>
                  <a:lnTo>
                    <a:pt x="487019" y="554609"/>
                  </a:lnTo>
                  <a:lnTo>
                    <a:pt x="486765" y="554558"/>
                  </a:lnTo>
                  <a:lnTo>
                    <a:pt x="486613" y="554494"/>
                  </a:lnTo>
                  <a:lnTo>
                    <a:pt x="486346" y="554304"/>
                  </a:lnTo>
                  <a:lnTo>
                    <a:pt x="485825" y="553669"/>
                  </a:lnTo>
                  <a:lnTo>
                    <a:pt x="485736" y="553516"/>
                  </a:lnTo>
                  <a:lnTo>
                    <a:pt x="485648" y="553364"/>
                  </a:lnTo>
                  <a:lnTo>
                    <a:pt x="485584" y="553212"/>
                  </a:lnTo>
                  <a:lnTo>
                    <a:pt x="485521" y="553034"/>
                  </a:lnTo>
                  <a:lnTo>
                    <a:pt x="485457" y="552881"/>
                  </a:lnTo>
                  <a:lnTo>
                    <a:pt x="485394" y="552729"/>
                  </a:lnTo>
                  <a:lnTo>
                    <a:pt x="485368" y="552577"/>
                  </a:lnTo>
                  <a:lnTo>
                    <a:pt x="485305" y="552450"/>
                  </a:lnTo>
                  <a:lnTo>
                    <a:pt x="485279" y="552297"/>
                  </a:lnTo>
                  <a:lnTo>
                    <a:pt x="485216" y="552056"/>
                  </a:lnTo>
                  <a:lnTo>
                    <a:pt x="485190" y="551903"/>
                  </a:lnTo>
                  <a:lnTo>
                    <a:pt x="485127" y="551624"/>
                  </a:lnTo>
                  <a:lnTo>
                    <a:pt x="485127" y="551357"/>
                  </a:lnTo>
                  <a:lnTo>
                    <a:pt x="485241" y="551167"/>
                  </a:lnTo>
                  <a:lnTo>
                    <a:pt x="485394" y="551014"/>
                  </a:lnTo>
                  <a:lnTo>
                    <a:pt x="485521" y="550951"/>
                  </a:lnTo>
                  <a:lnTo>
                    <a:pt x="485736" y="550900"/>
                  </a:lnTo>
                  <a:lnTo>
                    <a:pt x="485889" y="550862"/>
                  </a:lnTo>
                  <a:lnTo>
                    <a:pt x="486194" y="550799"/>
                  </a:lnTo>
                  <a:lnTo>
                    <a:pt x="486435" y="550773"/>
                  </a:lnTo>
                  <a:lnTo>
                    <a:pt x="486676" y="550748"/>
                  </a:lnTo>
                  <a:lnTo>
                    <a:pt x="486918" y="550748"/>
                  </a:lnTo>
                  <a:lnTo>
                    <a:pt x="487172" y="550748"/>
                  </a:lnTo>
                  <a:lnTo>
                    <a:pt x="487413" y="550773"/>
                  </a:lnTo>
                  <a:lnTo>
                    <a:pt x="487629" y="550773"/>
                  </a:lnTo>
                  <a:lnTo>
                    <a:pt x="487781" y="550799"/>
                  </a:lnTo>
                  <a:lnTo>
                    <a:pt x="487934" y="550837"/>
                  </a:lnTo>
                  <a:lnTo>
                    <a:pt x="488086" y="550862"/>
                  </a:lnTo>
                  <a:lnTo>
                    <a:pt x="488353" y="550951"/>
                  </a:lnTo>
                  <a:lnTo>
                    <a:pt x="488632" y="551078"/>
                  </a:lnTo>
                  <a:lnTo>
                    <a:pt x="488899" y="551256"/>
                  </a:lnTo>
                  <a:lnTo>
                    <a:pt x="489115" y="551446"/>
                  </a:lnTo>
                  <a:lnTo>
                    <a:pt x="489242" y="551510"/>
                  </a:lnTo>
                  <a:lnTo>
                    <a:pt x="489394" y="551624"/>
                  </a:lnTo>
                  <a:lnTo>
                    <a:pt x="489610" y="551751"/>
                  </a:lnTo>
                  <a:lnTo>
                    <a:pt x="490245" y="551992"/>
                  </a:lnTo>
                  <a:lnTo>
                    <a:pt x="490397" y="551967"/>
                  </a:lnTo>
                  <a:lnTo>
                    <a:pt x="490639" y="551903"/>
                  </a:lnTo>
                  <a:lnTo>
                    <a:pt x="490855" y="551751"/>
                  </a:lnTo>
                  <a:lnTo>
                    <a:pt x="491032" y="551535"/>
                  </a:lnTo>
                  <a:lnTo>
                    <a:pt x="491134" y="551408"/>
                  </a:lnTo>
                  <a:lnTo>
                    <a:pt x="491223" y="551256"/>
                  </a:lnTo>
                  <a:lnTo>
                    <a:pt x="491286" y="551103"/>
                  </a:lnTo>
                  <a:lnTo>
                    <a:pt x="491375" y="550951"/>
                  </a:lnTo>
                  <a:lnTo>
                    <a:pt x="491401" y="550799"/>
                  </a:lnTo>
                  <a:lnTo>
                    <a:pt x="491185" y="550494"/>
                  </a:lnTo>
                  <a:lnTo>
                    <a:pt x="490855" y="550291"/>
                  </a:lnTo>
                  <a:lnTo>
                    <a:pt x="490486" y="550011"/>
                  </a:lnTo>
                  <a:lnTo>
                    <a:pt x="490118" y="549770"/>
                  </a:lnTo>
                  <a:lnTo>
                    <a:pt x="489762" y="549490"/>
                  </a:lnTo>
                  <a:lnTo>
                    <a:pt x="489419" y="549224"/>
                  </a:lnTo>
                  <a:lnTo>
                    <a:pt x="489051" y="548944"/>
                  </a:lnTo>
                  <a:lnTo>
                    <a:pt x="488784" y="548703"/>
                  </a:lnTo>
                  <a:lnTo>
                    <a:pt x="488543" y="548462"/>
                  </a:lnTo>
                  <a:lnTo>
                    <a:pt x="488289" y="548208"/>
                  </a:lnTo>
                  <a:lnTo>
                    <a:pt x="487807" y="547052"/>
                  </a:lnTo>
                  <a:lnTo>
                    <a:pt x="487807" y="546811"/>
                  </a:lnTo>
                  <a:lnTo>
                    <a:pt x="487807" y="546569"/>
                  </a:lnTo>
                  <a:lnTo>
                    <a:pt x="487895" y="546290"/>
                  </a:lnTo>
                  <a:lnTo>
                    <a:pt x="487959" y="546023"/>
                  </a:lnTo>
                  <a:lnTo>
                    <a:pt x="488048" y="545744"/>
                  </a:lnTo>
                  <a:lnTo>
                    <a:pt x="488200" y="545414"/>
                  </a:lnTo>
                  <a:lnTo>
                    <a:pt x="488353" y="545109"/>
                  </a:lnTo>
                  <a:lnTo>
                    <a:pt x="488505" y="544766"/>
                  </a:lnTo>
                  <a:lnTo>
                    <a:pt x="488657" y="544499"/>
                  </a:lnTo>
                  <a:lnTo>
                    <a:pt x="488810" y="544195"/>
                  </a:lnTo>
                  <a:lnTo>
                    <a:pt x="488962" y="543915"/>
                  </a:lnTo>
                  <a:lnTo>
                    <a:pt x="489089" y="543699"/>
                  </a:lnTo>
                  <a:lnTo>
                    <a:pt x="489915" y="545198"/>
                  </a:lnTo>
                  <a:lnTo>
                    <a:pt x="490677" y="546531"/>
                  </a:lnTo>
                  <a:lnTo>
                    <a:pt x="490829" y="546595"/>
                  </a:lnTo>
                  <a:lnTo>
                    <a:pt x="490982" y="546633"/>
                  </a:lnTo>
                  <a:lnTo>
                    <a:pt x="491159" y="546658"/>
                  </a:lnTo>
                  <a:lnTo>
                    <a:pt x="491312" y="546658"/>
                  </a:lnTo>
                  <a:lnTo>
                    <a:pt x="491490" y="546658"/>
                  </a:lnTo>
                  <a:lnTo>
                    <a:pt x="492099" y="546290"/>
                  </a:lnTo>
                  <a:lnTo>
                    <a:pt x="492226" y="546049"/>
                  </a:lnTo>
                  <a:lnTo>
                    <a:pt x="492353" y="545769"/>
                  </a:lnTo>
                  <a:lnTo>
                    <a:pt x="492379" y="545617"/>
                  </a:lnTo>
                  <a:lnTo>
                    <a:pt x="492404" y="545465"/>
                  </a:lnTo>
                  <a:lnTo>
                    <a:pt x="492467" y="545312"/>
                  </a:lnTo>
                  <a:lnTo>
                    <a:pt x="492531" y="545045"/>
                  </a:lnTo>
                  <a:lnTo>
                    <a:pt x="492683" y="544804"/>
                  </a:lnTo>
                  <a:lnTo>
                    <a:pt x="492810" y="544588"/>
                  </a:lnTo>
                  <a:lnTo>
                    <a:pt x="492988" y="544499"/>
                  </a:lnTo>
                  <a:lnTo>
                    <a:pt x="493141" y="544461"/>
                  </a:lnTo>
                  <a:lnTo>
                    <a:pt x="493356" y="544436"/>
                  </a:lnTo>
                  <a:lnTo>
                    <a:pt x="493623" y="544436"/>
                  </a:lnTo>
                  <a:lnTo>
                    <a:pt x="493928" y="544525"/>
                  </a:lnTo>
                  <a:lnTo>
                    <a:pt x="494080" y="544550"/>
                  </a:lnTo>
                  <a:lnTo>
                    <a:pt x="494233" y="544652"/>
                  </a:lnTo>
                  <a:lnTo>
                    <a:pt x="494385" y="544741"/>
                  </a:lnTo>
                  <a:lnTo>
                    <a:pt x="494538" y="544830"/>
                  </a:lnTo>
                  <a:lnTo>
                    <a:pt x="494665" y="544918"/>
                  </a:lnTo>
                  <a:lnTo>
                    <a:pt x="494817" y="545007"/>
                  </a:lnTo>
                  <a:lnTo>
                    <a:pt x="494969" y="545109"/>
                  </a:lnTo>
                  <a:lnTo>
                    <a:pt x="495122" y="545223"/>
                  </a:lnTo>
                  <a:lnTo>
                    <a:pt x="495300" y="545312"/>
                  </a:lnTo>
                  <a:lnTo>
                    <a:pt x="495452" y="545414"/>
                  </a:lnTo>
                  <a:lnTo>
                    <a:pt x="495604" y="545503"/>
                  </a:lnTo>
                  <a:lnTo>
                    <a:pt x="495795" y="545592"/>
                  </a:lnTo>
                  <a:lnTo>
                    <a:pt x="495973" y="545680"/>
                  </a:lnTo>
                  <a:lnTo>
                    <a:pt x="496163" y="545719"/>
                  </a:lnTo>
                  <a:lnTo>
                    <a:pt x="496366" y="545769"/>
                  </a:lnTo>
                  <a:lnTo>
                    <a:pt x="496557" y="545807"/>
                  </a:lnTo>
                  <a:lnTo>
                    <a:pt x="496773" y="545833"/>
                  </a:lnTo>
                  <a:lnTo>
                    <a:pt x="496951" y="545807"/>
                  </a:lnTo>
                  <a:lnTo>
                    <a:pt x="497103" y="545807"/>
                  </a:lnTo>
                  <a:lnTo>
                    <a:pt x="497255" y="545769"/>
                  </a:lnTo>
                  <a:lnTo>
                    <a:pt x="497408" y="545744"/>
                  </a:lnTo>
                  <a:lnTo>
                    <a:pt x="497344" y="545592"/>
                  </a:lnTo>
                  <a:lnTo>
                    <a:pt x="497281" y="545376"/>
                  </a:lnTo>
                  <a:lnTo>
                    <a:pt x="497192" y="545160"/>
                  </a:lnTo>
                  <a:lnTo>
                    <a:pt x="497128" y="544918"/>
                  </a:lnTo>
                  <a:lnTo>
                    <a:pt x="496976" y="544677"/>
                  </a:lnTo>
                  <a:lnTo>
                    <a:pt x="496824" y="544398"/>
                  </a:lnTo>
                  <a:lnTo>
                    <a:pt x="496646" y="544093"/>
                  </a:lnTo>
                  <a:lnTo>
                    <a:pt x="496468" y="543826"/>
                  </a:lnTo>
                  <a:lnTo>
                    <a:pt x="496277" y="543547"/>
                  </a:lnTo>
                  <a:lnTo>
                    <a:pt x="496062" y="543280"/>
                  </a:lnTo>
                  <a:lnTo>
                    <a:pt x="495884" y="543001"/>
                  </a:lnTo>
                  <a:lnTo>
                    <a:pt x="495668" y="542696"/>
                  </a:lnTo>
                  <a:lnTo>
                    <a:pt x="495490" y="542417"/>
                  </a:lnTo>
                  <a:lnTo>
                    <a:pt x="495274" y="542150"/>
                  </a:lnTo>
                  <a:lnTo>
                    <a:pt x="495122" y="541845"/>
                  </a:lnTo>
                  <a:lnTo>
                    <a:pt x="494944" y="541566"/>
                  </a:lnTo>
                  <a:lnTo>
                    <a:pt x="494792" y="541261"/>
                  </a:lnTo>
                  <a:lnTo>
                    <a:pt x="494334" y="539623"/>
                  </a:lnTo>
                  <a:lnTo>
                    <a:pt x="494334" y="539280"/>
                  </a:lnTo>
                  <a:lnTo>
                    <a:pt x="494360" y="539013"/>
                  </a:lnTo>
                  <a:lnTo>
                    <a:pt x="494385" y="538708"/>
                  </a:lnTo>
                  <a:lnTo>
                    <a:pt x="494449" y="538454"/>
                  </a:lnTo>
                  <a:lnTo>
                    <a:pt x="494512" y="538251"/>
                  </a:lnTo>
                  <a:lnTo>
                    <a:pt x="494842" y="538302"/>
                  </a:lnTo>
                  <a:lnTo>
                    <a:pt x="495300" y="538403"/>
                  </a:lnTo>
                  <a:lnTo>
                    <a:pt x="495858" y="538429"/>
                  </a:lnTo>
                  <a:lnTo>
                    <a:pt x="496366" y="538492"/>
                  </a:lnTo>
                  <a:lnTo>
                    <a:pt x="497014" y="538492"/>
                  </a:lnTo>
                  <a:lnTo>
                    <a:pt x="497776" y="538429"/>
                  </a:lnTo>
                  <a:lnTo>
                    <a:pt x="498500" y="538365"/>
                  </a:lnTo>
                  <a:lnTo>
                    <a:pt x="499262" y="538251"/>
                  </a:lnTo>
                  <a:lnTo>
                    <a:pt x="500024" y="538124"/>
                  </a:lnTo>
                  <a:lnTo>
                    <a:pt x="500786" y="537997"/>
                  </a:lnTo>
                  <a:lnTo>
                    <a:pt x="501548" y="537883"/>
                  </a:lnTo>
                  <a:lnTo>
                    <a:pt x="502310" y="537756"/>
                  </a:lnTo>
                  <a:lnTo>
                    <a:pt x="503072" y="537641"/>
                  </a:lnTo>
                  <a:lnTo>
                    <a:pt x="503834" y="537540"/>
                  </a:lnTo>
                  <a:lnTo>
                    <a:pt x="504596" y="537514"/>
                  </a:lnTo>
                  <a:lnTo>
                    <a:pt x="505358" y="537451"/>
                  </a:lnTo>
                  <a:lnTo>
                    <a:pt x="512165" y="540740"/>
                  </a:lnTo>
                  <a:lnTo>
                    <a:pt x="512013" y="540956"/>
                  </a:lnTo>
                  <a:lnTo>
                    <a:pt x="511797" y="541197"/>
                  </a:lnTo>
                  <a:lnTo>
                    <a:pt x="511581" y="541477"/>
                  </a:lnTo>
                  <a:lnTo>
                    <a:pt x="508685" y="542848"/>
                  </a:lnTo>
                  <a:lnTo>
                    <a:pt x="508355" y="542848"/>
                  </a:lnTo>
                  <a:lnTo>
                    <a:pt x="507987" y="542848"/>
                  </a:lnTo>
                  <a:lnTo>
                    <a:pt x="507644" y="542823"/>
                  </a:lnTo>
                  <a:lnTo>
                    <a:pt x="507314" y="542785"/>
                  </a:lnTo>
                  <a:lnTo>
                    <a:pt x="506945" y="542759"/>
                  </a:lnTo>
                  <a:lnTo>
                    <a:pt x="506615" y="542721"/>
                  </a:lnTo>
                  <a:lnTo>
                    <a:pt x="506272" y="542696"/>
                  </a:lnTo>
                  <a:lnTo>
                    <a:pt x="505942" y="542671"/>
                  </a:lnTo>
                  <a:lnTo>
                    <a:pt x="505612" y="542671"/>
                  </a:lnTo>
                  <a:lnTo>
                    <a:pt x="505269" y="542632"/>
                  </a:lnTo>
                  <a:lnTo>
                    <a:pt x="505002" y="542671"/>
                  </a:lnTo>
                  <a:lnTo>
                    <a:pt x="504786" y="542696"/>
                  </a:lnTo>
                  <a:lnTo>
                    <a:pt x="504545" y="542759"/>
                  </a:lnTo>
                  <a:lnTo>
                    <a:pt x="504355" y="542823"/>
                  </a:lnTo>
                  <a:lnTo>
                    <a:pt x="504202" y="542848"/>
                  </a:lnTo>
                  <a:lnTo>
                    <a:pt x="503961" y="543064"/>
                  </a:lnTo>
                  <a:lnTo>
                    <a:pt x="503834" y="543179"/>
                  </a:lnTo>
                  <a:lnTo>
                    <a:pt x="503682" y="543306"/>
                  </a:lnTo>
                  <a:lnTo>
                    <a:pt x="503593" y="543483"/>
                  </a:lnTo>
                  <a:lnTo>
                    <a:pt x="503504" y="543674"/>
                  </a:lnTo>
                  <a:lnTo>
                    <a:pt x="503415" y="543852"/>
                  </a:lnTo>
                  <a:lnTo>
                    <a:pt x="503351" y="544042"/>
                  </a:lnTo>
                  <a:lnTo>
                    <a:pt x="503351" y="544220"/>
                  </a:lnTo>
                  <a:lnTo>
                    <a:pt x="503326" y="544398"/>
                  </a:lnTo>
                  <a:lnTo>
                    <a:pt x="503326" y="544588"/>
                  </a:lnTo>
                  <a:lnTo>
                    <a:pt x="503351" y="544804"/>
                  </a:lnTo>
                  <a:lnTo>
                    <a:pt x="503377" y="544982"/>
                  </a:lnTo>
                  <a:lnTo>
                    <a:pt x="503440" y="545198"/>
                  </a:lnTo>
                  <a:lnTo>
                    <a:pt x="503478" y="545376"/>
                  </a:lnTo>
                  <a:lnTo>
                    <a:pt x="503529" y="545566"/>
                  </a:lnTo>
                  <a:lnTo>
                    <a:pt x="503593" y="545769"/>
                  </a:lnTo>
                  <a:lnTo>
                    <a:pt x="503631" y="545960"/>
                  </a:lnTo>
                  <a:lnTo>
                    <a:pt x="503682" y="546176"/>
                  </a:lnTo>
                  <a:lnTo>
                    <a:pt x="503720" y="546354"/>
                  </a:lnTo>
                  <a:lnTo>
                    <a:pt x="503745" y="546569"/>
                  </a:lnTo>
                  <a:lnTo>
                    <a:pt x="503783" y="546785"/>
                  </a:lnTo>
                  <a:lnTo>
                    <a:pt x="503783" y="546938"/>
                  </a:lnTo>
                  <a:lnTo>
                    <a:pt x="503745" y="547090"/>
                  </a:lnTo>
                  <a:lnTo>
                    <a:pt x="503745" y="547243"/>
                  </a:lnTo>
                  <a:lnTo>
                    <a:pt x="503682" y="547446"/>
                  </a:lnTo>
                  <a:lnTo>
                    <a:pt x="503872" y="547509"/>
                  </a:lnTo>
                  <a:lnTo>
                    <a:pt x="504698" y="547878"/>
                  </a:lnTo>
                  <a:lnTo>
                    <a:pt x="504812" y="548093"/>
                  </a:lnTo>
                  <a:lnTo>
                    <a:pt x="504786" y="548335"/>
                  </a:lnTo>
                  <a:lnTo>
                    <a:pt x="504659" y="548576"/>
                  </a:lnTo>
                  <a:lnTo>
                    <a:pt x="504482" y="548792"/>
                  </a:lnTo>
                  <a:lnTo>
                    <a:pt x="504266" y="549033"/>
                  </a:lnTo>
                  <a:lnTo>
                    <a:pt x="504139" y="549122"/>
                  </a:lnTo>
                  <a:lnTo>
                    <a:pt x="504050" y="549249"/>
                  </a:lnTo>
                  <a:lnTo>
                    <a:pt x="503872" y="549427"/>
                  </a:lnTo>
                  <a:lnTo>
                    <a:pt x="503720" y="549579"/>
                  </a:lnTo>
                  <a:lnTo>
                    <a:pt x="503593" y="549770"/>
                  </a:lnTo>
                  <a:lnTo>
                    <a:pt x="503504" y="549948"/>
                  </a:lnTo>
                  <a:lnTo>
                    <a:pt x="503504" y="550189"/>
                  </a:lnTo>
                  <a:lnTo>
                    <a:pt x="503529" y="550341"/>
                  </a:lnTo>
                  <a:lnTo>
                    <a:pt x="503631" y="550494"/>
                  </a:lnTo>
                  <a:lnTo>
                    <a:pt x="503720" y="550684"/>
                  </a:lnTo>
                  <a:lnTo>
                    <a:pt x="503834" y="550900"/>
                  </a:lnTo>
                  <a:lnTo>
                    <a:pt x="504024" y="551141"/>
                  </a:lnTo>
                  <a:lnTo>
                    <a:pt x="504240" y="551383"/>
                  </a:lnTo>
                  <a:lnTo>
                    <a:pt x="504444" y="551624"/>
                  </a:lnTo>
                  <a:lnTo>
                    <a:pt x="504659" y="551840"/>
                  </a:lnTo>
                  <a:lnTo>
                    <a:pt x="504901" y="552081"/>
                  </a:lnTo>
                  <a:lnTo>
                    <a:pt x="505117" y="552272"/>
                  </a:lnTo>
                  <a:lnTo>
                    <a:pt x="505307" y="552450"/>
                  </a:lnTo>
                  <a:lnTo>
                    <a:pt x="505764" y="553085"/>
                  </a:lnTo>
                  <a:lnTo>
                    <a:pt x="506222" y="553821"/>
                  </a:lnTo>
                  <a:lnTo>
                    <a:pt x="506679" y="554672"/>
                  </a:lnTo>
                  <a:lnTo>
                    <a:pt x="507161" y="555498"/>
                  </a:lnTo>
                  <a:lnTo>
                    <a:pt x="507466" y="556285"/>
                  </a:lnTo>
                  <a:lnTo>
                    <a:pt x="507555" y="557085"/>
                  </a:lnTo>
                  <a:lnTo>
                    <a:pt x="507682" y="557911"/>
                  </a:lnTo>
                  <a:lnTo>
                    <a:pt x="505269" y="560463"/>
                  </a:lnTo>
                  <a:lnTo>
                    <a:pt x="504507" y="560806"/>
                  </a:lnTo>
                  <a:lnTo>
                    <a:pt x="503809" y="561047"/>
                  </a:lnTo>
                  <a:lnTo>
                    <a:pt x="503135" y="561263"/>
                  </a:lnTo>
                  <a:lnTo>
                    <a:pt x="502831" y="561352"/>
                  </a:lnTo>
                  <a:lnTo>
                    <a:pt x="502437" y="561467"/>
                  </a:lnTo>
                  <a:lnTo>
                    <a:pt x="501980" y="561657"/>
                  </a:lnTo>
                  <a:lnTo>
                    <a:pt x="501523" y="561835"/>
                  </a:lnTo>
                  <a:lnTo>
                    <a:pt x="501040" y="562076"/>
                  </a:lnTo>
                  <a:lnTo>
                    <a:pt x="500519" y="562419"/>
                  </a:lnTo>
                  <a:lnTo>
                    <a:pt x="499999" y="562749"/>
                  </a:lnTo>
                  <a:lnTo>
                    <a:pt x="499478" y="563092"/>
                  </a:lnTo>
                  <a:lnTo>
                    <a:pt x="499021" y="563486"/>
                  </a:lnTo>
                  <a:lnTo>
                    <a:pt x="498563" y="563880"/>
                  </a:lnTo>
                  <a:lnTo>
                    <a:pt x="498106" y="564273"/>
                  </a:lnTo>
                  <a:lnTo>
                    <a:pt x="497687" y="564705"/>
                  </a:lnTo>
                  <a:lnTo>
                    <a:pt x="497255" y="565124"/>
                  </a:lnTo>
                  <a:lnTo>
                    <a:pt x="496824" y="565581"/>
                  </a:lnTo>
                  <a:lnTo>
                    <a:pt x="496430" y="566013"/>
                  </a:lnTo>
                  <a:lnTo>
                    <a:pt x="496036" y="566470"/>
                  </a:lnTo>
                  <a:lnTo>
                    <a:pt x="495604" y="566928"/>
                  </a:lnTo>
                  <a:lnTo>
                    <a:pt x="495211" y="567385"/>
                  </a:lnTo>
                  <a:lnTo>
                    <a:pt x="494817" y="567842"/>
                  </a:lnTo>
                  <a:lnTo>
                    <a:pt x="494423" y="568299"/>
                  </a:lnTo>
                  <a:lnTo>
                    <a:pt x="493991" y="568756"/>
                  </a:lnTo>
                  <a:lnTo>
                    <a:pt x="493598" y="569214"/>
                  </a:lnTo>
                  <a:lnTo>
                    <a:pt x="493229" y="569582"/>
                  </a:lnTo>
                  <a:lnTo>
                    <a:pt x="492899" y="569887"/>
                  </a:lnTo>
                  <a:lnTo>
                    <a:pt x="492556" y="570191"/>
                  </a:lnTo>
                  <a:lnTo>
                    <a:pt x="492290" y="570433"/>
                  </a:lnTo>
                  <a:lnTo>
                    <a:pt x="492099" y="570585"/>
                  </a:lnTo>
                  <a:lnTo>
                    <a:pt x="491921" y="570763"/>
                  </a:lnTo>
                  <a:lnTo>
                    <a:pt x="491680" y="570915"/>
                  </a:lnTo>
                  <a:lnTo>
                    <a:pt x="491464" y="571068"/>
                  </a:lnTo>
                  <a:lnTo>
                    <a:pt x="491223" y="571258"/>
                  </a:lnTo>
                  <a:lnTo>
                    <a:pt x="490943" y="571411"/>
                  </a:lnTo>
                  <a:lnTo>
                    <a:pt x="490613" y="571563"/>
                  </a:lnTo>
                  <a:lnTo>
                    <a:pt x="490308" y="571715"/>
                  </a:lnTo>
                  <a:lnTo>
                    <a:pt x="490004" y="571804"/>
                  </a:lnTo>
                  <a:lnTo>
                    <a:pt x="489699" y="571868"/>
                  </a:lnTo>
                  <a:lnTo>
                    <a:pt x="489394" y="571957"/>
                  </a:lnTo>
                  <a:lnTo>
                    <a:pt x="489115" y="571982"/>
                  </a:lnTo>
                  <a:lnTo>
                    <a:pt x="488848" y="571957"/>
                  </a:lnTo>
                  <a:lnTo>
                    <a:pt x="488569" y="571957"/>
                  </a:lnTo>
                  <a:lnTo>
                    <a:pt x="488289" y="571931"/>
                  </a:lnTo>
                  <a:lnTo>
                    <a:pt x="488086" y="571830"/>
                  </a:lnTo>
                  <a:lnTo>
                    <a:pt x="487832" y="571741"/>
                  </a:lnTo>
                  <a:lnTo>
                    <a:pt x="487654" y="571627"/>
                  </a:lnTo>
                  <a:lnTo>
                    <a:pt x="486918" y="570433"/>
                  </a:lnTo>
                  <a:lnTo>
                    <a:pt x="486918" y="570217"/>
                  </a:lnTo>
                  <a:lnTo>
                    <a:pt x="486918" y="569976"/>
                  </a:lnTo>
                  <a:lnTo>
                    <a:pt x="486918" y="569760"/>
                  </a:lnTo>
                  <a:lnTo>
                    <a:pt x="486956" y="569607"/>
                  </a:lnTo>
                  <a:lnTo>
                    <a:pt x="486981" y="569341"/>
                  </a:lnTo>
                  <a:lnTo>
                    <a:pt x="487019" y="568998"/>
                  </a:lnTo>
                  <a:lnTo>
                    <a:pt x="487019" y="568629"/>
                  </a:lnTo>
                  <a:lnTo>
                    <a:pt x="487045" y="568236"/>
                  </a:lnTo>
                  <a:lnTo>
                    <a:pt x="487019" y="567817"/>
                  </a:lnTo>
                  <a:lnTo>
                    <a:pt x="486918" y="567359"/>
                  </a:lnTo>
                  <a:lnTo>
                    <a:pt x="486867" y="566902"/>
                  </a:lnTo>
                  <a:lnTo>
                    <a:pt x="486003" y="564857"/>
                  </a:lnTo>
                  <a:lnTo>
                    <a:pt x="485800" y="564464"/>
                  </a:lnTo>
                  <a:lnTo>
                    <a:pt x="485546" y="564057"/>
                  </a:lnTo>
                  <a:lnTo>
                    <a:pt x="485279" y="563702"/>
                  </a:lnTo>
                  <a:lnTo>
                    <a:pt x="485000" y="563295"/>
                  </a:lnTo>
                  <a:lnTo>
                    <a:pt x="484695" y="562940"/>
                  </a:lnTo>
                  <a:lnTo>
                    <a:pt x="484390" y="562533"/>
                  </a:lnTo>
                  <a:lnTo>
                    <a:pt x="484085" y="562140"/>
                  </a:lnTo>
                  <a:lnTo>
                    <a:pt x="483755" y="561746"/>
                  </a:lnTo>
                  <a:lnTo>
                    <a:pt x="483412" y="561352"/>
                  </a:lnTo>
                  <a:lnTo>
                    <a:pt x="483082" y="560959"/>
                  </a:lnTo>
                  <a:lnTo>
                    <a:pt x="482777" y="560590"/>
                  </a:lnTo>
                  <a:lnTo>
                    <a:pt x="482536" y="560247"/>
                  </a:lnTo>
                  <a:lnTo>
                    <a:pt x="482295" y="559917"/>
                  </a:lnTo>
                  <a:lnTo>
                    <a:pt x="482079" y="559612"/>
                  </a:lnTo>
                  <a:lnTo>
                    <a:pt x="481888" y="559396"/>
                  </a:lnTo>
                  <a:lnTo>
                    <a:pt x="482346" y="559333"/>
                  </a:lnTo>
                  <a:lnTo>
                    <a:pt x="482866" y="559282"/>
                  </a:lnTo>
                  <a:lnTo>
                    <a:pt x="483476" y="559155"/>
                  </a:lnTo>
                  <a:lnTo>
                    <a:pt x="484085" y="559066"/>
                  </a:lnTo>
                  <a:lnTo>
                    <a:pt x="486651" y="557415"/>
                  </a:lnTo>
                  <a:lnTo>
                    <a:pt x="486981" y="556958"/>
                  </a:lnTo>
                  <a:lnTo>
                    <a:pt x="487197" y="556475"/>
                  </a:lnTo>
                  <a:lnTo>
                    <a:pt x="487222" y="555955"/>
                  </a:lnTo>
                  <a:lnTo>
                    <a:pt x="487260" y="555472"/>
                  </a:lnTo>
                  <a:lnTo>
                    <a:pt x="487260" y="555015"/>
                  </a:lnTo>
                  <a:lnTo>
                    <a:pt x="487222" y="554609"/>
                  </a:lnTo>
                </a:path>
                <a:path w="712470" h="1022984">
                  <a:moveTo>
                    <a:pt x="312216" y="305320"/>
                  </a:moveTo>
                  <a:lnTo>
                    <a:pt x="311696" y="305689"/>
                  </a:lnTo>
                  <a:lnTo>
                    <a:pt x="311023" y="306108"/>
                  </a:lnTo>
                  <a:lnTo>
                    <a:pt x="310349" y="306565"/>
                  </a:lnTo>
                  <a:lnTo>
                    <a:pt x="309829" y="306933"/>
                  </a:lnTo>
                  <a:lnTo>
                    <a:pt x="309473" y="307174"/>
                  </a:lnTo>
                  <a:lnTo>
                    <a:pt x="309499" y="307390"/>
                  </a:lnTo>
                  <a:lnTo>
                    <a:pt x="309524" y="307517"/>
                  </a:lnTo>
                  <a:lnTo>
                    <a:pt x="309562" y="307670"/>
                  </a:lnTo>
                  <a:lnTo>
                    <a:pt x="310172" y="308089"/>
                  </a:lnTo>
                  <a:lnTo>
                    <a:pt x="310413" y="308127"/>
                  </a:lnTo>
                  <a:lnTo>
                    <a:pt x="310591" y="308152"/>
                  </a:lnTo>
                  <a:lnTo>
                    <a:pt x="310934" y="308152"/>
                  </a:lnTo>
                  <a:lnTo>
                    <a:pt x="311264" y="308152"/>
                  </a:lnTo>
                  <a:lnTo>
                    <a:pt x="311658" y="308178"/>
                  </a:lnTo>
                  <a:lnTo>
                    <a:pt x="312026" y="308216"/>
                  </a:lnTo>
                  <a:lnTo>
                    <a:pt x="312458" y="308305"/>
                  </a:lnTo>
                  <a:lnTo>
                    <a:pt x="312877" y="308457"/>
                  </a:lnTo>
                  <a:lnTo>
                    <a:pt x="313334" y="308584"/>
                  </a:lnTo>
                  <a:lnTo>
                    <a:pt x="313740" y="308787"/>
                  </a:lnTo>
                  <a:lnTo>
                    <a:pt x="314096" y="309092"/>
                  </a:lnTo>
                  <a:lnTo>
                    <a:pt x="314464" y="309372"/>
                  </a:lnTo>
                  <a:lnTo>
                    <a:pt x="315417" y="310984"/>
                  </a:lnTo>
                  <a:lnTo>
                    <a:pt x="315810" y="311988"/>
                  </a:lnTo>
                  <a:lnTo>
                    <a:pt x="316331" y="313245"/>
                  </a:lnTo>
                  <a:lnTo>
                    <a:pt x="316941" y="314731"/>
                  </a:lnTo>
                  <a:lnTo>
                    <a:pt x="317550" y="316230"/>
                  </a:lnTo>
                  <a:lnTo>
                    <a:pt x="318274" y="317969"/>
                  </a:lnTo>
                  <a:lnTo>
                    <a:pt x="319100" y="319976"/>
                  </a:lnTo>
                  <a:lnTo>
                    <a:pt x="319925" y="321957"/>
                  </a:lnTo>
                  <a:lnTo>
                    <a:pt x="320713" y="323977"/>
                  </a:lnTo>
                  <a:lnTo>
                    <a:pt x="321449" y="325983"/>
                  </a:lnTo>
                  <a:lnTo>
                    <a:pt x="322211" y="327990"/>
                  </a:lnTo>
                  <a:lnTo>
                    <a:pt x="322783" y="329793"/>
                  </a:lnTo>
                  <a:lnTo>
                    <a:pt x="324307" y="335407"/>
                  </a:lnTo>
                  <a:lnTo>
                    <a:pt x="324345" y="335559"/>
                  </a:lnTo>
                  <a:lnTo>
                    <a:pt x="324370" y="335737"/>
                  </a:lnTo>
                  <a:lnTo>
                    <a:pt x="324408" y="335915"/>
                  </a:lnTo>
                  <a:lnTo>
                    <a:pt x="324434" y="336130"/>
                  </a:lnTo>
                  <a:lnTo>
                    <a:pt x="324459" y="336372"/>
                  </a:lnTo>
                  <a:lnTo>
                    <a:pt x="324459" y="336626"/>
                  </a:lnTo>
                  <a:lnTo>
                    <a:pt x="324459" y="336867"/>
                  </a:lnTo>
                  <a:lnTo>
                    <a:pt x="323951" y="338150"/>
                  </a:lnTo>
                  <a:lnTo>
                    <a:pt x="323583" y="338086"/>
                  </a:lnTo>
                  <a:lnTo>
                    <a:pt x="323126" y="337997"/>
                  </a:lnTo>
                  <a:lnTo>
                    <a:pt x="322605" y="337870"/>
                  </a:lnTo>
                  <a:lnTo>
                    <a:pt x="322084" y="337743"/>
                  </a:lnTo>
                  <a:lnTo>
                    <a:pt x="321538" y="337540"/>
                  </a:lnTo>
                  <a:lnTo>
                    <a:pt x="320929" y="337235"/>
                  </a:lnTo>
                  <a:lnTo>
                    <a:pt x="320319" y="336956"/>
                  </a:lnTo>
                  <a:lnTo>
                    <a:pt x="319735" y="336588"/>
                  </a:lnTo>
                  <a:lnTo>
                    <a:pt x="319227" y="336194"/>
                  </a:lnTo>
                  <a:lnTo>
                    <a:pt x="318706" y="335800"/>
                  </a:lnTo>
                  <a:lnTo>
                    <a:pt x="315925" y="331292"/>
                  </a:lnTo>
                  <a:lnTo>
                    <a:pt x="315722" y="330619"/>
                  </a:lnTo>
                  <a:lnTo>
                    <a:pt x="315595" y="329920"/>
                  </a:lnTo>
                  <a:lnTo>
                    <a:pt x="315506" y="329184"/>
                  </a:lnTo>
                  <a:lnTo>
                    <a:pt x="315442" y="328447"/>
                  </a:lnTo>
                  <a:lnTo>
                    <a:pt x="315417" y="327787"/>
                  </a:lnTo>
                  <a:lnTo>
                    <a:pt x="315468" y="327202"/>
                  </a:lnTo>
                  <a:lnTo>
                    <a:pt x="315506" y="326593"/>
                  </a:lnTo>
                  <a:lnTo>
                    <a:pt x="315569" y="326110"/>
                  </a:lnTo>
                  <a:lnTo>
                    <a:pt x="315620" y="325704"/>
                  </a:lnTo>
                  <a:lnTo>
                    <a:pt x="315658" y="325526"/>
                  </a:lnTo>
                  <a:lnTo>
                    <a:pt x="315722" y="325285"/>
                  </a:lnTo>
                  <a:lnTo>
                    <a:pt x="315772" y="324980"/>
                  </a:lnTo>
                  <a:lnTo>
                    <a:pt x="315836" y="324675"/>
                  </a:lnTo>
                  <a:lnTo>
                    <a:pt x="315899" y="324332"/>
                  </a:lnTo>
                  <a:lnTo>
                    <a:pt x="315988" y="323938"/>
                  </a:lnTo>
                  <a:lnTo>
                    <a:pt x="316077" y="323570"/>
                  </a:lnTo>
                  <a:lnTo>
                    <a:pt x="316141" y="323176"/>
                  </a:lnTo>
                  <a:lnTo>
                    <a:pt x="316204" y="322783"/>
                  </a:lnTo>
                  <a:lnTo>
                    <a:pt x="316268" y="322389"/>
                  </a:lnTo>
                  <a:lnTo>
                    <a:pt x="316293" y="322046"/>
                  </a:lnTo>
                  <a:lnTo>
                    <a:pt x="316331" y="321741"/>
                  </a:lnTo>
                  <a:lnTo>
                    <a:pt x="316331" y="321437"/>
                  </a:lnTo>
                  <a:lnTo>
                    <a:pt x="316331" y="321195"/>
                  </a:lnTo>
                  <a:lnTo>
                    <a:pt x="316293" y="320979"/>
                  </a:lnTo>
                  <a:lnTo>
                    <a:pt x="316293" y="320713"/>
                  </a:lnTo>
                  <a:lnTo>
                    <a:pt x="316268" y="320408"/>
                  </a:lnTo>
                  <a:lnTo>
                    <a:pt x="313486" y="317144"/>
                  </a:lnTo>
                  <a:lnTo>
                    <a:pt x="313245" y="317144"/>
                  </a:lnTo>
                  <a:lnTo>
                    <a:pt x="312458" y="317144"/>
                  </a:lnTo>
                  <a:lnTo>
                    <a:pt x="312153" y="317119"/>
                  </a:lnTo>
                  <a:lnTo>
                    <a:pt x="311810" y="317080"/>
                  </a:lnTo>
                  <a:lnTo>
                    <a:pt x="311416" y="317017"/>
                  </a:lnTo>
                  <a:lnTo>
                    <a:pt x="311023" y="316928"/>
                  </a:lnTo>
                  <a:lnTo>
                    <a:pt x="310629" y="316839"/>
                  </a:lnTo>
                  <a:lnTo>
                    <a:pt x="310261" y="316750"/>
                  </a:lnTo>
                  <a:lnTo>
                    <a:pt x="309867" y="316623"/>
                  </a:lnTo>
                  <a:lnTo>
                    <a:pt x="309499" y="316509"/>
                  </a:lnTo>
                  <a:lnTo>
                    <a:pt x="309130" y="316382"/>
                  </a:lnTo>
                  <a:lnTo>
                    <a:pt x="308762" y="316230"/>
                  </a:lnTo>
                  <a:lnTo>
                    <a:pt x="308406" y="316077"/>
                  </a:lnTo>
                  <a:lnTo>
                    <a:pt x="308038" y="315950"/>
                  </a:lnTo>
                  <a:lnTo>
                    <a:pt x="307670" y="315798"/>
                  </a:lnTo>
                  <a:lnTo>
                    <a:pt x="307301" y="315645"/>
                  </a:lnTo>
                  <a:lnTo>
                    <a:pt x="306933" y="315493"/>
                  </a:lnTo>
                  <a:lnTo>
                    <a:pt x="306578" y="315379"/>
                  </a:lnTo>
                  <a:lnTo>
                    <a:pt x="306209" y="315226"/>
                  </a:lnTo>
                  <a:lnTo>
                    <a:pt x="305841" y="315099"/>
                  </a:lnTo>
                  <a:lnTo>
                    <a:pt x="305473" y="314985"/>
                  </a:lnTo>
                  <a:lnTo>
                    <a:pt x="305142" y="314883"/>
                  </a:lnTo>
                  <a:lnTo>
                    <a:pt x="304863" y="314833"/>
                  </a:lnTo>
                  <a:lnTo>
                    <a:pt x="304596" y="314769"/>
                  </a:lnTo>
                  <a:lnTo>
                    <a:pt x="304342" y="314706"/>
                  </a:lnTo>
                  <a:lnTo>
                    <a:pt x="304165" y="314680"/>
                  </a:lnTo>
                  <a:lnTo>
                    <a:pt x="303834" y="314921"/>
                  </a:lnTo>
                  <a:lnTo>
                    <a:pt x="303530" y="315226"/>
                  </a:lnTo>
                  <a:lnTo>
                    <a:pt x="303161" y="315556"/>
                  </a:lnTo>
                  <a:lnTo>
                    <a:pt x="302183" y="317601"/>
                  </a:lnTo>
                  <a:lnTo>
                    <a:pt x="302209" y="318033"/>
                  </a:lnTo>
                  <a:lnTo>
                    <a:pt x="303250" y="320471"/>
                  </a:lnTo>
                  <a:lnTo>
                    <a:pt x="303491" y="320865"/>
                  </a:lnTo>
                  <a:lnTo>
                    <a:pt x="304622" y="322846"/>
                  </a:lnTo>
                  <a:lnTo>
                    <a:pt x="304800" y="323240"/>
                  </a:lnTo>
                  <a:lnTo>
                    <a:pt x="304901" y="323570"/>
                  </a:lnTo>
                  <a:lnTo>
                    <a:pt x="304901" y="323875"/>
                  </a:lnTo>
                  <a:lnTo>
                    <a:pt x="304927" y="324154"/>
                  </a:lnTo>
                  <a:lnTo>
                    <a:pt x="304228" y="325247"/>
                  </a:lnTo>
                  <a:lnTo>
                    <a:pt x="303987" y="325437"/>
                  </a:lnTo>
                  <a:lnTo>
                    <a:pt x="303707" y="325589"/>
                  </a:lnTo>
                  <a:lnTo>
                    <a:pt x="303377" y="325653"/>
                  </a:lnTo>
                  <a:lnTo>
                    <a:pt x="303034" y="325704"/>
                  </a:lnTo>
                  <a:lnTo>
                    <a:pt x="302704" y="325704"/>
                  </a:lnTo>
                  <a:lnTo>
                    <a:pt x="302361" y="325653"/>
                  </a:lnTo>
                  <a:lnTo>
                    <a:pt x="302031" y="325589"/>
                  </a:lnTo>
                  <a:lnTo>
                    <a:pt x="301752" y="325501"/>
                  </a:lnTo>
                  <a:lnTo>
                    <a:pt x="301510" y="325399"/>
                  </a:lnTo>
                  <a:lnTo>
                    <a:pt x="301269" y="325310"/>
                  </a:lnTo>
                  <a:lnTo>
                    <a:pt x="301053" y="325221"/>
                  </a:lnTo>
                  <a:lnTo>
                    <a:pt x="300901" y="325158"/>
                  </a:lnTo>
                  <a:lnTo>
                    <a:pt x="300507" y="324980"/>
                  </a:lnTo>
                  <a:lnTo>
                    <a:pt x="299986" y="324739"/>
                  </a:lnTo>
                  <a:lnTo>
                    <a:pt x="299377" y="324459"/>
                  </a:lnTo>
                  <a:lnTo>
                    <a:pt x="298767" y="324180"/>
                  </a:lnTo>
                  <a:lnTo>
                    <a:pt x="298069" y="323850"/>
                  </a:lnTo>
                  <a:lnTo>
                    <a:pt x="297243" y="323519"/>
                  </a:lnTo>
                  <a:lnTo>
                    <a:pt x="296418" y="323151"/>
                  </a:lnTo>
                  <a:lnTo>
                    <a:pt x="295567" y="322872"/>
                  </a:lnTo>
                  <a:lnTo>
                    <a:pt x="294716" y="322630"/>
                  </a:lnTo>
                  <a:lnTo>
                    <a:pt x="293865" y="322389"/>
                  </a:lnTo>
                  <a:lnTo>
                    <a:pt x="293103" y="322262"/>
                  </a:lnTo>
                  <a:lnTo>
                    <a:pt x="292430" y="322237"/>
                  </a:lnTo>
                  <a:lnTo>
                    <a:pt x="291731" y="322199"/>
                  </a:lnTo>
                  <a:lnTo>
                    <a:pt x="291147" y="322237"/>
                  </a:lnTo>
                  <a:lnTo>
                    <a:pt x="290664" y="322300"/>
                  </a:lnTo>
                  <a:lnTo>
                    <a:pt x="290512" y="322300"/>
                  </a:lnTo>
                  <a:lnTo>
                    <a:pt x="290322" y="322300"/>
                  </a:lnTo>
                  <a:lnTo>
                    <a:pt x="290118" y="322262"/>
                  </a:lnTo>
                  <a:lnTo>
                    <a:pt x="289902" y="322262"/>
                  </a:lnTo>
                  <a:lnTo>
                    <a:pt x="289661" y="322173"/>
                  </a:lnTo>
                  <a:lnTo>
                    <a:pt x="289382" y="322046"/>
                  </a:lnTo>
                  <a:lnTo>
                    <a:pt x="289102" y="321932"/>
                  </a:lnTo>
                  <a:lnTo>
                    <a:pt x="288836" y="321779"/>
                  </a:lnTo>
                  <a:lnTo>
                    <a:pt x="288594" y="321589"/>
                  </a:lnTo>
                  <a:lnTo>
                    <a:pt x="288340" y="321411"/>
                  </a:lnTo>
                  <a:lnTo>
                    <a:pt x="288137" y="321259"/>
                  </a:lnTo>
                  <a:lnTo>
                    <a:pt x="287947" y="321106"/>
                  </a:lnTo>
                  <a:lnTo>
                    <a:pt x="287769" y="320929"/>
                  </a:lnTo>
                  <a:lnTo>
                    <a:pt x="287642" y="320802"/>
                  </a:lnTo>
                  <a:lnTo>
                    <a:pt x="287464" y="320649"/>
                  </a:lnTo>
                  <a:lnTo>
                    <a:pt x="287337" y="320497"/>
                  </a:lnTo>
                  <a:lnTo>
                    <a:pt x="287159" y="320319"/>
                  </a:lnTo>
                  <a:lnTo>
                    <a:pt x="286969" y="320065"/>
                  </a:lnTo>
                  <a:lnTo>
                    <a:pt x="286791" y="319824"/>
                  </a:lnTo>
                  <a:lnTo>
                    <a:pt x="286613" y="319608"/>
                  </a:lnTo>
                  <a:lnTo>
                    <a:pt x="286461" y="319455"/>
                  </a:lnTo>
                  <a:lnTo>
                    <a:pt x="286245" y="319341"/>
                  </a:lnTo>
                  <a:lnTo>
                    <a:pt x="285902" y="319151"/>
                  </a:lnTo>
                  <a:lnTo>
                    <a:pt x="285597" y="318947"/>
                  </a:lnTo>
                  <a:lnTo>
                    <a:pt x="284988" y="318579"/>
                  </a:lnTo>
                  <a:lnTo>
                    <a:pt x="284137" y="318033"/>
                  </a:lnTo>
                  <a:lnTo>
                    <a:pt x="283286" y="317474"/>
                  </a:lnTo>
                  <a:lnTo>
                    <a:pt x="282346" y="316814"/>
                  </a:lnTo>
                  <a:lnTo>
                    <a:pt x="281279" y="315988"/>
                  </a:lnTo>
                  <a:lnTo>
                    <a:pt x="280212" y="315163"/>
                  </a:lnTo>
                  <a:lnTo>
                    <a:pt x="279196" y="314312"/>
                  </a:lnTo>
                  <a:lnTo>
                    <a:pt x="278257" y="313359"/>
                  </a:lnTo>
                  <a:lnTo>
                    <a:pt x="277279" y="312445"/>
                  </a:lnTo>
                  <a:lnTo>
                    <a:pt x="276491" y="311569"/>
                  </a:lnTo>
                  <a:lnTo>
                    <a:pt x="275882" y="310769"/>
                  </a:lnTo>
                  <a:lnTo>
                    <a:pt x="275234" y="309956"/>
                  </a:lnTo>
                  <a:lnTo>
                    <a:pt x="274777" y="309372"/>
                  </a:lnTo>
                  <a:lnTo>
                    <a:pt x="274535" y="308978"/>
                  </a:lnTo>
                  <a:lnTo>
                    <a:pt x="274294" y="308610"/>
                  </a:lnTo>
                  <a:lnTo>
                    <a:pt x="273138" y="307568"/>
                  </a:lnTo>
                  <a:lnTo>
                    <a:pt x="272834" y="307390"/>
                  </a:lnTo>
                  <a:lnTo>
                    <a:pt x="272491" y="307238"/>
                  </a:lnTo>
                  <a:lnTo>
                    <a:pt x="272161" y="307149"/>
                  </a:lnTo>
                  <a:lnTo>
                    <a:pt x="271792" y="307022"/>
                  </a:lnTo>
                  <a:lnTo>
                    <a:pt x="271462" y="306933"/>
                  </a:lnTo>
                  <a:lnTo>
                    <a:pt x="271068" y="306844"/>
                  </a:lnTo>
                  <a:lnTo>
                    <a:pt x="270700" y="306781"/>
                  </a:lnTo>
                  <a:lnTo>
                    <a:pt x="270332" y="306692"/>
                  </a:lnTo>
                  <a:lnTo>
                    <a:pt x="269963" y="306628"/>
                  </a:lnTo>
                  <a:lnTo>
                    <a:pt x="269570" y="306565"/>
                  </a:lnTo>
                  <a:lnTo>
                    <a:pt x="269201" y="306476"/>
                  </a:lnTo>
                  <a:lnTo>
                    <a:pt x="268833" y="306387"/>
                  </a:lnTo>
                  <a:lnTo>
                    <a:pt x="268478" y="306260"/>
                  </a:lnTo>
                  <a:lnTo>
                    <a:pt x="268109" y="306146"/>
                  </a:lnTo>
                  <a:lnTo>
                    <a:pt x="267766" y="305993"/>
                  </a:lnTo>
                  <a:lnTo>
                    <a:pt x="267436" y="305841"/>
                  </a:lnTo>
                  <a:lnTo>
                    <a:pt x="267131" y="305650"/>
                  </a:lnTo>
                  <a:lnTo>
                    <a:pt x="266915" y="305473"/>
                  </a:lnTo>
                  <a:lnTo>
                    <a:pt x="266674" y="305282"/>
                  </a:lnTo>
                  <a:lnTo>
                    <a:pt x="266522" y="305130"/>
                  </a:lnTo>
                  <a:lnTo>
                    <a:pt x="266395" y="305015"/>
                  </a:lnTo>
                  <a:lnTo>
                    <a:pt x="266280" y="304863"/>
                  </a:lnTo>
                  <a:lnTo>
                    <a:pt x="266153" y="304736"/>
                  </a:lnTo>
                  <a:lnTo>
                    <a:pt x="266001" y="304622"/>
                  </a:lnTo>
                  <a:lnTo>
                    <a:pt x="265849" y="304495"/>
                  </a:lnTo>
                  <a:lnTo>
                    <a:pt x="265671" y="304368"/>
                  </a:lnTo>
                  <a:lnTo>
                    <a:pt x="265391" y="304253"/>
                  </a:lnTo>
                  <a:lnTo>
                    <a:pt x="265150" y="304101"/>
                  </a:lnTo>
                  <a:lnTo>
                    <a:pt x="264909" y="303974"/>
                  </a:lnTo>
                  <a:lnTo>
                    <a:pt x="264629" y="303860"/>
                  </a:lnTo>
                  <a:lnTo>
                    <a:pt x="264363" y="303733"/>
                  </a:lnTo>
                  <a:lnTo>
                    <a:pt x="264109" y="303606"/>
                  </a:lnTo>
                  <a:lnTo>
                    <a:pt x="263842" y="303491"/>
                  </a:lnTo>
                  <a:lnTo>
                    <a:pt x="263563" y="303364"/>
                  </a:lnTo>
                  <a:lnTo>
                    <a:pt x="263347" y="303250"/>
                  </a:lnTo>
                  <a:lnTo>
                    <a:pt x="263105" y="303098"/>
                  </a:lnTo>
                  <a:lnTo>
                    <a:pt x="262890" y="302971"/>
                  </a:lnTo>
                  <a:lnTo>
                    <a:pt x="262686" y="302793"/>
                  </a:lnTo>
                  <a:lnTo>
                    <a:pt x="262534" y="302602"/>
                  </a:lnTo>
                  <a:lnTo>
                    <a:pt x="262343" y="302450"/>
                  </a:lnTo>
                  <a:lnTo>
                    <a:pt x="262229" y="302234"/>
                  </a:lnTo>
                  <a:lnTo>
                    <a:pt x="262166" y="301993"/>
                  </a:lnTo>
                  <a:lnTo>
                    <a:pt x="262077" y="301777"/>
                  </a:lnTo>
                  <a:lnTo>
                    <a:pt x="262039" y="301536"/>
                  </a:lnTo>
                  <a:lnTo>
                    <a:pt x="262077" y="301294"/>
                  </a:lnTo>
                  <a:lnTo>
                    <a:pt x="262102" y="301078"/>
                  </a:lnTo>
                  <a:lnTo>
                    <a:pt x="262128" y="300863"/>
                  </a:lnTo>
                  <a:lnTo>
                    <a:pt x="262191" y="300710"/>
                  </a:lnTo>
                  <a:lnTo>
                    <a:pt x="262229" y="300558"/>
                  </a:lnTo>
                  <a:lnTo>
                    <a:pt x="262280" y="300405"/>
                  </a:lnTo>
                  <a:lnTo>
                    <a:pt x="262343" y="300202"/>
                  </a:lnTo>
                  <a:lnTo>
                    <a:pt x="262407" y="299986"/>
                  </a:lnTo>
                  <a:lnTo>
                    <a:pt x="262496" y="299707"/>
                  </a:lnTo>
                  <a:lnTo>
                    <a:pt x="262623" y="299339"/>
                  </a:lnTo>
                  <a:lnTo>
                    <a:pt x="262737" y="298983"/>
                  </a:lnTo>
                  <a:lnTo>
                    <a:pt x="262953" y="298577"/>
                  </a:lnTo>
                  <a:lnTo>
                    <a:pt x="266522" y="295478"/>
                  </a:lnTo>
                  <a:lnTo>
                    <a:pt x="266763" y="295414"/>
                  </a:lnTo>
                  <a:lnTo>
                    <a:pt x="266954" y="295414"/>
                  </a:lnTo>
                  <a:lnTo>
                    <a:pt x="266890" y="295135"/>
                  </a:lnTo>
                  <a:lnTo>
                    <a:pt x="264972" y="292760"/>
                  </a:lnTo>
                  <a:lnTo>
                    <a:pt x="264604" y="292519"/>
                  </a:lnTo>
                  <a:lnTo>
                    <a:pt x="264210" y="292303"/>
                  </a:lnTo>
                  <a:lnTo>
                    <a:pt x="263804" y="292125"/>
                  </a:lnTo>
                  <a:lnTo>
                    <a:pt x="263410" y="291934"/>
                  </a:lnTo>
                  <a:lnTo>
                    <a:pt x="263017" y="291757"/>
                  </a:lnTo>
                  <a:lnTo>
                    <a:pt x="262623" y="291566"/>
                  </a:lnTo>
                  <a:lnTo>
                    <a:pt x="262229" y="291414"/>
                  </a:lnTo>
                  <a:lnTo>
                    <a:pt x="261861" y="291211"/>
                  </a:lnTo>
                  <a:lnTo>
                    <a:pt x="261493" y="291020"/>
                  </a:lnTo>
                  <a:lnTo>
                    <a:pt x="261124" y="290804"/>
                  </a:lnTo>
                  <a:lnTo>
                    <a:pt x="259511" y="288404"/>
                  </a:lnTo>
                  <a:lnTo>
                    <a:pt x="259384" y="287909"/>
                  </a:lnTo>
                  <a:lnTo>
                    <a:pt x="259270" y="287337"/>
                  </a:lnTo>
                  <a:lnTo>
                    <a:pt x="259143" y="286753"/>
                  </a:lnTo>
                  <a:lnTo>
                    <a:pt x="258991" y="286080"/>
                  </a:lnTo>
                  <a:lnTo>
                    <a:pt x="258813" y="285292"/>
                  </a:lnTo>
                  <a:lnTo>
                    <a:pt x="258660" y="284530"/>
                  </a:lnTo>
                  <a:lnTo>
                    <a:pt x="258470" y="283768"/>
                  </a:lnTo>
                  <a:lnTo>
                    <a:pt x="258292" y="283006"/>
                  </a:lnTo>
                  <a:lnTo>
                    <a:pt x="258140" y="282219"/>
                  </a:lnTo>
                  <a:lnTo>
                    <a:pt x="257962" y="281546"/>
                  </a:lnTo>
                  <a:lnTo>
                    <a:pt x="257771" y="281000"/>
                  </a:lnTo>
                  <a:lnTo>
                    <a:pt x="257619" y="280416"/>
                  </a:lnTo>
                  <a:lnTo>
                    <a:pt x="257467" y="279958"/>
                  </a:lnTo>
                  <a:lnTo>
                    <a:pt x="257352" y="279565"/>
                  </a:lnTo>
                  <a:lnTo>
                    <a:pt x="257314" y="279438"/>
                  </a:lnTo>
                  <a:lnTo>
                    <a:pt x="257225" y="279285"/>
                  </a:lnTo>
                  <a:lnTo>
                    <a:pt x="257136" y="279069"/>
                  </a:lnTo>
                  <a:lnTo>
                    <a:pt x="257048" y="278892"/>
                  </a:lnTo>
                  <a:lnTo>
                    <a:pt x="256895" y="278676"/>
                  </a:lnTo>
                  <a:lnTo>
                    <a:pt x="256705" y="278498"/>
                  </a:lnTo>
                  <a:lnTo>
                    <a:pt x="256489" y="278282"/>
                  </a:lnTo>
                  <a:lnTo>
                    <a:pt x="256286" y="278104"/>
                  </a:lnTo>
                  <a:lnTo>
                    <a:pt x="256006" y="277977"/>
                  </a:lnTo>
                  <a:lnTo>
                    <a:pt x="255727" y="277888"/>
                  </a:lnTo>
                  <a:lnTo>
                    <a:pt x="255485" y="277825"/>
                  </a:lnTo>
                  <a:lnTo>
                    <a:pt x="255244" y="277850"/>
                  </a:lnTo>
                  <a:lnTo>
                    <a:pt x="254965" y="277888"/>
                  </a:lnTo>
                  <a:lnTo>
                    <a:pt x="254762" y="277914"/>
                  </a:lnTo>
                  <a:lnTo>
                    <a:pt x="254571" y="277977"/>
                  </a:lnTo>
                  <a:lnTo>
                    <a:pt x="254419" y="278104"/>
                  </a:lnTo>
                  <a:lnTo>
                    <a:pt x="254304" y="278282"/>
                  </a:lnTo>
                  <a:lnTo>
                    <a:pt x="254203" y="278498"/>
                  </a:lnTo>
                  <a:lnTo>
                    <a:pt x="254177" y="278739"/>
                  </a:lnTo>
                  <a:lnTo>
                    <a:pt x="254203" y="278866"/>
                  </a:lnTo>
                  <a:lnTo>
                    <a:pt x="254266" y="279069"/>
                  </a:lnTo>
                  <a:lnTo>
                    <a:pt x="254304" y="279196"/>
                  </a:lnTo>
                  <a:lnTo>
                    <a:pt x="254355" y="279323"/>
                  </a:lnTo>
                  <a:lnTo>
                    <a:pt x="254457" y="279565"/>
                  </a:lnTo>
                  <a:lnTo>
                    <a:pt x="254546" y="279831"/>
                  </a:lnTo>
                  <a:lnTo>
                    <a:pt x="254609" y="280085"/>
                  </a:lnTo>
                  <a:lnTo>
                    <a:pt x="254635" y="280238"/>
                  </a:lnTo>
                  <a:lnTo>
                    <a:pt x="254609" y="280504"/>
                  </a:lnTo>
                  <a:lnTo>
                    <a:pt x="254546" y="280746"/>
                  </a:lnTo>
                  <a:lnTo>
                    <a:pt x="254419" y="280962"/>
                  </a:lnTo>
                  <a:lnTo>
                    <a:pt x="254152" y="280873"/>
                  </a:lnTo>
                  <a:lnTo>
                    <a:pt x="253873" y="280657"/>
                  </a:lnTo>
                  <a:lnTo>
                    <a:pt x="253542" y="280416"/>
                  </a:lnTo>
                  <a:lnTo>
                    <a:pt x="253199" y="280174"/>
                  </a:lnTo>
                  <a:lnTo>
                    <a:pt x="252780" y="279895"/>
                  </a:lnTo>
                  <a:lnTo>
                    <a:pt x="252196" y="279590"/>
                  </a:lnTo>
                  <a:lnTo>
                    <a:pt x="251650" y="279285"/>
                  </a:lnTo>
                  <a:lnTo>
                    <a:pt x="250977" y="279019"/>
                  </a:lnTo>
                  <a:lnTo>
                    <a:pt x="250151" y="278765"/>
                  </a:lnTo>
                  <a:lnTo>
                    <a:pt x="249364" y="278523"/>
                  </a:lnTo>
                  <a:lnTo>
                    <a:pt x="248564" y="278460"/>
                  </a:lnTo>
                  <a:lnTo>
                    <a:pt x="247751" y="278587"/>
                  </a:lnTo>
                  <a:lnTo>
                    <a:pt x="246926" y="278676"/>
                  </a:lnTo>
                  <a:lnTo>
                    <a:pt x="246253" y="278892"/>
                  </a:lnTo>
                  <a:lnTo>
                    <a:pt x="245668" y="279222"/>
                  </a:lnTo>
                  <a:lnTo>
                    <a:pt x="245059" y="279527"/>
                  </a:lnTo>
                  <a:lnTo>
                    <a:pt x="244602" y="279831"/>
                  </a:lnTo>
                  <a:lnTo>
                    <a:pt x="244271" y="280111"/>
                  </a:lnTo>
                  <a:lnTo>
                    <a:pt x="243903" y="280416"/>
                  </a:lnTo>
                  <a:lnTo>
                    <a:pt x="243636" y="280657"/>
                  </a:lnTo>
                  <a:lnTo>
                    <a:pt x="243382" y="280898"/>
                  </a:lnTo>
                  <a:lnTo>
                    <a:pt x="243078" y="280593"/>
                  </a:lnTo>
                  <a:lnTo>
                    <a:pt x="242722" y="280200"/>
                  </a:lnTo>
                  <a:lnTo>
                    <a:pt x="242290" y="279742"/>
                  </a:lnTo>
                  <a:lnTo>
                    <a:pt x="241896" y="279260"/>
                  </a:lnTo>
                  <a:lnTo>
                    <a:pt x="241503" y="278714"/>
                  </a:lnTo>
                  <a:lnTo>
                    <a:pt x="241134" y="278066"/>
                  </a:lnTo>
                  <a:lnTo>
                    <a:pt x="240766" y="277431"/>
                  </a:lnTo>
                  <a:lnTo>
                    <a:pt x="240461" y="276783"/>
                  </a:lnTo>
                  <a:lnTo>
                    <a:pt x="240245" y="276148"/>
                  </a:lnTo>
                  <a:lnTo>
                    <a:pt x="240004" y="275539"/>
                  </a:lnTo>
                  <a:lnTo>
                    <a:pt x="239852" y="274993"/>
                  </a:lnTo>
                  <a:lnTo>
                    <a:pt x="239763" y="274535"/>
                  </a:lnTo>
                  <a:lnTo>
                    <a:pt x="239674" y="274104"/>
                  </a:lnTo>
                  <a:lnTo>
                    <a:pt x="239610" y="273735"/>
                  </a:lnTo>
                  <a:lnTo>
                    <a:pt x="239547" y="273431"/>
                  </a:lnTo>
                  <a:lnTo>
                    <a:pt x="239610" y="273253"/>
                  </a:lnTo>
                  <a:lnTo>
                    <a:pt x="239725" y="273075"/>
                  </a:lnTo>
                  <a:lnTo>
                    <a:pt x="239877" y="272859"/>
                  </a:lnTo>
                  <a:lnTo>
                    <a:pt x="240030" y="272643"/>
                  </a:lnTo>
                  <a:lnTo>
                    <a:pt x="240245" y="272465"/>
                  </a:lnTo>
                  <a:lnTo>
                    <a:pt x="240550" y="272275"/>
                  </a:lnTo>
                  <a:lnTo>
                    <a:pt x="240830" y="272097"/>
                  </a:lnTo>
                  <a:lnTo>
                    <a:pt x="241160" y="271945"/>
                  </a:lnTo>
                  <a:lnTo>
                    <a:pt x="241503" y="271792"/>
                  </a:lnTo>
                  <a:lnTo>
                    <a:pt x="241833" y="271665"/>
                  </a:lnTo>
                  <a:lnTo>
                    <a:pt x="242163" y="271551"/>
                  </a:lnTo>
                  <a:lnTo>
                    <a:pt x="242468" y="271424"/>
                  </a:lnTo>
                  <a:lnTo>
                    <a:pt x="242811" y="271297"/>
                  </a:lnTo>
                  <a:lnTo>
                    <a:pt x="243116" y="271183"/>
                  </a:lnTo>
                  <a:lnTo>
                    <a:pt x="243357" y="271030"/>
                  </a:lnTo>
                  <a:lnTo>
                    <a:pt x="243636" y="270878"/>
                  </a:lnTo>
                  <a:lnTo>
                    <a:pt x="243814" y="270662"/>
                  </a:lnTo>
                  <a:lnTo>
                    <a:pt x="243967" y="270446"/>
                  </a:lnTo>
                  <a:lnTo>
                    <a:pt x="244119" y="270205"/>
                  </a:lnTo>
                  <a:lnTo>
                    <a:pt x="244182" y="269925"/>
                  </a:lnTo>
                  <a:lnTo>
                    <a:pt x="244182" y="269570"/>
                  </a:lnTo>
                  <a:lnTo>
                    <a:pt x="244144" y="269227"/>
                  </a:lnTo>
                  <a:lnTo>
                    <a:pt x="244055" y="268833"/>
                  </a:lnTo>
                  <a:lnTo>
                    <a:pt x="243878" y="268465"/>
                  </a:lnTo>
                  <a:lnTo>
                    <a:pt x="243687" y="268071"/>
                  </a:lnTo>
                  <a:lnTo>
                    <a:pt x="243509" y="267703"/>
                  </a:lnTo>
                  <a:lnTo>
                    <a:pt x="243332" y="267398"/>
                  </a:lnTo>
                  <a:lnTo>
                    <a:pt x="243725" y="267398"/>
                  </a:lnTo>
                  <a:lnTo>
                    <a:pt x="243878" y="267398"/>
                  </a:lnTo>
                  <a:lnTo>
                    <a:pt x="245402" y="268224"/>
                  </a:lnTo>
                  <a:lnTo>
                    <a:pt x="245554" y="268312"/>
                  </a:lnTo>
                  <a:lnTo>
                    <a:pt x="245795" y="268528"/>
                  </a:lnTo>
                  <a:lnTo>
                    <a:pt x="245922" y="268617"/>
                  </a:lnTo>
                  <a:lnTo>
                    <a:pt x="246189" y="268833"/>
                  </a:lnTo>
                  <a:lnTo>
                    <a:pt x="246430" y="268986"/>
                  </a:lnTo>
                  <a:lnTo>
                    <a:pt x="246557" y="269011"/>
                  </a:lnTo>
                  <a:lnTo>
                    <a:pt x="246799" y="269074"/>
                  </a:lnTo>
                  <a:lnTo>
                    <a:pt x="246951" y="269113"/>
                  </a:lnTo>
                  <a:lnTo>
                    <a:pt x="247408" y="269113"/>
                  </a:lnTo>
                  <a:lnTo>
                    <a:pt x="247599" y="269113"/>
                  </a:lnTo>
                  <a:lnTo>
                    <a:pt x="247751" y="269074"/>
                  </a:lnTo>
                  <a:lnTo>
                    <a:pt x="247904" y="269011"/>
                  </a:lnTo>
                  <a:lnTo>
                    <a:pt x="248081" y="268960"/>
                  </a:lnTo>
                  <a:lnTo>
                    <a:pt x="248323" y="268744"/>
                  </a:lnTo>
                  <a:lnTo>
                    <a:pt x="248450" y="268655"/>
                  </a:lnTo>
                  <a:lnTo>
                    <a:pt x="248539" y="268528"/>
                  </a:lnTo>
                  <a:lnTo>
                    <a:pt x="248627" y="268376"/>
                  </a:lnTo>
                  <a:lnTo>
                    <a:pt x="248780" y="268097"/>
                  </a:lnTo>
                  <a:lnTo>
                    <a:pt x="248843" y="267919"/>
                  </a:lnTo>
                  <a:lnTo>
                    <a:pt x="248907" y="267766"/>
                  </a:lnTo>
                  <a:lnTo>
                    <a:pt x="248970" y="267614"/>
                  </a:lnTo>
                  <a:lnTo>
                    <a:pt x="249021" y="267436"/>
                  </a:lnTo>
                  <a:lnTo>
                    <a:pt x="249085" y="267284"/>
                  </a:lnTo>
                  <a:lnTo>
                    <a:pt x="249148" y="267131"/>
                  </a:lnTo>
                  <a:lnTo>
                    <a:pt x="249212" y="266979"/>
                  </a:lnTo>
                  <a:lnTo>
                    <a:pt x="249542" y="266395"/>
                  </a:lnTo>
                  <a:lnTo>
                    <a:pt x="249694" y="266242"/>
                  </a:lnTo>
                  <a:lnTo>
                    <a:pt x="249847" y="266179"/>
                  </a:lnTo>
                  <a:lnTo>
                    <a:pt x="249999" y="266090"/>
                  </a:lnTo>
                  <a:lnTo>
                    <a:pt x="250190" y="266026"/>
                  </a:lnTo>
                  <a:lnTo>
                    <a:pt x="250393" y="266001"/>
                  </a:lnTo>
                  <a:lnTo>
                    <a:pt x="250609" y="266001"/>
                  </a:lnTo>
                  <a:lnTo>
                    <a:pt x="250850" y="266026"/>
                  </a:lnTo>
                  <a:lnTo>
                    <a:pt x="251066" y="266065"/>
                  </a:lnTo>
                  <a:lnTo>
                    <a:pt x="251307" y="266115"/>
                  </a:lnTo>
                  <a:lnTo>
                    <a:pt x="251561" y="266217"/>
                  </a:lnTo>
                  <a:lnTo>
                    <a:pt x="251802" y="266268"/>
                  </a:lnTo>
                  <a:lnTo>
                    <a:pt x="253479" y="266788"/>
                  </a:lnTo>
                  <a:lnTo>
                    <a:pt x="253746" y="266788"/>
                  </a:lnTo>
                  <a:lnTo>
                    <a:pt x="254000" y="266788"/>
                  </a:lnTo>
                  <a:lnTo>
                    <a:pt x="254241" y="266700"/>
                  </a:lnTo>
                  <a:lnTo>
                    <a:pt x="254508" y="266636"/>
                  </a:lnTo>
                  <a:lnTo>
                    <a:pt x="254723" y="266547"/>
                  </a:lnTo>
                  <a:lnTo>
                    <a:pt x="254939" y="266395"/>
                  </a:lnTo>
                  <a:lnTo>
                    <a:pt x="255117" y="266242"/>
                  </a:lnTo>
                  <a:lnTo>
                    <a:pt x="255270" y="266090"/>
                  </a:lnTo>
                  <a:lnTo>
                    <a:pt x="255422" y="265938"/>
                  </a:lnTo>
                  <a:lnTo>
                    <a:pt x="255333" y="265696"/>
                  </a:lnTo>
                  <a:lnTo>
                    <a:pt x="255244" y="265391"/>
                  </a:lnTo>
                  <a:lnTo>
                    <a:pt x="255066" y="265049"/>
                  </a:lnTo>
                  <a:lnTo>
                    <a:pt x="252526" y="262039"/>
                  </a:lnTo>
                  <a:lnTo>
                    <a:pt x="252133" y="261670"/>
                  </a:lnTo>
                  <a:lnTo>
                    <a:pt x="251739" y="261302"/>
                  </a:lnTo>
                  <a:lnTo>
                    <a:pt x="251345" y="260908"/>
                  </a:lnTo>
                  <a:lnTo>
                    <a:pt x="250977" y="260515"/>
                  </a:lnTo>
                  <a:lnTo>
                    <a:pt x="250609" y="260146"/>
                  </a:lnTo>
                  <a:lnTo>
                    <a:pt x="249237" y="257886"/>
                  </a:lnTo>
                  <a:lnTo>
                    <a:pt x="249021" y="257378"/>
                  </a:lnTo>
                  <a:lnTo>
                    <a:pt x="248932" y="256921"/>
                  </a:lnTo>
                  <a:lnTo>
                    <a:pt x="248907" y="256463"/>
                  </a:lnTo>
                  <a:lnTo>
                    <a:pt x="248869" y="256006"/>
                  </a:lnTo>
                  <a:lnTo>
                    <a:pt x="248869" y="255600"/>
                  </a:lnTo>
                  <a:lnTo>
                    <a:pt x="248907" y="255270"/>
                  </a:lnTo>
                  <a:lnTo>
                    <a:pt x="248970" y="255117"/>
                  </a:lnTo>
                  <a:lnTo>
                    <a:pt x="249059" y="254965"/>
                  </a:lnTo>
                  <a:lnTo>
                    <a:pt x="249174" y="254812"/>
                  </a:lnTo>
                  <a:lnTo>
                    <a:pt x="249301" y="254635"/>
                  </a:lnTo>
                  <a:lnTo>
                    <a:pt x="249453" y="254533"/>
                  </a:lnTo>
                  <a:lnTo>
                    <a:pt x="249631" y="254482"/>
                  </a:lnTo>
                  <a:lnTo>
                    <a:pt x="249821" y="254419"/>
                  </a:lnTo>
                  <a:lnTo>
                    <a:pt x="249999" y="254419"/>
                  </a:lnTo>
                  <a:lnTo>
                    <a:pt x="250215" y="254444"/>
                  </a:lnTo>
                  <a:lnTo>
                    <a:pt x="250431" y="254508"/>
                  </a:lnTo>
                  <a:lnTo>
                    <a:pt x="250672" y="254571"/>
                  </a:lnTo>
                  <a:lnTo>
                    <a:pt x="250888" y="254660"/>
                  </a:lnTo>
                  <a:lnTo>
                    <a:pt x="251104" y="254749"/>
                  </a:lnTo>
                  <a:lnTo>
                    <a:pt x="251345" y="254876"/>
                  </a:lnTo>
                  <a:lnTo>
                    <a:pt x="251587" y="254965"/>
                  </a:lnTo>
                  <a:lnTo>
                    <a:pt x="251802" y="255054"/>
                  </a:lnTo>
                  <a:lnTo>
                    <a:pt x="252044" y="255143"/>
                  </a:lnTo>
                  <a:lnTo>
                    <a:pt x="252285" y="255206"/>
                  </a:lnTo>
                  <a:lnTo>
                    <a:pt x="252526" y="255270"/>
                  </a:lnTo>
                  <a:lnTo>
                    <a:pt x="252742" y="255270"/>
                  </a:lnTo>
                  <a:lnTo>
                    <a:pt x="253898" y="254533"/>
                  </a:lnTo>
                  <a:lnTo>
                    <a:pt x="254114" y="254266"/>
                  </a:lnTo>
                  <a:lnTo>
                    <a:pt x="254266" y="254114"/>
                  </a:lnTo>
                  <a:lnTo>
                    <a:pt x="254419" y="253961"/>
                  </a:lnTo>
                  <a:lnTo>
                    <a:pt x="254609" y="253873"/>
                  </a:lnTo>
                  <a:lnTo>
                    <a:pt x="254812" y="253771"/>
                  </a:lnTo>
                  <a:lnTo>
                    <a:pt x="255066" y="253720"/>
                  </a:lnTo>
                  <a:lnTo>
                    <a:pt x="255270" y="253682"/>
                  </a:lnTo>
                  <a:lnTo>
                    <a:pt x="255485" y="253682"/>
                  </a:lnTo>
                  <a:lnTo>
                    <a:pt x="255727" y="253720"/>
                  </a:lnTo>
                  <a:lnTo>
                    <a:pt x="255981" y="253746"/>
                  </a:lnTo>
                  <a:lnTo>
                    <a:pt x="256222" y="253809"/>
                  </a:lnTo>
                  <a:lnTo>
                    <a:pt x="256463" y="253873"/>
                  </a:lnTo>
                  <a:lnTo>
                    <a:pt x="256705" y="253961"/>
                  </a:lnTo>
                  <a:lnTo>
                    <a:pt x="256946" y="254050"/>
                  </a:lnTo>
                  <a:lnTo>
                    <a:pt x="257200" y="254139"/>
                  </a:lnTo>
                  <a:lnTo>
                    <a:pt x="257467" y="254203"/>
                  </a:lnTo>
                  <a:lnTo>
                    <a:pt x="257708" y="254292"/>
                  </a:lnTo>
                  <a:lnTo>
                    <a:pt x="257962" y="254355"/>
                  </a:lnTo>
                  <a:lnTo>
                    <a:pt x="258229" y="254419"/>
                  </a:lnTo>
                  <a:lnTo>
                    <a:pt x="258470" y="254419"/>
                  </a:lnTo>
                  <a:lnTo>
                    <a:pt x="258749" y="254444"/>
                  </a:lnTo>
                  <a:lnTo>
                    <a:pt x="258965" y="254444"/>
                  </a:lnTo>
                  <a:lnTo>
                    <a:pt x="259181" y="254381"/>
                  </a:lnTo>
                  <a:lnTo>
                    <a:pt x="259359" y="254330"/>
                  </a:lnTo>
                  <a:lnTo>
                    <a:pt x="259511" y="254266"/>
                  </a:lnTo>
                  <a:lnTo>
                    <a:pt x="259575" y="253987"/>
                  </a:lnTo>
                  <a:lnTo>
                    <a:pt x="259486" y="253720"/>
                  </a:lnTo>
                  <a:lnTo>
                    <a:pt x="259384" y="253415"/>
                  </a:lnTo>
                  <a:lnTo>
                    <a:pt x="259295" y="253072"/>
                  </a:lnTo>
                  <a:lnTo>
                    <a:pt x="259232" y="252653"/>
                  </a:lnTo>
                  <a:lnTo>
                    <a:pt x="259207" y="252133"/>
                  </a:lnTo>
                  <a:lnTo>
                    <a:pt x="259143" y="251637"/>
                  </a:lnTo>
                  <a:lnTo>
                    <a:pt x="259207" y="251028"/>
                  </a:lnTo>
                  <a:lnTo>
                    <a:pt x="259359" y="250329"/>
                  </a:lnTo>
                  <a:lnTo>
                    <a:pt x="259511" y="249631"/>
                  </a:lnTo>
                  <a:lnTo>
                    <a:pt x="259753" y="248958"/>
                  </a:lnTo>
                  <a:lnTo>
                    <a:pt x="260096" y="248259"/>
                  </a:lnTo>
                  <a:lnTo>
                    <a:pt x="260426" y="247586"/>
                  </a:lnTo>
                  <a:lnTo>
                    <a:pt x="260731" y="246976"/>
                  </a:lnTo>
                  <a:lnTo>
                    <a:pt x="261035" y="246494"/>
                  </a:lnTo>
                  <a:lnTo>
                    <a:pt x="261340" y="245973"/>
                  </a:lnTo>
                  <a:lnTo>
                    <a:pt x="261581" y="245579"/>
                  </a:lnTo>
                  <a:lnTo>
                    <a:pt x="261797" y="245275"/>
                  </a:lnTo>
                  <a:lnTo>
                    <a:pt x="261975" y="244932"/>
                  </a:lnTo>
                  <a:lnTo>
                    <a:pt x="262128" y="244690"/>
                  </a:lnTo>
                  <a:lnTo>
                    <a:pt x="262280" y="244475"/>
                  </a:lnTo>
                  <a:lnTo>
                    <a:pt x="262534" y="244932"/>
                  </a:lnTo>
                  <a:lnTo>
                    <a:pt x="262839" y="245389"/>
                  </a:lnTo>
                  <a:lnTo>
                    <a:pt x="263232" y="245910"/>
                  </a:lnTo>
                  <a:lnTo>
                    <a:pt x="263601" y="246430"/>
                  </a:lnTo>
                  <a:lnTo>
                    <a:pt x="264058" y="246799"/>
                  </a:lnTo>
                  <a:lnTo>
                    <a:pt x="264604" y="247040"/>
                  </a:lnTo>
                  <a:lnTo>
                    <a:pt x="265176" y="247319"/>
                  </a:lnTo>
                  <a:lnTo>
                    <a:pt x="265734" y="247345"/>
                  </a:lnTo>
                  <a:lnTo>
                    <a:pt x="266306" y="247167"/>
                  </a:lnTo>
                  <a:lnTo>
                    <a:pt x="266890" y="246976"/>
                  </a:lnTo>
                  <a:lnTo>
                    <a:pt x="267411" y="246646"/>
                  </a:lnTo>
                  <a:lnTo>
                    <a:pt x="267868" y="246151"/>
                  </a:lnTo>
                  <a:lnTo>
                    <a:pt x="268325" y="245668"/>
                  </a:lnTo>
                  <a:lnTo>
                    <a:pt x="268681" y="245211"/>
                  </a:lnTo>
                  <a:lnTo>
                    <a:pt x="268986" y="244779"/>
                  </a:lnTo>
                  <a:lnTo>
                    <a:pt x="269354" y="245084"/>
                  </a:lnTo>
                  <a:lnTo>
                    <a:pt x="269811" y="245427"/>
                  </a:lnTo>
                  <a:lnTo>
                    <a:pt x="270357" y="245795"/>
                  </a:lnTo>
                  <a:lnTo>
                    <a:pt x="270916" y="246189"/>
                  </a:lnTo>
                  <a:lnTo>
                    <a:pt x="271551" y="246583"/>
                  </a:lnTo>
                  <a:lnTo>
                    <a:pt x="272313" y="247015"/>
                  </a:lnTo>
                  <a:lnTo>
                    <a:pt x="273050" y="247408"/>
                  </a:lnTo>
                  <a:lnTo>
                    <a:pt x="273812" y="247827"/>
                  </a:lnTo>
                  <a:lnTo>
                    <a:pt x="274535" y="248234"/>
                  </a:lnTo>
                  <a:lnTo>
                    <a:pt x="275297" y="248627"/>
                  </a:lnTo>
                  <a:lnTo>
                    <a:pt x="275945" y="249021"/>
                  </a:lnTo>
                  <a:lnTo>
                    <a:pt x="276453" y="249389"/>
                  </a:lnTo>
                  <a:lnTo>
                    <a:pt x="277012" y="249720"/>
                  </a:lnTo>
                  <a:lnTo>
                    <a:pt x="277406" y="249999"/>
                  </a:lnTo>
                  <a:lnTo>
                    <a:pt x="277672" y="250215"/>
                  </a:lnTo>
                  <a:lnTo>
                    <a:pt x="277926" y="250418"/>
                  </a:lnTo>
                  <a:lnTo>
                    <a:pt x="278168" y="250634"/>
                  </a:lnTo>
                  <a:lnTo>
                    <a:pt x="279107" y="253199"/>
                  </a:lnTo>
                  <a:lnTo>
                    <a:pt x="279107" y="253568"/>
                  </a:lnTo>
                  <a:lnTo>
                    <a:pt x="279107" y="253961"/>
                  </a:lnTo>
                  <a:lnTo>
                    <a:pt x="279082" y="254330"/>
                  </a:lnTo>
                  <a:lnTo>
                    <a:pt x="279082" y="254685"/>
                  </a:lnTo>
                  <a:lnTo>
                    <a:pt x="279082" y="255054"/>
                  </a:lnTo>
                  <a:lnTo>
                    <a:pt x="279082" y="255422"/>
                  </a:lnTo>
                  <a:lnTo>
                    <a:pt x="279107" y="255790"/>
                  </a:lnTo>
                  <a:lnTo>
                    <a:pt x="279171" y="256120"/>
                  </a:lnTo>
                  <a:lnTo>
                    <a:pt x="279234" y="256489"/>
                  </a:lnTo>
                  <a:lnTo>
                    <a:pt x="279349" y="256819"/>
                  </a:lnTo>
                  <a:lnTo>
                    <a:pt x="279539" y="257124"/>
                  </a:lnTo>
                  <a:lnTo>
                    <a:pt x="279717" y="257429"/>
                  </a:lnTo>
                  <a:lnTo>
                    <a:pt x="279933" y="257683"/>
                  </a:lnTo>
                  <a:lnTo>
                    <a:pt x="280212" y="257860"/>
                  </a:lnTo>
                  <a:lnTo>
                    <a:pt x="280479" y="258076"/>
                  </a:lnTo>
                  <a:lnTo>
                    <a:pt x="280720" y="258229"/>
                  </a:lnTo>
                  <a:lnTo>
                    <a:pt x="280936" y="258318"/>
                  </a:lnTo>
                  <a:lnTo>
                    <a:pt x="280670" y="258533"/>
                  </a:lnTo>
                  <a:lnTo>
                    <a:pt x="280301" y="258775"/>
                  </a:lnTo>
                  <a:lnTo>
                    <a:pt x="279844" y="259054"/>
                  </a:lnTo>
                  <a:lnTo>
                    <a:pt x="279349" y="259321"/>
                  </a:lnTo>
                  <a:lnTo>
                    <a:pt x="278803" y="259600"/>
                  </a:lnTo>
                  <a:lnTo>
                    <a:pt x="278168" y="259930"/>
                  </a:lnTo>
                  <a:lnTo>
                    <a:pt x="277520" y="260235"/>
                  </a:lnTo>
                  <a:lnTo>
                    <a:pt x="276885" y="260578"/>
                  </a:lnTo>
                  <a:lnTo>
                    <a:pt x="276250" y="260883"/>
                  </a:lnTo>
                  <a:lnTo>
                    <a:pt x="272745" y="263105"/>
                  </a:lnTo>
                  <a:lnTo>
                    <a:pt x="272224" y="263525"/>
                  </a:lnTo>
                  <a:lnTo>
                    <a:pt x="270027" y="268554"/>
                  </a:lnTo>
                  <a:lnTo>
                    <a:pt x="270002" y="269227"/>
                  </a:lnTo>
                  <a:lnTo>
                    <a:pt x="270002" y="269811"/>
                  </a:lnTo>
                  <a:lnTo>
                    <a:pt x="270052" y="270332"/>
                  </a:lnTo>
                  <a:lnTo>
                    <a:pt x="270306" y="270421"/>
                  </a:lnTo>
                  <a:lnTo>
                    <a:pt x="270611" y="270573"/>
                  </a:lnTo>
                  <a:lnTo>
                    <a:pt x="271005" y="270751"/>
                  </a:lnTo>
                  <a:lnTo>
                    <a:pt x="271373" y="270967"/>
                  </a:lnTo>
                  <a:lnTo>
                    <a:pt x="271792" y="271272"/>
                  </a:lnTo>
                  <a:lnTo>
                    <a:pt x="272249" y="271665"/>
                  </a:lnTo>
                  <a:lnTo>
                    <a:pt x="272707" y="272059"/>
                  </a:lnTo>
                  <a:lnTo>
                    <a:pt x="273138" y="272516"/>
                  </a:lnTo>
                  <a:lnTo>
                    <a:pt x="273558" y="273037"/>
                  </a:lnTo>
                  <a:lnTo>
                    <a:pt x="273989" y="273532"/>
                  </a:lnTo>
                  <a:lnTo>
                    <a:pt x="274320" y="273989"/>
                  </a:lnTo>
                  <a:lnTo>
                    <a:pt x="274599" y="274408"/>
                  </a:lnTo>
                  <a:lnTo>
                    <a:pt x="274878" y="274866"/>
                  </a:lnTo>
                  <a:lnTo>
                    <a:pt x="275082" y="275209"/>
                  </a:lnTo>
                  <a:lnTo>
                    <a:pt x="275272" y="275513"/>
                  </a:lnTo>
                  <a:lnTo>
                    <a:pt x="275844" y="275234"/>
                  </a:lnTo>
                  <a:lnTo>
                    <a:pt x="276491" y="274929"/>
                  </a:lnTo>
                  <a:lnTo>
                    <a:pt x="277253" y="274561"/>
                  </a:lnTo>
                  <a:lnTo>
                    <a:pt x="278015" y="274231"/>
                  </a:lnTo>
                  <a:lnTo>
                    <a:pt x="278739" y="273862"/>
                  </a:lnTo>
                  <a:lnTo>
                    <a:pt x="279476" y="273494"/>
                  </a:lnTo>
                  <a:lnTo>
                    <a:pt x="280174" y="273100"/>
                  </a:lnTo>
                  <a:lnTo>
                    <a:pt x="280784" y="272770"/>
                  </a:lnTo>
                  <a:lnTo>
                    <a:pt x="281305" y="272427"/>
                  </a:lnTo>
                  <a:lnTo>
                    <a:pt x="281787" y="272097"/>
                  </a:lnTo>
                  <a:lnTo>
                    <a:pt x="282194" y="271729"/>
                  </a:lnTo>
                  <a:lnTo>
                    <a:pt x="282498" y="271360"/>
                  </a:lnTo>
                  <a:lnTo>
                    <a:pt x="282803" y="271030"/>
                  </a:lnTo>
                  <a:lnTo>
                    <a:pt x="283006" y="270637"/>
                  </a:lnTo>
                  <a:lnTo>
                    <a:pt x="283159" y="270179"/>
                  </a:lnTo>
                  <a:lnTo>
                    <a:pt x="283311" y="269748"/>
                  </a:lnTo>
                  <a:lnTo>
                    <a:pt x="283413" y="269265"/>
                  </a:lnTo>
                  <a:lnTo>
                    <a:pt x="283438" y="268681"/>
                  </a:lnTo>
                  <a:lnTo>
                    <a:pt x="283502" y="268097"/>
                  </a:lnTo>
                  <a:lnTo>
                    <a:pt x="283502" y="267436"/>
                  </a:lnTo>
                  <a:lnTo>
                    <a:pt x="283464" y="266674"/>
                  </a:lnTo>
                  <a:lnTo>
                    <a:pt x="283438" y="265912"/>
                  </a:lnTo>
                  <a:lnTo>
                    <a:pt x="283413" y="265176"/>
                  </a:lnTo>
                  <a:lnTo>
                    <a:pt x="283375" y="264414"/>
                  </a:lnTo>
                  <a:lnTo>
                    <a:pt x="283311" y="263652"/>
                  </a:lnTo>
                  <a:lnTo>
                    <a:pt x="283286" y="262978"/>
                  </a:lnTo>
                  <a:lnTo>
                    <a:pt x="283260" y="262407"/>
                  </a:lnTo>
                  <a:lnTo>
                    <a:pt x="283959" y="261823"/>
                  </a:lnTo>
                  <a:lnTo>
                    <a:pt x="284962" y="260972"/>
                  </a:lnTo>
                  <a:lnTo>
                    <a:pt x="286207" y="259930"/>
                  </a:lnTo>
                  <a:lnTo>
                    <a:pt x="287426" y="258902"/>
                  </a:lnTo>
                  <a:lnTo>
                    <a:pt x="288404" y="258076"/>
                  </a:lnTo>
                  <a:lnTo>
                    <a:pt x="288378" y="258254"/>
                  </a:lnTo>
                  <a:lnTo>
                    <a:pt x="288340" y="258445"/>
                  </a:lnTo>
                  <a:lnTo>
                    <a:pt x="288290" y="258686"/>
                  </a:lnTo>
                  <a:lnTo>
                    <a:pt x="288226" y="258902"/>
                  </a:lnTo>
                  <a:lnTo>
                    <a:pt x="288163" y="259168"/>
                  </a:lnTo>
                  <a:lnTo>
                    <a:pt x="288074" y="259448"/>
                  </a:lnTo>
                  <a:lnTo>
                    <a:pt x="287985" y="259753"/>
                  </a:lnTo>
                  <a:lnTo>
                    <a:pt x="287858" y="260019"/>
                  </a:lnTo>
                  <a:lnTo>
                    <a:pt x="287769" y="260299"/>
                  </a:lnTo>
                  <a:lnTo>
                    <a:pt x="287680" y="260578"/>
                  </a:lnTo>
                  <a:lnTo>
                    <a:pt x="287553" y="260819"/>
                  </a:lnTo>
                  <a:lnTo>
                    <a:pt x="287464" y="261086"/>
                  </a:lnTo>
                  <a:lnTo>
                    <a:pt x="287375" y="261340"/>
                  </a:lnTo>
                  <a:lnTo>
                    <a:pt x="287274" y="261581"/>
                  </a:lnTo>
                  <a:lnTo>
                    <a:pt x="287185" y="261823"/>
                  </a:lnTo>
                  <a:lnTo>
                    <a:pt x="287096" y="262064"/>
                  </a:lnTo>
                  <a:lnTo>
                    <a:pt x="287032" y="262305"/>
                  </a:lnTo>
                  <a:lnTo>
                    <a:pt x="286969" y="262521"/>
                  </a:lnTo>
                  <a:lnTo>
                    <a:pt x="286918" y="262763"/>
                  </a:lnTo>
                  <a:lnTo>
                    <a:pt x="286880" y="262978"/>
                  </a:lnTo>
                  <a:lnTo>
                    <a:pt x="286880" y="263220"/>
                  </a:lnTo>
                  <a:lnTo>
                    <a:pt x="286880" y="263436"/>
                  </a:lnTo>
                  <a:lnTo>
                    <a:pt x="286880" y="263652"/>
                  </a:lnTo>
                  <a:lnTo>
                    <a:pt x="286943" y="263804"/>
                  </a:lnTo>
                  <a:lnTo>
                    <a:pt x="286969" y="263956"/>
                  </a:lnTo>
                  <a:lnTo>
                    <a:pt x="287007" y="264109"/>
                  </a:lnTo>
                  <a:lnTo>
                    <a:pt x="287096" y="264350"/>
                  </a:lnTo>
                  <a:lnTo>
                    <a:pt x="287185" y="264502"/>
                  </a:lnTo>
                  <a:lnTo>
                    <a:pt x="287312" y="264655"/>
                  </a:lnTo>
                  <a:lnTo>
                    <a:pt x="287401" y="264807"/>
                  </a:lnTo>
                  <a:lnTo>
                    <a:pt x="287553" y="264934"/>
                  </a:lnTo>
                  <a:lnTo>
                    <a:pt x="287705" y="265049"/>
                  </a:lnTo>
                  <a:lnTo>
                    <a:pt x="287883" y="265201"/>
                  </a:lnTo>
                  <a:lnTo>
                    <a:pt x="288074" y="265303"/>
                  </a:lnTo>
                  <a:lnTo>
                    <a:pt x="288251" y="265353"/>
                  </a:lnTo>
                  <a:lnTo>
                    <a:pt x="288467" y="265417"/>
                  </a:lnTo>
                  <a:lnTo>
                    <a:pt x="288683" y="265480"/>
                  </a:lnTo>
                  <a:lnTo>
                    <a:pt x="288899" y="265544"/>
                  </a:lnTo>
                  <a:lnTo>
                    <a:pt x="289102" y="265569"/>
                  </a:lnTo>
                  <a:lnTo>
                    <a:pt x="289318" y="265607"/>
                  </a:lnTo>
                  <a:lnTo>
                    <a:pt x="289534" y="265658"/>
                  </a:lnTo>
                  <a:lnTo>
                    <a:pt x="289750" y="265696"/>
                  </a:lnTo>
                  <a:lnTo>
                    <a:pt x="289991" y="265760"/>
                  </a:lnTo>
                  <a:lnTo>
                    <a:pt x="290207" y="265811"/>
                  </a:lnTo>
                  <a:lnTo>
                    <a:pt x="290423" y="265874"/>
                  </a:lnTo>
                  <a:lnTo>
                    <a:pt x="290626" y="265963"/>
                  </a:lnTo>
                  <a:lnTo>
                    <a:pt x="290842" y="266090"/>
                  </a:lnTo>
                  <a:lnTo>
                    <a:pt x="291058" y="266179"/>
                  </a:lnTo>
                  <a:lnTo>
                    <a:pt x="291236" y="266331"/>
                  </a:lnTo>
                  <a:lnTo>
                    <a:pt x="291388" y="266458"/>
                  </a:lnTo>
                  <a:lnTo>
                    <a:pt x="291541" y="266611"/>
                  </a:lnTo>
                  <a:lnTo>
                    <a:pt x="291731" y="266852"/>
                  </a:lnTo>
                  <a:lnTo>
                    <a:pt x="291541" y="267157"/>
                  </a:lnTo>
                  <a:lnTo>
                    <a:pt x="291299" y="267550"/>
                  </a:lnTo>
                  <a:lnTo>
                    <a:pt x="290995" y="268008"/>
                  </a:lnTo>
                  <a:lnTo>
                    <a:pt x="290690" y="268465"/>
                  </a:lnTo>
                  <a:lnTo>
                    <a:pt x="290360" y="269011"/>
                  </a:lnTo>
                  <a:lnTo>
                    <a:pt x="289928" y="269621"/>
                  </a:lnTo>
                  <a:lnTo>
                    <a:pt x="289534" y="270268"/>
                  </a:lnTo>
                  <a:lnTo>
                    <a:pt x="289166" y="270903"/>
                  </a:lnTo>
                  <a:lnTo>
                    <a:pt x="288836" y="271551"/>
                  </a:lnTo>
                  <a:lnTo>
                    <a:pt x="288493" y="272186"/>
                  </a:lnTo>
                  <a:lnTo>
                    <a:pt x="288188" y="272821"/>
                  </a:lnTo>
                  <a:lnTo>
                    <a:pt x="287985" y="273469"/>
                  </a:lnTo>
                  <a:lnTo>
                    <a:pt x="287731" y="274104"/>
                  </a:lnTo>
                  <a:lnTo>
                    <a:pt x="287578" y="274777"/>
                  </a:lnTo>
                  <a:lnTo>
                    <a:pt x="287528" y="275412"/>
                  </a:lnTo>
                  <a:lnTo>
                    <a:pt x="287464" y="276085"/>
                  </a:lnTo>
                  <a:lnTo>
                    <a:pt x="288442" y="279374"/>
                  </a:lnTo>
                  <a:lnTo>
                    <a:pt x="288836" y="280047"/>
                  </a:lnTo>
                  <a:lnTo>
                    <a:pt x="289293" y="280631"/>
                  </a:lnTo>
                  <a:lnTo>
                    <a:pt x="289839" y="281114"/>
                  </a:lnTo>
                  <a:lnTo>
                    <a:pt x="290360" y="281635"/>
                  </a:lnTo>
                  <a:lnTo>
                    <a:pt x="290842" y="282028"/>
                  </a:lnTo>
                  <a:lnTo>
                    <a:pt x="291299" y="282371"/>
                  </a:lnTo>
                  <a:lnTo>
                    <a:pt x="291236" y="282524"/>
                  </a:lnTo>
                  <a:lnTo>
                    <a:pt x="290537" y="283921"/>
                  </a:lnTo>
                  <a:lnTo>
                    <a:pt x="290360" y="284162"/>
                  </a:lnTo>
                  <a:lnTo>
                    <a:pt x="290169" y="284403"/>
                  </a:lnTo>
                  <a:lnTo>
                    <a:pt x="289966" y="284619"/>
                  </a:lnTo>
                  <a:lnTo>
                    <a:pt x="289750" y="284861"/>
                  </a:lnTo>
                  <a:lnTo>
                    <a:pt x="289534" y="285076"/>
                  </a:lnTo>
                  <a:lnTo>
                    <a:pt x="289318" y="285292"/>
                  </a:lnTo>
                  <a:lnTo>
                    <a:pt x="289102" y="285508"/>
                  </a:lnTo>
                  <a:lnTo>
                    <a:pt x="288899" y="285724"/>
                  </a:lnTo>
                  <a:lnTo>
                    <a:pt x="288683" y="285965"/>
                  </a:lnTo>
                  <a:lnTo>
                    <a:pt x="288493" y="286181"/>
                  </a:lnTo>
                  <a:lnTo>
                    <a:pt x="288315" y="286423"/>
                  </a:lnTo>
                  <a:lnTo>
                    <a:pt x="288137" y="286639"/>
                  </a:lnTo>
                  <a:lnTo>
                    <a:pt x="287985" y="286880"/>
                  </a:lnTo>
                  <a:lnTo>
                    <a:pt x="287858" y="287147"/>
                  </a:lnTo>
                  <a:lnTo>
                    <a:pt x="287705" y="287426"/>
                  </a:lnTo>
                  <a:lnTo>
                    <a:pt x="287616" y="287667"/>
                  </a:lnTo>
                  <a:lnTo>
                    <a:pt x="287578" y="287883"/>
                  </a:lnTo>
                  <a:lnTo>
                    <a:pt x="287528" y="288124"/>
                  </a:lnTo>
                  <a:lnTo>
                    <a:pt x="287489" y="288315"/>
                  </a:lnTo>
                  <a:lnTo>
                    <a:pt x="287489" y="288467"/>
                  </a:lnTo>
                  <a:lnTo>
                    <a:pt x="287489" y="288950"/>
                  </a:lnTo>
                  <a:lnTo>
                    <a:pt x="287528" y="289128"/>
                  </a:lnTo>
                  <a:lnTo>
                    <a:pt x="287553" y="289344"/>
                  </a:lnTo>
                  <a:lnTo>
                    <a:pt x="287642" y="289623"/>
                  </a:lnTo>
                  <a:lnTo>
                    <a:pt x="288467" y="291172"/>
                  </a:lnTo>
                  <a:lnTo>
                    <a:pt x="288709" y="291515"/>
                  </a:lnTo>
                  <a:lnTo>
                    <a:pt x="288950" y="291820"/>
                  </a:lnTo>
                  <a:lnTo>
                    <a:pt x="289140" y="292087"/>
                  </a:lnTo>
                  <a:lnTo>
                    <a:pt x="289293" y="292328"/>
                  </a:lnTo>
                  <a:lnTo>
                    <a:pt x="289445" y="292544"/>
                  </a:lnTo>
                  <a:lnTo>
                    <a:pt x="289560" y="292760"/>
                  </a:lnTo>
                  <a:lnTo>
                    <a:pt x="289623" y="292912"/>
                  </a:lnTo>
                  <a:lnTo>
                    <a:pt x="289687" y="293039"/>
                  </a:lnTo>
                  <a:lnTo>
                    <a:pt x="289775" y="293243"/>
                  </a:lnTo>
                  <a:lnTo>
                    <a:pt x="289902" y="293458"/>
                  </a:lnTo>
                  <a:lnTo>
                    <a:pt x="289966" y="293611"/>
                  </a:lnTo>
                  <a:lnTo>
                    <a:pt x="290017" y="293763"/>
                  </a:lnTo>
                  <a:lnTo>
                    <a:pt x="290144" y="293916"/>
                  </a:lnTo>
                  <a:lnTo>
                    <a:pt x="290271" y="294132"/>
                  </a:lnTo>
                  <a:lnTo>
                    <a:pt x="290423" y="294309"/>
                  </a:lnTo>
                  <a:lnTo>
                    <a:pt x="290537" y="294462"/>
                  </a:lnTo>
                  <a:lnTo>
                    <a:pt x="290690" y="294614"/>
                  </a:lnTo>
                  <a:lnTo>
                    <a:pt x="290842" y="294767"/>
                  </a:lnTo>
                  <a:lnTo>
                    <a:pt x="290969" y="294868"/>
                  </a:lnTo>
                  <a:lnTo>
                    <a:pt x="291185" y="294957"/>
                  </a:lnTo>
                  <a:lnTo>
                    <a:pt x="291338" y="294957"/>
                  </a:lnTo>
                  <a:lnTo>
                    <a:pt x="291515" y="294957"/>
                  </a:lnTo>
                  <a:lnTo>
                    <a:pt x="291731" y="294957"/>
                  </a:lnTo>
                  <a:lnTo>
                    <a:pt x="292036" y="294957"/>
                  </a:lnTo>
                  <a:lnTo>
                    <a:pt x="292493" y="294982"/>
                  </a:lnTo>
                  <a:lnTo>
                    <a:pt x="292950" y="295021"/>
                  </a:lnTo>
                  <a:lnTo>
                    <a:pt x="293433" y="295109"/>
                  </a:lnTo>
                  <a:lnTo>
                    <a:pt x="293954" y="295262"/>
                  </a:lnTo>
                  <a:lnTo>
                    <a:pt x="294474" y="295414"/>
                  </a:lnTo>
                  <a:lnTo>
                    <a:pt x="294957" y="295630"/>
                  </a:lnTo>
                  <a:lnTo>
                    <a:pt x="295414" y="295897"/>
                  </a:lnTo>
                  <a:lnTo>
                    <a:pt x="295871" y="296138"/>
                  </a:lnTo>
                  <a:lnTo>
                    <a:pt x="296303" y="296443"/>
                  </a:lnTo>
                  <a:lnTo>
                    <a:pt x="296697" y="296786"/>
                  </a:lnTo>
                  <a:lnTo>
                    <a:pt x="297129" y="297116"/>
                  </a:lnTo>
                  <a:lnTo>
                    <a:pt x="297484" y="297459"/>
                  </a:lnTo>
                  <a:lnTo>
                    <a:pt x="297853" y="297853"/>
                  </a:lnTo>
                  <a:lnTo>
                    <a:pt x="298246" y="298221"/>
                  </a:lnTo>
                  <a:lnTo>
                    <a:pt x="298589" y="298615"/>
                  </a:lnTo>
                  <a:lnTo>
                    <a:pt x="298958" y="299008"/>
                  </a:lnTo>
                  <a:lnTo>
                    <a:pt x="299313" y="299440"/>
                  </a:lnTo>
                  <a:lnTo>
                    <a:pt x="299656" y="299834"/>
                  </a:lnTo>
                  <a:lnTo>
                    <a:pt x="300024" y="300228"/>
                  </a:lnTo>
                  <a:lnTo>
                    <a:pt x="300355" y="300621"/>
                  </a:lnTo>
                  <a:lnTo>
                    <a:pt x="300685" y="300964"/>
                  </a:lnTo>
                  <a:lnTo>
                    <a:pt x="300964" y="301231"/>
                  </a:lnTo>
                  <a:lnTo>
                    <a:pt x="301244" y="301510"/>
                  </a:lnTo>
                  <a:lnTo>
                    <a:pt x="301485" y="301752"/>
                  </a:lnTo>
                  <a:lnTo>
                    <a:pt x="301663" y="301929"/>
                  </a:lnTo>
                  <a:lnTo>
                    <a:pt x="301815" y="302056"/>
                  </a:lnTo>
                  <a:lnTo>
                    <a:pt x="302006" y="302209"/>
                  </a:lnTo>
                  <a:lnTo>
                    <a:pt x="302209" y="302387"/>
                  </a:lnTo>
                  <a:lnTo>
                    <a:pt x="302463" y="302539"/>
                  </a:lnTo>
                  <a:lnTo>
                    <a:pt x="303885" y="303149"/>
                  </a:lnTo>
                  <a:lnTo>
                    <a:pt x="304190" y="303212"/>
                  </a:lnTo>
                  <a:lnTo>
                    <a:pt x="304469" y="303250"/>
                  </a:lnTo>
                  <a:lnTo>
                    <a:pt x="304711" y="303212"/>
                  </a:lnTo>
                  <a:lnTo>
                    <a:pt x="304990" y="303212"/>
                  </a:lnTo>
                  <a:lnTo>
                    <a:pt x="305206" y="303187"/>
                  </a:lnTo>
                  <a:lnTo>
                    <a:pt x="305384" y="303149"/>
                  </a:lnTo>
                  <a:lnTo>
                    <a:pt x="305689" y="303123"/>
                  </a:lnTo>
                  <a:lnTo>
                    <a:pt x="306082" y="303098"/>
                  </a:lnTo>
                  <a:lnTo>
                    <a:pt x="306539" y="303098"/>
                  </a:lnTo>
                  <a:lnTo>
                    <a:pt x="306997" y="303098"/>
                  </a:lnTo>
                  <a:lnTo>
                    <a:pt x="309714" y="303911"/>
                  </a:lnTo>
                  <a:lnTo>
                    <a:pt x="310261" y="304190"/>
                  </a:lnTo>
                  <a:lnTo>
                    <a:pt x="310743" y="304431"/>
                  </a:lnTo>
                  <a:lnTo>
                    <a:pt x="311175" y="304673"/>
                  </a:lnTo>
                  <a:lnTo>
                    <a:pt x="311569" y="304927"/>
                  </a:lnTo>
                  <a:lnTo>
                    <a:pt x="311937" y="305130"/>
                  </a:lnTo>
                  <a:lnTo>
                    <a:pt x="312216" y="305320"/>
                  </a:lnTo>
                </a:path>
                <a:path w="712470" h="1022984">
                  <a:moveTo>
                    <a:pt x="290931" y="328180"/>
                  </a:moveTo>
                  <a:lnTo>
                    <a:pt x="290271" y="328244"/>
                  </a:lnTo>
                  <a:lnTo>
                    <a:pt x="289445" y="328269"/>
                  </a:lnTo>
                  <a:lnTo>
                    <a:pt x="288493" y="328295"/>
                  </a:lnTo>
                  <a:lnTo>
                    <a:pt x="287553" y="328333"/>
                  </a:lnTo>
                  <a:lnTo>
                    <a:pt x="286486" y="328244"/>
                  </a:lnTo>
                  <a:lnTo>
                    <a:pt x="285292" y="328053"/>
                  </a:lnTo>
                  <a:lnTo>
                    <a:pt x="284137" y="327875"/>
                  </a:lnTo>
                  <a:lnTo>
                    <a:pt x="282981" y="327596"/>
                  </a:lnTo>
                  <a:lnTo>
                    <a:pt x="281889" y="327228"/>
                  </a:lnTo>
                  <a:lnTo>
                    <a:pt x="280758" y="326872"/>
                  </a:lnTo>
                  <a:lnTo>
                    <a:pt x="279806" y="326466"/>
                  </a:lnTo>
                  <a:lnTo>
                    <a:pt x="279019" y="326047"/>
                  </a:lnTo>
                  <a:lnTo>
                    <a:pt x="278193" y="325615"/>
                  </a:lnTo>
                  <a:lnTo>
                    <a:pt x="277558" y="325247"/>
                  </a:lnTo>
                  <a:lnTo>
                    <a:pt x="277012" y="324942"/>
                  </a:lnTo>
                  <a:lnTo>
                    <a:pt x="277012" y="325704"/>
                  </a:lnTo>
                  <a:lnTo>
                    <a:pt x="277647" y="327634"/>
                  </a:lnTo>
                  <a:lnTo>
                    <a:pt x="277825" y="327939"/>
                  </a:lnTo>
                  <a:lnTo>
                    <a:pt x="278015" y="328206"/>
                  </a:lnTo>
                  <a:lnTo>
                    <a:pt x="278193" y="328485"/>
                  </a:lnTo>
                  <a:lnTo>
                    <a:pt x="278409" y="328752"/>
                  </a:lnTo>
                  <a:lnTo>
                    <a:pt x="278625" y="329031"/>
                  </a:lnTo>
                  <a:lnTo>
                    <a:pt x="278841" y="329272"/>
                  </a:lnTo>
                  <a:lnTo>
                    <a:pt x="279044" y="329552"/>
                  </a:lnTo>
                  <a:lnTo>
                    <a:pt x="279260" y="329793"/>
                  </a:lnTo>
                  <a:lnTo>
                    <a:pt x="279450" y="330073"/>
                  </a:lnTo>
                  <a:lnTo>
                    <a:pt x="279628" y="330339"/>
                  </a:lnTo>
                  <a:lnTo>
                    <a:pt x="279806" y="330581"/>
                  </a:lnTo>
                  <a:lnTo>
                    <a:pt x="279958" y="330885"/>
                  </a:lnTo>
                  <a:lnTo>
                    <a:pt x="280085" y="331165"/>
                  </a:lnTo>
                  <a:lnTo>
                    <a:pt x="280212" y="331406"/>
                  </a:lnTo>
                  <a:lnTo>
                    <a:pt x="280263" y="331647"/>
                  </a:lnTo>
                  <a:lnTo>
                    <a:pt x="280327" y="331901"/>
                  </a:lnTo>
                  <a:lnTo>
                    <a:pt x="280365" y="332079"/>
                  </a:lnTo>
                  <a:lnTo>
                    <a:pt x="280365" y="332257"/>
                  </a:lnTo>
                  <a:lnTo>
                    <a:pt x="280111" y="332536"/>
                  </a:lnTo>
                  <a:lnTo>
                    <a:pt x="279844" y="332867"/>
                  </a:lnTo>
                  <a:lnTo>
                    <a:pt x="279501" y="333273"/>
                  </a:lnTo>
                  <a:lnTo>
                    <a:pt x="279196" y="333629"/>
                  </a:lnTo>
                  <a:lnTo>
                    <a:pt x="278866" y="334035"/>
                  </a:lnTo>
                  <a:lnTo>
                    <a:pt x="278561" y="334429"/>
                  </a:lnTo>
                  <a:lnTo>
                    <a:pt x="278257" y="334848"/>
                  </a:lnTo>
                  <a:lnTo>
                    <a:pt x="277977" y="335216"/>
                  </a:lnTo>
                  <a:lnTo>
                    <a:pt x="277799" y="335559"/>
                  </a:lnTo>
                  <a:lnTo>
                    <a:pt x="277622" y="335889"/>
                  </a:lnTo>
                  <a:lnTo>
                    <a:pt x="277469" y="336194"/>
                  </a:lnTo>
                  <a:lnTo>
                    <a:pt x="277368" y="336499"/>
                  </a:lnTo>
                  <a:lnTo>
                    <a:pt x="277317" y="336804"/>
                  </a:lnTo>
                  <a:lnTo>
                    <a:pt x="277279" y="337134"/>
                  </a:lnTo>
                  <a:lnTo>
                    <a:pt x="277317" y="337439"/>
                  </a:lnTo>
                  <a:lnTo>
                    <a:pt x="277342" y="337781"/>
                  </a:lnTo>
                  <a:lnTo>
                    <a:pt x="277431" y="338112"/>
                  </a:lnTo>
                  <a:lnTo>
                    <a:pt x="277558" y="338480"/>
                  </a:lnTo>
                  <a:lnTo>
                    <a:pt x="277710" y="338848"/>
                  </a:lnTo>
                  <a:lnTo>
                    <a:pt x="277926" y="339242"/>
                  </a:lnTo>
                  <a:lnTo>
                    <a:pt x="278168" y="339699"/>
                  </a:lnTo>
                  <a:lnTo>
                    <a:pt x="278409" y="340131"/>
                  </a:lnTo>
                  <a:lnTo>
                    <a:pt x="278688" y="340588"/>
                  </a:lnTo>
                  <a:lnTo>
                    <a:pt x="278955" y="341007"/>
                  </a:lnTo>
                  <a:lnTo>
                    <a:pt x="279196" y="341439"/>
                  </a:lnTo>
                  <a:lnTo>
                    <a:pt x="279450" y="341833"/>
                  </a:lnTo>
                  <a:lnTo>
                    <a:pt x="279654" y="342138"/>
                  </a:lnTo>
                  <a:lnTo>
                    <a:pt x="279806" y="342353"/>
                  </a:lnTo>
                  <a:lnTo>
                    <a:pt x="279933" y="342620"/>
                  </a:lnTo>
                  <a:lnTo>
                    <a:pt x="280085" y="342963"/>
                  </a:lnTo>
                  <a:lnTo>
                    <a:pt x="280238" y="343293"/>
                  </a:lnTo>
                  <a:lnTo>
                    <a:pt x="280365" y="343662"/>
                  </a:lnTo>
                  <a:lnTo>
                    <a:pt x="280416" y="344093"/>
                  </a:lnTo>
                  <a:lnTo>
                    <a:pt x="280479" y="344512"/>
                  </a:lnTo>
                  <a:lnTo>
                    <a:pt x="280517" y="344944"/>
                  </a:lnTo>
                  <a:lnTo>
                    <a:pt x="280479" y="345363"/>
                  </a:lnTo>
                  <a:lnTo>
                    <a:pt x="280454" y="345795"/>
                  </a:lnTo>
                  <a:lnTo>
                    <a:pt x="280416" y="346163"/>
                  </a:lnTo>
                  <a:lnTo>
                    <a:pt x="280365" y="346494"/>
                  </a:lnTo>
                  <a:lnTo>
                    <a:pt x="280327" y="346837"/>
                  </a:lnTo>
                  <a:lnTo>
                    <a:pt x="280263" y="347103"/>
                  </a:lnTo>
                  <a:lnTo>
                    <a:pt x="280238" y="347319"/>
                  </a:lnTo>
                  <a:lnTo>
                    <a:pt x="280212" y="347560"/>
                  </a:lnTo>
                  <a:lnTo>
                    <a:pt x="280149" y="347840"/>
                  </a:lnTo>
                  <a:lnTo>
                    <a:pt x="280111" y="348170"/>
                  </a:lnTo>
                  <a:lnTo>
                    <a:pt x="280060" y="348513"/>
                  </a:lnTo>
                  <a:lnTo>
                    <a:pt x="280022" y="348843"/>
                  </a:lnTo>
                  <a:lnTo>
                    <a:pt x="279958" y="349211"/>
                  </a:lnTo>
                  <a:lnTo>
                    <a:pt x="279933" y="349580"/>
                  </a:lnTo>
                  <a:lnTo>
                    <a:pt x="279869" y="349910"/>
                  </a:lnTo>
                  <a:lnTo>
                    <a:pt x="279869" y="350240"/>
                  </a:lnTo>
                  <a:lnTo>
                    <a:pt x="279844" y="350545"/>
                  </a:lnTo>
                  <a:lnTo>
                    <a:pt x="279844" y="350850"/>
                  </a:lnTo>
                  <a:lnTo>
                    <a:pt x="279844" y="351155"/>
                  </a:lnTo>
                  <a:lnTo>
                    <a:pt x="279844" y="351434"/>
                  </a:lnTo>
                  <a:lnTo>
                    <a:pt x="279869" y="351739"/>
                  </a:lnTo>
                  <a:lnTo>
                    <a:pt x="279908" y="352069"/>
                  </a:lnTo>
                  <a:lnTo>
                    <a:pt x="279933" y="352374"/>
                  </a:lnTo>
                  <a:lnTo>
                    <a:pt x="279996" y="352717"/>
                  </a:lnTo>
                  <a:lnTo>
                    <a:pt x="280060" y="353047"/>
                  </a:lnTo>
                  <a:lnTo>
                    <a:pt x="280149" y="353415"/>
                  </a:lnTo>
                  <a:lnTo>
                    <a:pt x="280238" y="353783"/>
                  </a:lnTo>
                  <a:lnTo>
                    <a:pt x="280327" y="354203"/>
                  </a:lnTo>
                  <a:lnTo>
                    <a:pt x="280454" y="354634"/>
                  </a:lnTo>
                  <a:lnTo>
                    <a:pt x="280543" y="355066"/>
                  </a:lnTo>
                  <a:lnTo>
                    <a:pt x="280670" y="355460"/>
                  </a:lnTo>
                  <a:lnTo>
                    <a:pt x="281279" y="356552"/>
                  </a:lnTo>
                  <a:lnTo>
                    <a:pt x="281457" y="356552"/>
                  </a:lnTo>
                  <a:lnTo>
                    <a:pt x="281673" y="356552"/>
                  </a:lnTo>
                  <a:lnTo>
                    <a:pt x="283375" y="355333"/>
                  </a:lnTo>
                  <a:lnTo>
                    <a:pt x="283527" y="355155"/>
                  </a:lnTo>
                  <a:lnTo>
                    <a:pt x="283718" y="354965"/>
                  </a:lnTo>
                  <a:lnTo>
                    <a:pt x="283895" y="354761"/>
                  </a:lnTo>
                  <a:lnTo>
                    <a:pt x="284048" y="354609"/>
                  </a:lnTo>
                  <a:lnTo>
                    <a:pt x="285330" y="353898"/>
                  </a:lnTo>
                  <a:lnTo>
                    <a:pt x="285546" y="353936"/>
                  </a:lnTo>
                  <a:lnTo>
                    <a:pt x="285750" y="353936"/>
                  </a:lnTo>
                  <a:lnTo>
                    <a:pt x="285940" y="353936"/>
                  </a:lnTo>
                  <a:lnTo>
                    <a:pt x="286092" y="353999"/>
                  </a:lnTo>
                  <a:lnTo>
                    <a:pt x="286308" y="354241"/>
                  </a:lnTo>
                  <a:lnTo>
                    <a:pt x="286423" y="354418"/>
                  </a:lnTo>
                  <a:lnTo>
                    <a:pt x="286512" y="354609"/>
                  </a:lnTo>
                  <a:lnTo>
                    <a:pt x="286613" y="354787"/>
                  </a:lnTo>
                  <a:lnTo>
                    <a:pt x="286664" y="355003"/>
                  </a:lnTo>
                  <a:lnTo>
                    <a:pt x="286702" y="355219"/>
                  </a:lnTo>
                  <a:lnTo>
                    <a:pt x="286727" y="355396"/>
                  </a:lnTo>
                  <a:lnTo>
                    <a:pt x="286702" y="355574"/>
                  </a:lnTo>
                  <a:lnTo>
                    <a:pt x="286664" y="355765"/>
                  </a:lnTo>
                  <a:lnTo>
                    <a:pt x="286613" y="355942"/>
                  </a:lnTo>
                  <a:lnTo>
                    <a:pt x="286512" y="356133"/>
                  </a:lnTo>
                  <a:lnTo>
                    <a:pt x="286461" y="356311"/>
                  </a:lnTo>
                  <a:lnTo>
                    <a:pt x="286334" y="356489"/>
                  </a:lnTo>
                  <a:lnTo>
                    <a:pt x="286207" y="356641"/>
                  </a:lnTo>
                  <a:lnTo>
                    <a:pt x="286092" y="356831"/>
                  </a:lnTo>
                  <a:lnTo>
                    <a:pt x="285965" y="356984"/>
                  </a:lnTo>
                  <a:lnTo>
                    <a:pt x="285813" y="357162"/>
                  </a:lnTo>
                  <a:lnTo>
                    <a:pt x="285699" y="357314"/>
                  </a:lnTo>
                  <a:lnTo>
                    <a:pt x="285546" y="357466"/>
                  </a:lnTo>
                  <a:lnTo>
                    <a:pt x="285419" y="357657"/>
                  </a:lnTo>
                  <a:lnTo>
                    <a:pt x="285292" y="357809"/>
                  </a:lnTo>
                  <a:lnTo>
                    <a:pt x="285178" y="357962"/>
                  </a:lnTo>
                  <a:lnTo>
                    <a:pt x="285089" y="358114"/>
                  </a:lnTo>
                  <a:lnTo>
                    <a:pt x="284962" y="358317"/>
                  </a:lnTo>
                  <a:lnTo>
                    <a:pt x="284810" y="358597"/>
                  </a:lnTo>
                  <a:lnTo>
                    <a:pt x="284683" y="358838"/>
                  </a:lnTo>
                  <a:lnTo>
                    <a:pt x="284530" y="359117"/>
                  </a:lnTo>
                  <a:lnTo>
                    <a:pt x="284378" y="359384"/>
                  </a:lnTo>
                  <a:lnTo>
                    <a:pt x="284226" y="359727"/>
                  </a:lnTo>
                  <a:lnTo>
                    <a:pt x="284022" y="360095"/>
                  </a:lnTo>
                  <a:lnTo>
                    <a:pt x="283806" y="360451"/>
                  </a:lnTo>
                  <a:lnTo>
                    <a:pt x="283616" y="360819"/>
                  </a:lnTo>
                  <a:lnTo>
                    <a:pt x="283438" y="361188"/>
                  </a:lnTo>
                  <a:lnTo>
                    <a:pt x="283286" y="361556"/>
                  </a:lnTo>
                  <a:lnTo>
                    <a:pt x="283133" y="361924"/>
                  </a:lnTo>
                  <a:lnTo>
                    <a:pt x="283006" y="362280"/>
                  </a:lnTo>
                  <a:lnTo>
                    <a:pt x="282917" y="362648"/>
                  </a:lnTo>
                  <a:lnTo>
                    <a:pt x="282854" y="363016"/>
                  </a:lnTo>
                  <a:lnTo>
                    <a:pt x="282854" y="363347"/>
                  </a:lnTo>
                  <a:lnTo>
                    <a:pt x="282854" y="363715"/>
                  </a:lnTo>
                  <a:lnTo>
                    <a:pt x="282917" y="364058"/>
                  </a:lnTo>
                  <a:lnTo>
                    <a:pt x="283044" y="364388"/>
                  </a:lnTo>
                  <a:lnTo>
                    <a:pt x="283159" y="364756"/>
                  </a:lnTo>
                  <a:lnTo>
                    <a:pt x="283375" y="365086"/>
                  </a:lnTo>
                  <a:lnTo>
                    <a:pt x="283679" y="365391"/>
                  </a:lnTo>
                  <a:lnTo>
                    <a:pt x="283984" y="365734"/>
                  </a:lnTo>
                  <a:lnTo>
                    <a:pt x="284327" y="366001"/>
                  </a:lnTo>
                  <a:lnTo>
                    <a:pt x="284721" y="366242"/>
                  </a:lnTo>
                  <a:lnTo>
                    <a:pt x="285089" y="366458"/>
                  </a:lnTo>
                  <a:lnTo>
                    <a:pt x="285394" y="366649"/>
                  </a:lnTo>
                  <a:lnTo>
                    <a:pt x="285572" y="366737"/>
                  </a:lnTo>
                  <a:lnTo>
                    <a:pt x="285750" y="366826"/>
                  </a:lnTo>
                  <a:lnTo>
                    <a:pt x="285902" y="366890"/>
                  </a:lnTo>
                  <a:lnTo>
                    <a:pt x="286054" y="367004"/>
                  </a:lnTo>
                  <a:lnTo>
                    <a:pt x="286156" y="367220"/>
                  </a:lnTo>
                  <a:lnTo>
                    <a:pt x="286207" y="367347"/>
                  </a:lnTo>
                  <a:lnTo>
                    <a:pt x="286245" y="367499"/>
                  </a:lnTo>
                  <a:lnTo>
                    <a:pt x="286270" y="367766"/>
                  </a:lnTo>
                  <a:lnTo>
                    <a:pt x="286308" y="367919"/>
                  </a:lnTo>
                  <a:lnTo>
                    <a:pt x="286308" y="368071"/>
                  </a:lnTo>
                  <a:lnTo>
                    <a:pt x="286308" y="368566"/>
                  </a:lnTo>
                  <a:lnTo>
                    <a:pt x="286334" y="368719"/>
                  </a:lnTo>
                  <a:lnTo>
                    <a:pt x="286334" y="368896"/>
                  </a:lnTo>
                  <a:lnTo>
                    <a:pt x="286359" y="369049"/>
                  </a:lnTo>
                  <a:lnTo>
                    <a:pt x="286397" y="369201"/>
                  </a:lnTo>
                  <a:lnTo>
                    <a:pt x="286461" y="369354"/>
                  </a:lnTo>
                  <a:lnTo>
                    <a:pt x="286512" y="369506"/>
                  </a:lnTo>
                  <a:lnTo>
                    <a:pt x="286613" y="369658"/>
                  </a:lnTo>
                  <a:lnTo>
                    <a:pt x="286664" y="369785"/>
                  </a:lnTo>
                  <a:lnTo>
                    <a:pt x="286791" y="369874"/>
                  </a:lnTo>
                  <a:lnTo>
                    <a:pt x="286969" y="370052"/>
                  </a:lnTo>
                  <a:lnTo>
                    <a:pt x="287185" y="370154"/>
                  </a:lnTo>
                  <a:lnTo>
                    <a:pt x="287337" y="370205"/>
                  </a:lnTo>
                  <a:lnTo>
                    <a:pt x="287553" y="370243"/>
                  </a:lnTo>
                  <a:lnTo>
                    <a:pt x="287731" y="370268"/>
                  </a:lnTo>
                  <a:lnTo>
                    <a:pt x="287985" y="370306"/>
                  </a:lnTo>
                  <a:lnTo>
                    <a:pt x="288226" y="370268"/>
                  </a:lnTo>
                  <a:lnTo>
                    <a:pt x="288493" y="370268"/>
                  </a:lnTo>
                  <a:lnTo>
                    <a:pt x="288747" y="370205"/>
                  </a:lnTo>
                  <a:lnTo>
                    <a:pt x="289013" y="370154"/>
                  </a:lnTo>
                  <a:lnTo>
                    <a:pt x="289255" y="370090"/>
                  </a:lnTo>
                  <a:lnTo>
                    <a:pt x="289534" y="370027"/>
                  </a:lnTo>
                  <a:lnTo>
                    <a:pt x="289775" y="369938"/>
                  </a:lnTo>
                  <a:lnTo>
                    <a:pt x="290055" y="369849"/>
                  </a:lnTo>
                  <a:lnTo>
                    <a:pt x="290322" y="369747"/>
                  </a:lnTo>
                  <a:lnTo>
                    <a:pt x="290601" y="369658"/>
                  </a:lnTo>
                  <a:lnTo>
                    <a:pt x="290880" y="369570"/>
                  </a:lnTo>
                  <a:lnTo>
                    <a:pt x="291147" y="369481"/>
                  </a:lnTo>
                  <a:lnTo>
                    <a:pt x="291426" y="369392"/>
                  </a:lnTo>
                  <a:lnTo>
                    <a:pt x="291731" y="369328"/>
                  </a:lnTo>
                  <a:lnTo>
                    <a:pt x="291998" y="369265"/>
                  </a:lnTo>
                  <a:lnTo>
                    <a:pt x="292303" y="369201"/>
                  </a:lnTo>
                  <a:lnTo>
                    <a:pt x="292608" y="369176"/>
                  </a:lnTo>
                  <a:lnTo>
                    <a:pt x="292887" y="369176"/>
                  </a:lnTo>
                  <a:lnTo>
                    <a:pt x="293128" y="369176"/>
                  </a:lnTo>
                  <a:lnTo>
                    <a:pt x="293370" y="369201"/>
                  </a:lnTo>
                  <a:lnTo>
                    <a:pt x="293585" y="369239"/>
                  </a:lnTo>
                  <a:lnTo>
                    <a:pt x="293776" y="369265"/>
                  </a:lnTo>
                  <a:lnTo>
                    <a:pt x="293738" y="369443"/>
                  </a:lnTo>
                  <a:lnTo>
                    <a:pt x="293712" y="369658"/>
                  </a:lnTo>
                  <a:lnTo>
                    <a:pt x="293674" y="369938"/>
                  </a:lnTo>
                  <a:lnTo>
                    <a:pt x="293649" y="370205"/>
                  </a:lnTo>
                  <a:lnTo>
                    <a:pt x="293585" y="370509"/>
                  </a:lnTo>
                  <a:lnTo>
                    <a:pt x="293497" y="370878"/>
                  </a:lnTo>
                  <a:lnTo>
                    <a:pt x="293408" y="371271"/>
                  </a:lnTo>
                  <a:lnTo>
                    <a:pt x="293344" y="371640"/>
                  </a:lnTo>
                  <a:lnTo>
                    <a:pt x="293255" y="372008"/>
                  </a:lnTo>
                  <a:lnTo>
                    <a:pt x="293166" y="372376"/>
                  </a:lnTo>
                  <a:lnTo>
                    <a:pt x="293103" y="372770"/>
                  </a:lnTo>
                  <a:lnTo>
                    <a:pt x="293039" y="373138"/>
                  </a:lnTo>
                  <a:lnTo>
                    <a:pt x="292976" y="373507"/>
                  </a:lnTo>
                  <a:lnTo>
                    <a:pt x="292950" y="373862"/>
                  </a:lnTo>
                  <a:lnTo>
                    <a:pt x="292912" y="374230"/>
                  </a:lnTo>
                  <a:lnTo>
                    <a:pt x="292912" y="374624"/>
                  </a:lnTo>
                  <a:lnTo>
                    <a:pt x="292950" y="374967"/>
                  </a:lnTo>
                  <a:lnTo>
                    <a:pt x="294474" y="377672"/>
                  </a:lnTo>
                  <a:lnTo>
                    <a:pt x="294690" y="377863"/>
                  </a:lnTo>
                  <a:lnTo>
                    <a:pt x="294716" y="378040"/>
                  </a:lnTo>
                  <a:lnTo>
                    <a:pt x="294690" y="378231"/>
                  </a:lnTo>
                  <a:lnTo>
                    <a:pt x="294690" y="378383"/>
                  </a:lnTo>
                  <a:lnTo>
                    <a:pt x="294843" y="378472"/>
                  </a:lnTo>
                  <a:lnTo>
                    <a:pt x="295084" y="378587"/>
                  </a:lnTo>
                  <a:lnTo>
                    <a:pt x="295325" y="378688"/>
                  </a:lnTo>
                  <a:lnTo>
                    <a:pt x="295757" y="378929"/>
                  </a:lnTo>
                  <a:lnTo>
                    <a:pt x="296329" y="379298"/>
                  </a:lnTo>
                  <a:lnTo>
                    <a:pt x="296913" y="379653"/>
                  </a:lnTo>
                  <a:lnTo>
                    <a:pt x="299072" y="383565"/>
                  </a:lnTo>
                  <a:lnTo>
                    <a:pt x="299046" y="384200"/>
                  </a:lnTo>
                  <a:lnTo>
                    <a:pt x="299046" y="384810"/>
                  </a:lnTo>
                  <a:lnTo>
                    <a:pt x="298284" y="388010"/>
                  </a:lnTo>
                  <a:lnTo>
                    <a:pt x="298094" y="388645"/>
                  </a:lnTo>
                  <a:lnTo>
                    <a:pt x="297891" y="389293"/>
                  </a:lnTo>
                  <a:lnTo>
                    <a:pt x="297700" y="389928"/>
                  </a:lnTo>
                  <a:lnTo>
                    <a:pt x="297484" y="390575"/>
                  </a:lnTo>
                  <a:lnTo>
                    <a:pt x="297370" y="391121"/>
                  </a:lnTo>
                  <a:lnTo>
                    <a:pt x="297281" y="391579"/>
                  </a:lnTo>
                  <a:lnTo>
                    <a:pt x="297180" y="392036"/>
                  </a:lnTo>
                  <a:lnTo>
                    <a:pt x="297129" y="392430"/>
                  </a:lnTo>
                  <a:lnTo>
                    <a:pt x="297091" y="392734"/>
                  </a:lnTo>
                  <a:lnTo>
                    <a:pt x="297218" y="392950"/>
                  </a:lnTo>
                  <a:lnTo>
                    <a:pt x="297395" y="393192"/>
                  </a:lnTo>
                  <a:lnTo>
                    <a:pt x="297675" y="393407"/>
                  </a:lnTo>
                  <a:lnTo>
                    <a:pt x="297827" y="393496"/>
                  </a:lnTo>
                  <a:lnTo>
                    <a:pt x="297980" y="393585"/>
                  </a:lnTo>
                  <a:lnTo>
                    <a:pt x="298132" y="393649"/>
                  </a:lnTo>
                  <a:lnTo>
                    <a:pt x="298310" y="393712"/>
                  </a:lnTo>
                  <a:lnTo>
                    <a:pt x="298500" y="393738"/>
                  </a:lnTo>
                  <a:lnTo>
                    <a:pt x="298678" y="393801"/>
                  </a:lnTo>
                  <a:lnTo>
                    <a:pt x="298856" y="393827"/>
                  </a:lnTo>
                  <a:lnTo>
                    <a:pt x="299046" y="393890"/>
                  </a:lnTo>
                  <a:lnTo>
                    <a:pt x="299224" y="393928"/>
                  </a:lnTo>
                  <a:lnTo>
                    <a:pt x="299415" y="393979"/>
                  </a:lnTo>
                  <a:lnTo>
                    <a:pt x="299567" y="394042"/>
                  </a:lnTo>
                  <a:lnTo>
                    <a:pt x="299745" y="394131"/>
                  </a:lnTo>
                  <a:lnTo>
                    <a:pt x="299897" y="394195"/>
                  </a:lnTo>
                  <a:lnTo>
                    <a:pt x="300050" y="394322"/>
                  </a:lnTo>
                  <a:lnTo>
                    <a:pt x="300202" y="394436"/>
                  </a:lnTo>
                  <a:lnTo>
                    <a:pt x="300355" y="394563"/>
                  </a:lnTo>
                  <a:lnTo>
                    <a:pt x="300482" y="394716"/>
                  </a:lnTo>
                  <a:lnTo>
                    <a:pt x="300532" y="394868"/>
                  </a:lnTo>
                  <a:lnTo>
                    <a:pt x="300634" y="395020"/>
                  </a:lnTo>
                  <a:lnTo>
                    <a:pt x="300685" y="395173"/>
                  </a:lnTo>
                  <a:lnTo>
                    <a:pt x="300748" y="395300"/>
                  </a:lnTo>
                  <a:lnTo>
                    <a:pt x="300634" y="395478"/>
                  </a:lnTo>
                  <a:lnTo>
                    <a:pt x="300443" y="395719"/>
                  </a:lnTo>
                  <a:lnTo>
                    <a:pt x="300266" y="395998"/>
                  </a:lnTo>
                  <a:lnTo>
                    <a:pt x="300050" y="396303"/>
                  </a:lnTo>
                  <a:lnTo>
                    <a:pt x="299770" y="396633"/>
                  </a:lnTo>
                  <a:lnTo>
                    <a:pt x="299466" y="397002"/>
                  </a:lnTo>
                  <a:lnTo>
                    <a:pt x="299161" y="397395"/>
                  </a:lnTo>
                  <a:lnTo>
                    <a:pt x="298856" y="397789"/>
                  </a:lnTo>
                  <a:lnTo>
                    <a:pt x="298589" y="398195"/>
                  </a:lnTo>
                  <a:lnTo>
                    <a:pt x="298284" y="398589"/>
                  </a:lnTo>
                  <a:lnTo>
                    <a:pt x="298005" y="398983"/>
                  </a:lnTo>
                  <a:lnTo>
                    <a:pt x="297764" y="399415"/>
                  </a:lnTo>
                  <a:lnTo>
                    <a:pt x="297522" y="399808"/>
                  </a:lnTo>
                  <a:lnTo>
                    <a:pt x="297332" y="400227"/>
                  </a:lnTo>
                  <a:lnTo>
                    <a:pt x="297180" y="400659"/>
                  </a:lnTo>
                  <a:lnTo>
                    <a:pt x="297027" y="401116"/>
                  </a:lnTo>
                  <a:lnTo>
                    <a:pt x="296976" y="401574"/>
                  </a:lnTo>
                  <a:lnTo>
                    <a:pt x="296938" y="402031"/>
                  </a:lnTo>
                  <a:lnTo>
                    <a:pt x="296938" y="402488"/>
                  </a:lnTo>
                  <a:lnTo>
                    <a:pt x="297827" y="404799"/>
                  </a:lnTo>
                  <a:lnTo>
                    <a:pt x="298132" y="405231"/>
                  </a:lnTo>
                  <a:lnTo>
                    <a:pt x="298399" y="405561"/>
                  </a:lnTo>
                  <a:lnTo>
                    <a:pt x="298653" y="405841"/>
                  </a:lnTo>
                  <a:lnTo>
                    <a:pt x="299008" y="405815"/>
                  </a:lnTo>
                  <a:lnTo>
                    <a:pt x="299466" y="405777"/>
                  </a:lnTo>
                  <a:lnTo>
                    <a:pt x="299961" y="405714"/>
                  </a:lnTo>
                  <a:lnTo>
                    <a:pt x="300443" y="405688"/>
                  </a:lnTo>
                  <a:lnTo>
                    <a:pt x="300964" y="405625"/>
                  </a:lnTo>
                  <a:lnTo>
                    <a:pt x="301447" y="405625"/>
                  </a:lnTo>
                  <a:lnTo>
                    <a:pt x="301942" y="405599"/>
                  </a:lnTo>
                  <a:lnTo>
                    <a:pt x="302361" y="405599"/>
                  </a:lnTo>
                  <a:lnTo>
                    <a:pt x="302729" y="405625"/>
                  </a:lnTo>
                  <a:lnTo>
                    <a:pt x="304558" y="407797"/>
                  </a:lnTo>
                  <a:lnTo>
                    <a:pt x="304558" y="408254"/>
                  </a:lnTo>
                  <a:lnTo>
                    <a:pt x="304596" y="408711"/>
                  </a:lnTo>
                  <a:lnTo>
                    <a:pt x="304596" y="409168"/>
                  </a:lnTo>
                  <a:lnTo>
                    <a:pt x="304558" y="409625"/>
                  </a:lnTo>
                  <a:lnTo>
                    <a:pt x="304558" y="410083"/>
                  </a:lnTo>
                  <a:lnTo>
                    <a:pt x="304533" y="410476"/>
                  </a:lnTo>
                  <a:lnTo>
                    <a:pt x="304533" y="410806"/>
                  </a:lnTo>
                  <a:lnTo>
                    <a:pt x="303987" y="410845"/>
                  </a:lnTo>
                  <a:lnTo>
                    <a:pt x="300380" y="410171"/>
                  </a:lnTo>
                  <a:lnTo>
                    <a:pt x="299593" y="409867"/>
                  </a:lnTo>
                  <a:lnTo>
                    <a:pt x="298919" y="409498"/>
                  </a:lnTo>
                  <a:lnTo>
                    <a:pt x="298310" y="409016"/>
                  </a:lnTo>
                  <a:lnTo>
                    <a:pt x="297700" y="408559"/>
                  </a:lnTo>
                  <a:lnTo>
                    <a:pt x="297154" y="408000"/>
                  </a:lnTo>
                  <a:lnTo>
                    <a:pt x="296672" y="407390"/>
                  </a:lnTo>
                  <a:lnTo>
                    <a:pt x="296151" y="406819"/>
                  </a:lnTo>
                  <a:lnTo>
                    <a:pt x="295719" y="406171"/>
                  </a:lnTo>
                  <a:lnTo>
                    <a:pt x="295300" y="405472"/>
                  </a:lnTo>
                  <a:lnTo>
                    <a:pt x="294894" y="404799"/>
                  </a:lnTo>
                  <a:lnTo>
                    <a:pt x="294500" y="404075"/>
                  </a:lnTo>
                  <a:lnTo>
                    <a:pt x="294132" y="403339"/>
                  </a:lnTo>
                  <a:lnTo>
                    <a:pt x="293776" y="402615"/>
                  </a:lnTo>
                  <a:lnTo>
                    <a:pt x="293408" y="401878"/>
                  </a:lnTo>
                  <a:lnTo>
                    <a:pt x="293039" y="401142"/>
                  </a:lnTo>
                  <a:lnTo>
                    <a:pt x="292671" y="400418"/>
                  </a:lnTo>
                  <a:lnTo>
                    <a:pt x="292341" y="399808"/>
                  </a:lnTo>
                  <a:lnTo>
                    <a:pt x="291998" y="399288"/>
                  </a:lnTo>
                  <a:lnTo>
                    <a:pt x="291693" y="398767"/>
                  </a:lnTo>
                  <a:lnTo>
                    <a:pt x="291452" y="398348"/>
                  </a:lnTo>
                  <a:lnTo>
                    <a:pt x="291211" y="398005"/>
                  </a:lnTo>
                  <a:lnTo>
                    <a:pt x="290728" y="398005"/>
                  </a:lnTo>
                  <a:lnTo>
                    <a:pt x="290017" y="398005"/>
                  </a:lnTo>
                  <a:lnTo>
                    <a:pt x="289255" y="398005"/>
                  </a:lnTo>
                  <a:lnTo>
                    <a:pt x="289013" y="398005"/>
                  </a:lnTo>
                  <a:lnTo>
                    <a:pt x="288798" y="398043"/>
                  </a:lnTo>
                  <a:lnTo>
                    <a:pt x="288620" y="398068"/>
                  </a:lnTo>
                  <a:lnTo>
                    <a:pt x="288442" y="398094"/>
                  </a:lnTo>
                  <a:lnTo>
                    <a:pt x="288188" y="398195"/>
                  </a:lnTo>
                  <a:lnTo>
                    <a:pt x="283895" y="399351"/>
                  </a:lnTo>
                  <a:lnTo>
                    <a:pt x="282702" y="399351"/>
                  </a:lnTo>
                  <a:lnTo>
                    <a:pt x="281546" y="399376"/>
                  </a:lnTo>
                  <a:lnTo>
                    <a:pt x="280390" y="399199"/>
                  </a:lnTo>
                  <a:lnTo>
                    <a:pt x="279298" y="398830"/>
                  </a:lnTo>
                  <a:lnTo>
                    <a:pt x="278193" y="398500"/>
                  </a:lnTo>
                  <a:lnTo>
                    <a:pt x="274599" y="395782"/>
                  </a:lnTo>
                  <a:lnTo>
                    <a:pt x="274447" y="395655"/>
                  </a:lnTo>
                  <a:lnTo>
                    <a:pt x="274269" y="395503"/>
                  </a:lnTo>
                  <a:lnTo>
                    <a:pt x="274053" y="395351"/>
                  </a:lnTo>
                  <a:lnTo>
                    <a:pt x="273837" y="395198"/>
                  </a:lnTo>
                  <a:lnTo>
                    <a:pt x="273558" y="395084"/>
                  </a:lnTo>
                  <a:lnTo>
                    <a:pt x="273253" y="395020"/>
                  </a:lnTo>
                  <a:lnTo>
                    <a:pt x="272948" y="394995"/>
                  </a:lnTo>
                  <a:lnTo>
                    <a:pt x="272643" y="394957"/>
                  </a:lnTo>
                  <a:lnTo>
                    <a:pt x="271094" y="395300"/>
                  </a:lnTo>
                  <a:lnTo>
                    <a:pt x="270789" y="395351"/>
                  </a:lnTo>
                  <a:lnTo>
                    <a:pt x="270459" y="395478"/>
                  </a:lnTo>
                  <a:lnTo>
                    <a:pt x="270154" y="395566"/>
                  </a:lnTo>
                  <a:lnTo>
                    <a:pt x="269849" y="395630"/>
                  </a:lnTo>
                  <a:lnTo>
                    <a:pt x="269506" y="395693"/>
                  </a:lnTo>
                  <a:lnTo>
                    <a:pt x="269201" y="395757"/>
                  </a:lnTo>
                  <a:lnTo>
                    <a:pt x="268897" y="395757"/>
                  </a:lnTo>
                  <a:lnTo>
                    <a:pt x="268592" y="395719"/>
                  </a:lnTo>
                  <a:lnTo>
                    <a:pt x="268287" y="395693"/>
                  </a:lnTo>
                  <a:lnTo>
                    <a:pt x="268020" y="395605"/>
                  </a:lnTo>
                  <a:lnTo>
                    <a:pt x="267804" y="395478"/>
                  </a:lnTo>
                  <a:lnTo>
                    <a:pt x="267589" y="395351"/>
                  </a:lnTo>
                  <a:lnTo>
                    <a:pt x="267411" y="395236"/>
                  </a:lnTo>
                  <a:lnTo>
                    <a:pt x="267258" y="395109"/>
                  </a:lnTo>
                  <a:lnTo>
                    <a:pt x="267411" y="394804"/>
                  </a:lnTo>
                  <a:lnTo>
                    <a:pt x="267563" y="394474"/>
                  </a:lnTo>
                  <a:lnTo>
                    <a:pt x="267741" y="394081"/>
                  </a:lnTo>
                  <a:lnTo>
                    <a:pt x="267919" y="393674"/>
                  </a:lnTo>
                  <a:lnTo>
                    <a:pt x="268109" y="393280"/>
                  </a:lnTo>
                  <a:lnTo>
                    <a:pt x="268351" y="392861"/>
                  </a:lnTo>
                  <a:lnTo>
                    <a:pt x="268592" y="392455"/>
                  </a:lnTo>
                  <a:lnTo>
                    <a:pt x="268808" y="392099"/>
                  </a:lnTo>
                  <a:lnTo>
                    <a:pt x="269049" y="391795"/>
                  </a:lnTo>
                  <a:lnTo>
                    <a:pt x="269290" y="391490"/>
                  </a:lnTo>
                  <a:lnTo>
                    <a:pt x="269544" y="391236"/>
                  </a:lnTo>
                  <a:lnTo>
                    <a:pt x="269786" y="391058"/>
                  </a:lnTo>
                  <a:lnTo>
                    <a:pt x="270052" y="390842"/>
                  </a:lnTo>
                  <a:lnTo>
                    <a:pt x="270306" y="390728"/>
                  </a:lnTo>
                  <a:lnTo>
                    <a:pt x="270611" y="390626"/>
                  </a:lnTo>
                  <a:lnTo>
                    <a:pt x="270878" y="390512"/>
                  </a:lnTo>
                  <a:lnTo>
                    <a:pt x="271183" y="390474"/>
                  </a:lnTo>
                  <a:lnTo>
                    <a:pt x="271526" y="390474"/>
                  </a:lnTo>
                  <a:lnTo>
                    <a:pt x="271856" y="390474"/>
                  </a:lnTo>
                  <a:lnTo>
                    <a:pt x="272186" y="390512"/>
                  </a:lnTo>
                  <a:lnTo>
                    <a:pt x="272592" y="390601"/>
                  </a:lnTo>
                  <a:lnTo>
                    <a:pt x="272948" y="390690"/>
                  </a:lnTo>
                  <a:lnTo>
                    <a:pt x="273316" y="390779"/>
                  </a:lnTo>
                  <a:lnTo>
                    <a:pt x="273659" y="390906"/>
                  </a:lnTo>
                  <a:lnTo>
                    <a:pt x="274015" y="391033"/>
                  </a:lnTo>
                  <a:lnTo>
                    <a:pt x="274358" y="391185"/>
                  </a:lnTo>
                  <a:lnTo>
                    <a:pt x="278803" y="393776"/>
                  </a:lnTo>
                  <a:lnTo>
                    <a:pt x="279171" y="394042"/>
                  </a:lnTo>
                  <a:lnTo>
                    <a:pt x="279869" y="394563"/>
                  </a:lnTo>
                  <a:lnTo>
                    <a:pt x="280784" y="395084"/>
                  </a:lnTo>
                  <a:lnTo>
                    <a:pt x="281851" y="395541"/>
                  </a:lnTo>
                  <a:lnTo>
                    <a:pt x="282956" y="396024"/>
                  </a:lnTo>
                  <a:lnTo>
                    <a:pt x="284048" y="396151"/>
                  </a:lnTo>
                  <a:lnTo>
                    <a:pt x="285203" y="395909"/>
                  </a:lnTo>
                  <a:lnTo>
                    <a:pt x="286359" y="395693"/>
                  </a:lnTo>
                  <a:lnTo>
                    <a:pt x="288709" y="393166"/>
                  </a:lnTo>
                  <a:lnTo>
                    <a:pt x="288709" y="392607"/>
                  </a:lnTo>
                  <a:lnTo>
                    <a:pt x="286575" y="387705"/>
                  </a:lnTo>
                  <a:lnTo>
                    <a:pt x="286207" y="387184"/>
                  </a:lnTo>
                  <a:lnTo>
                    <a:pt x="285813" y="386702"/>
                  </a:lnTo>
                  <a:lnTo>
                    <a:pt x="285483" y="386181"/>
                  </a:lnTo>
                  <a:lnTo>
                    <a:pt x="285115" y="385699"/>
                  </a:lnTo>
                  <a:lnTo>
                    <a:pt x="284784" y="385178"/>
                  </a:lnTo>
                  <a:lnTo>
                    <a:pt x="284505" y="384657"/>
                  </a:lnTo>
                  <a:lnTo>
                    <a:pt x="284289" y="384111"/>
                  </a:lnTo>
                  <a:lnTo>
                    <a:pt x="284048" y="383565"/>
                  </a:lnTo>
                  <a:lnTo>
                    <a:pt x="283921" y="383070"/>
                  </a:lnTo>
                  <a:lnTo>
                    <a:pt x="283870" y="382651"/>
                  </a:lnTo>
                  <a:lnTo>
                    <a:pt x="283832" y="382193"/>
                  </a:lnTo>
                  <a:lnTo>
                    <a:pt x="283832" y="381825"/>
                  </a:lnTo>
                  <a:lnTo>
                    <a:pt x="283870" y="381520"/>
                  </a:lnTo>
                  <a:lnTo>
                    <a:pt x="283984" y="381304"/>
                  </a:lnTo>
                  <a:lnTo>
                    <a:pt x="284111" y="381215"/>
                  </a:lnTo>
                  <a:lnTo>
                    <a:pt x="284200" y="381088"/>
                  </a:lnTo>
                  <a:lnTo>
                    <a:pt x="284327" y="381000"/>
                  </a:lnTo>
                  <a:lnTo>
                    <a:pt x="285178" y="380695"/>
                  </a:lnTo>
                  <a:lnTo>
                    <a:pt x="285330" y="380669"/>
                  </a:lnTo>
                  <a:lnTo>
                    <a:pt x="285508" y="380631"/>
                  </a:lnTo>
                  <a:lnTo>
                    <a:pt x="285699" y="380606"/>
                  </a:lnTo>
                  <a:lnTo>
                    <a:pt x="285877" y="380606"/>
                  </a:lnTo>
                  <a:lnTo>
                    <a:pt x="286054" y="380568"/>
                  </a:lnTo>
                  <a:lnTo>
                    <a:pt x="286245" y="380542"/>
                  </a:lnTo>
                  <a:lnTo>
                    <a:pt x="286397" y="380517"/>
                  </a:lnTo>
                  <a:lnTo>
                    <a:pt x="286575" y="380479"/>
                  </a:lnTo>
                  <a:lnTo>
                    <a:pt x="286727" y="380415"/>
                  </a:lnTo>
                  <a:lnTo>
                    <a:pt x="286880" y="380365"/>
                  </a:lnTo>
                  <a:lnTo>
                    <a:pt x="287032" y="380263"/>
                  </a:lnTo>
                  <a:lnTo>
                    <a:pt x="287185" y="380212"/>
                  </a:lnTo>
                  <a:lnTo>
                    <a:pt x="287375" y="379996"/>
                  </a:lnTo>
                  <a:lnTo>
                    <a:pt x="287528" y="379780"/>
                  </a:lnTo>
                  <a:lnTo>
                    <a:pt x="287578" y="379603"/>
                  </a:lnTo>
                  <a:lnTo>
                    <a:pt x="287553" y="379349"/>
                  </a:lnTo>
                  <a:lnTo>
                    <a:pt x="287528" y="379107"/>
                  </a:lnTo>
                  <a:lnTo>
                    <a:pt x="287464" y="378955"/>
                  </a:lnTo>
                  <a:lnTo>
                    <a:pt x="287401" y="378802"/>
                  </a:lnTo>
                  <a:lnTo>
                    <a:pt x="286118" y="378231"/>
                  </a:lnTo>
                  <a:lnTo>
                    <a:pt x="285597" y="378167"/>
                  </a:lnTo>
                  <a:lnTo>
                    <a:pt x="281457" y="377367"/>
                  </a:lnTo>
                  <a:lnTo>
                    <a:pt x="280517" y="377164"/>
                  </a:lnTo>
                  <a:lnTo>
                    <a:pt x="279603" y="376885"/>
                  </a:lnTo>
                  <a:lnTo>
                    <a:pt x="278650" y="376643"/>
                  </a:lnTo>
                  <a:lnTo>
                    <a:pt x="277710" y="376364"/>
                  </a:lnTo>
                  <a:lnTo>
                    <a:pt x="276796" y="376123"/>
                  </a:lnTo>
                  <a:lnTo>
                    <a:pt x="275844" y="375843"/>
                  </a:lnTo>
                  <a:lnTo>
                    <a:pt x="274904" y="375602"/>
                  </a:lnTo>
                  <a:lnTo>
                    <a:pt x="273964" y="375361"/>
                  </a:lnTo>
                  <a:lnTo>
                    <a:pt x="273050" y="375119"/>
                  </a:lnTo>
                  <a:lnTo>
                    <a:pt x="272097" y="374878"/>
                  </a:lnTo>
                  <a:lnTo>
                    <a:pt x="266458" y="374053"/>
                  </a:lnTo>
                  <a:lnTo>
                    <a:pt x="265734" y="374053"/>
                  </a:lnTo>
                  <a:lnTo>
                    <a:pt x="264998" y="374053"/>
                  </a:lnTo>
                  <a:lnTo>
                    <a:pt x="264388" y="374078"/>
                  </a:lnTo>
                  <a:lnTo>
                    <a:pt x="263867" y="374116"/>
                  </a:lnTo>
                  <a:lnTo>
                    <a:pt x="263690" y="374142"/>
                  </a:lnTo>
                  <a:lnTo>
                    <a:pt x="263448" y="374142"/>
                  </a:lnTo>
                  <a:lnTo>
                    <a:pt x="263144" y="374116"/>
                  </a:lnTo>
                  <a:lnTo>
                    <a:pt x="262839" y="374078"/>
                  </a:lnTo>
                  <a:lnTo>
                    <a:pt x="262496" y="374015"/>
                  </a:lnTo>
                  <a:lnTo>
                    <a:pt x="262102" y="373926"/>
                  </a:lnTo>
                  <a:lnTo>
                    <a:pt x="261708" y="373837"/>
                  </a:lnTo>
                  <a:lnTo>
                    <a:pt x="261340" y="373710"/>
                  </a:lnTo>
                  <a:lnTo>
                    <a:pt x="260946" y="373595"/>
                  </a:lnTo>
                  <a:lnTo>
                    <a:pt x="260578" y="373468"/>
                  </a:lnTo>
                  <a:lnTo>
                    <a:pt x="260248" y="373354"/>
                  </a:lnTo>
                  <a:lnTo>
                    <a:pt x="259969" y="373253"/>
                  </a:lnTo>
                  <a:lnTo>
                    <a:pt x="259664" y="373138"/>
                  </a:lnTo>
                  <a:lnTo>
                    <a:pt x="259384" y="373049"/>
                  </a:lnTo>
                  <a:lnTo>
                    <a:pt x="259143" y="372986"/>
                  </a:lnTo>
                  <a:lnTo>
                    <a:pt x="258902" y="372922"/>
                  </a:lnTo>
                  <a:lnTo>
                    <a:pt x="258597" y="372795"/>
                  </a:lnTo>
                  <a:lnTo>
                    <a:pt x="258165" y="372706"/>
                  </a:lnTo>
                  <a:lnTo>
                    <a:pt x="257771" y="372592"/>
                  </a:lnTo>
                  <a:lnTo>
                    <a:pt x="257352" y="372491"/>
                  </a:lnTo>
                  <a:lnTo>
                    <a:pt x="256921" y="372440"/>
                  </a:lnTo>
                  <a:lnTo>
                    <a:pt x="256489" y="372338"/>
                  </a:lnTo>
                  <a:lnTo>
                    <a:pt x="256133" y="372313"/>
                  </a:lnTo>
                  <a:lnTo>
                    <a:pt x="255828" y="372313"/>
                  </a:lnTo>
                  <a:lnTo>
                    <a:pt x="255485" y="372338"/>
                  </a:lnTo>
                  <a:lnTo>
                    <a:pt x="255244" y="372376"/>
                  </a:lnTo>
                  <a:lnTo>
                    <a:pt x="255003" y="372491"/>
                  </a:lnTo>
                  <a:lnTo>
                    <a:pt x="254787" y="372592"/>
                  </a:lnTo>
                  <a:lnTo>
                    <a:pt x="254609" y="372745"/>
                  </a:lnTo>
                  <a:lnTo>
                    <a:pt x="254482" y="372948"/>
                  </a:lnTo>
                  <a:lnTo>
                    <a:pt x="254330" y="373164"/>
                  </a:lnTo>
                  <a:lnTo>
                    <a:pt x="254241" y="373443"/>
                  </a:lnTo>
                  <a:lnTo>
                    <a:pt x="254177" y="373748"/>
                  </a:lnTo>
                  <a:lnTo>
                    <a:pt x="254088" y="374078"/>
                  </a:lnTo>
                  <a:lnTo>
                    <a:pt x="254050" y="374446"/>
                  </a:lnTo>
                  <a:lnTo>
                    <a:pt x="254050" y="374904"/>
                  </a:lnTo>
                  <a:lnTo>
                    <a:pt x="254050" y="375335"/>
                  </a:lnTo>
                  <a:lnTo>
                    <a:pt x="254050" y="375754"/>
                  </a:lnTo>
                  <a:lnTo>
                    <a:pt x="254088" y="376186"/>
                  </a:lnTo>
                  <a:lnTo>
                    <a:pt x="254114" y="376643"/>
                  </a:lnTo>
                  <a:lnTo>
                    <a:pt x="254152" y="377012"/>
                  </a:lnTo>
                  <a:lnTo>
                    <a:pt x="254177" y="377317"/>
                  </a:lnTo>
                  <a:lnTo>
                    <a:pt x="254203" y="377558"/>
                  </a:lnTo>
                  <a:lnTo>
                    <a:pt x="254241" y="377710"/>
                  </a:lnTo>
                  <a:lnTo>
                    <a:pt x="254241" y="377863"/>
                  </a:lnTo>
                  <a:lnTo>
                    <a:pt x="254266" y="378015"/>
                  </a:lnTo>
                  <a:lnTo>
                    <a:pt x="254241" y="378231"/>
                  </a:lnTo>
                  <a:lnTo>
                    <a:pt x="254241" y="378434"/>
                  </a:lnTo>
                  <a:lnTo>
                    <a:pt x="254203" y="378650"/>
                  </a:lnTo>
                  <a:lnTo>
                    <a:pt x="254152" y="378866"/>
                  </a:lnTo>
                  <a:lnTo>
                    <a:pt x="254050" y="379082"/>
                  </a:lnTo>
                  <a:lnTo>
                    <a:pt x="253961" y="379298"/>
                  </a:lnTo>
                  <a:lnTo>
                    <a:pt x="253809" y="379476"/>
                  </a:lnTo>
                  <a:lnTo>
                    <a:pt x="253695" y="379628"/>
                  </a:lnTo>
                  <a:lnTo>
                    <a:pt x="253542" y="379780"/>
                  </a:lnTo>
                  <a:lnTo>
                    <a:pt x="253415" y="379933"/>
                  </a:lnTo>
                  <a:lnTo>
                    <a:pt x="253238" y="379780"/>
                  </a:lnTo>
                  <a:lnTo>
                    <a:pt x="253047" y="379603"/>
                  </a:lnTo>
                  <a:lnTo>
                    <a:pt x="252806" y="379387"/>
                  </a:lnTo>
                  <a:lnTo>
                    <a:pt x="251409" y="377469"/>
                  </a:lnTo>
                  <a:lnTo>
                    <a:pt x="251193" y="377101"/>
                  </a:lnTo>
                  <a:lnTo>
                    <a:pt x="250977" y="376732"/>
                  </a:lnTo>
                  <a:lnTo>
                    <a:pt x="250761" y="376364"/>
                  </a:lnTo>
                  <a:lnTo>
                    <a:pt x="250583" y="375970"/>
                  </a:lnTo>
                  <a:lnTo>
                    <a:pt x="250393" y="375602"/>
                  </a:lnTo>
                  <a:lnTo>
                    <a:pt x="250190" y="375208"/>
                  </a:lnTo>
                  <a:lnTo>
                    <a:pt x="249999" y="374815"/>
                  </a:lnTo>
                  <a:lnTo>
                    <a:pt x="249821" y="374446"/>
                  </a:lnTo>
                  <a:lnTo>
                    <a:pt x="249605" y="374078"/>
                  </a:lnTo>
                  <a:lnTo>
                    <a:pt x="249389" y="373684"/>
                  </a:lnTo>
                  <a:lnTo>
                    <a:pt x="249148" y="373354"/>
                  </a:lnTo>
                  <a:lnTo>
                    <a:pt x="248907" y="372986"/>
                  </a:lnTo>
                  <a:lnTo>
                    <a:pt x="248666" y="372618"/>
                  </a:lnTo>
                  <a:lnTo>
                    <a:pt x="248450" y="372338"/>
                  </a:lnTo>
                  <a:lnTo>
                    <a:pt x="248208" y="372097"/>
                  </a:lnTo>
                  <a:lnTo>
                    <a:pt x="247992" y="371856"/>
                  </a:lnTo>
                  <a:lnTo>
                    <a:pt x="247777" y="371678"/>
                  </a:lnTo>
                  <a:lnTo>
                    <a:pt x="247624" y="371525"/>
                  </a:lnTo>
                  <a:lnTo>
                    <a:pt x="247777" y="371398"/>
                  </a:lnTo>
                  <a:lnTo>
                    <a:pt x="247992" y="371271"/>
                  </a:lnTo>
                  <a:lnTo>
                    <a:pt x="248208" y="371119"/>
                  </a:lnTo>
                  <a:lnTo>
                    <a:pt x="248450" y="371005"/>
                  </a:lnTo>
                  <a:lnTo>
                    <a:pt x="248716" y="370852"/>
                  </a:lnTo>
                  <a:lnTo>
                    <a:pt x="248996" y="370662"/>
                  </a:lnTo>
                  <a:lnTo>
                    <a:pt x="249301" y="370509"/>
                  </a:lnTo>
                  <a:lnTo>
                    <a:pt x="249580" y="370332"/>
                  </a:lnTo>
                  <a:lnTo>
                    <a:pt x="249821" y="370179"/>
                  </a:lnTo>
                  <a:lnTo>
                    <a:pt x="250088" y="370001"/>
                  </a:lnTo>
                  <a:lnTo>
                    <a:pt x="250278" y="369849"/>
                  </a:lnTo>
                  <a:lnTo>
                    <a:pt x="250456" y="369697"/>
                  </a:lnTo>
                  <a:lnTo>
                    <a:pt x="250609" y="369570"/>
                  </a:lnTo>
                  <a:lnTo>
                    <a:pt x="250736" y="369443"/>
                  </a:lnTo>
                  <a:lnTo>
                    <a:pt x="251066" y="369049"/>
                  </a:lnTo>
                  <a:lnTo>
                    <a:pt x="251282" y="368719"/>
                  </a:lnTo>
                  <a:lnTo>
                    <a:pt x="251523" y="368325"/>
                  </a:lnTo>
                  <a:lnTo>
                    <a:pt x="251739" y="367893"/>
                  </a:lnTo>
                  <a:lnTo>
                    <a:pt x="251866" y="367436"/>
                  </a:lnTo>
                  <a:lnTo>
                    <a:pt x="251866" y="366979"/>
                  </a:lnTo>
                  <a:lnTo>
                    <a:pt x="251891" y="366496"/>
                  </a:lnTo>
                  <a:lnTo>
                    <a:pt x="251739" y="366064"/>
                  </a:lnTo>
                  <a:lnTo>
                    <a:pt x="251434" y="365696"/>
                  </a:lnTo>
                  <a:lnTo>
                    <a:pt x="251155" y="365328"/>
                  </a:lnTo>
                  <a:lnTo>
                    <a:pt x="250799" y="365061"/>
                  </a:lnTo>
                  <a:lnTo>
                    <a:pt x="250367" y="364934"/>
                  </a:lnTo>
                  <a:lnTo>
                    <a:pt x="249910" y="364820"/>
                  </a:lnTo>
                  <a:lnTo>
                    <a:pt x="249516" y="364718"/>
                  </a:lnTo>
                  <a:lnTo>
                    <a:pt x="249174" y="364693"/>
                  </a:lnTo>
                  <a:lnTo>
                    <a:pt x="248869" y="364667"/>
                  </a:lnTo>
                  <a:lnTo>
                    <a:pt x="248539" y="364629"/>
                  </a:lnTo>
                  <a:lnTo>
                    <a:pt x="248107" y="364566"/>
                  </a:lnTo>
                  <a:lnTo>
                    <a:pt x="247713" y="364515"/>
                  </a:lnTo>
                  <a:lnTo>
                    <a:pt x="247230" y="364413"/>
                  </a:lnTo>
                  <a:lnTo>
                    <a:pt x="246684" y="364299"/>
                  </a:lnTo>
                  <a:lnTo>
                    <a:pt x="246126" y="364172"/>
                  </a:lnTo>
                  <a:lnTo>
                    <a:pt x="245579" y="364058"/>
                  </a:lnTo>
                  <a:lnTo>
                    <a:pt x="245033" y="363905"/>
                  </a:lnTo>
                  <a:lnTo>
                    <a:pt x="244513" y="363753"/>
                  </a:lnTo>
                  <a:lnTo>
                    <a:pt x="243967" y="363626"/>
                  </a:lnTo>
                  <a:lnTo>
                    <a:pt x="243420" y="363474"/>
                  </a:lnTo>
                  <a:lnTo>
                    <a:pt x="242874" y="363347"/>
                  </a:lnTo>
                  <a:lnTo>
                    <a:pt x="242316" y="363232"/>
                  </a:lnTo>
                  <a:lnTo>
                    <a:pt x="241769" y="363105"/>
                  </a:lnTo>
                  <a:lnTo>
                    <a:pt x="241198" y="363016"/>
                  </a:lnTo>
                  <a:lnTo>
                    <a:pt x="240639" y="362953"/>
                  </a:lnTo>
                  <a:lnTo>
                    <a:pt x="240093" y="362889"/>
                  </a:lnTo>
                  <a:lnTo>
                    <a:pt x="239522" y="362864"/>
                  </a:lnTo>
                  <a:lnTo>
                    <a:pt x="238937" y="362864"/>
                  </a:lnTo>
                  <a:lnTo>
                    <a:pt x="238353" y="362927"/>
                  </a:lnTo>
                  <a:lnTo>
                    <a:pt x="237782" y="362991"/>
                  </a:lnTo>
                  <a:lnTo>
                    <a:pt x="237261" y="363042"/>
                  </a:lnTo>
                  <a:lnTo>
                    <a:pt x="236829" y="363194"/>
                  </a:lnTo>
                  <a:lnTo>
                    <a:pt x="236372" y="363321"/>
                  </a:lnTo>
                  <a:lnTo>
                    <a:pt x="236016" y="363448"/>
                  </a:lnTo>
                  <a:lnTo>
                    <a:pt x="235712" y="363562"/>
                  </a:lnTo>
                  <a:lnTo>
                    <a:pt x="235559" y="363601"/>
                  </a:lnTo>
                  <a:lnTo>
                    <a:pt x="235343" y="363651"/>
                  </a:lnTo>
                  <a:lnTo>
                    <a:pt x="235127" y="363715"/>
                  </a:lnTo>
                  <a:lnTo>
                    <a:pt x="234886" y="363778"/>
                  </a:lnTo>
                  <a:lnTo>
                    <a:pt x="234607" y="363778"/>
                  </a:lnTo>
                  <a:lnTo>
                    <a:pt x="234302" y="363778"/>
                  </a:lnTo>
                  <a:lnTo>
                    <a:pt x="232537" y="363232"/>
                  </a:lnTo>
                  <a:lnTo>
                    <a:pt x="232232" y="363080"/>
                  </a:lnTo>
                  <a:lnTo>
                    <a:pt x="231952" y="362889"/>
                  </a:lnTo>
                  <a:lnTo>
                    <a:pt x="231686" y="362712"/>
                  </a:lnTo>
                  <a:lnTo>
                    <a:pt x="231381" y="362496"/>
                  </a:lnTo>
                  <a:lnTo>
                    <a:pt x="231101" y="362280"/>
                  </a:lnTo>
                  <a:lnTo>
                    <a:pt x="230835" y="362077"/>
                  </a:lnTo>
                  <a:lnTo>
                    <a:pt x="230555" y="361861"/>
                  </a:lnTo>
                  <a:lnTo>
                    <a:pt x="230314" y="361619"/>
                  </a:lnTo>
                  <a:lnTo>
                    <a:pt x="230035" y="361365"/>
                  </a:lnTo>
                  <a:lnTo>
                    <a:pt x="229793" y="361162"/>
                  </a:lnTo>
                  <a:lnTo>
                    <a:pt x="229577" y="360946"/>
                  </a:lnTo>
                  <a:lnTo>
                    <a:pt x="229400" y="360756"/>
                  </a:lnTo>
                  <a:lnTo>
                    <a:pt x="229209" y="360578"/>
                  </a:lnTo>
                  <a:lnTo>
                    <a:pt x="229006" y="360400"/>
                  </a:lnTo>
                  <a:lnTo>
                    <a:pt x="228815" y="360210"/>
                  </a:lnTo>
                  <a:lnTo>
                    <a:pt x="228600" y="360032"/>
                  </a:lnTo>
                  <a:lnTo>
                    <a:pt x="228295" y="359752"/>
                  </a:lnTo>
                  <a:lnTo>
                    <a:pt x="227876" y="359384"/>
                  </a:lnTo>
                  <a:lnTo>
                    <a:pt x="227444" y="359029"/>
                  </a:lnTo>
                  <a:lnTo>
                    <a:pt x="226961" y="358724"/>
                  </a:lnTo>
                  <a:lnTo>
                    <a:pt x="226352" y="358444"/>
                  </a:lnTo>
                  <a:lnTo>
                    <a:pt x="225767" y="358165"/>
                  </a:lnTo>
                  <a:lnTo>
                    <a:pt x="225158" y="358051"/>
                  </a:lnTo>
                  <a:lnTo>
                    <a:pt x="224548" y="358051"/>
                  </a:lnTo>
                  <a:lnTo>
                    <a:pt x="223913" y="358051"/>
                  </a:lnTo>
                  <a:lnTo>
                    <a:pt x="223367" y="358165"/>
                  </a:lnTo>
                  <a:lnTo>
                    <a:pt x="222846" y="358419"/>
                  </a:lnTo>
                  <a:lnTo>
                    <a:pt x="222326" y="358660"/>
                  </a:lnTo>
                  <a:lnTo>
                    <a:pt x="221869" y="358927"/>
                  </a:lnTo>
                  <a:lnTo>
                    <a:pt x="221500" y="359206"/>
                  </a:lnTo>
                  <a:lnTo>
                    <a:pt x="221564" y="359384"/>
                  </a:lnTo>
                  <a:lnTo>
                    <a:pt x="221653" y="359600"/>
                  </a:lnTo>
                  <a:lnTo>
                    <a:pt x="221780" y="359841"/>
                  </a:lnTo>
                  <a:lnTo>
                    <a:pt x="221869" y="360095"/>
                  </a:lnTo>
                  <a:lnTo>
                    <a:pt x="224002" y="362254"/>
                  </a:lnTo>
                  <a:lnTo>
                    <a:pt x="224282" y="362470"/>
                  </a:lnTo>
                  <a:lnTo>
                    <a:pt x="226809" y="364845"/>
                  </a:lnTo>
                  <a:lnTo>
                    <a:pt x="226987" y="365086"/>
                  </a:lnTo>
                  <a:lnTo>
                    <a:pt x="227076" y="365302"/>
                  </a:lnTo>
                  <a:lnTo>
                    <a:pt x="227177" y="365480"/>
                  </a:lnTo>
                  <a:lnTo>
                    <a:pt x="226872" y="365391"/>
                  </a:lnTo>
                  <a:lnTo>
                    <a:pt x="226441" y="365302"/>
                  </a:lnTo>
                  <a:lnTo>
                    <a:pt x="225958" y="365150"/>
                  </a:lnTo>
                  <a:lnTo>
                    <a:pt x="225463" y="365023"/>
                  </a:lnTo>
                  <a:lnTo>
                    <a:pt x="224917" y="364871"/>
                  </a:lnTo>
                  <a:lnTo>
                    <a:pt x="224282" y="364667"/>
                  </a:lnTo>
                  <a:lnTo>
                    <a:pt x="223608" y="364477"/>
                  </a:lnTo>
                  <a:lnTo>
                    <a:pt x="222961" y="364261"/>
                  </a:lnTo>
                  <a:lnTo>
                    <a:pt x="222326" y="364083"/>
                  </a:lnTo>
                  <a:lnTo>
                    <a:pt x="221716" y="363905"/>
                  </a:lnTo>
                  <a:lnTo>
                    <a:pt x="221081" y="363753"/>
                  </a:lnTo>
                  <a:lnTo>
                    <a:pt x="220433" y="363601"/>
                  </a:lnTo>
                  <a:lnTo>
                    <a:pt x="219798" y="363448"/>
                  </a:lnTo>
                  <a:lnTo>
                    <a:pt x="219189" y="363321"/>
                  </a:lnTo>
                  <a:lnTo>
                    <a:pt x="218541" y="363232"/>
                  </a:lnTo>
                  <a:lnTo>
                    <a:pt x="217906" y="363143"/>
                  </a:lnTo>
                  <a:lnTo>
                    <a:pt x="217297" y="363105"/>
                  </a:lnTo>
                  <a:lnTo>
                    <a:pt x="216687" y="363105"/>
                  </a:lnTo>
                  <a:lnTo>
                    <a:pt x="216052" y="363105"/>
                  </a:lnTo>
                  <a:lnTo>
                    <a:pt x="215442" y="363194"/>
                  </a:lnTo>
                  <a:lnTo>
                    <a:pt x="214833" y="363321"/>
                  </a:lnTo>
                  <a:lnTo>
                    <a:pt x="214223" y="363448"/>
                  </a:lnTo>
                  <a:lnTo>
                    <a:pt x="212115" y="364413"/>
                  </a:lnTo>
                  <a:lnTo>
                    <a:pt x="211810" y="364261"/>
                  </a:lnTo>
                  <a:lnTo>
                    <a:pt x="211505" y="364020"/>
                  </a:lnTo>
                  <a:lnTo>
                    <a:pt x="211175" y="363753"/>
                  </a:lnTo>
                  <a:lnTo>
                    <a:pt x="210807" y="363474"/>
                  </a:lnTo>
                  <a:lnTo>
                    <a:pt x="210502" y="363143"/>
                  </a:lnTo>
                  <a:lnTo>
                    <a:pt x="210197" y="362712"/>
                  </a:lnTo>
                  <a:lnTo>
                    <a:pt x="209854" y="362318"/>
                  </a:lnTo>
                  <a:lnTo>
                    <a:pt x="209613" y="361861"/>
                  </a:lnTo>
                  <a:lnTo>
                    <a:pt x="209397" y="361403"/>
                  </a:lnTo>
                  <a:lnTo>
                    <a:pt x="209156" y="360946"/>
                  </a:lnTo>
                  <a:lnTo>
                    <a:pt x="209003" y="360514"/>
                  </a:lnTo>
                  <a:lnTo>
                    <a:pt x="208851" y="360121"/>
                  </a:lnTo>
                  <a:lnTo>
                    <a:pt x="208699" y="359727"/>
                  </a:lnTo>
                  <a:lnTo>
                    <a:pt x="208584" y="359422"/>
                  </a:lnTo>
                  <a:lnTo>
                    <a:pt x="208457" y="359143"/>
                  </a:lnTo>
                  <a:lnTo>
                    <a:pt x="208889" y="359054"/>
                  </a:lnTo>
                  <a:lnTo>
                    <a:pt x="209346" y="358965"/>
                  </a:lnTo>
                  <a:lnTo>
                    <a:pt x="209829" y="358775"/>
                  </a:lnTo>
                  <a:lnTo>
                    <a:pt x="210312" y="358622"/>
                  </a:lnTo>
                  <a:lnTo>
                    <a:pt x="210743" y="358381"/>
                  </a:lnTo>
                  <a:lnTo>
                    <a:pt x="211074" y="358051"/>
                  </a:lnTo>
                  <a:lnTo>
                    <a:pt x="211442" y="357746"/>
                  </a:lnTo>
                  <a:lnTo>
                    <a:pt x="211658" y="357352"/>
                  </a:lnTo>
                  <a:lnTo>
                    <a:pt x="211785" y="356946"/>
                  </a:lnTo>
                  <a:lnTo>
                    <a:pt x="211899" y="356527"/>
                  </a:lnTo>
                  <a:lnTo>
                    <a:pt x="211963" y="356095"/>
                  </a:lnTo>
                  <a:lnTo>
                    <a:pt x="211937" y="355612"/>
                  </a:lnTo>
                  <a:lnTo>
                    <a:pt x="211899" y="355117"/>
                  </a:lnTo>
                  <a:lnTo>
                    <a:pt x="211874" y="354634"/>
                  </a:lnTo>
                  <a:lnTo>
                    <a:pt x="211785" y="354152"/>
                  </a:lnTo>
                  <a:lnTo>
                    <a:pt x="211683" y="353631"/>
                  </a:lnTo>
                  <a:lnTo>
                    <a:pt x="211594" y="353110"/>
                  </a:lnTo>
                  <a:lnTo>
                    <a:pt x="211531" y="352590"/>
                  </a:lnTo>
                  <a:lnTo>
                    <a:pt x="211480" y="352069"/>
                  </a:lnTo>
                  <a:lnTo>
                    <a:pt x="211442" y="351586"/>
                  </a:lnTo>
                  <a:lnTo>
                    <a:pt x="211480" y="351104"/>
                  </a:lnTo>
                  <a:lnTo>
                    <a:pt x="211505" y="350608"/>
                  </a:lnTo>
                  <a:lnTo>
                    <a:pt x="211594" y="350189"/>
                  </a:lnTo>
                  <a:lnTo>
                    <a:pt x="211747" y="349846"/>
                  </a:lnTo>
                  <a:lnTo>
                    <a:pt x="211937" y="349542"/>
                  </a:lnTo>
                  <a:lnTo>
                    <a:pt x="212090" y="349275"/>
                  </a:lnTo>
                  <a:lnTo>
                    <a:pt x="212242" y="349059"/>
                  </a:lnTo>
                  <a:lnTo>
                    <a:pt x="212572" y="348996"/>
                  </a:lnTo>
                  <a:lnTo>
                    <a:pt x="212966" y="348970"/>
                  </a:lnTo>
                  <a:lnTo>
                    <a:pt x="213461" y="348932"/>
                  </a:lnTo>
                  <a:lnTo>
                    <a:pt x="213944" y="348907"/>
                  </a:lnTo>
                  <a:lnTo>
                    <a:pt x="214528" y="348907"/>
                  </a:lnTo>
                  <a:lnTo>
                    <a:pt x="215163" y="348970"/>
                  </a:lnTo>
                  <a:lnTo>
                    <a:pt x="215836" y="349059"/>
                  </a:lnTo>
                  <a:lnTo>
                    <a:pt x="216509" y="349148"/>
                  </a:lnTo>
                  <a:lnTo>
                    <a:pt x="217144" y="349275"/>
                  </a:lnTo>
                  <a:lnTo>
                    <a:pt x="217817" y="349364"/>
                  </a:lnTo>
                  <a:lnTo>
                    <a:pt x="218389" y="349478"/>
                  </a:lnTo>
                  <a:lnTo>
                    <a:pt x="218846" y="349542"/>
                  </a:lnTo>
                  <a:lnTo>
                    <a:pt x="219341" y="349631"/>
                  </a:lnTo>
                  <a:lnTo>
                    <a:pt x="219735" y="349694"/>
                  </a:lnTo>
                  <a:lnTo>
                    <a:pt x="220040" y="349732"/>
                  </a:lnTo>
                  <a:lnTo>
                    <a:pt x="220167" y="349758"/>
                  </a:lnTo>
                  <a:lnTo>
                    <a:pt x="220319" y="349783"/>
                  </a:lnTo>
                  <a:lnTo>
                    <a:pt x="220497" y="349846"/>
                  </a:lnTo>
                  <a:lnTo>
                    <a:pt x="220675" y="349910"/>
                  </a:lnTo>
                  <a:lnTo>
                    <a:pt x="220891" y="349999"/>
                  </a:lnTo>
                  <a:lnTo>
                    <a:pt x="221107" y="350151"/>
                  </a:lnTo>
                  <a:lnTo>
                    <a:pt x="221348" y="350304"/>
                  </a:lnTo>
                  <a:lnTo>
                    <a:pt x="221589" y="350494"/>
                  </a:lnTo>
                  <a:lnTo>
                    <a:pt x="221843" y="350697"/>
                  </a:lnTo>
                  <a:lnTo>
                    <a:pt x="222046" y="350888"/>
                  </a:lnTo>
                  <a:lnTo>
                    <a:pt x="222300" y="351104"/>
                  </a:lnTo>
                  <a:lnTo>
                    <a:pt x="222567" y="351307"/>
                  </a:lnTo>
                  <a:lnTo>
                    <a:pt x="222808" y="351561"/>
                  </a:lnTo>
                  <a:lnTo>
                    <a:pt x="223088" y="351764"/>
                  </a:lnTo>
                  <a:lnTo>
                    <a:pt x="223367" y="351980"/>
                  </a:lnTo>
                  <a:lnTo>
                    <a:pt x="223634" y="352171"/>
                  </a:lnTo>
                  <a:lnTo>
                    <a:pt x="223939" y="352374"/>
                  </a:lnTo>
                  <a:lnTo>
                    <a:pt x="224243" y="352526"/>
                  </a:lnTo>
                  <a:lnTo>
                    <a:pt x="224586" y="352717"/>
                  </a:lnTo>
                  <a:lnTo>
                    <a:pt x="226288" y="353174"/>
                  </a:lnTo>
                  <a:lnTo>
                    <a:pt x="226593" y="353174"/>
                  </a:lnTo>
                  <a:lnTo>
                    <a:pt x="226872" y="353174"/>
                  </a:lnTo>
                  <a:lnTo>
                    <a:pt x="227114" y="353136"/>
                  </a:lnTo>
                  <a:lnTo>
                    <a:pt x="227228" y="352958"/>
                  </a:lnTo>
                  <a:lnTo>
                    <a:pt x="227418" y="352717"/>
                  </a:lnTo>
                  <a:lnTo>
                    <a:pt x="227634" y="352437"/>
                  </a:lnTo>
                  <a:lnTo>
                    <a:pt x="227838" y="352171"/>
                  </a:lnTo>
                  <a:lnTo>
                    <a:pt x="228142" y="351866"/>
                  </a:lnTo>
                  <a:lnTo>
                    <a:pt x="228511" y="351523"/>
                  </a:lnTo>
                  <a:lnTo>
                    <a:pt x="228854" y="351193"/>
                  </a:lnTo>
                  <a:lnTo>
                    <a:pt x="229247" y="350850"/>
                  </a:lnTo>
                  <a:lnTo>
                    <a:pt x="229616" y="350520"/>
                  </a:lnTo>
                  <a:lnTo>
                    <a:pt x="230009" y="350215"/>
                  </a:lnTo>
                  <a:lnTo>
                    <a:pt x="230403" y="349885"/>
                  </a:lnTo>
                  <a:lnTo>
                    <a:pt x="230797" y="349542"/>
                  </a:lnTo>
                  <a:lnTo>
                    <a:pt x="231190" y="349211"/>
                  </a:lnTo>
                  <a:lnTo>
                    <a:pt x="231597" y="348843"/>
                  </a:lnTo>
                  <a:lnTo>
                    <a:pt x="231952" y="348513"/>
                  </a:lnTo>
                  <a:lnTo>
                    <a:pt x="232359" y="348145"/>
                  </a:lnTo>
                  <a:lnTo>
                    <a:pt x="232714" y="347751"/>
                  </a:lnTo>
                  <a:lnTo>
                    <a:pt x="234696" y="344297"/>
                  </a:lnTo>
                  <a:lnTo>
                    <a:pt x="234797" y="343966"/>
                  </a:lnTo>
                  <a:lnTo>
                    <a:pt x="234848" y="343750"/>
                  </a:lnTo>
                  <a:lnTo>
                    <a:pt x="234886" y="343535"/>
                  </a:lnTo>
                  <a:lnTo>
                    <a:pt x="234950" y="343331"/>
                  </a:lnTo>
                  <a:lnTo>
                    <a:pt x="235038" y="343141"/>
                  </a:lnTo>
                  <a:lnTo>
                    <a:pt x="235127" y="342925"/>
                  </a:lnTo>
                  <a:lnTo>
                    <a:pt x="235280" y="342747"/>
                  </a:lnTo>
                  <a:lnTo>
                    <a:pt x="236499" y="341833"/>
                  </a:lnTo>
                  <a:lnTo>
                    <a:pt x="236651" y="341833"/>
                  </a:lnTo>
                  <a:lnTo>
                    <a:pt x="236829" y="341833"/>
                  </a:lnTo>
                  <a:lnTo>
                    <a:pt x="236956" y="341833"/>
                  </a:lnTo>
                  <a:lnTo>
                    <a:pt x="237286" y="341960"/>
                  </a:lnTo>
                  <a:lnTo>
                    <a:pt x="237591" y="341985"/>
                  </a:lnTo>
                  <a:lnTo>
                    <a:pt x="237959" y="342011"/>
                  </a:lnTo>
                  <a:lnTo>
                    <a:pt x="238328" y="342074"/>
                  </a:lnTo>
                  <a:lnTo>
                    <a:pt x="238760" y="342049"/>
                  </a:lnTo>
                  <a:lnTo>
                    <a:pt x="239242" y="341922"/>
                  </a:lnTo>
                  <a:lnTo>
                    <a:pt x="239699" y="341833"/>
                  </a:lnTo>
                  <a:lnTo>
                    <a:pt x="240182" y="341706"/>
                  </a:lnTo>
                  <a:lnTo>
                    <a:pt x="240639" y="341528"/>
                  </a:lnTo>
                  <a:lnTo>
                    <a:pt x="241096" y="341350"/>
                  </a:lnTo>
                  <a:lnTo>
                    <a:pt x="241592" y="341134"/>
                  </a:lnTo>
                  <a:lnTo>
                    <a:pt x="242049" y="340944"/>
                  </a:lnTo>
                  <a:lnTo>
                    <a:pt x="245364" y="339940"/>
                  </a:lnTo>
                  <a:lnTo>
                    <a:pt x="245821" y="339940"/>
                  </a:lnTo>
                  <a:lnTo>
                    <a:pt x="246316" y="340029"/>
                  </a:lnTo>
                  <a:lnTo>
                    <a:pt x="246837" y="340131"/>
                  </a:lnTo>
                  <a:lnTo>
                    <a:pt x="247256" y="340283"/>
                  </a:lnTo>
                  <a:lnTo>
                    <a:pt x="247624" y="340487"/>
                  </a:lnTo>
                  <a:lnTo>
                    <a:pt x="248018" y="340702"/>
                  </a:lnTo>
                  <a:lnTo>
                    <a:pt x="248323" y="340944"/>
                  </a:lnTo>
                  <a:lnTo>
                    <a:pt x="248602" y="341160"/>
                  </a:lnTo>
                  <a:lnTo>
                    <a:pt x="248780" y="341249"/>
                  </a:lnTo>
                  <a:lnTo>
                    <a:pt x="248932" y="341287"/>
                  </a:lnTo>
                  <a:lnTo>
                    <a:pt x="249059" y="341249"/>
                  </a:lnTo>
                  <a:lnTo>
                    <a:pt x="249301" y="341223"/>
                  </a:lnTo>
                  <a:lnTo>
                    <a:pt x="249542" y="341096"/>
                  </a:lnTo>
                  <a:lnTo>
                    <a:pt x="249694" y="341045"/>
                  </a:lnTo>
                  <a:lnTo>
                    <a:pt x="249847" y="340944"/>
                  </a:lnTo>
                  <a:lnTo>
                    <a:pt x="250126" y="340829"/>
                  </a:lnTo>
                  <a:lnTo>
                    <a:pt x="250278" y="340766"/>
                  </a:lnTo>
                  <a:lnTo>
                    <a:pt x="250431" y="340677"/>
                  </a:lnTo>
                  <a:lnTo>
                    <a:pt x="250583" y="340639"/>
                  </a:lnTo>
                  <a:lnTo>
                    <a:pt x="250736" y="340588"/>
                  </a:lnTo>
                  <a:lnTo>
                    <a:pt x="250888" y="340550"/>
                  </a:lnTo>
                  <a:lnTo>
                    <a:pt x="251066" y="340525"/>
                  </a:lnTo>
                  <a:lnTo>
                    <a:pt x="251218" y="340550"/>
                  </a:lnTo>
                  <a:lnTo>
                    <a:pt x="251371" y="340550"/>
                  </a:lnTo>
                  <a:lnTo>
                    <a:pt x="252412" y="341617"/>
                  </a:lnTo>
                  <a:lnTo>
                    <a:pt x="252742" y="342112"/>
                  </a:lnTo>
                  <a:lnTo>
                    <a:pt x="253085" y="342595"/>
                  </a:lnTo>
                  <a:lnTo>
                    <a:pt x="253504" y="343115"/>
                  </a:lnTo>
                  <a:lnTo>
                    <a:pt x="254025" y="343662"/>
                  </a:lnTo>
                  <a:lnTo>
                    <a:pt x="254546" y="344208"/>
                  </a:lnTo>
                  <a:lnTo>
                    <a:pt x="255092" y="344728"/>
                  </a:lnTo>
                  <a:lnTo>
                    <a:pt x="255701" y="345186"/>
                  </a:lnTo>
                  <a:lnTo>
                    <a:pt x="256286" y="345643"/>
                  </a:lnTo>
                  <a:lnTo>
                    <a:pt x="256895" y="346075"/>
                  </a:lnTo>
                  <a:lnTo>
                    <a:pt x="257530" y="346468"/>
                  </a:lnTo>
                  <a:lnTo>
                    <a:pt x="258140" y="346862"/>
                  </a:lnTo>
                  <a:lnTo>
                    <a:pt x="258813" y="347230"/>
                  </a:lnTo>
                  <a:lnTo>
                    <a:pt x="259486" y="347599"/>
                  </a:lnTo>
                  <a:lnTo>
                    <a:pt x="260146" y="347929"/>
                  </a:lnTo>
                  <a:lnTo>
                    <a:pt x="260819" y="348259"/>
                  </a:lnTo>
                  <a:lnTo>
                    <a:pt x="261518" y="348564"/>
                  </a:lnTo>
                  <a:lnTo>
                    <a:pt x="262229" y="348907"/>
                  </a:lnTo>
                  <a:lnTo>
                    <a:pt x="262928" y="349211"/>
                  </a:lnTo>
                  <a:lnTo>
                    <a:pt x="263626" y="349542"/>
                  </a:lnTo>
                  <a:lnTo>
                    <a:pt x="264325" y="349846"/>
                  </a:lnTo>
                  <a:lnTo>
                    <a:pt x="264934" y="350126"/>
                  </a:lnTo>
                  <a:lnTo>
                    <a:pt x="265455" y="350367"/>
                  </a:lnTo>
                  <a:lnTo>
                    <a:pt x="265976" y="350608"/>
                  </a:lnTo>
                  <a:lnTo>
                    <a:pt x="266433" y="350824"/>
                  </a:lnTo>
                  <a:lnTo>
                    <a:pt x="266763" y="351002"/>
                  </a:lnTo>
                  <a:lnTo>
                    <a:pt x="268592" y="349478"/>
                  </a:lnTo>
                  <a:lnTo>
                    <a:pt x="270357" y="347954"/>
                  </a:lnTo>
                  <a:lnTo>
                    <a:pt x="270484" y="347954"/>
                  </a:lnTo>
                  <a:lnTo>
                    <a:pt x="270637" y="347954"/>
                  </a:lnTo>
                  <a:lnTo>
                    <a:pt x="270814" y="347992"/>
                  </a:lnTo>
                  <a:lnTo>
                    <a:pt x="270967" y="347992"/>
                  </a:lnTo>
                  <a:lnTo>
                    <a:pt x="271157" y="348056"/>
                  </a:lnTo>
                  <a:lnTo>
                    <a:pt x="271310" y="348145"/>
                  </a:lnTo>
                  <a:lnTo>
                    <a:pt x="271487" y="348234"/>
                  </a:lnTo>
                  <a:lnTo>
                    <a:pt x="271640" y="348361"/>
                  </a:lnTo>
                  <a:lnTo>
                    <a:pt x="271767" y="348513"/>
                  </a:lnTo>
                  <a:lnTo>
                    <a:pt x="271919" y="348665"/>
                  </a:lnTo>
                  <a:lnTo>
                    <a:pt x="272034" y="348818"/>
                  </a:lnTo>
                  <a:lnTo>
                    <a:pt x="272135" y="348970"/>
                  </a:lnTo>
                  <a:lnTo>
                    <a:pt x="272249" y="349148"/>
                  </a:lnTo>
                  <a:lnTo>
                    <a:pt x="272376" y="349326"/>
                  </a:lnTo>
                  <a:lnTo>
                    <a:pt x="272465" y="349478"/>
                  </a:lnTo>
                  <a:lnTo>
                    <a:pt x="272592" y="349669"/>
                  </a:lnTo>
                  <a:lnTo>
                    <a:pt x="272681" y="349821"/>
                  </a:lnTo>
                  <a:lnTo>
                    <a:pt x="272796" y="349973"/>
                  </a:lnTo>
                  <a:lnTo>
                    <a:pt x="272923" y="350126"/>
                  </a:lnTo>
                  <a:lnTo>
                    <a:pt x="273075" y="350278"/>
                  </a:lnTo>
                  <a:lnTo>
                    <a:pt x="273227" y="350367"/>
                  </a:lnTo>
                  <a:lnTo>
                    <a:pt x="273380" y="350494"/>
                  </a:lnTo>
                  <a:lnTo>
                    <a:pt x="273532" y="350583"/>
                  </a:lnTo>
                  <a:lnTo>
                    <a:pt x="273659" y="350608"/>
                  </a:lnTo>
                  <a:lnTo>
                    <a:pt x="273812" y="350647"/>
                  </a:lnTo>
                  <a:lnTo>
                    <a:pt x="273964" y="350672"/>
                  </a:lnTo>
                  <a:lnTo>
                    <a:pt x="274205" y="350647"/>
                  </a:lnTo>
                  <a:lnTo>
                    <a:pt x="274358" y="350545"/>
                  </a:lnTo>
                  <a:lnTo>
                    <a:pt x="274535" y="350431"/>
                  </a:lnTo>
                  <a:lnTo>
                    <a:pt x="276339" y="345554"/>
                  </a:lnTo>
                  <a:lnTo>
                    <a:pt x="276339" y="345059"/>
                  </a:lnTo>
                  <a:lnTo>
                    <a:pt x="276339" y="344601"/>
                  </a:lnTo>
                  <a:lnTo>
                    <a:pt x="276301" y="344119"/>
                  </a:lnTo>
                  <a:lnTo>
                    <a:pt x="276250" y="343662"/>
                  </a:lnTo>
                  <a:lnTo>
                    <a:pt x="276123" y="343230"/>
                  </a:lnTo>
                  <a:lnTo>
                    <a:pt x="276034" y="342811"/>
                  </a:lnTo>
                  <a:lnTo>
                    <a:pt x="275907" y="342442"/>
                  </a:lnTo>
                  <a:lnTo>
                    <a:pt x="275793" y="342201"/>
                  </a:lnTo>
                  <a:lnTo>
                    <a:pt x="275666" y="341922"/>
                  </a:lnTo>
                  <a:lnTo>
                    <a:pt x="275513" y="341706"/>
                  </a:lnTo>
                  <a:lnTo>
                    <a:pt x="275386" y="341553"/>
                  </a:lnTo>
                  <a:lnTo>
                    <a:pt x="275272" y="341376"/>
                  </a:lnTo>
                  <a:lnTo>
                    <a:pt x="275082" y="341198"/>
                  </a:lnTo>
                  <a:lnTo>
                    <a:pt x="274878" y="340944"/>
                  </a:lnTo>
                  <a:lnTo>
                    <a:pt x="274624" y="340702"/>
                  </a:lnTo>
                  <a:lnTo>
                    <a:pt x="274320" y="340436"/>
                  </a:lnTo>
                  <a:lnTo>
                    <a:pt x="273964" y="340182"/>
                  </a:lnTo>
                  <a:lnTo>
                    <a:pt x="273621" y="339915"/>
                  </a:lnTo>
                  <a:lnTo>
                    <a:pt x="271792" y="338912"/>
                  </a:lnTo>
                  <a:lnTo>
                    <a:pt x="271487" y="338759"/>
                  </a:lnTo>
                  <a:lnTo>
                    <a:pt x="271221" y="338632"/>
                  </a:lnTo>
                  <a:lnTo>
                    <a:pt x="271030" y="338543"/>
                  </a:lnTo>
                  <a:lnTo>
                    <a:pt x="270789" y="338416"/>
                  </a:lnTo>
                  <a:lnTo>
                    <a:pt x="270637" y="338353"/>
                  </a:lnTo>
                  <a:lnTo>
                    <a:pt x="270484" y="338264"/>
                  </a:lnTo>
                  <a:lnTo>
                    <a:pt x="270332" y="338201"/>
                  </a:lnTo>
                  <a:lnTo>
                    <a:pt x="270205" y="338112"/>
                  </a:lnTo>
                  <a:lnTo>
                    <a:pt x="270052" y="338023"/>
                  </a:lnTo>
                  <a:lnTo>
                    <a:pt x="269900" y="337934"/>
                  </a:lnTo>
                  <a:lnTo>
                    <a:pt x="269697" y="337743"/>
                  </a:lnTo>
                  <a:lnTo>
                    <a:pt x="269570" y="337654"/>
                  </a:lnTo>
                  <a:lnTo>
                    <a:pt x="269392" y="337439"/>
                  </a:lnTo>
                  <a:lnTo>
                    <a:pt x="269240" y="337197"/>
                  </a:lnTo>
                  <a:lnTo>
                    <a:pt x="269138" y="337045"/>
                  </a:lnTo>
                  <a:lnTo>
                    <a:pt x="269049" y="336892"/>
                  </a:lnTo>
                  <a:lnTo>
                    <a:pt x="268960" y="336715"/>
                  </a:lnTo>
                  <a:lnTo>
                    <a:pt x="268897" y="336524"/>
                  </a:lnTo>
                  <a:lnTo>
                    <a:pt x="268808" y="336321"/>
                  </a:lnTo>
                  <a:lnTo>
                    <a:pt x="268681" y="336067"/>
                  </a:lnTo>
                  <a:lnTo>
                    <a:pt x="268592" y="335826"/>
                  </a:lnTo>
                  <a:lnTo>
                    <a:pt x="268503" y="335584"/>
                  </a:lnTo>
                  <a:lnTo>
                    <a:pt x="268414" y="335343"/>
                  </a:lnTo>
                  <a:lnTo>
                    <a:pt x="268325" y="335102"/>
                  </a:lnTo>
                  <a:lnTo>
                    <a:pt x="268262" y="334886"/>
                  </a:lnTo>
                  <a:lnTo>
                    <a:pt x="268173" y="334695"/>
                  </a:lnTo>
                  <a:lnTo>
                    <a:pt x="268351" y="334543"/>
                  </a:lnTo>
                  <a:lnTo>
                    <a:pt x="268528" y="334391"/>
                  </a:lnTo>
                  <a:lnTo>
                    <a:pt x="268782" y="334238"/>
                  </a:lnTo>
                  <a:lnTo>
                    <a:pt x="268986" y="334086"/>
                  </a:lnTo>
                  <a:lnTo>
                    <a:pt x="269265" y="333997"/>
                  </a:lnTo>
                  <a:lnTo>
                    <a:pt x="269544" y="333971"/>
                  </a:lnTo>
                  <a:lnTo>
                    <a:pt x="269811" y="333908"/>
                  </a:lnTo>
                  <a:lnTo>
                    <a:pt x="270090" y="333933"/>
                  </a:lnTo>
                  <a:lnTo>
                    <a:pt x="270357" y="333997"/>
                  </a:lnTo>
                  <a:lnTo>
                    <a:pt x="270637" y="334086"/>
                  </a:lnTo>
                  <a:lnTo>
                    <a:pt x="270916" y="334187"/>
                  </a:lnTo>
                  <a:lnTo>
                    <a:pt x="271183" y="334340"/>
                  </a:lnTo>
                  <a:lnTo>
                    <a:pt x="271462" y="334492"/>
                  </a:lnTo>
                  <a:lnTo>
                    <a:pt x="271703" y="334645"/>
                  </a:lnTo>
                  <a:lnTo>
                    <a:pt x="271983" y="334822"/>
                  </a:lnTo>
                  <a:lnTo>
                    <a:pt x="272249" y="334975"/>
                  </a:lnTo>
                  <a:lnTo>
                    <a:pt x="273710" y="335584"/>
                  </a:lnTo>
                  <a:lnTo>
                    <a:pt x="274015" y="335648"/>
                  </a:lnTo>
                  <a:lnTo>
                    <a:pt x="274294" y="335673"/>
                  </a:lnTo>
                  <a:lnTo>
                    <a:pt x="274535" y="335648"/>
                  </a:lnTo>
                  <a:lnTo>
                    <a:pt x="274777" y="335610"/>
                  </a:lnTo>
                  <a:lnTo>
                    <a:pt x="276186" y="333540"/>
                  </a:lnTo>
                  <a:lnTo>
                    <a:pt x="276186" y="332968"/>
                  </a:lnTo>
                  <a:lnTo>
                    <a:pt x="276186" y="332409"/>
                  </a:lnTo>
                  <a:lnTo>
                    <a:pt x="274688" y="329577"/>
                  </a:lnTo>
                  <a:lnTo>
                    <a:pt x="274421" y="329272"/>
                  </a:lnTo>
                  <a:lnTo>
                    <a:pt x="274167" y="329031"/>
                  </a:lnTo>
                  <a:lnTo>
                    <a:pt x="273989" y="328853"/>
                  </a:lnTo>
                  <a:lnTo>
                    <a:pt x="273748" y="328599"/>
                  </a:lnTo>
                  <a:lnTo>
                    <a:pt x="273469" y="328333"/>
                  </a:lnTo>
                  <a:lnTo>
                    <a:pt x="271983" y="325742"/>
                  </a:lnTo>
                  <a:lnTo>
                    <a:pt x="271983" y="325310"/>
                  </a:lnTo>
                  <a:lnTo>
                    <a:pt x="272529" y="323786"/>
                  </a:lnTo>
                  <a:lnTo>
                    <a:pt x="272618" y="323608"/>
                  </a:lnTo>
                  <a:lnTo>
                    <a:pt x="274358" y="322173"/>
                  </a:lnTo>
                  <a:lnTo>
                    <a:pt x="274599" y="322110"/>
                  </a:lnTo>
                  <a:lnTo>
                    <a:pt x="274840" y="322046"/>
                  </a:lnTo>
                  <a:lnTo>
                    <a:pt x="275082" y="322021"/>
                  </a:lnTo>
                  <a:lnTo>
                    <a:pt x="275336" y="321995"/>
                  </a:lnTo>
                  <a:lnTo>
                    <a:pt x="276123" y="321995"/>
                  </a:lnTo>
                  <a:lnTo>
                    <a:pt x="276402" y="322021"/>
                  </a:lnTo>
                  <a:lnTo>
                    <a:pt x="276669" y="322021"/>
                  </a:lnTo>
                  <a:lnTo>
                    <a:pt x="276948" y="322046"/>
                  </a:lnTo>
                  <a:lnTo>
                    <a:pt x="277215" y="322084"/>
                  </a:lnTo>
                  <a:lnTo>
                    <a:pt x="277469" y="322110"/>
                  </a:lnTo>
                  <a:lnTo>
                    <a:pt x="277672" y="322148"/>
                  </a:lnTo>
                  <a:lnTo>
                    <a:pt x="277888" y="322148"/>
                  </a:lnTo>
                  <a:lnTo>
                    <a:pt x="278168" y="322173"/>
                  </a:lnTo>
                  <a:lnTo>
                    <a:pt x="278536" y="322199"/>
                  </a:lnTo>
                  <a:lnTo>
                    <a:pt x="278930" y="322237"/>
                  </a:lnTo>
                  <a:lnTo>
                    <a:pt x="279539" y="322326"/>
                  </a:lnTo>
                  <a:lnTo>
                    <a:pt x="280390" y="322478"/>
                  </a:lnTo>
                  <a:lnTo>
                    <a:pt x="281241" y="322630"/>
                  </a:lnTo>
                  <a:lnTo>
                    <a:pt x="286397" y="324789"/>
                  </a:lnTo>
                  <a:lnTo>
                    <a:pt x="287426" y="325399"/>
                  </a:lnTo>
                  <a:lnTo>
                    <a:pt x="288315" y="326009"/>
                  </a:lnTo>
                  <a:lnTo>
                    <a:pt x="289052" y="326593"/>
                  </a:lnTo>
                  <a:lnTo>
                    <a:pt x="289814" y="327202"/>
                  </a:lnTo>
                  <a:lnTo>
                    <a:pt x="290423" y="327723"/>
                  </a:lnTo>
                  <a:lnTo>
                    <a:pt x="290931" y="328180"/>
                  </a:lnTo>
                </a:path>
                <a:path w="712470" h="1022984">
                  <a:moveTo>
                    <a:pt x="540994" y="475792"/>
                  </a:moveTo>
                  <a:lnTo>
                    <a:pt x="540842" y="476097"/>
                  </a:lnTo>
                  <a:lnTo>
                    <a:pt x="540664" y="476491"/>
                  </a:lnTo>
                  <a:lnTo>
                    <a:pt x="540448" y="476986"/>
                  </a:lnTo>
                  <a:lnTo>
                    <a:pt x="540232" y="477443"/>
                  </a:lnTo>
                  <a:lnTo>
                    <a:pt x="539991" y="478015"/>
                  </a:lnTo>
                  <a:lnTo>
                    <a:pt x="539686" y="478688"/>
                  </a:lnTo>
                  <a:lnTo>
                    <a:pt x="539407" y="479323"/>
                  </a:lnTo>
                  <a:lnTo>
                    <a:pt x="539076" y="479996"/>
                  </a:lnTo>
                  <a:lnTo>
                    <a:pt x="538734" y="480644"/>
                  </a:lnTo>
                  <a:lnTo>
                    <a:pt x="538403" y="481279"/>
                  </a:lnTo>
                  <a:lnTo>
                    <a:pt x="538073" y="481825"/>
                  </a:lnTo>
                  <a:lnTo>
                    <a:pt x="537730" y="482282"/>
                  </a:lnTo>
                  <a:lnTo>
                    <a:pt x="537400" y="482739"/>
                  </a:lnTo>
                  <a:lnTo>
                    <a:pt x="537095" y="483108"/>
                  </a:lnTo>
                  <a:lnTo>
                    <a:pt x="536854" y="483387"/>
                  </a:lnTo>
                  <a:lnTo>
                    <a:pt x="536600" y="483654"/>
                  </a:lnTo>
                  <a:lnTo>
                    <a:pt x="536333" y="483997"/>
                  </a:lnTo>
                  <a:lnTo>
                    <a:pt x="536092" y="484352"/>
                  </a:lnTo>
                  <a:lnTo>
                    <a:pt x="535838" y="484759"/>
                  </a:lnTo>
                  <a:lnTo>
                    <a:pt x="535686" y="485152"/>
                  </a:lnTo>
                  <a:lnTo>
                    <a:pt x="535635" y="485609"/>
                  </a:lnTo>
                  <a:lnTo>
                    <a:pt x="535571" y="486067"/>
                  </a:lnTo>
                  <a:lnTo>
                    <a:pt x="535635" y="486460"/>
                  </a:lnTo>
                  <a:lnTo>
                    <a:pt x="535838" y="486854"/>
                  </a:lnTo>
                  <a:lnTo>
                    <a:pt x="536028" y="487248"/>
                  </a:lnTo>
                  <a:lnTo>
                    <a:pt x="536295" y="487591"/>
                  </a:lnTo>
                  <a:lnTo>
                    <a:pt x="536600" y="487832"/>
                  </a:lnTo>
                  <a:lnTo>
                    <a:pt x="536943" y="488073"/>
                  </a:lnTo>
                  <a:lnTo>
                    <a:pt x="537210" y="488264"/>
                  </a:lnTo>
                  <a:lnTo>
                    <a:pt x="537489" y="488416"/>
                  </a:lnTo>
                  <a:lnTo>
                    <a:pt x="537667" y="488416"/>
                  </a:lnTo>
                  <a:lnTo>
                    <a:pt x="537857" y="488378"/>
                  </a:lnTo>
                  <a:lnTo>
                    <a:pt x="538073" y="488353"/>
                  </a:lnTo>
                  <a:lnTo>
                    <a:pt x="538276" y="488315"/>
                  </a:lnTo>
                  <a:lnTo>
                    <a:pt x="538492" y="488226"/>
                  </a:lnTo>
                  <a:lnTo>
                    <a:pt x="538708" y="488111"/>
                  </a:lnTo>
                  <a:lnTo>
                    <a:pt x="538949" y="488010"/>
                  </a:lnTo>
                  <a:lnTo>
                    <a:pt x="539140" y="487857"/>
                  </a:lnTo>
                  <a:lnTo>
                    <a:pt x="539318" y="487705"/>
                  </a:lnTo>
                  <a:lnTo>
                    <a:pt x="539470" y="487527"/>
                  </a:lnTo>
                  <a:lnTo>
                    <a:pt x="539623" y="487375"/>
                  </a:lnTo>
                  <a:lnTo>
                    <a:pt x="539775" y="487197"/>
                  </a:lnTo>
                  <a:lnTo>
                    <a:pt x="539927" y="487006"/>
                  </a:lnTo>
                  <a:lnTo>
                    <a:pt x="540054" y="486791"/>
                  </a:lnTo>
                  <a:lnTo>
                    <a:pt x="540169" y="486613"/>
                  </a:lnTo>
                  <a:lnTo>
                    <a:pt x="540969" y="485521"/>
                  </a:lnTo>
                  <a:lnTo>
                    <a:pt x="541083" y="485368"/>
                  </a:lnTo>
                  <a:lnTo>
                    <a:pt x="541235" y="485241"/>
                  </a:lnTo>
                  <a:lnTo>
                    <a:pt x="541388" y="485152"/>
                  </a:lnTo>
                  <a:lnTo>
                    <a:pt x="541515" y="485063"/>
                  </a:lnTo>
                  <a:lnTo>
                    <a:pt x="541756" y="484962"/>
                  </a:lnTo>
                  <a:lnTo>
                    <a:pt x="542429" y="485394"/>
                  </a:lnTo>
                  <a:lnTo>
                    <a:pt x="546265" y="492074"/>
                  </a:lnTo>
                  <a:lnTo>
                    <a:pt x="546023" y="493560"/>
                  </a:lnTo>
                  <a:lnTo>
                    <a:pt x="542759" y="501459"/>
                  </a:lnTo>
                  <a:lnTo>
                    <a:pt x="542086" y="501154"/>
                  </a:lnTo>
                  <a:lnTo>
                    <a:pt x="541299" y="500875"/>
                  </a:lnTo>
                  <a:lnTo>
                    <a:pt x="540385" y="500570"/>
                  </a:lnTo>
                  <a:lnTo>
                    <a:pt x="539445" y="500303"/>
                  </a:lnTo>
                  <a:lnTo>
                    <a:pt x="538403" y="500176"/>
                  </a:lnTo>
                  <a:lnTo>
                    <a:pt x="537311" y="500265"/>
                  </a:lnTo>
                  <a:lnTo>
                    <a:pt x="536181" y="500354"/>
                  </a:lnTo>
                  <a:lnTo>
                    <a:pt x="535114" y="500697"/>
                  </a:lnTo>
                  <a:lnTo>
                    <a:pt x="534136" y="501307"/>
                  </a:lnTo>
                  <a:lnTo>
                    <a:pt x="533158" y="501878"/>
                  </a:lnTo>
                  <a:lnTo>
                    <a:pt x="530301" y="505904"/>
                  </a:lnTo>
                  <a:lnTo>
                    <a:pt x="530415" y="506145"/>
                  </a:lnTo>
                  <a:lnTo>
                    <a:pt x="530606" y="506450"/>
                  </a:lnTo>
                  <a:lnTo>
                    <a:pt x="530809" y="506857"/>
                  </a:lnTo>
                  <a:lnTo>
                    <a:pt x="532942" y="509447"/>
                  </a:lnTo>
                  <a:lnTo>
                    <a:pt x="533400" y="509841"/>
                  </a:lnTo>
                  <a:lnTo>
                    <a:pt x="535508" y="510717"/>
                  </a:lnTo>
                  <a:lnTo>
                    <a:pt x="535940" y="510844"/>
                  </a:lnTo>
                  <a:lnTo>
                    <a:pt x="539496" y="514108"/>
                  </a:lnTo>
                  <a:lnTo>
                    <a:pt x="539686" y="514718"/>
                  </a:lnTo>
                  <a:lnTo>
                    <a:pt x="539750" y="515289"/>
                  </a:lnTo>
                  <a:lnTo>
                    <a:pt x="539686" y="515785"/>
                  </a:lnTo>
                  <a:lnTo>
                    <a:pt x="539597" y="516267"/>
                  </a:lnTo>
                  <a:lnTo>
                    <a:pt x="539496" y="516699"/>
                  </a:lnTo>
                  <a:lnTo>
                    <a:pt x="539381" y="517004"/>
                  </a:lnTo>
                  <a:lnTo>
                    <a:pt x="539318" y="517220"/>
                  </a:lnTo>
                  <a:lnTo>
                    <a:pt x="539191" y="517423"/>
                  </a:lnTo>
                  <a:lnTo>
                    <a:pt x="539076" y="517677"/>
                  </a:lnTo>
                  <a:lnTo>
                    <a:pt x="538949" y="517918"/>
                  </a:lnTo>
                  <a:lnTo>
                    <a:pt x="538772" y="518160"/>
                  </a:lnTo>
                  <a:lnTo>
                    <a:pt x="538530" y="518337"/>
                  </a:lnTo>
                  <a:lnTo>
                    <a:pt x="538314" y="518553"/>
                  </a:lnTo>
                  <a:lnTo>
                    <a:pt x="538073" y="518706"/>
                  </a:lnTo>
                  <a:lnTo>
                    <a:pt x="537794" y="518795"/>
                  </a:lnTo>
                  <a:lnTo>
                    <a:pt x="537514" y="518922"/>
                  </a:lnTo>
                  <a:lnTo>
                    <a:pt x="537248" y="518985"/>
                  </a:lnTo>
                  <a:lnTo>
                    <a:pt x="536968" y="518985"/>
                  </a:lnTo>
                  <a:lnTo>
                    <a:pt x="536663" y="519010"/>
                  </a:lnTo>
                  <a:lnTo>
                    <a:pt x="534771" y="518642"/>
                  </a:lnTo>
                  <a:lnTo>
                    <a:pt x="534441" y="518553"/>
                  </a:lnTo>
                  <a:lnTo>
                    <a:pt x="534111" y="518439"/>
                  </a:lnTo>
                  <a:lnTo>
                    <a:pt x="533806" y="518312"/>
                  </a:lnTo>
                  <a:lnTo>
                    <a:pt x="533527" y="518185"/>
                  </a:lnTo>
                  <a:lnTo>
                    <a:pt x="533285" y="518096"/>
                  </a:lnTo>
                  <a:lnTo>
                    <a:pt x="533044" y="518007"/>
                  </a:lnTo>
                  <a:lnTo>
                    <a:pt x="532853" y="517944"/>
                  </a:lnTo>
                  <a:lnTo>
                    <a:pt x="532701" y="517880"/>
                  </a:lnTo>
                  <a:lnTo>
                    <a:pt x="532739" y="517613"/>
                  </a:lnTo>
                  <a:lnTo>
                    <a:pt x="532790" y="517461"/>
                  </a:lnTo>
                  <a:lnTo>
                    <a:pt x="532828" y="517309"/>
                  </a:lnTo>
                  <a:lnTo>
                    <a:pt x="532917" y="517182"/>
                  </a:lnTo>
                  <a:lnTo>
                    <a:pt x="533158" y="516966"/>
                  </a:lnTo>
                  <a:lnTo>
                    <a:pt x="533311" y="516877"/>
                  </a:lnTo>
                  <a:lnTo>
                    <a:pt x="533463" y="516813"/>
                  </a:lnTo>
                  <a:lnTo>
                    <a:pt x="533615" y="516788"/>
                  </a:lnTo>
                  <a:lnTo>
                    <a:pt x="533806" y="516724"/>
                  </a:lnTo>
                  <a:lnTo>
                    <a:pt x="533984" y="516699"/>
                  </a:lnTo>
                  <a:lnTo>
                    <a:pt x="534136" y="516661"/>
                  </a:lnTo>
                  <a:lnTo>
                    <a:pt x="534314" y="516636"/>
                  </a:lnTo>
                  <a:lnTo>
                    <a:pt x="534466" y="516610"/>
                  </a:lnTo>
                  <a:lnTo>
                    <a:pt x="534657" y="516547"/>
                  </a:lnTo>
                  <a:lnTo>
                    <a:pt x="534809" y="516483"/>
                  </a:lnTo>
                  <a:lnTo>
                    <a:pt x="534962" y="516420"/>
                  </a:lnTo>
                  <a:lnTo>
                    <a:pt x="535508" y="515747"/>
                  </a:lnTo>
                  <a:lnTo>
                    <a:pt x="535508" y="515569"/>
                  </a:lnTo>
                  <a:lnTo>
                    <a:pt x="535533" y="515391"/>
                  </a:lnTo>
                  <a:lnTo>
                    <a:pt x="535571" y="515200"/>
                  </a:lnTo>
                  <a:lnTo>
                    <a:pt x="535571" y="515048"/>
                  </a:lnTo>
                  <a:lnTo>
                    <a:pt x="535292" y="514896"/>
                  </a:lnTo>
                  <a:lnTo>
                    <a:pt x="534924" y="514743"/>
                  </a:lnTo>
                  <a:lnTo>
                    <a:pt x="534504" y="514527"/>
                  </a:lnTo>
                  <a:lnTo>
                    <a:pt x="534073" y="514350"/>
                  </a:lnTo>
                  <a:lnTo>
                    <a:pt x="533527" y="514172"/>
                  </a:lnTo>
                  <a:lnTo>
                    <a:pt x="532917" y="513918"/>
                  </a:lnTo>
                  <a:lnTo>
                    <a:pt x="532307" y="513715"/>
                  </a:lnTo>
                  <a:lnTo>
                    <a:pt x="531698" y="513499"/>
                  </a:lnTo>
                  <a:lnTo>
                    <a:pt x="531063" y="513283"/>
                  </a:lnTo>
                  <a:lnTo>
                    <a:pt x="530415" y="513067"/>
                  </a:lnTo>
                  <a:lnTo>
                    <a:pt x="529780" y="512826"/>
                  </a:lnTo>
                  <a:lnTo>
                    <a:pt x="529170" y="512584"/>
                  </a:lnTo>
                  <a:lnTo>
                    <a:pt x="528523" y="512343"/>
                  </a:lnTo>
                  <a:lnTo>
                    <a:pt x="525602" y="510667"/>
                  </a:lnTo>
                  <a:lnTo>
                    <a:pt x="525056" y="510260"/>
                  </a:lnTo>
                  <a:lnTo>
                    <a:pt x="524535" y="509778"/>
                  </a:lnTo>
                  <a:lnTo>
                    <a:pt x="524078" y="509257"/>
                  </a:lnTo>
                  <a:lnTo>
                    <a:pt x="523595" y="508711"/>
                  </a:lnTo>
                  <a:lnTo>
                    <a:pt x="522249" y="506272"/>
                  </a:lnTo>
                  <a:lnTo>
                    <a:pt x="522465" y="506031"/>
                  </a:lnTo>
                  <a:lnTo>
                    <a:pt x="522706" y="505688"/>
                  </a:lnTo>
                  <a:lnTo>
                    <a:pt x="523011" y="505294"/>
                  </a:lnTo>
                  <a:lnTo>
                    <a:pt x="523316" y="504901"/>
                  </a:lnTo>
                  <a:lnTo>
                    <a:pt x="523684" y="504444"/>
                  </a:lnTo>
                  <a:lnTo>
                    <a:pt x="524103" y="503897"/>
                  </a:lnTo>
                  <a:lnTo>
                    <a:pt x="524535" y="503351"/>
                  </a:lnTo>
                  <a:lnTo>
                    <a:pt x="524992" y="502767"/>
                  </a:lnTo>
                  <a:lnTo>
                    <a:pt x="525424" y="502183"/>
                  </a:lnTo>
                  <a:lnTo>
                    <a:pt x="525881" y="501637"/>
                  </a:lnTo>
                  <a:lnTo>
                    <a:pt x="526275" y="501116"/>
                  </a:lnTo>
                  <a:lnTo>
                    <a:pt x="526605" y="500697"/>
                  </a:lnTo>
                  <a:lnTo>
                    <a:pt x="526948" y="500240"/>
                  </a:lnTo>
                  <a:lnTo>
                    <a:pt x="527189" y="499935"/>
                  </a:lnTo>
                  <a:lnTo>
                    <a:pt x="527342" y="499719"/>
                  </a:lnTo>
                  <a:lnTo>
                    <a:pt x="527519" y="499503"/>
                  </a:lnTo>
                  <a:lnTo>
                    <a:pt x="527672" y="499287"/>
                  </a:lnTo>
                  <a:lnTo>
                    <a:pt x="527824" y="499084"/>
                  </a:lnTo>
                  <a:lnTo>
                    <a:pt x="528015" y="498868"/>
                  </a:lnTo>
                  <a:lnTo>
                    <a:pt x="528167" y="498589"/>
                  </a:lnTo>
                  <a:lnTo>
                    <a:pt x="528650" y="497103"/>
                  </a:lnTo>
                  <a:lnTo>
                    <a:pt x="528561" y="496798"/>
                  </a:lnTo>
                  <a:lnTo>
                    <a:pt x="528408" y="496544"/>
                  </a:lnTo>
                  <a:lnTo>
                    <a:pt x="528256" y="496303"/>
                  </a:lnTo>
                  <a:lnTo>
                    <a:pt x="528104" y="496087"/>
                  </a:lnTo>
                  <a:lnTo>
                    <a:pt x="527913" y="495935"/>
                  </a:lnTo>
                  <a:lnTo>
                    <a:pt x="527799" y="495782"/>
                  </a:lnTo>
                  <a:lnTo>
                    <a:pt x="527608" y="495668"/>
                  </a:lnTo>
                  <a:lnTo>
                    <a:pt x="527431" y="495579"/>
                  </a:lnTo>
                  <a:lnTo>
                    <a:pt x="527215" y="495452"/>
                  </a:lnTo>
                  <a:lnTo>
                    <a:pt x="526973" y="495388"/>
                  </a:lnTo>
                  <a:lnTo>
                    <a:pt x="526732" y="495388"/>
                  </a:lnTo>
                  <a:lnTo>
                    <a:pt x="526453" y="495427"/>
                  </a:lnTo>
                  <a:lnTo>
                    <a:pt x="526186" y="495452"/>
                  </a:lnTo>
                  <a:lnTo>
                    <a:pt x="525907" y="495541"/>
                  </a:lnTo>
                  <a:lnTo>
                    <a:pt x="525627" y="495630"/>
                  </a:lnTo>
                  <a:lnTo>
                    <a:pt x="525386" y="495731"/>
                  </a:lnTo>
                  <a:lnTo>
                    <a:pt x="525170" y="495820"/>
                  </a:lnTo>
                  <a:lnTo>
                    <a:pt x="524967" y="495909"/>
                  </a:lnTo>
                  <a:lnTo>
                    <a:pt x="524776" y="495973"/>
                  </a:lnTo>
                  <a:lnTo>
                    <a:pt x="524624" y="496036"/>
                  </a:lnTo>
                  <a:lnTo>
                    <a:pt x="524294" y="496150"/>
                  </a:lnTo>
                  <a:lnTo>
                    <a:pt x="523862" y="496303"/>
                  </a:lnTo>
                  <a:lnTo>
                    <a:pt x="521423" y="497001"/>
                  </a:lnTo>
                  <a:lnTo>
                    <a:pt x="520966" y="497103"/>
                  </a:lnTo>
                  <a:lnTo>
                    <a:pt x="520573" y="497128"/>
                  </a:lnTo>
                  <a:lnTo>
                    <a:pt x="520179" y="497192"/>
                  </a:lnTo>
                  <a:lnTo>
                    <a:pt x="519785" y="497192"/>
                  </a:lnTo>
                  <a:lnTo>
                    <a:pt x="515518" y="494017"/>
                  </a:lnTo>
                  <a:lnTo>
                    <a:pt x="515175" y="493623"/>
                  </a:lnTo>
                  <a:lnTo>
                    <a:pt x="514934" y="493293"/>
                  </a:lnTo>
                  <a:lnTo>
                    <a:pt x="514692" y="492988"/>
                  </a:lnTo>
                  <a:lnTo>
                    <a:pt x="515175" y="492709"/>
                  </a:lnTo>
                  <a:lnTo>
                    <a:pt x="515721" y="492404"/>
                  </a:lnTo>
                  <a:lnTo>
                    <a:pt x="516305" y="492010"/>
                  </a:lnTo>
                  <a:lnTo>
                    <a:pt x="516890" y="491617"/>
                  </a:lnTo>
                  <a:lnTo>
                    <a:pt x="517309" y="491159"/>
                  </a:lnTo>
                  <a:lnTo>
                    <a:pt x="517652" y="490639"/>
                  </a:lnTo>
                  <a:lnTo>
                    <a:pt x="517956" y="490093"/>
                  </a:lnTo>
                  <a:lnTo>
                    <a:pt x="518071" y="489534"/>
                  </a:lnTo>
                  <a:lnTo>
                    <a:pt x="517956" y="488924"/>
                  </a:lnTo>
                  <a:lnTo>
                    <a:pt x="517855" y="488315"/>
                  </a:lnTo>
                  <a:lnTo>
                    <a:pt x="510387" y="481558"/>
                  </a:lnTo>
                  <a:lnTo>
                    <a:pt x="509536" y="481152"/>
                  </a:lnTo>
                  <a:lnTo>
                    <a:pt x="508774" y="480822"/>
                  </a:lnTo>
                  <a:lnTo>
                    <a:pt x="508139" y="480542"/>
                  </a:lnTo>
                  <a:lnTo>
                    <a:pt x="507492" y="480275"/>
                  </a:lnTo>
                  <a:lnTo>
                    <a:pt x="506984" y="480034"/>
                  </a:lnTo>
                  <a:lnTo>
                    <a:pt x="506552" y="479844"/>
                  </a:lnTo>
                  <a:lnTo>
                    <a:pt x="506679" y="479513"/>
                  </a:lnTo>
                  <a:lnTo>
                    <a:pt x="506730" y="479234"/>
                  </a:lnTo>
                  <a:lnTo>
                    <a:pt x="506793" y="479082"/>
                  </a:lnTo>
                  <a:lnTo>
                    <a:pt x="506857" y="478904"/>
                  </a:lnTo>
                  <a:lnTo>
                    <a:pt x="507288" y="478904"/>
                  </a:lnTo>
                  <a:lnTo>
                    <a:pt x="507746" y="478929"/>
                  </a:lnTo>
                  <a:lnTo>
                    <a:pt x="508292" y="478993"/>
                  </a:lnTo>
                  <a:lnTo>
                    <a:pt x="508838" y="479018"/>
                  </a:lnTo>
                  <a:lnTo>
                    <a:pt x="509473" y="479018"/>
                  </a:lnTo>
                  <a:lnTo>
                    <a:pt x="510209" y="478967"/>
                  </a:lnTo>
                  <a:lnTo>
                    <a:pt x="510908" y="478904"/>
                  </a:lnTo>
                  <a:lnTo>
                    <a:pt x="511606" y="478777"/>
                  </a:lnTo>
                  <a:lnTo>
                    <a:pt x="512279" y="478599"/>
                  </a:lnTo>
                  <a:lnTo>
                    <a:pt x="512978" y="478447"/>
                  </a:lnTo>
                  <a:lnTo>
                    <a:pt x="513651" y="478231"/>
                  </a:lnTo>
                  <a:lnTo>
                    <a:pt x="514324" y="477989"/>
                  </a:lnTo>
                  <a:lnTo>
                    <a:pt x="514997" y="477774"/>
                  </a:lnTo>
                  <a:lnTo>
                    <a:pt x="515670" y="477494"/>
                  </a:lnTo>
                  <a:lnTo>
                    <a:pt x="516305" y="477253"/>
                  </a:lnTo>
                  <a:lnTo>
                    <a:pt x="516978" y="476986"/>
                  </a:lnTo>
                  <a:lnTo>
                    <a:pt x="517652" y="476707"/>
                  </a:lnTo>
                  <a:lnTo>
                    <a:pt x="518287" y="476427"/>
                  </a:lnTo>
                  <a:lnTo>
                    <a:pt x="518960" y="476186"/>
                  </a:lnTo>
                  <a:lnTo>
                    <a:pt x="519633" y="475919"/>
                  </a:lnTo>
                  <a:lnTo>
                    <a:pt x="520293" y="475703"/>
                  </a:lnTo>
                  <a:lnTo>
                    <a:pt x="520966" y="475462"/>
                  </a:lnTo>
                  <a:lnTo>
                    <a:pt x="521550" y="475272"/>
                  </a:lnTo>
                  <a:lnTo>
                    <a:pt x="522071" y="475157"/>
                  </a:lnTo>
                  <a:lnTo>
                    <a:pt x="522554" y="475005"/>
                  </a:lnTo>
                  <a:lnTo>
                    <a:pt x="523011" y="474903"/>
                  </a:lnTo>
                  <a:lnTo>
                    <a:pt x="523341" y="474853"/>
                  </a:lnTo>
                  <a:lnTo>
                    <a:pt x="523748" y="474789"/>
                  </a:lnTo>
                  <a:lnTo>
                    <a:pt x="524141" y="474662"/>
                  </a:lnTo>
                  <a:lnTo>
                    <a:pt x="524598" y="474510"/>
                  </a:lnTo>
                  <a:lnTo>
                    <a:pt x="525056" y="474357"/>
                  </a:lnTo>
                  <a:lnTo>
                    <a:pt x="525449" y="474091"/>
                  </a:lnTo>
                  <a:lnTo>
                    <a:pt x="525754" y="473722"/>
                  </a:lnTo>
                  <a:lnTo>
                    <a:pt x="526059" y="473379"/>
                  </a:lnTo>
                  <a:lnTo>
                    <a:pt x="526237" y="472960"/>
                  </a:lnTo>
                  <a:lnTo>
                    <a:pt x="526300" y="472503"/>
                  </a:lnTo>
                  <a:lnTo>
                    <a:pt x="526364" y="472008"/>
                  </a:lnTo>
                  <a:lnTo>
                    <a:pt x="526364" y="471589"/>
                  </a:lnTo>
                  <a:lnTo>
                    <a:pt x="526237" y="471157"/>
                  </a:lnTo>
                  <a:lnTo>
                    <a:pt x="526148" y="470738"/>
                  </a:lnTo>
                  <a:lnTo>
                    <a:pt x="526034" y="470395"/>
                  </a:lnTo>
                  <a:lnTo>
                    <a:pt x="525932" y="470090"/>
                  </a:lnTo>
                  <a:lnTo>
                    <a:pt x="525843" y="469874"/>
                  </a:lnTo>
                  <a:lnTo>
                    <a:pt x="525780" y="469607"/>
                  </a:lnTo>
                  <a:lnTo>
                    <a:pt x="525691" y="469328"/>
                  </a:lnTo>
                  <a:lnTo>
                    <a:pt x="525627" y="469023"/>
                  </a:lnTo>
                  <a:lnTo>
                    <a:pt x="525627" y="468757"/>
                  </a:lnTo>
                  <a:lnTo>
                    <a:pt x="526884" y="466953"/>
                  </a:lnTo>
                  <a:lnTo>
                    <a:pt x="527100" y="466826"/>
                  </a:lnTo>
                  <a:lnTo>
                    <a:pt x="527278" y="466775"/>
                  </a:lnTo>
                  <a:lnTo>
                    <a:pt x="527558" y="466648"/>
                  </a:lnTo>
                  <a:lnTo>
                    <a:pt x="527862" y="466559"/>
                  </a:lnTo>
                  <a:lnTo>
                    <a:pt x="528193" y="466471"/>
                  </a:lnTo>
                  <a:lnTo>
                    <a:pt x="528497" y="466407"/>
                  </a:lnTo>
                  <a:lnTo>
                    <a:pt x="528777" y="466432"/>
                  </a:lnTo>
                  <a:lnTo>
                    <a:pt x="529018" y="466559"/>
                  </a:lnTo>
                  <a:lnTo>
                    <a:pt x="529234" y="466712"/>
                  </a:lnTo>
                  <a:lnTo>
                    <a:pt x="529386" y="466890"/>
                  </a:lnTo>
                  <a:lnTo>
                    <a:pt x="529437" y="467194"/>
                  </a:lnTo>
                  <a:lnTo>
                    <a:pt x="529539" y="467499"/>
                  </a:lnTo>
                  <a:lnTo>
                    <a:pt x="529564" y="467779"/>
                  </a:lnTo>
                  <a:lnTo>
                    <a:pt x="529539" y="468083"/>
                  </a:lnTo>
                  <a:lnTo>
                    <a:pt x="529539" y="468350"/>
                  </a:lnTo>
                  <a:lnTo>
                    <a:pt x="529501" y="468630"/>
                  </a:lnTo>
                  <a:lnTo>
                    <a:pt x="529501" y="468807"/>
                  </a:lnTo>
                  <a:lnTo>
                    <a:pt x="529691" y="468845"/>
                  </a:lnTo>
                  <a:lnTo>
                    <a:pt x="529894" y="468871"/>
                  </a:lnTo>
                  <a:lnTo>
                    <a:pt x="530174" y="468909"/>
                  </a:lnTo>
                  <a:lnTo>
                    <a:pt x="531850" y="469722"/>
                  </a:lnTo>
                  <a:lnTo>
                    <a:pt x="532130" y="469912"/>
                  </a:lnTo>
                  <a:lnTo>
                    <a:pt x="532396" y="470128"/>
                  </a:lnTo>
                  <a:lnTo>
                    <a:pt x="532676" y="470369"/>
                  </a:lnTo>
                  <a:lnTo>
                    <a:pt x="532917" y="470585"/>
                  </a:lnTo>
                  <a:lnTo>
                    <a:pt x="533196" y="470827"/>
                  </a:lnTo>
                  <a:lnTo>
                    <a:pt x="533463" y="471043"/>
                  </a:lnTo>
                  <a:lnTo>
                    <a:pt x="533704" y="471246"/>
                  </a:lnTo>
                  <a:lnTo>
                    <a:pt x="533984" y="471462"/>
                  </a:lnTo>
                  <a:lnTo>
                    <a:pt x="536270" y="472528"/>
                  </a:lnTo>
                  <a:lnTo>
                    <a:pt x="536511" y="472567"/>
                  </a:lnTo>
                  <a:lnTo>
                    <a:pt x="536702" y="472567"/>
                  </a:lnTo>
                  <a:lnTo>
                    <a:pt x="536905" y="472592"/>
                  </a:lnTo>
                  <a:lnTo>
                    <a:pt x="537210" y="472617"/>
                  </a:lnTo>
                  <a:lnTo>
                    <a:pt x="537552" y="472681"/>
                  </a:lnTo>
                  <a:lnTo>
                    <a:pt x="537883" y="472719"/>
                  </a:lnTo>
                  <a:lnTo>
                    <a:pt x="538251" y="472833"/>
                  </a:lnTo>
                  <a:lnTo>
                    <a:pt x="538645" y="473049"/>
                  </a:lnTo>
                  <a:lnTo>
                    <a:pt x="539038" y="473227"/>
                  </a:lnTo>
                  <a:lnTo>
                    <a:pt x="539407" y="473481"/>
                  </a:lnTo>
                  <a:lnTo>
                    <a:pt x="539750" y="473811"/>
                  </a:lnTo>
                  <a:lnTo>
                    <a:pt x="540080" y="474141"/>
                  </a:lnTo>
                  <a:lnTo>
                    <a:pt x="540359" y="474484"/>
                  </a:lnTo>
                  <a:lnTo>
                    <a:pt x="540537" y="474853"/>
                  </a:lnTo>
                  <a:lnTo>
                    <a:pt x="540753" y="475183"/>
                  </a:lnTo>
                  <a:lnTo>
                    <a:pt x="540905" y="475513"/>
                  </a:lnTo>
                  <a:lnTo>
                    <a:pt x="540994" y="475792"/>
                  </a:lnTo>
                </a:path>
                <a:path w="712470" h="1022984">
                  <a:moveTo>
                    <a:pt x="354482" y="663003"/>
                  </a:moveTo>
                  <a:lnTo>
                    <a:pt x="353974" y="662724"/>
                  </a:lnTo>
                  <a:lnTo>
                    <a:pt x="353364" y="662419"/>
                  </a:lnTo>
                  <a:lnTo>
                    <a:pt x="352717" y="662025"/>
                  </a:lnTo>
                  <a:lnTo>
                    <a:pt x="350342" y="659498"/>
                  </a:lnTo>
                  <a:lnTo>
                    <a:pt x="350342" y="658888"/>
                  </a:lnTo>
                  <a:lnTo>
                    <a:pt x="350316" y="658279"/>
                  </a:lnTo>
                  <a:lnTo>
                    <a:pt x="350494" y="657694"/>
                  </a:lnTo>
                  <a:lnTo>
                    <a:pt x="350824" y="657174"/>
                  </a:lnTo>
                  <a:lnTo>
                    <a:pt x="351167" y="656628"/>
                  </a:lnTo>
                  <a:lnTo>
                    <a:pt x="351497" y="656170"/>
                  </a:lnTo>
                  <a:lnTo>
                    <a:pt x="351866" y="655777"/>
                  </a:lnTo>
                  <a:lnTo>
                    <a:pt x="351256" y="655383"/>
                  </a:lnTo>
                  <a:lnTo>
                    <a:pt x="350494" y="654951"/>
                  </a:lnTo>
                  <a:lnTo>
                    <a:pt x="349580" y="654558"/>
                  </a:lnTo>
                  <a:lnTo>
                    <a:pt x="348665" y="654126"/>
                  </a:lnTo>
                  <a:lnTo>
                    <a:pt x="347599" y="653884"/>
                  </a:lnTo>
                  <a:lnTo>
                    <a:pt x="346405" y="653770"/>
                  </a:lnTo>
                  <a:lnTo>
                    <a:pt x="345186" y="653643"/>
                  </a:lnTo>
                  <a:lnTo>
                    <a:pt x="339521" y="654926"/>
                  </a:lnTo>
                  <a:lnTo>
                    <a:pt x="338582" y="655320"/>
                  </a:lnTo>
                  <a:lnTo>
                    <a:pt x="337781" y="655650"/>
                  </a:lnTo>
                  <a:lnTo>
                    <a:pt x="337146" y="655993"/>
                  </a:lnTo>
                  <a:lnTo>
                    <a:pt x="336905" y="655472"/>
                  </a:lnTo>
                  <a:lnTo>
                    <a:pt x="336562" y="654799"/>
                  </a:lnTo>
                  <a:lnTo>
                    <a:pt x="336169" y="654037"/>
                  </a:lnTo>
                  <a:lnTo>
                    <a:pt x="335737" y="653275"/>
                  </a:lnTo>
                  <a:lnTo>
                    <a:pt x="335254" y="652399"/>
                  </a:lnTo>
                  <a:lnTo>
                    <a:pt x="334708" y="651383"/>
                  </a:lnTo>
                  <a:lnTo>
                    <a:pt x="334162" y="650354"/>
                  </a:lnTo>
                  <a:lnTo>
                    <a:pt x="333603" y="649351"/>
                  </a:lnTo>
                  <a:lnTo>
                    <a:pt x="333057" y="648335"/>
                  </a:lnTo>
                  <a:lnTo>
                    <a:pt x="332511" y="647331"/>
                  </a:lnTo>
                  <a:lnTo>
                    <a:pt x="331990" y="646328"/>
                  </a:lnTo>
                  <a:lnTo>
                    <a:pt x="331508" y="645325"/>
                  </a:lnTo>
                  <a:lnTo>
                    <a:pt x="331012" y="644283"/>
                  </a:lnTo>
                  <a:lnTo>
                    <a:pt x="330555" y="643280"/>
                  </a:lnTo>
                  <a:lnTo>
                    <a:pt x="330136" y="642239"/>
                  </a:lnTo>
                  <a:lnTo>
                    <a:pt x="329704" y="641210"/>
                  </a:lnTo>
                  <a:lnTo>
                    <a:pt x="329374" y="640143"/>
                  </a:lnTo>
                  <a:lnTo>
                    <a:pt x="329069" y="639076"/>
                  </a:lnTo>
                  <a:lnTo>
                    <a:pt x="328764" y="638009"/>
                  </a:lnTo>
                  <a:lnTo>
                    <a:pt x="328523" y="636905"/>
                  </a:lnTo>
                  <a:lnTo>
                    <a:pt x="328371" y="635812"/>
                  </a:lnTo>
                  <a:lnTo>
                    <a:pt x="328180" y="634682"/>
                  </a:lnTo>
                  <a:lnTo>
                    <a:pt x="328117" y="633704"/>
                  </a:lnTo>
                  <a:lnTo>
                    <a:pt x="328117" y="632828"/>
                  </a:lnTo>
                  <a:lnTo>
                    <a:pt x="328155" y="631939"/>
                  </a:lnTo>
                  <a:lnTo>
                    <a:pt x="328180" y="631215"/>
                  </a:lnTo>
                  <a:lnTo>
                    <a:pt x="328244" y="630605"/>
                  </a:lnTo>
                  <a:lnTo>
                    <a:pt x="328422" y="630542"/>
                  </a:lnTo>
                  <a:lnTo>
                    <a:pt x="328637" y="630453"/>
                  </a:lnTo>
                  <a:lnTo>
                    <a:pt x="328917" y="630389"/>
                  </a:lnTo>
                  <a:lnTo>
                    <a:pt x="329184" y="630326"/>
                  </a:lnTo>
                  <a:lnTo>
                    <a:pt x="329463" y="630301"/>
                  </a:lnTo>
                  <a:lnTo>
                    <a:pt x="329742" y="630326"/>
                  </a:lnTo>
                  <a:lnTo>
                    <a:pt x="330009" y="630326"/>
                  </a:lnTo>
                  <a:lnTo>
                    <a:pt x="330288" y="630389"/>
                  </a:lnTo>
                  <a:lnTo>
                    <a:pt x="330504" y="630478"/>
                  </a:lnTo>
                  <a:lnTo>
                    <a:pt x="330746" y="630567"/>
                  </a:lnTo>
                  <a:lnTo>
                    <a:pt x="330962" y="630694"/>
                  </a:lnTo>
                  <a:lnTo>
                    <a:pt x="331165" y="630847"/>
                  </a:lnTo>
                  <a:lnTo>
                    <a:pt x="331355" y="630961"/>
                  </a:lnTo>
                  <a:lnTo>
                    <a:pt x="331571" y="631113"/>
                  </a:lnTo>
                  <a:lnTo>
                    <a:pt x="331749" y="631266"/>
                  </a:lnTo>
                  <a:lnTo>
                    <a:pt x="331927" y="631418"/>
                  </a:lnTo>
                  <a:lnTo>
                    <a:pt x="332117" y="631545"/>
                  </a:lnTo>
                  <a:lnTo>
                    <a:pt x="332295" y="631672"/>
                  </a:lnTo>
                  <a:lnTo>
                    <a:pt x="332486" y="631825"/>
                  </a:lnTo>
                  <a:lnTo>
                    <a:pt x="332689" y="631913"/>
                  </a:lnTo>
                  <a:lnTo>
                    <a:pt x="332879" y="631977"/>
                  </a:lnTo>
                  <a:lnTo>
                    <a:pt x="333095" y="632028"/>
                  </a:lnTo>
                  <a:lnTo>
                    <a:pt x="333273" y="632066"/>
                  </a:lnTo>
                  <a:lnTo>
                    <a:pt x="333425" y="632066"/>
                  </a:lnTo>
                  <a:lnTo>
                    <a:pt x="333603" y="632028"/>
                  </a:lnTo>
                  <a:lnTo>
                    <a:pt x="333756" y="632002"/>
                  </a:lnTo>
                  <a:lnTo>
                    <a:pt x="334924" y="631393"/>
                  </a:lnTo>
                  <a:lnTo>
                    <a:pt x="335102" y="631240"/>
                  </a:lnTo>
                  <a:lnTo>
                    <a:pt x="335254" y="631063"/>
                  </a:lnTo>
                  <a:lnTo>
                    <a:pt x="335343" y="630847"/>
                  </a:lnTo>
                  <a:lnTo>
                    <a:pt x="335470" y="630631"/>
                  </a:lnTo>
                  <a:lnTo>
                    <a:pt x="335559" y="630415"/>
                  </a:lnTo>
                  <a:lnTo>
                    <a:pt x="335648" y="630199"/>
                  </a:lnTo>
                  <a:lnTo>
                    <a:pt x="335711" y="629958"/>
                  </a:lnTo>
                  <a:lnTo>
                    <a:pt x="335800" y="629742"/>
                  </a:lnTo>
                  <a:lnTo>
                    <a:pt x="335864" y="629500"/>
                  </a:lnTo>
                  <a:lnTo>
                    <a:pt x="335927" y="629259"/>
                  </a:lnTo>
                  <a:lnTo>
                    <a:pt x="335991" y="629018"/>
                  </a:lnTo>
                  <a:lnTo>
                    <a:pt x="336042" y="628777"/>
                  </a:lnTo>
                  <a:lnTo>
                    <a:pt x="336105" y="628561"/>
                  </a:lnTo>
                  <a:lnTo>
                    <a:pt x="336194" y="628319"/>
                  </a:lnTo>
                  <a:lnTo>
                    <a:pt x="336296" y="628103"/>
                  </a:lnTo>
                  <a:lnTo>
                    <a:pt x="336346" y="627862"/>
                  </a:lnTo>
                  <a:lnTo>
                    <a:pt x="336473" y="627672"/>
                  </a:lnTo>
                  <a:lnTo>
                    <a:pt x="336562" y="627519"/>
                  </a:lnTo>
                  <a:lnTo>
                    <a:pt x="336651" y="627367"/>
                  </a:lnTo>
                  <a:lnTo>
                    <a:pt x="336842" y="627189"/>
                  </a:lnTo>
                  <a:lnTo>
                    <a:pt x="337083" y="627151"/>
                  </a:lnTo>
                  <a:lnTo>
                    <a:pt x="337362" y="627151"/>
                  </a:lnTo>
                  <a:lnTo>
                    <a:pt x="337540" y="627189"/>
                  </a:lnTo>
                  <a:lnTo>
                    <a:pt x="337718" y="627214"/>
                  </a:lnTo>
                  <a:lnTo>
                    <a:pt x="337934" y="627278"/>
                  </a:lnTo>
                  <a:lnTo>
                    <a:pt x="338124" y="627341"/>
                  </a:lnTo>
                  <a:lnTo>
                    <a:pt x="338302" y="627430"/>
                  </a:lnTo>
                  <a:lnTo>
                    <a:pt x="338518" y="627494"/>
                  </a:lnTo>
                  <a:lnTo>
                    <a:pt x="338696" y="627583"/>
                  </a:lnTo>
                  <a:lnTo>
                    <a:pt x="338912" y="627672"/>
                  </a:lnTo>
                  <a:lnTo>
                    <a:pt x="339090" y="627761"/>
                  </a:lnTo>
                  <a:lnTo>
                    <a:pt x="339305" y="627824"/>
                  </a:lnTo>
                  <a:lnTo>
                    <a:pt x="339547" y="627913"/>
                  </a:lnTo>
                  <a:lnTo>
                    <a:pt x="339763" y="627976"/>
                  </a:lnTo>
                  <a:lnTo>
                    <a:pt x="340004" y="628040"/>
                  </a:lnTo>
                  <a:lnTo>
                    <a:pt x="340258" y="628065"/>
                  </a:lnTo>
                  <a:lnTo>
                    <a:pt x="340499" y="628103"/>
                  </a:lnTo>
                  <a:lnTo>
                    <a:pt x="340766" y="628129"/>
                  </a:lnTo>
                  <a:lnTo>
                    <a:pt x="341071" y="628103"/>
                  </a:lnTo>
                  <a:lnTo>
                    <a:pt x="341350" y="628103"/>
                  </a:lnTo>
                  <a:lnTo>
                    <a:pt x="341630" y="628040"/>
                  </a:lnTo>
                  <a:lnTo>
                    <a:pt x="341871" y="627976"/>
                  </a:lnTo>
                  <a:lnTo>
                    <a:pt x="342112" y="627913"/>
                  </a:lnTo>
                  <a:lnTo>
                    <a:pt x="342353" y="627862"/>
                  </a:lnTo>
                  <a:lnTo>
                    <a:pt x="342544" y="627799"/>
                  </a:lnTo>
                  <a:lnTo>
                    <a:pt x="342658" y="627608"/>
                  </a:lnTo>
                  <a:lnTo>
                    <a:pt x="342747" y="627367"/>
                  </a:lnTo>
                  <a:lnTo>
                    <a:pt x="342811" y="627100"/>
                  </a:lnTo>
                  <a:lnTo>
                    <a:pt x="342874" y="626846"/>
                  </a:lnTo>
                  <a:lnTo>
                    <a:pt x="342963" y="626579"/>
                  </a:lnTo>
                  <a:lnTo>
                    <a:pt x="343052" y="626275"/>
                  </a:lnTo>
                  <a:lnTo>
                    <a:pt x="343154" y="625970"/>
                  </a:lnTo>
                  <a:lnTo>
                    <a:pt x="343242" y="625690"/>
                  </a:lnTo>
                  <a:lnTo>
                    <a:pt x="343357" y="625449"/>
                  </a:lnTo>
                  <a:lnTo>
                    <a:pt x="343484" y="625233"/>
                  </a:lnTo>
                  <a:lnTo>
                    <a:pt x="343611" y="625055"/>
                  </a:lnTo>
                  <a:lnTo>
                    <a:pt x="343814" y="624751"/>
                  </a:lnTo>
                  <a:lnTo>
                    <a:pt x="344004" y="624560"/>
                  </a:lnTo>
                  <a:lnTo>
                    <a:pt x="344182" y="624357"/>
                  </a:lnTo>
                  <a:lnTo>
                    <a:pt x="347167" y="623100"/>
                  </a:lnTo>
                  <a:lnTo>
                    <a:pt x="347510" y="623100"/>
                  </a:lnTo>
                  <a:lnTo>
                    <a:pt x="347840" y="623100"/>
                  </a:lnTo>
                  <a:lnTo>
                    <a:pt x="348208" y="623100"/>
                  </a:lnTo>
                  <a:lnTo>
                    <a:pt x="348538" y="623100"/>
                  </a:lnTo>
                  <a:lnTo>
                    <a:pt x="348881" y="623138"/>
                  </a:lnTo>
                  <a:lnTo>
                    <a:pt x="349211" y="623163"/>
                  </a:lnTo>
                  <a:lnTo>
                    <a:pt x="349580" y="623189"/>
                  </a:lnTo>
                  <a:lnTo>
                    <a:pt x="349910" y="623189"/>
                  </a:lnTo>
                  <a:lnTo>
                    <a:pt x="350253" y="623227"/>
                  </a:lnTo>
                  <a:lnTo>
                    <a:pt x="350558" y="623252"/>
                  </a:lnTo>
                  <a:lnTo>
                    <a:pt x="350799" y="623252"/>
                  </a:lnTo>
                  <a:lnTo>
                    <a:pt x="351472" y="623252"/>
                  </a:lnTo>
                  <a:lnTo>
                    <a:pt x="351688" y="623252"/>
                  </a:lnTo>
                  <a:lnTo>
                    <a:pt x="351955" y="623290"/>
                  </a:lnTo>
                  <a:lnTo>
                    <a:pt x="352298" y="623341"/>
                  </a:lnTo>
                  <a:lnTo>
                    <a:pt x="352628" y="623404"/>
                  </a:lnTo>
                  <a:lnTo>
                    <a:pt x="352958" y="623595"/>
                  </a:lnTo>
                  <a:lnTo>
                    <a:pt x="353263" y="623862"/>
                  </a:lnTo>
                  <a:lnTo>
                    <a:pt x="353606" y="624141"/>
                  </a:lnTo>
                  <a:lnTo>
                    <a:pt x="354482" y="627037"/>
                  </a:lnTo>
                  <a:lnTo>
                    <a:pt x="354482" y="627888"/>
                  </a:lnTo>
                  <a:lnTo>
                    <a:pt x="354482" y="632485"/>
                  </a:lnTo>
                  <a:lnTo>
                    <a:pt x="354482" y="640232"/>
                  </a:lnTo>
                  <a:lnTo>
                    <a:pt x="354482" y="649198"/>
                  </a:lnTo>
                  <a:lnTo>
                    <a:pt x="354482" y="657174"/>
                  </a:lnTo>
                  <a:lnTo>
                    <a:pt x="354482" y="663003"/>
                  </a:lnTo>
                </a:path>
                <a:path w="712470" h="1022984">
                  <a:moveTo>
                    <a:pt x="421487" y="583565"/>
                  </a:moveTo>
                  <a:lnTo>
                    <a:pt x="421970" y="583869"/>
                  </a:lnTo>
                  <a:lnTo>
                    <a:pt x="422516" y="584238"/>
                  </a:lnTo>
                  <a:lnTo>
                    <a:pt x="423189" y="584631"/>
                  </a:lnTo>
                  <a:lnTo>
                    <a:pt x="428091" y="586765"/>
                  </a:lnTo>
                  <a:lnTo>
                    <a:pt x="428955" y="587019"/>
                  </a:lnTo>
                  <a:lnTo>
                    <a:pt x="429742" y="587197"/>
                  </a:lnTo>
                  <a:lnTo>
                    <a:pt x="430479" y="587260"/>
                  </a:lnTo>
                  <a:lnTo>
                    <a:pt x="431177" y="587349"/>
                  </a:lnTo>
                  <a:lnTo>
                    <a:pt x="431787" y="587413"/>
                  </a:lnTo>
                  <a:lnTo>
                    <a:pt x="432308" y="587438"/>
                  </a:lnTo>
                  <a:lnTo>
                    <a:pt x="432511" y="587438"/>
                  </a:lnTo>
                  <a:lnTo>
                    <a:pt x="432790" y="587438"/>
                  </a:lnTo>
                  <a:lnTo>
                    <a:pt x="435165" y="586257"/>
                  </a:lnTo>
                  <a:lnTo>
                    <a:pt x="435356" y="586041"/>
                  </a:lnTo>
                  <a:lnTo>
                    <a:pt x="435508" y="585800"/>
                  </a:lnTo>
                  <a:lnTo>
                    <a:pt x="435686" y="585546"/>
                  </a:lnTo>
                  <a:lnTo>
                    <a:pt x="435838" y="585304"/>
                  </a:lnTo>
                  <a:lnTo>
                    <a:pt x="435991" y="585089"/>
                  </a:lnTo>
                  <a:lnTo>
                    <a:pt x="436168" y="584847"/>
                  </a:lnTo>
                  <a:lnTo>
                    <a:pt x="436359" y="584631"/>
                  </a:lnTo>
                  <a:lnTo>
                    <a:pt x="436511" y="584390"/>
                  </a:lnTo>
                  <a:lnTo>
                    <a:pt x="436727" y="584212"/>
                  </a:lnTo>
                  <a:lnTo>
                    <a:pt x="436930" y="584022"/>
                  </a:lnTo>
                  <a:lnTo>
                    <a:pt x="437146" y="583844"/>
                  </a:lnTo>
                  <a:lnTo>
                    <a:pt x="437388" y="583717"/>
                  </a:lnTo>
                  <a:lnTo>
                    <a:pt x="437603" y="583666"/>
                  </a:lnTo>
                  <a:lnTo>
                    <a:pt x="437819" y="583565"/>
                  </a:lnTo>
                  <a:lnTo>
                    <a:pt x="438035" y="583514"/>
                  </a:lnTo>
                  <a:lnTo>
                    <a:pt x="438188" y="583476"/>
                  </a:lnTo>
                  <a:lnTo>
                    <a:pt x="438365" y="583476"/>
                  </a:lnTo>
                  <a:lnTo>
                    <a:pt x="438556" y="583450"/>
                  </a:lnTo>
                  <a:lnTo>
                    <a:pt x="438797" y="583450"/>
                  </a:lnTo>
                  <a:lnTo>
                    <a:pt x="439013" y="583476"/>
                  </a:lnTo>
                  <a:lnTo>
                    <a:pt x="439280" y="583514"/>
                  </a:lnTo>
                  <a:lnTo>
                    <a:pt x="439559" y="583603"/>
                  </a:lnTo>
                  <a:lnTo>
                    <a:pt x="439864" y="583692"/>
                  </a:lnTo>
                  <a:lnTo>
                    <a:pt x="440131" y="583780"/>
                  </a:lnTo>
                  <a:lnTo>
                    <a:pt x="440410" y="583933"/>
                  </a:lnTo>
                  <a:lnTo>
                    <a:pt x="440690" y="584060"/>
                  </a:lnTo>
                  <a:lnTo>
                    <a:pt x="440956" y="584174"/>
                  </a:lnTo>
                  <a:lnTo>
                    <a:pt x="441198" y="584327"/>
                  </a:lnTo>
                  <a:lnTo>
                    <a:pt x="441477" y="584479"/>
                  </a:lnTo>
                  <a:lnTo>
                    <a:pt x="441756" y="584606"/>
                  </a:lnTo>
                  <a:lnTo>
                    <a:pt x="441998" y="584733"/>
                  </a:lnTo>
                  <a:lnTo>
                    <a:pt x="442264" y="584847"/>
                  </a:lnTo>
                  <a:lnTo>
                    <a:pt x="442518" y="584911"/>
                  </a:lnTo>
                  <a:lnTo>
                    <a:pt x="442785" y="584974"/>
                  </a:lnTo>
                  <a:lnTo>
                    <a:pt x="443064" y="585038"/>
                  </a:lnTo>
                  <a:lnTo>
                    <a:pt x="443331" y="585038"/>
                  </a:lnTo>
                  <a:lnTo>
                    <a:pt x="443611" y="585000"/>
                  </a:lnTo>
                  <a:lnTo>
                    <a:pt x="443890" y="584974"/>
                  </a:lnTo>
                  <a:lnTo>
                    <a:pt x="444131" y="584885"/>
                  </a:lnTo>
                  <a:lnTo>
                    <a:pt x="444347" y="584758"/>
                  </a:lnTo>
                  <a:lnTo>
                    <a:pt x="444588" y="584631"/>
                  </a:lnTo>
                  <a:lnTo>
                    <a:pt x="444766" y="584479"/>
                  </a:lnTo>
                  <a:lnTo>
                    <a:pt x="444919" y="584365"/>
                  </a:lnTo>
                  <a:lnTo>
                    <a:pt x="445109" y="584174"/>
                  </a:lnTo>
                  <a:lnTo>
                    <a:pt x="445262" y="584060"/>
                  </a:lnTo>
                  <a:lnTo>
                    <a:pt x="445376" y="583933"/>
                  </a:lnTo>
                  <a:lnTo>
                    <a:pt x="445528" y="583755"/>
                  </a:lnTo>
                  <a:lnTo>
                    <a:pt x="445719" y="583565"/>
                  </a:lnTo>
                  <a:lnTo>
                    <a:pt x="445897" y="583387"/>
                  </a:lnTo>
                  <a:lnTo>
                    <a:pt x="446112" y="583234"/>
                  </a:lnTo>
                  <a:lnTo>
                    <a:pt x="446354" y="583082"/>
                  </a:lnTo>
                  <a:lnTo>
                    <a:pt x="446595" y="582930"/>
                  </a:lnTo>
                  <a:lnTo>
                    <a:pt x="446836" y="582841"/>
                  </a:lnTo>
                  <a:lnTo>
                    <a:pt x="447090" y="582777"/>
                  </a:lnTo>
                  <a:lnTo>
                    <a:pt x="447332" y="582714"/>
                  </a:lnTo>
                  <a:lnTo>
                    <a:pt x="447573" y="582688"/>
                  </a:lnTo>
                  <a:lnTo>
                    <a:pt x="447789" y="582650"/>
                  </a:lnTo>
                  <a:lnTo>
                    <a:pt x="448030" y="582752"/>
                  </a:lnTo>
                  <a:lnTo>
                    <a:pt x="448310" y="582841"/>
                  </a:lnTo>
                  <a:lnTo>
                    <a:pt x="448665" y="582993"/>
                  </a:lnTo>
                  <a:lnTo>
                    <a:pt x="449033" y="583145"/>
                  </a:lnTo>
                  <a:lnTo>
                    <a:pt x="449427" y="583361"/>
                  </a:lnTo>
                  <a:lnTo>
                    <a:pt x="449922" y="583603"/>
                  </a:lnTo>
                  <a:lnTo>
                    <a:pt x="450380" y="583869"/>
                  </a:lnTo>
                  <a:lnTo>
                    <a:pt x="450837" y="584149"/>
                  </a:lnTo>
                  <a:lnTo>
                    <a:pt x="451319" y="584454"/>
                  </a:lnTo>
                  <a:lnTo>
                    <a:pt x="451777" y="584733"/>
                  </a:lnTo>
                  <a:lnTo>
                    <a:pt x="452272" y="585038"/>
                  </a:lnTo>
                  <a:lnTo>
                    <a:pt x="452755" y="585304"/>
                  </a:lnTo>
                  <a:lnTo>
                    <a:pt x="453237" y="585609"/>
                  </a:lnTo>
                  <a:lnTo>
                    <a:pt x="453732" y="585851"/>
                  </a:lnTo>
                  <a:lnTo>
                    <a:pt x="454253" y="586105"/>
                  </a:lnTo>
                  <a:lnTo>
                    <a:pt x="454736" y="586346"/>
                  </a:lnTo>
                  <a:lnTo>
                    <a:pt x="455282" y="586524"/>
                  </a:lnTo>
                  <a:lnTo>
                    <a:pt x="458089" y="586981"/>
                  </a:lnTo>
                  <a:lnTo>
                    <a:pt x="458635" y="586955"/>
                  </a:lnTo>
                  <a:lnTo>
                    <a:pt x="459092" y="586867"/>
                  </a:lnTo>
                  <a:lnTo>
                    <a:pt x="459587" y="586765"/>
                  </a:lnTo>
                  <a:lnTo>
                    <a:pt x="460006" y="586651"/>
                  </a:lnTo>
                  <a:lnTo>
                    <a:pt x="460349" y="586524"/>
                  </a:lnTo>
                  <a:lnTo>
                    <a:pt x="460552" y="586498"/>
                  </a:lnTo>
                  <a:lnTo>
                    <a:pt x="460743" y="586524"/>
                  </a:lnTo>
                  <a:lnTo>
                    <a:pt x="460895" y="586562"/>
                  </a:lnTo>
                  <a:lnTo>
                    <a:pt x="461073" y="586676"/>
                  </a:lnTo>
                  <a:lnTo>
                    <a:pt x="461314" y="586892"/>
                  </a:lnTo>
                  <a:lnTo>
                    <a:pt x="461568" y="587070"/>
                  </a:lnTo>
                  <a:lnTo>
                    <a:pt x="462445" y="588416"/>
                  </a:lnTo>
                  <a:lnTo>
                    <a:pt x="462572" y="588657"/>
                  </a:lnTo>
                  <a:lnTo>
                    <a:pt x="462635" y="588848"/>
                  </a:lnTo>
                  <a:lnTo>
                    <a:pt x="462686" y="589000"/>
                  </a:lnTo>
                  <a:lnTo>
                    <a:pt x="462724" y="589153"/>
                  </a:lnTo>
                  <a:lnTo>
                    <a:pt x="462788" y="589356"/>
                  </a:lnTo>
                  <a:lnTo>
                    <a:pt x="462813" y="589572"/>
                  </a:lnTo>
                  <a:lnTo>
                    <a:pt x="462838" y="589813"/>
                  </a:lnTo>
                  <a:lnTo>
                    <a:pt x="462813" y="590092"/>
                  </a:lnTo>
                  <a:lnTo>
                    <a:pt x="462724" y="590372"/>
                  </a:lnTo>
                  <a:lnTo>
                    <a:pt x="462661" y="590638"/>
                  </a:lnTo>
                  <a:lnTo>
                    <a:pt x="462508" y="590880"/>
                  </a:lnTo>
                  <a:lnTo>
                    <a:pt x="462356" y="591134"/>
                  </a:lnTo>
                  <a:lnTo>
                    <a:pt x="462178" y="591337"/>
                  </a:lnTo>
                  <a:lnTo>
                    <a:pt x="461314" y="592010"/>
                  </a:lnTo>
                  <a:lnTo>
                    <a:pt x="461162" y="592099"/>
                  </a:lnTo>
                  <a:lnTo>
                    <a:pt x="460984" y="592201"/>
                  </a:lnTo>
                  <a:lnTo>
                    <a:pt x="460743" y="592315"/>
                  </a:lnTo>
                  <a:lnTo>
                    <a:pt x="460502" y="592442"/>
                  </a:lnTo>
                  <a:lnTo>
                    <a:pt x="460197" y="592556"/>
                  </a:lnTo>
                  <a:lnTo>
                    <a:pt x="459854" y="592709"/>
                  </a:lnTo>
                  <a:lnTo>
                    <a:pt x="459524" y="592836"/>
                  </a:lnTo>
                  <a:lnTo>
                    <a:pt x="459219" y="592988"/>
                  </a:lnTo>
                  <a:lnTo>
                    <a:pt x="458876" y="593140"/>
                  </a:lnTo>
                  <a:lnTo>
                    <a:pt x="458571" y="593293"/>
                  </a:lnTo>
                  <a:lnTo>
                    <a:pt x="458304" y="593420"/>
                  </a:lnTo>
                  <a:lnTo>
                    <a:pt x="458114" y="593572"/>
                  </a:lnTo>
                  <a:lnTo>
                    <a:pt x="457911" y="593725"/>
                  </a:lnTo>
                  <a:lnTo>
                    <a:pt x="457758" y="593877"/>
                  </a:lnTo>
                  <a:lnTo>
                    <a:pt x="457454" y="594182"/>
                  </a:lnTo>
                  <a:lnTo>
                    <a:pt x="457174" y="594385"/>
                  </a:lnTo>
                  <a:lnTo>
                    <a:pt x="456869" y="594601"/>
                  </a:lnTo>
                  <a:lnTo>
                    <a:pt x="456565" y="594842"/>
                  </a:lnTo>
                  <a:lnTo>
                    <a:pt x="453821" y="595426"/>
                  </a:lnTo>
                  <a:lnTo>
                    <a:pt x="453339" y="595426"/>
                  </a:lnTo>
                  <a:lnTo>
                    <a:pt x="452843" y="595401"/>
                  </a:lnTo>
                  <a:lnTo>
                    <a:pt x="452323" y="595401"/>
                  </a:lnTo>
                  <a:lnTo>
                    <a:pt x="451840" y="595363"/>
                  </a:lnTo>
                  <a:lnTo>
                    <a:pt x="451319" y="595363"/>
                  </a:lnTo>
                  <a:lnTo>
                    <a:pt x="450837" y="595363"/>
                  </a:lnTo>
                  <a:lnTo>
                    <a:pt x="450342" y="595401"/>
                  </a:lnTo>
                  <a:lnTo>
                    <a:pt x="449834" y="595426"/>
                  </a:lnTo>
                  <a:lnTo>
                    <a:pt x="449338" y="595490"/>
                  </a:lnTo>
                  <a:lnTo>
                    <a:pt x="448856" y="595604"/>
                  </a:lnTo>
                  <a:lnTo>
                    <a:pt x="448398" y="595795"/>
                  </a:lnTo>
                  <a:lnTo>
                    <a:pt x="447903" y="595972"/>
                  </a:lnTo>
                  <a:lnTo>
                    <a:pt x="447509" y="596214"/>
                  </a:lnTo>
                  <a:lnTo>
                    <a:pt x="447205" y="596468"/>
                  </a:lnTo>
                  <a:lnTo>
                    <a:pt x="446874" y="596734"/>
                  </a:lnTo>
                  <a:lnTo>
                    <a:pt x="446595" y="597014"/>
                  </a:lnTo>
                  <a:lnTo>
                    <a:pt x="446379" y="597255"/>
                  </a:lnTo>
                  <a:lnTo>
                    <a:pt x="446201" y="597433"/>
                  </a:lnTo>
                  <a:lnTo>
                    <a:pt x="444550" y="598805"/>
                  </a:lnTo>
                  <a:lnTo>
                    <a:pt x="444131" y="599109"/>
                  </a:lnTo>
                  <a:lnTo>
                    <a:pt x="441147" y="600392"/>
                  </a:lnTo>
                  <a:lnTo>
                    <a:pt x="440626" y="600583"/>
                  </a:lnTo>
                  <a:lnTo>
                    <a:pt x="440080" y="600735"/>
                  </a:lnTo>
                  <a:lnTo>
                    <a:pt x="439521" y="600887"/>
                  </a:lnTo>
                  <a:lnTo>
                    <a:pt x="439013" y="601040"/>
                  </a:lnTo>
                  <a:lnTo>
                    <a:pt x="438454" y="601192"/>
                  </a:lnTo>
                  <a:lnTo>
                    <a:pt x="437908" y="601345"/>
                  </a:lnTo>
                  <a:lnTo>
                    <a:pt x="437362" y="601497"/>
                  </a:lnTo>
                  <a:lnTo>
                    <a:pt x="436816" y="601611"/>
                  </a:lnTo>
                  <a:lnTo>
                    <a:pt x="436295" y="601764"/>
                  </a:lnTo>
                  <a:lnTo>
                    <a:pt x="435813" y="601916"/>
                  </a:lnTo>
                  <a:lnTo>
                    <a:pt x="435406" y="602043"/>
                  </a:lnTo>
                  <a:lnTo>
                    <a:pt x="435013" y="602157"/>
                  </a:lnTo>
                  <a:lnTo>
                    <a:pt x="434708" y="602284"/>
                  </a:lnTo>
                  <a:lnTo>
                    <a:pt x="434441" y="602373"/>
                  </a:lnTo>
                  <a:lnTo>
                    <a:pt x="433946" y="602526"/>
                  </a:lnTo>
                  <a:lnTo>
                    <a:pt x="433336" y="602742"/>
                  </a:lnTo>
                  <a:lnTo>
                    <a:pt x="432574" y="602983"/>
                  </a:lnTo>
                  <a:lnTo>
                    <a:pt x="431850" y="603224"/>
                  </a:lnTo>
                  <a:lnTo>
                    <a:pt x="430961" y="603478"/>
                  </a:lnTo>
                  <a:lnTo>
                    <a:pt x="429920" y="603783"/>
                  </a:lnTo>
                  <a:lnTo>
                    <a:pt x="428917" y="604050"/>
                  </a:lnTo>
                  <a:lnTo>
                    <a:pt x="427913" y="604329"/>
                  </a:lnTo>
                  <a:lnTo>
                    <a:pt x="426872" y="604596"/>
                  </a:lnTo>
                  <a:lnTo>
                    <a:pt x="425869" y="604875"/>
                  </a:lnTo>
                  <a:lnTo>
                    <a:pt x="424992" y="605116"/>
                  </a:lnTo>
                  <a:lnTo>
                    <a:pt x="424230" y="605358"/>
                  </a:lnTo>
                  <a:lnTo>
                    <a:pt x="423468" y="605574"/>
                  </a:lnTo>
                  <a:lnTo>
                    <a:pt x="422859" y="605790"/>
                  </a:lnTo>
                  <a:lnTo>
                    <a:pt x="422363" y="605942"/>
                  </a:lnTo>
                  <a:lnTo>
                    <a:pt x="419252" y="606577"/>
                  </a:lnTo>
                  <a:lnTo>
                    <a:pt x="418490" y="606488"/>
                  </a:lnTo>
                  <a:lnTo>
                    <a:pt x="417703" y="606425"/>
                  </a:lnTo>
                  <a:lnTo>
                    <a:pt x="413715" y="602742"/>
                  </a:lnTo>
                  <a:lnTo>
                    <a:pt x="413715" y="602526"/>
                  </a:lnTo>
                  <a:lnTo>
                    <a:pt x="413740" y="602284"/>
                  </a:lnTo>
                  <a:lnTo>
                    <a:pt x="413766" y="602068"/>
                  </a:lnTo>
                  <a:lnTo>
                    <a:pt x="413867" y="601853"/>
                  </a:lnTo>
                  <a:lnTo>
                    <a:pt x="413956" y="601611"/>
                  </a:lnTo>
                  <a:lnTo>
                    <a:pt x="414070" y="601433"/>
                  </a:lnTo>
                  <a:lnTo>
                    <a:pt x="414223" y="601281"/>
                  </a:lnTo>
                  <a:lnTo>
                    <a:pt x="414375" y="601129"/>
                  </a:lnTo>
                  <a:lnTo>
                    <a:pt x="414566" y="601002"/>
                  </a:lnTo>
                  <a:lnTo>
                    <a:pt x="414743" y="600913"/>
                  </a:lnTo>
                  <a:lnTo>
                    <a:pt x="414959" y="600786"/>
                  </a:lnTo>
                  <a:lnTo>
                    <a:pt x="415175" y="600697"/>
                  </a:lnTo>
                  <a:lnTo>
                    <a:pt x="415391" y="600608"/>
                  </a:lnTo>
                  <a:lnTo>
                    <a:pt x="415594" y="600519"/>
                  </a:lnTo>
                  <a:lnTo>
                    <a:pt x="415848" y="600430"/>
                  </a:lnTo>
                  <a:lnTo>
                    <a:pt x="416052" y="600329"/>
                  </a:lnTo>
                  <a:lnTo>
                    <a:pt x="416267" y="600240"/>
                  </a:lnTo>
                  <a:lnTo>
                    <a:pt x="416509" y="600125"/>
                  </a:lnTo>
                  <a:lnTo>
                    <a:pt x="416725" y="599998"/>
                  </a:lnTo>
                  <a:lnTo>
                    <a:pt x="416941" y="599871"/>
                  </a:lnTo>
                  <a:lnTo>
                    <a:pt x="417093" y="599719"/>
                  </a:lnTo>
                  <a:lnTo>
                    <a:pt x="417245" y="599605"/>
                  </a:lnTo>
                  <a:lnTo>
                    <a:pt x="417372" y="599478"/>
                  </a:lnTo>
                  <a:lnTo>
                    <a:pt x="417550" y="599236"/>
                  </a:lnTo>
                  <a:lnTo>
                    <a:pt x="417182" y="598805"/>
                  </a:lnTo>
                  <a:lnTo>
                    <a:pt x="416814" y="598322"/>
                  </a:lnTo>
                  <a:lnTo>
                    <a:pt x="416420" y="597712"/>
                  </a:lnTo>
                  <a:lnTo>
                    <a:pt x="416026" y="597103"/>
                  </a:lnTo>
                  <a:lnTo>
                    <a:pt x="415696" y="596468"/>
                  </a:lnTo>
                  <a:lnTo>
                    <a:pt x="415480" y="595731"/>
                  </a:lnTo>
                  <a:lnTo>
                    <a:pt x="415239" y="594995"/>
                  </a:lnTo>
                  <a:lnTo>
                    <a:pt x="415137" y="594296"/>
                  </a:lnTo>
                  <a:lnTo>
                    <a:pt x="415137" y="593623"/>
                  </a:lnTo>
                  <a:lnTo>
                    <a:pt x="415175" y="592963"/>
                  </a:lnTo>
                  <a:lnTo>
                    <a:pt x="415290" y="592315"/>
                  </a:lnTo>
                  <a:lnTo>
                    <a:pt x="415544" y="591680"/>
                  </a:lnTo>
                  <a:lnTo>
                    <a:pt x="415747" y="591070"/>
                  </a:lnTo>
                  <a:lnTo>
                    <a:pt x="419709" y="585698"/>
                  </a:lnTo>
                  <a:lnTo>
                    <a:pt x="420141" y="585190"/>
                  </a:lnTo>
                  <a:lnTo>
                    <a:pt x="420535" y="584733"/>
                  </a:lnTo>
                  <a:lnTo>
                    <a:pt x="420928" y="584276"/>
                  </a:lnTo>
                  <a:lnTo>
                    <a:pt x="421233" y="583869"/>
                  </a:lnTo>
                  <a:lnTo>
                    <a:pt x="421487" y="583565"/>
                  </a:lnTo>
                </a:path>
                <a:path w="712470" h="1022984">
                  <a:moveTo>
                    <a:pt x="343306" y="448487"/>
                  </a:moveTo>
                  <a:lnTo>
                    <a:pt x="344830" y="449554"/>
                  </a:lnTo>
                  <a:lnTo>
                    <a:pt x="345071" y="449859"/>
                  </a:lnTo>
                  <a:lnTo>
                    <a:pt x="345249" y="450189"/>
                  </a:lnTo>
                  <a:lnTo>
                    <a:pt x="345401" y="450583"/>
                  </a:lnTo>
                  <a:lnTo>
                    <a:pt x="345554" y="450951"/>
                  </a:lnTo>
                  <a:lnTo>
                    <a:pt x="345706" y="451345"/>
                  </a:lnTo>
                  <a:lnTo>
                    <a:pt x="345833" y="451739"/>
                  </a:lnTo>
                  <a:lnTo>
                    <a:pt x="345948" y="452170"/>
                  </a:lnTo>
                  <a:lnTo>
                    <a:pt x="346100" y="452564"/>
                  </a:lnTo>
                  <a:lnTo>
                    <a:pt x="347624" y="455066"/>
                  </a:lnTo>
                  <a:lnTo>
                    <a:pt x="347967" y="455371"/>
                  </a:lnTo>
                  <a:lnTo>
                    <a:pt x="348335" y="455587"/>
                  </a:lnTo>
                  <a:lnTo>
                    <a:pt x="348729" y="455701"/>
                  </a:lnTo>
                  <a:lnTo>
                    <a:pt x="349123" y="455828"/>
                  </a:lnTo>
                  <a:lnTo>
                    <a:pt x="349453" y="455917"/>
                  </a:lnTo>
                  <a:lnTo>
                    <a:pt x="349796" y="455980"/>
                  </a:lnTo>
                  <a:lnTo>
                    <a:pt x="349300" y="456374"/>
                  </a:lnTo>
                  <a:lnTo>
                    <a:pt x="348754" y="456806"/>
                  </a:lnTo>
                  <a:lnTo>
                    <a:pt x="348081" y="457263"/>
                  </a:lnTo>
                  <a:lnTo>
                    <a:pt x="347421" y="457720"/>
                  </a:lnTo>
                  <a:lnTo>
                    <a:pt x="346684" y="458114"/>
                  </a:lnTo>
                  <a:lnTo>
                    <a:pt x="345833" y="458419"/>
                  </a:lnTo>
                  <a:lnTo>
                    <a:pt x="345008" y="458724"/>
                  </a:lnTo>
                  <a:lnTo>
                    <a:pt x="344220" y="458851"/>
                  </a:lnTo>
                  <a:lnTo>
                    <a:pt x="343420" y="458812"/>
                  </a:lnTo>
                  <a:lnTo>
                    <a:pt x="342633" y="458749"/>
                  </a:lnTo>
                  <a:lnTo>
                    <a:pt x="341960" y="458597"/>
                  </a:lnTo>
                  <a:lnTo>
                    <a:pt x="341414" y="458266"/>
                  </a:lnTo>
                  <a:lnTo>
                    <a:pt x="340829" y="457936"/>
                  </a:lnTo>
                  <a:lnTo>
                    <a:pt x="340372" y="457631"/>
                  </a:lnTo>
                  <a:lnTo>
                    <a:pt x="340004" y="457327"/>
                  </a:lnTo>
                  <a:lnTo>
                    <a:pt x="339852" y="457327"/>
                  </a:lnTo>
                  <a:lnTo>
                    <a:pt x="339699" y="457352"/>
                  </a:lnTo>
                  <a:lnTo>
                    <a:pt x="339521" y="457377"/>
                  </a:lnTo>
                  <a:lnTo>
                    <a:pt x="339344" y="457441"/>
                  </a:lnTo>
                  <a:lnTo>
                    <a:pt x="339191" y="457504"/>
                  </a:lnTo>
                  <a:lnTo>
                    <a:pt x="339001" y="457631"/>
                  </a:lnTo>
                  <a:lnTo>
                    <a:pt x="338848" y="457720"/>
                  </a:lnTo>
                  <a:lnTo>
                    <a:pt x="338696" y="457835"/>
                  </a:lnTo>
                  <a:lnTo>
                    <a:pt x="338582" y="457987"/>
                  </a:lnTo>
                  <a:lnTo>
                    <a:pt x="338455" y="458139"/>
                  </a:lnTo>
                  <a:lnTo>
                    <a:pt x="338328" y="458292"/>
                  </a:lnTo>
                  <a:lnTo>
                    <a:pt x="338239" y="458444"/>
                  </a:lnTo>
                  <a:lnTo>
                    <a:pt x="338150" y="458597"/>
                  </a:lnTo>
                  <a:lnTo>
                    <a:pt x="338086" y="458787"/>
                  </a:lnTo>
                  <a:lnTo>
                    <a:pt x="337997" y="458939"/>
                  </a:lnTo>
                  <a:lnTo>
                    <a:pt x="337908" y="459092"/>
                  </a:lnTo>
                  <a:lnTo>
                    <a:pt x="337820" y="459270"/>
                  </a:lnTo>
                  <a:lnTo>
                    <a:pt x="337629" y="459549"/>
                  </a:lnTo>
                  <a:lnTo>
                    <a:pt x="337540" y="459701"/>
                  </a:lnTo>
                  <a:lnTo>
                    <a:pt x="337299" y="459917"/>
                  </a:lnTo>
                  <a:lnTo>
                    <a:pt x="337172" y="460006"/>
                  </a:lnTo>
                  <a:lnTo>
                    <a:pt x="336931" y="460095"/>
                  </a:lnTo>
                  <a:lnTo>
                    <a:pt x="336715" y="460159"/>
                  </a:lnTo>
                  <a:lnTo>
                    <a:pt x="336410" y="460070"/>
                  </a:lnTo>
                  <a:lnTo>
                    <a:pt x="336042" y="459879"/>
                  </a:lnTo>
                  <a:lnTo>
                    <a:pt x="335648" y="459638"/>
                  </a:lnTo>
                  <a:lnTo>
                    <a:pt x="335254" y="459397"/>
                  </a:lnTo>
                  <a:lnTo>
                    <a:pt x="334162" y="454698"/>
                  </a:lnTo>
                  <a:lnTo>
                    <a:pt x="334251" y="453694"/>
                  </a:lnTo>
                  <a:lnTo>
                    <a:pt x="334429" y="452628"/>
                  </a:lnTo>
                  <a:lnTo>
                    <a:pt x="334581" y="451586"/>
                  </a:lnTo>
                  <a:lnTo>
                    <a:pt x="334772" y="450672"/>
                  </a:lnTo>
                  <a:lnTo>
                    <a:pt x="334949" y="449884"/>
                  </a:lnTo>
                  <a:lnTo>
                    <a:pt x="334670" y="449605"/>
                  </a:lnTo>
                  <a:lnTo>
                    <a:pt x="331355" y="448233"/>
                  </a:lnTo>
                  <a:lnTo>
                    <a:pt x="330771" y="448271"/>
                  </a:lnTo>
                  <a:lnTo>
                    <a:pt x="330161" y="448297"/>
                  </a:lnTo>
                  <a:lnTo>
                    <a:pt x="329590" y="448386"/>
                  </a:lnTo>
                  <a:lnTo>
                    <a:pt x="328980" y="448538"/>
                  </a:lnTo>
                  <a:lnTo>
                    <a:pt x="328371" y="448665"/>
                  </a:lnTo>
                  <a:lnTo>
                    <a:pt x="327761" y="448818"/>
                  </a:lnTo>
                  <a:lnTo>
                    <a:pt x="327177" y="448970"/>
                  </a:lnTo>
                  <a:lnTo>
                    <a:pt x="326567" y="449122"/>
                  </a:lnTo>
                  <a:lnTo>
                    <a:pt x="325958" y="449249"/>
                  </a:lnTo>
                  <a:lnTo>
                    <a:pt x="325348" y="449338"/>
                  </a:lnTo>
                  <a:lnTo>
                    <a:pt x="324764" y="449427"/>
                  </a:lnTo>
                  <a:lnTo>
                    <a:pt x="322122" y="448995"/>
                  </a:lnTo>
                  <a:lnTo>
                    <a:pt x="321691" y="448792"/>
                  </a:lnTo>
                  <a:lnTo>
                    <a:pt x="321360" y="448576"/>
                  </a:lnTo>
                  <a:lnTo>
                    <a:pt x="321081" y="448360"/>
                  </a:lnTo>
                  <a:lnTo>
                    <a:pt x="321322" y="448030"/>
                  </a:lnTo>
                  <a:lnTo>
                    <a:pt x="321602" y="447624"/>
                  </a:lnTo>
                  <a:lnTo>
                    <a:pt x="321906" y="447167"/>
                  </a:lnTo>
                  <a:lnTo>
                    <a:pt x="322237" y="446684"/>
                  </a:lnTo>
                  <a:lnTo>
                    <a:pt x="322516" y="446201"/>
                  </a:lnTo>
                  <a:lnTo>
                    <a:pt x="322783" y="445706"/>
                  </a:lnTo>
                  <a:lnTo>
                    <a:pt x="323088" y="445185"/>
                  </a:lnTo>
                  <a:lnTo>
                    <a:pt x="323303" y="444728"/>
                  </a:lnTo>
                  <a:lnTo>
                    <a:pt x="323430" y="444334"/>
                  </a:lnTo>
                  <a:lnTo>
                    <a:pt x="323583" y="443915"/>
                  </a:lnTo>
                  <a:lnTo>
                    <a:pt x="323646" y="443509"/>
                  </a:lnTo>
                  <a:lnTo>
                    <a:pt x="323608" y="443179"/>
                  </a:lnTo>
                  <a:lnTo>
                    <a:pt x="323608" y="442810"/>
                  </a:lnTo>
                  <a:lnTo>
                    <a:pt x="323519" y="442480"/>
                  </a:lnTo>
                  <a:lnTo>
                    <a:pt x="323367" y="442137"/>
                  </a:lnTo>
                  <a:lnTo>
                    <a:pt x="323189" y="441833"/>
                  </a:lnTo>
                  <a:lnTo>
                    <a:pt x="322935" y="441528"/>
                  </a:lnTo>
                  <a:lnTo>
                    <a:pt x="322605" y="441223"/>
                  </a:lnTo>
                  <a:lnTo>
                    <a:pt x="322300" y="440893"/>
                  </a:lnTo>
                  <a:lnTo>
                    <a:pt x="319379" y="439089"/>
                  </a:lnTo>
                  <a:lnTo>
                    <a:pt x="318947" y="438848"/>
                  </a:lnTo>
                  <a:lnTo>
                    <a:pt x="313639" y="433971"/>
                  </a:lnTo>
                  <a:lnTo>
                    <a:pt x="313677" y="433120"/>
                  </a:lnTo>
                  <a:lnTo>
                    <a:pt x="313677" y="432269"/>
                  </a:lnTo>
                  <a:lnTo>
                    <a:pt x="313893" y="431444"/>
                  </a:lnTo>
                  <a:lnTo>
                    <a:pt x="314286" y="430657"/>
                  </a:lnTo>
                  <a:lnTo>
                    <a:pt x="314655" y="429895"/>
                  </a:lnTo>
                  <a:lnTo>
                    <a:pt x="315048" y="429183"/>
                  </a:lnTo>
                  <a:lnTo>
                    <a:pt x="315417" y="428574"/>
                  </a:lnTo>
                  <a:lnTo>
                    <a:pt x="315569" y="428574"/>
                  </a:lnTo>
                  <a:lnTo>
                    <a:pt x="315747" y="428574"/>
                  </a:lnTo>
                  <a:lnTo>
                    <a:pt x="315925" y="428612"/>
                  </a:lnTo>
                  <a:lnTo>
                    <a:pt x="316115" y="428612"/>
                  </a:lnTo>
                  <a:lnTo>
                    <a:pt x="316331" y="428675"/>
                  </a:lnTo>
                  <a:lnTo>
                    <a:pt x="316534" y="428790"/>
                  </a:lnTo>
                  <a:lnTo>
                    <a:pt x="316750" y="428917"/>
                  </a:lnTo>
                  <a:lnTo>
                    <a:pt x="316941" y="429031"/>
                  </a:lnTo>
                  <a:lnTo>
                    <a:pt x="317119" y="429221"/>
                  </a:lnTo>
                  <a:lnTo>
                    <a:pt x="317296" y="429374"/>
                  </a:lnTo>
                  <a:lnTo>
                    <a:pt x="317449" y="429552"/>
                  </a:lnTo>
                  <a:lnTo>
                    <a:pt x="317601" y="429742"/>
                  </a:lnTo>
                  <a:lnTo>
                    <a:pt x="317792" y="429945"/>
                  </a:lnTo>
                  <a:lnTo>
                    <a:pt x="317944" y="430136"/>
                  </a:lnTo>
                  <a:lnTo>
                    <a:pt x="318096" y="430314"/>
                  </a:lnTo>
                  <a:lnTo>
                    <a:pt x="318249" y="430530"/>
                  </a:lnTo>
                  <a:lnTo>
                    <a:pt x="318427" y="430707"/>
                  </a:lnTo>
                  <a:lnTo>
                    <a:pt x="318617" y="430860"/>
                  </a:lnTo>
                  <a:lnTo>
                    <a:pt x="318795" y="431050"/>
                  </a:lnTo>
                  <a:lnTo>
                    <a:pt x="318973" y="431165"/>
                  </a:lnTo>
                  <a:lnTo>
                    <a:pt x="319189" y="431292"/>
                  </a:lnTo>
                  <a:lnTo>
                    <a:pt x="319379" y="431419"/>
                  </a:lnTo>
                  <a:lnTo>
                    <a:pt x="319582" y="431469"/>
                  </a:lnTo>
                  <a:lnTo>
                    <a:pt x="319773" y="431469"/>
                  </a:lnTo>
                  <a:lnTo>
                    <a:pt x="319989" y="431507"/>
                  </a:lnTo>
                  <a:lnTo>
                    <a:pt x="320141" y="431507"/>
                  </a:lnTo>
                  <a:lnTo>
                    <a:pt x="320294" y="431507"/>
                  </a:lnTo>
                  <a:lnTo>
                    <a:pt x="320497" y="431444"/>
                  </a:lnTo>
                  <a:lnTo>
                    <a:pt x="322427" y="429704"/>
                  </a:lnTo>
                  <a:lnTo>
                    <a:pt x="322630" y="429374"/>
                  </a:lnTo>
                  <a:lnTo>
                    <a:pt x="322821" y="429006"/>
                  </a:lnTo>
                  <a:lnTo>
                    <a:pt x="322999" y="428675"/>
                  </a:lnTo>
                  <a:lnTo>
                    <a:pt x="323189" y="428307"/>
                  </a:lnTo>
                  <a:lnTo>
                    <a:pt x="323367" y="427964"/>
                  </a:lnTo>
                  <a:lnTo>
                    <a:pt x="323583" y="427634"/>
                  </a:lnTo>
                  <a:lnTo>
                    <a:pt x="323761" y="427304"/>
                  </a:lnTo>
                  <a:lnTo>
                    <a:pt x="324002" y="426999"/>
                  </a:lnTo>
                  <a:lnTo>
                    <a:pt x="324256" y="426720"/>
                  </a:lnTo>
                  <a:lnTo>
                    <a:pt x="324497" y="426440"/>
                  </a:lnTo>
                  <a:lnTo>
                    <a:pt x="326136" y="425780"/>
                  </a:lnTo>
                  <a:lnTo>
                    <a:pt x="326478" y="425742"/>
                  </a:lnTo>
                  <a:lnTo>
                    <a:pt x="326783" y="425780"/>
                  </a:lnTo>
                  <a:lnTo>
                    <a:pt x="327050" y="425805"/>
                  </a:lnTo>
                  <a:lnTo>
                    <a:pt x="327113" y="425678"/>
                  </a:lnTo>
                  <a:lnTo>
                    <a:pt x="327177" y="425500"/>
                  </a:lnTo>
                  <a:lnTo>
                    <a:pt x="327240" y="425348"/>
                  </a:lnTo>
                  <a:lnTo>
                    <a:pt x="327304" y="425170"/>
                  </a:lnTo>
                  <a:lnTo>
                    <a:pt x="327329" y="424954"/>
                  </a:lnTo>
                  <a:lnTo>
                    <a:pt x="327304" y="424738"/>
                  </a:lnTo>
                  <a:lnTo>
                    <a:pt x="327266" y="424522"/>
                  </a:lnTo>
                  <a:lnTo>
                    <a:pt x="327202" y="424307"/>
                  </a:lnTo>
                  <a:lnTo>
                    <a:pt x="327113" y="424103"/>
                  </a:lnTo>
                  <a:lnTo>
                    <a:pt x="327025" y="423887"/>
                  </a:lnTo>
                  <a:lnTo>
                    <a:pt x="326936" y="423697"/>
                  </a:lnTo>
                  <a:lnTo>
                    <a:pt x="326809" y="423494"/>
                  </a:lnTo>
                  <a:lnTo>
                    <a:pt x="326694" y="423303"/>
                  </a:lnTo>
                  <a:lnTo>
                    <a:pt x="326567" y="423087"/>
                  </a:lnTo>
                  <a:lnTo>
                    <a:pt x="326415" y="422910"/>
                  </a:lnTo>
                  <a:lnTo>
                    <a:pt x="326288" y="422694"/>
                  </a:lnTo>
                  <a:lnTo>
                    <a:pt x="326199" y="422478"/>
                  </a:lnTo>
                  <a:lnTo>
                    <a:pt x="326110" y="422300"/>
                  </a:lnTo>
                  <a:lnTo>
                    <a:pt x="326021" y="422084"/>
                  </a:lnTo>
                  <a:lnTo>
                    <a:pt x="325958" y="421843"/>
                  </a:lnTo>
                  <a:lnTo>
                    <a:pt x="325932" y="421627"/>
                  </a:lnTo>
                  <a:lnTo>
                    <a:pt x="325894" y="421386"/>
                  </a:lnTo>
                  <a:lnTo>
                    <a:pt x="327240" y="420103"/>
                  </a:lnTo>
                  <a:lnTo>
                    <a:pt x="327634" y="419989"/>
                  </a:lnTo>
                  <a:lnTo>
                    <a:pt x="328066" y="419989"/>
                  </a:lnTo>
                  <a:lnTo>
                    <a:pt x="328523" y="420103"/>
                  </a:lnTo>
                  <a:lnTo>
                    <a:pt x="328942" y="420230"/>
                  </a:lnTo>
                  <a:lnTo>
                    <a:pt x="329374" y="420446"/>
                  </a:lnTo>
                  <a:lnTo>
                    <a:pt x="329742" y="420776"/>
                  </a:lnTo>
                  <a:lnTo>
                    <a:pt x="330136" y="421081"/>
                  </a:lnTo>
                  <a:lnTo>
                    <a:pt x="330441" y="421411"/>
                  </a:lnTo>
                  <a:lnTo>
                    <a:pt x="330657" y="421779"/>
                  </a:lnTo>
                  <a:lnTo>
                    <a:pt x="330898" y="422122"/>
                  </a:lnTo>
                  <a:lnTo>
                    <a:pt x="331114" y="422427"/>
                  </a:lnTo>
                  <a:lnTo>
                    <a:pt x="331228" y="422694"/>
                  </a:lnTo>
                  <a:lnTo>
                    <a:pt x="331381" y="422910"/>
                  </a:lnTo>
                  <a:lnTo>
                    <a:pt x="331571" y="423214"/>
                  </a:lnTo>
                  <a:lnTo>
                    <a:pt x="331749" y="423583"/>
                  </a:lnTo>
                  <a:lnTo>
                    <a:pt x="331965" y="423913"/>
                  </a:lnTo>
                  <a:lnTo>
                    <a:pt x="333641" y="425869"/>
                  </a:lnTo>
                  <a:lnTo>
                    <a:pt x="334035" y="426237"/>
                  </a:lnTo>
                  <a:lnTo>
                    <a:pt x="334429" y="426478"/>
                  </a:lnTo>
                  <a:lnTo>
                    <a:pt x="334822" y="426656"/>
                  </a:lnTo>
                  <a:lnTo>
                    <a:pt x="335229" y="426808"/>
                  </a:lnTo>
                  <a:lnTo>
                    <a:pt x="335559" y="426935"/>
                  </a:lnTo>
                  <a:lnTo>
                    <a:pt x="335864" y="426999"/>
                  </a:lnTo>
                  <a:lnTo>
                    <a:pt x="335775" y="427151"/>
                  </a:lnTo>
                  <a:lnTo>
                    <a:pt x="335686" y="427304"/>
                  </a:lnTo>
                  <a:lnTo>
                    <a:pt x="334733" y="428180"/>
                  </a:lnTo>
                  <a:lnTo>
                    <a:pt x="334492" y="428371"/>
                  </a:lnTo>
                  <a:lnTo>
                    <a:pt x="334251" y="428523"/>
                  </a:lnTo>
                  <a:lnTo>
                    <a:pt x="333971" y="428675"/>
                  </a:lnTo>
                  <a:lnTo>
                    <a:pt x="333730" y="428828"/>
                  </a:lnTo>
                  <a:lnTo>
                    <a:pt x="333489" y="428980"/>
                  </a:lnTo>
                  <a:lnTo>
                    <a:pt x="333209" y="429094"/>
                  </a:lnTo>
                  <a:lnTo>
                    <a:pt x="332994" y="429285"/>
                  </a:lnTo>
                  <a:lnTo>
                    <a:pt x="332079" y="430441"/>
                  </a:lnTo>
                  <a:lnTo>
                    <a:pt x="332079" y="430682"/>
                  </a:lnTo>
                  <a:lnTo>
                    <a:pt x="332054" y="430961"/>
                  </a:lnTo>
                  <a:lnTo>
                    <a:pt x="332117" y="431203"/>
                  </a:lnTo>
                  <a:lnTo>
                    <a:pt x="332206" y="431469"/>
                  </a:lnTo>
                  <a:lnTo>
                    <a:pt x="332295" y="431749"/>
                  </a:lnTo>
                  <a:lnTo>
                    <a:pt x="333209" y="433120"/>
                  </a:lnTo>
                  <a:lnTo>
                    <a:pt x="333425" y="433273"/>
                  </a:lnTo>
                  <a:lnTo>
                    <a:pt x="333667" y="433425"/>
                  </a:lnTo>
                  <a:lnTo>
                    <a:pt x="333883" y="433489"/>
                  </a:lnTo>
                  <a:lnTo>
                    <a:pt x="334124" y="433552"/>
                  </a:lnTo>
                  <a:lnTo>
                    <a:pt x="334365" y="433578"/>
                  </a:lnTo>
                  <a:lnTo>
                    <a:pt x="334645" y="433578"/>
                  </a:lnTo>
                  <a:lnTo>
                    <a:pt x="334886" y="433552"/>
                  </a:lnTo>
                  <a:lnTo>
                    <a:pt x="335127" y="433514"/>
                  </a:lnTo>
                  <a:lnTo>
                    <a:pt x="335407" y="433451"/>
                  </a:lnTo>
                  <a:lnTo>
                    <a:pt x="335686" y="433400"/>
                  </a:lnTo>
                  <a:lnTo>
                    <a:pt x="335927" y="433298"/>
                  </a:lnTo>
                  <a:lnTo>
                    <a:pt x="336194" y="433247"/>
                  </a:lnTo>
                  <a:lnTo>
                    <a:pt x="336473" y="433146"/>
                  </a:lnTo>
                  <a:lnTo>
                    <a:pt x="336715" y="433095"/>
                  </a:lnTo>
                  <a:lnTo>
                    <a:pt x="336994" y="432993"/>
                  </a:lnTo>
                  <a:lnTo>
                    <a:pt x="337261" y="432943"/>
                  </a:lnTo>
                  <a:lnTo>
                    <a:pt x="337515" y="432879"/>
                  </a:lnTo>
                  <a:lnTo>
                    <a:pt x="337756" y="432879"/>
                  </a:lnTo>
                  <a:lnTo>
                    <a:pt x="337934" y="432841"/>
                  </a:lnTo>
                  <a:lnTo>
                    <a:pt x="338124" y="432841"/>
                  </a:lnTo>
                  <a:lnTo>
                    <a:pt x="338277" y="432879"/>
                  </a:lnTo>
                  <a:lnTo>
                    <a:pt x="338607" y="433971"/>
                  </a:lnTo>
                  <a:lnTo>
                    <a:pt x="339128" y="435279"/>
                  </a:lnTo>
                  <a:lnTo>
                    <a:pt x="339915" y="436778"/>
                  </a:lnTo>
                  <a:lnTo>
                    <a:pt x="340715" y="438302"/>
                  </a:lnTo>
                  <a:lnTo>
                    <a:pt x="341934" y="439674"/>
                  </a:lnTo>
                  <a:lnTo>
                    <a:pt x="343636" y="440918"/>
                  </a:lnTo>
                  <a:lnTo>
                    <a:pt x="345338" y="442175"/>
                  </a:lnTo>
                  <a:lnTo>
                    <a:pt x="346900" y="443179"/>
                  </a:lnTo>
                  <a:lnTo>
                    <a:pt x="348335" y="443941"/>
                  </a:lnTo>
                  <a:lnTo>
                    <a:pt x="346862" y="445312"/>
                  </a:lnTo>
                  <a:lnTo>
                    <a:pt x="346659" y="445465"/>
                  </a:lnTo>
                  <a:lnTo>
                    <a:pt x="346379" y="445592"/>
                  </a:lnTo>
                  <a:lnTo>
                    <a:pt x="346138" y="445706"/>
                  </a:lnTo>
                  <a:lnTo>
                    <a:pt x="345897" y="445833"/>
                  </a:lnTo>
                  <a:lnTo>
                    <a:pt x="345617" y="445947"/>
                  </a:lnTo>
                  <a:lnTo>
                    <a:pt x="345376" y="446074"/>
                  </a:lnTo>
                  <a:lnTo>
                    <a:pt x="345135" y="446227"/>
                  </a:lnTo>
                  <a:lnTo>
                    <a:pt x="344881" y="446379"/>
                  </a:lnTo>
                  <a:lnTo>
                    <a:pt x="344639" y="446557"/>
                  </a:lnTo>
                  <a:lnTo>
                    <a:pt x="344398" y="446709"/>
                  </a:lnTo>
                  <a:lnTo>
                    <a:pt x="344182" y="446925"/>
                  </a:lnTo>
                  <a:lnTo>
                    <a:pt x="344004" y="447141"/>
                  </a:lnTo>
                  <a:lnTo>
                    <a:pt x="343789" y="447382"/>
                  </a:lnTo>
                  <a:lnTo>
                    <a:pt x="343636" y="447598"/>
                  </a:lnTo>
                  <a:lnTo>
                    <a:pt x="343547" y="447840"/>
                  </a:lnTo>
                  <a:lnTo>
                    <a:pt x="343420" y="448081"/>
                  </a:lnTo>
                  <a:lnTo>
                    <a:pt x="343357" y="448297"/>
                  </a:lnTo>
                  <a:lnTo>
                    <a:pt x="343306" y="448487"/>
                  </a:lnTo>
                </a:path>
                <a:path w="712470" h="1022984">
                  <a:moveTo>
                    <a:pt x="337934" y="607009"/>
                  </a:moveTo>
                  <a:lnTo>
                    <a:pt x="337718" y="607098"/>
                  </a:lnTo>
                  <a:lnTo>
                    <a:pt x="337515" y="607187"/>
                  </a:lnTo>
                  <a:lnTo>
                    <a:pt x="337235" y="607288"/>
                  </a:lnTo>
                  <a:lnTo>
                    <a:pt x="336956" y="607377"/>
                  </a:lnTo>
                  <a:lnTo>
                    <a:pt x="336651" y="607466"/>
                  </a:lnTo>
                  <a:lnTo>
                    <a:pt x="336321" y="607529"/>
                  </a:lnTo>
                  <a:lnTo>
                    <a:pt x="336016" y="607593"/>
                  </a:lnTo>
                  <a:lnTo>
                    <a:pt x="335686" y="607618"/>
                  </a:lnTo>
                  <a:lnTo>
                    <a:pt x="335407" y="607644"/>
                  </a:lnTo>
                  <a:lnTo>
                    <a:pt x="335102" y="607682"/>
                  </a:lnTo>
                  <a:lnTo>
                    <a:pt x="334822" y="607682"/>
                  </a:lnTo>
                  <a:lnTo>
                    <a:pt x="334556" y="607682"/>
                  </a:lnTo>
                  <a:lnTo>
                    <a:pt x="334276" y="607644"/>
                  </a:lnTo>
                  <a:lnTo>
                    <a:pt x="334010" y="607644"/>
                  </a:lnTo>
                  <a:lnTo>
                    <a:pt x="333756" y="607618"/>
                  </a:lnTo>
                  <a:lnTo>
                    <a:pt x="333514" y="607593"/>
                  </a:lnTo>
                  <a:lnTo>
                    <a:pt x="333273" y="607555"/>
                  </a:lnTo>
                  <a:lnTo>
                    <a:pt x="333032" y="607529"/>
                  </a:lnTo>
                  <a:lnTo>
                    <a:pt x="332790" y="607491"/>
                  </a:lnTo>
                  <a:lnTo>
                    <a:pt x="332574" y="607466"/>
                  </a:lnTo>
                  <a:lnTo>
                    <a:pt x="332333" y="607441"/>
                  </a:lnTo>
                  <a:lnTo>
                    <a:pt x="332117" y="607402"/>
                  </a:lnTo>
                  <a:lnTo>
                    <a:pt x="331901" y="607402"/>
                  </a:lnTo>
                  <a:lnTo>
                    <a:pt x="331749" y="607402"/>
                  </a:lnTo>
                  <a:lnTo>
                    <a:pt x="331266" y="607402"/>
                  </a:lnTo>
                  <a:lnTo>
                    <a:pt x="331114" y="607441"/>
                  </a:lnTo>
                  <a:lnTo>
                    <a:pt x="330898" y="607441"/>
                  </a:lnTo>
                  <a:lnTo>
                    <a:pt x="330619" y="607466"/>
                  </a:lnTo>
                  <a:lnTo>
                    <a:pt x="330352" y="607491"/>
                  </a:lnTo>
                  <a:lnTo>
                    <a:pt x="330047" y="607529"/>
                  </a:lnTo>
                  <a:lnTo>
                    <a:pt x="329679" y="607555"/>
                  </a:lnTo>
                  <a:lnTo>
                    <a:pt x="329336" y="607618"/>
                  </a:lnTo>
                  <a:lnTo>
                    <a:pt x="329006" y="607682"/>
                  </a:lnTo>
                  <a:lnTo>
                    <a:pt x="328676" y="607745"/>
                  </a:lnTo>
                  <a:lnTo>
                    <a:pt x="328371" y="607834"/>
                  </a:lnTo>
                  <a:lnTo>
                    <a:pt x="328066" y="607923"/>
                  </a:lnTo>
                  <a:lnTo>
                    <a:pt x="327787" y="608050"/>
                  </a:lnTo>
                  <a:lnTo>
                    <a:pt x="327507" y="608164"/>
                  </a:lnTo>
                  <a:lnTo>
                    <a:pt x="327266" y="608355"/>
                  </a:lnTo>
                  <a:lnTo>
                    <a:pt x="327050" y="608533"/>
                  </a:lnTo>
                  <a:lnTo>
                    <a:pt x="326809" y="608711"/>
                  </a:lnTo>
                  <a:lnTo>
                    <a:pt x="326631" y="608926"/>
                  </a:lnTo>
                  <a:lnTo>
                    <a:pt x="326478" y="609206"/>
                  </a:lnTo>
                  <a:lnTo>
                    <a:pt x="326326" y="609473"/>
                  </a:lnTo>
                  <a:lnTo>
                    <a:pt x="326199" y="609777"/>
                  </a:lnTo>
                  <a:lnTo>
                    <a:pt x="326110" y="610146"/>
                  </a:lnTo>
                  <a:lnTo>
                    <a:pt x="326021" y="610489"/>
                  </a:lnTo>
                  <a:lnTo>
                    <a:pt x="325983" y="610844"/>
                  </a:lnTo>
                  <a:lnTo>
                    <a:pt x="325983" y="611187"/>
                  </a:lnTo>
                  <a:lnTo>
                    <a:pt x="325983" y="611555"/>
                  </a:lnTo>
                  <a:lnTo>
                    <a:pt x="326021" y="611860"/>
                  </a:lnTo>
                  <a:lnTo>
                    <a:pt x="326047" y="612101"/>
                  </a:lnTo>
                  <a:lnTo>
                    <a:pt x="326047" y="612800"/>
                  </a:lnTo>
                  <a:lnTo>
                    <a:pt x="326021" y="613079"/>
                  </a:lnTo>
                  <a:lnTo>
                    <a:pt x="325958" y="613346"/>
                  </a:lnTo>
                  <a:lnTo>
                    <a:pt x="325869" y="613689"/>
                  </a:lnTo>
                  <a:lnTo>
                    <a:pt x="325742" y="613994"/>
                  </a:lnTo>
                  <a:lnTo>
                    <a:pt x="325628" y="614299"/>
                  </a:lnTo>
                  <a:lnTo>
                    <a:pt x="325437" y="614565"/>
                  </a:lnTo>
                  <a:lnTo>
                    <a:pt x="325259" y="614870"/>
                  </a:lnTo>
                  <a:lnTo>
                    <a:pt x="325069" y="615149"/>
                  </a:lnTo>
                  <a:lnTo>
                    <a:pt x="324866" y="615416"/>
                  </a:lnTo>
                  <a:lnTo>
                    <a:pt x="324675" y="615696"/>
                  </a:lnTo>
                  <a:lnTo>
                    <a:pt x="324459" y="615937"/>
                  </a:lnTo>
                  <a:lnTo>
                    <a:pt x="324256" y="616216"/>
                  </a:lnTo>
                  <a:lnTo>
                    <a:pt x="324040" y="616458"/>
                  </a:lnTo>
                  <a:lnTo>
                    <a:pt x="323824" y="616737"/>
                  </a:lnTo>
                  <a:lnTo>
                    <a:pt x="323646" y="617004"/>
                  </a:lnTo>
                  <a:lnTo>
                    <a:pt x="323456" y="617283"/>
                  </a:lnTo>
                  <a:lnTo>
                    <a:pt x="323278" y="617550"/>
                  </a:lnTo>
                  <a:lnTo>
                    <a:pt x="323126" y="617829"/>
                  </a:lnTo>
                  <a:lnTo>
                    <a:pt x="322999" y="618109"/>
                  </a:lnTo>
                  <a:lnTo>
                    <a:pt x="322884" y="618350"/>
                  </a:lnTo>
                  <a:lnTo>
                    <a:pt x="322846" y="618591"/>
                  </a:lnTo>
                  <a:lnTo>
                    <a:pt x="322783" y="618832"/>
                  </a:lnTo>
                  <a:lnTo>
                    <a:pt x="322757" y="619023"/>
                  </a:lnTo>
                  <a:lnTo>
                    <a:pt x="322757" y="619175"/>
                  </a:lnTo>
                  <a:lnTo>
                    <a:pt x="322389" y="619328"/>
                  </a:lnTo>
                  <a:lnTo>
                    <a:pt x="321970" y="619480"/>
                  </a:lnTo>
                  <a:lnTo>
                    <a:pt x="321513" y="619569"/>
                  </a:lnTo>
                  <a:lnTo>
                    <a:pt x="321017" y="619683"/>
                  </a:lnTo>
                  <a:lnTo>
                    <a:pt x="320497" y="619721"/>
                  </a:lnTo>
                  <a:lnTo>
                    <a:pt x="319925" y="619633"/>
                  </a:lnTo>
                  <a:lnTo>
                    <a:pt x="319379" y="619569"/>
                  </a:lnTo>
                  <a:lnTo>
                    <a:pt x="318820" y="619417"/>
                  </a:lnTo>
                  <a:lnTo>
                    <a:pt x="318338" y="619175"/>
                  </a:lnTo>
                  <a:lnTo>
                    <a:pt x="317817" y="618959"/>
                  </a:lnTo>
                  <a:lnTo>
                    <a:pt x="317398" y="618718"/>
                  </a:lnTo>
                  <a:lnTo>
                    <a:pt x="317055" y="618502"/>
                  </a:lnTo>
                  <a:lnTo>
                    <a:pt x="316687" y="618286"/>
                  </a:lnTo>
                  <a:lnTo>
                    <a:pt x="316420" y="618109"/>
                  </a:lnTo>
                  <a:lnTo>
                    <a:pt x="316204" y="617956"/>
                  </a:lnTo>
                  <a:lnTo>
                    <a:pt x="315010" y="617194"/>
                  </a:lnTo>
                  <a:lnTo>
                    <a:pt x="309562" y="612800"/>
                  </a:lnTo>
                  <a:lnTo>
                    <a:pt x="309041" y="612317"/>
                  </a:lnTo>
                  <a:lnTo>
                    <a:pt x="308432" y="611759"/>
                  </a:lnTo>
                  <a:lnTo>
                    <a:pt x="307759" y="611149"/>
                  </a:lnTo>
                  <a:lnTo>
                    <a:pt x="307086" y="610514"/>
                  </a:lnTo>
                  <a:lnTo>
                    <a:pt x="306425" y="609904"/>
                  </a:lnTo>
                  <a:lnTo>
                    <a:pt x="305777" y="609231"/>
                  </a:lnTo>
                  <a:lnTo>
                    <a:pt x="305104" y="608596"/>
                  </a:lnTo>
                  <a:lnTo>
                    <a:pt x="303225" y="604901"/>
                  </a:lnTo>
                  <a:lnTo>
                    <a:pt x="303314" y="604393"/>
                  </a:lnTo>
                  <a:lnTo>
                    <a:pt x="303403" y="603897"/>
                  </a:lnTo>
                  <a:lnTo>
                    <a:pt x="303618" y="603351"/>
                  </a:lnTo>
                  <a:lnTo>
                    <a:pt x="303949" y="602805"/>
                  </a:lnTo>
                  <a:lnTo>
                    <a:pt x="304292" y="602221"/>
                  </a:lnTo>
                  <a:lnTo>
                    <a:pt x="304711" y="601586"/>
                  </a:lnTo>
                  <a:lnTo>
                    <a:pt x="305295" y="600887"/>
                  </a:lnTo>
                  <a:lnTo>
                    <a:pt x="305866" y="600151"/>
                  </a:lnTo>
                  <a:lnTo>
                    <a:pt x="306451" y="599478"/>
                  </a:lnTo>
                  <a:lnTo>
                    <a:pt x="307060" y="598805"/>
                  </a:lnTo>
                  <a:lnTo>
                    <a:pt x="307644" y="598144"/>
                  </a:lnTo>
                  <a:lnTo>
                    <a:pt x="308190" y="597535"/>
                  </a:lnTo>
                  <a:lnTo>
                    <a:pt x="308648" y="597014"/>
                  </a:lnTo>
                  <a:lnTo>
                    <a:pt x="309041" y="596582"/>
                  </a:lnTo>
                  <a:lnTo>
                    <a:pt x="309410" y="596099"/>
                  </a:lnTo>
                  <a:lnTo>
                    <a:pt x="309803" y="595642"/>
                  </a:lnTo>
                  <a:lnTo>
                    <a:pt x="310172" y="595147"/>
                  </a:lnTo>
                  <a:lnTo>
                    <a:pt x="310540" y="594690"/>
                  </a:lnTo>
                  <a:lnTo>
                    <a:pt x="310934" y="594233"/>
                  </a:lnTo>
                  <a:lnTo>
                    <a:pt x="311111" y="593966"/>
                  </a:lnTo>
                  <a:lnTo>
                    <a:pt x="311238" y="593775"/>
                  </a:lnTo>
                  <a:lnTo>
                    <a:pt x="311327" y="593572"/>
                  </a:lnTo>
                  <a:lnTo>
                    <a:pt x="311454" y="593318"/>
                  </a:lnTo>
                  <a:lnTo>
                    <a:pt x="311543" y="593013"/>
                  </a:lnTo>
                  <a:lnTo>
                    <a:pt x="311658" y="592709"/>
                  </a:lnTo>
                  <a:lnTo>
                    <a:pt x="311759" y="592404"/>
                  </a:lnTo>
                  <a:lnTo>
                    <a:pt x="311848" y="592074"/>
                  </a:lnTo>
                  <a:lnTo>
                    <a:pt x="311937" y="591743"/>
                  </a:lnTo>
                  <a:lnTo>
                    <a:pt x="312026" y="591439"/>
                  </a:lnTo>
                  <a:lnTo>
                    <a:pt x="312115" y="591134"/>
                  </a:lnTo>
                  <a:lnTo>
                    <a:pt x="312178" y="590791"/>
                  </a:lnTo>
                  <a:lnTo>
                    <a:pt x="312305" y="590486"/>
                  </a:lnTo>
                  <a:lnTo>
                    <a:pt x="312394" y="590219"/>
                  </a:lnTo>
                  <a:lnTo>
                    <a:pt x="312521" y="589940"/>
                  </a:lnTo>
                  <a:lnTo>
                    <a:pt x="312635" y="589699"/>
                  </a:lnTo>
                  <a:lnTo>
                    <a:pt x="312826" y="589483"/>
                  </a:lnTo>
                  <a:lnTo>
                    <a:pt x="312978" y="589267"/>
                  </a:lnTo>
                  <a:lnTo>
                    <a:pt x="313156" y="589089"/>
                  </a:lnTo>
                  <a:lnTo>
                    <a:pt x="313372" y="588962"/>
                  </a:lnTo>
                  <a:lnTo>
                    <a:pt x="313588" y="588848"/>
                  </a:lnTo>
                  <a:lnTo>
                    <a:pt x="313829" y="588784"/>
                  </a:lnTo>
                  <a:lnTo>
                    <a:pt x="314045" y="588784"/>
                  </a:lnTo>
                  <a:lnTo>
                    <a:pt x="314286" y="588810"/>
                  </a:lnTo>
                  <a:lnTo>
                    <a:pt x="314502" y="588810"/>
                  </a:lnTo>
                  <a:lnTo>
                    <a:pt x="314680" y="588848"/>
                  </a:lnTo>
                  <a:lnTo>
                    <a:pt x="314896" y="588899"/>
                  </a:lnTo>
                  <a:lnTo>
                    <a:pt x="315201" y="588937"/>
                  </a:lnTo>
                  <a:lnTo>
                    <a:pt x="315531" y="589000"/>
                  </a:lnTo>
                  <a:lnTo>
                    <a:pt x="315899" y="589026"/>
                  </a:lnTo>
                  <a:lnTo>
                    <a:pt x="316331" y="589051"/>
                  </a:lnTo>
                  <a:lnTo>
                    <a:pt x="316814" y="589089"/>
                  </a:lnTo>
                  <a:lnTo>
                    <a:pt x="318312" y="589089"/>
                  </a:lnTo>
                  <a:lnTo>
                    <a:pt x="318795" y="589114"/>
                  </a:lnTo>
                  <a:lnTo>
                    <a:pt x="319278" y="589114"/>
                  </a:lnTo>
                  <a:lnTo>
                    <a:pt x="319798" y="589153"/>
                  </a:lnTo>
                  <a:lnTo>
                    <a:pt x="320294" y="589178"/>
                  </a:lnTo>
                  <a:lnTo>
                    <a:pt x="320776" y="589241"/>
                  </a:lnTo>
                  <a:lnTo>
                    <a:pt x="321259" y="589305"/>
                  </a:lnTo>
                  <a:lnTo>
                    <a:pt x="321754" y="589394"/>
                  </a:lnTo>
                  <a:lnTo>
                    <a:pt x="322237" y="589508"/>
                  </a:lnTo>
                  <a:lnTo>
                    <a:pt x="322694" y="589699"/>
                  </a:lnTo>
                  <a:lnTo>
                    <a:pt x="323151" y="589876"/>
                  </a:lnTo>
                  <a:lnTo>
                    <a:pt x="325374" y="591769"/>
                  </a:lnTo>
                  <a:lnTo>
                    <a:pt x="325628" y="592074"/>
                  </a:lnTo>
                  <a:lnTo>
                    <a:pt x="325805" y="592353"/>
                  </a:lnTo>
                  <a:lnTo>
                    <a:pt x="325678" y="592505"/>
                  </a:lnTo>
                  <a:lnTo>
                    <a:pt x="325526" y="592658"/>
                  </a:lnTo>
                  <a:lnTo>
                    <a:pt x="325323" y="592836"/>
                  </a:lnTo>
                  <a:lnTo>
                    <a:pt x="325107" y="593013"/>
                  </a:lnTo>
                  <a:lnTo>
                    <a:pt x="324866" y="593229"/>
                  </a:lnTo>
                  <a:lnTo>
                    <a:pt x="324561" y="593471"/>
                  </a:lnTo>
                  <a:lnTo>
                    <a:pt x="324218" y="593686"/>
                  </a:lnTo>
                  <a:lnTo>
                    <a:pt x="323913" y="593902"/>
                  </a:lnTo>
                  <a:lnTo>
                    <a:pt x="323583" y="594144"/>
                  </a:lnTo>
                  <a:lnTo>
                    <a:pt x="323278" y="594360"/>
                  </a:lnTo>
                  <a:lnTo>
                    <a:pt x="322935" y="594575"/>
                  </a:lnTo>
                  <a:lnTo>
                    <a:pt x="322630" y="594817"/>
                  </a:lnTo>
                  <a:lnTo>
                    <a:pt x="322326" y="595058"/>
                  </a:lnTo>
                  <a:lnTo>
                    <a:pt x="322021" y="595337"/>
                  </a:lnTo>
                  <a:lnTo>
                    <a:pt x="321754" y="595604"/>
                  </a:lnTo>
                  <a:lnTo>
                    <a:pt x="321475" y="595858"/>
                  </a:lnTo>
                  <a:lnTo>
                    <a:pt x="320471" y="597585"/>
                  </a:lnTo>
                  <a:lnTo>
                    <a:pt x="320319" y="597992"/>
                  </a:lnTo>
                  <a:lnTo>
                    <a:pt x="320255" y="598385"/>
                  </a:lnTo>
                  <a:lnTo>
                    <a:pt x="320230" y="598754"/>
                  </a:lnTo>
                  <a:lnTo>
                    <a:pt x="320192" y="599109"/>
                  </a:lnTo>
                  <a:lnTo>
                    <a:pt x="320192" y="599452"/>
                  </a:lnTo>
                  <a:lnTo>
                    <a:pt x="320230" y="599719"/>
                  </a:lnTo>
                  <a:lnTo>
                    <a:pt x="320598" y="599719"/>
                  </a:lnTo>
                  <a:lnTo>
                    <a:pt x="321081" y="599719"/>
                  </a:lnTo>
                  <a:lnTo>
                    <a:pt x="321665" y="599694"/>
                  </a:lnTo>
                  <a:lnTo>
                    <a:pt x="322237" y="599694"/>
                  </a:lnTo>
                  <a:lnTo>
                    <a:pt x="322884" y="599630"/>
                  </a:lnTo>
                  <a:lnTo>
                    <a:pt x="323608" y="599541"/>
                  </a:lnTo>
                  <a:lnTo>
                    <a:pt x="324370" y="599452"/>
                  </a:lnTo>
                  <a:lnTo>
                    <a:pt x="325069" y="599262"/>
                  </a:lnTo>
                  <a:lnTo>
                    <a:pt x="325742" y="599020"/>
                  </a:lnTo>
                  <a:lnTo>
                    <a:pt x="326440" y="598779"/>
                  </a:lnTo>
                  <a:lnTo>
                    <a:pt x="326999" y="598449"/>
                  </a:lnTo>
                  <a:lnTo>
                    <a:pt x="327456" y="598081"/>
                  </a:lnTo>
                  <a:lnTo>
                    <a:pt x="327914" y="597687"/>
                  </a:lnTo>
                  <a:lnTo>
                    <a:pt x="328269" y="597344"/>
                  </a:lnTo>
                  <a:lnTo>
                    <a:pt x="328574" y="597014"/>
                  </a:lnTo>
                  <a:lnTo>
                    <a:pt x="328853" y="597166"/>
                  </a:lnTo>
                  <a:lnTo>
                    <a:pt x="330530" y="598779"/>
                  </a:lnTo>
                  <a:lnTo>
                    <a:pt x="330860" y="599236"/>
                  </a:lnTo>
                  <a:lnTo>
                    <a:pt x="331139" y="599757"/>
                  </a:lnTo>
                  <a:lnTo>
                    <a:pt x="331381" y="600278"/>
                  </a:lnTo>
                  <a:lnTo>
                    <a:pt x="331597" y="600786"/>
                  </a:lnTo>
                  <a:lnTo>
                    <a:pt x="331838" y="601345"/>
                  </a:lnTo>
                  <a:lnTo>
                    <a:pt x="332054" y="601891"/>
                  </a:lnTo>
                  <a:lnTo>
                    <a:pt x="332270" y="602437"/>
                  </a:lnTo>
                  <a:lnTo>
                    <a:pt x="332486" y="602957"/>
                  </a:lnTo>
                  <a:lnTo>
                    <a:pt x="332752" y="603478"/>
                  </a:lnTo>
                  <a:lnTo>
                    <a:pt x="332994" y="603986"/>
                  </a:lnTo>
                  <a:lnTo>
                    <a:pt x="333273" y="604481"/>
                  </a:lnTo>
                  <a:lnTo>
                    <a:pt x="333641" y="604901"/>
                  </a:lnTo>
                  <a:lnTo>
                    <a:pt x="333971" y="605358"/>
                  </a:lnTo>
                  <a:lnTo>
                    <a:pt x="334403" y="605726"/>
                  </a:lnTo>
                  <a:lnTo>
                    <a:pt x="334924" y="606069"/>
                  </a:lnTo>
                  <a:lnTo>
                    <a:pt x="335407" y="606399"/>
                  </a:lnTo>
                  <a:lnTo>
                    <a:pt x="335927" y="606640"/>
                  </a:lnTo>
                  <a:lnTo>
                    <a:pt x="336473" y="606767"/>
                  </a:lnTo>
                  <a:lnTo>
                    <a:pt x="337019" y="606882"/>
                  </a:lnTo>
                  <a:lnTo>
                    <a:pt x="337515" y="606983"/>
                  </a:lnTo>
                  <a:lnTo>
                    <a:pt x="337934" y="607009"/>
                  </a:lnTo>
                </a:path>
                <a:path w="712470" h="1022984">
                  <a:moveTo>
                    <a:pt x="440194" y="232651"/>
                  </a:moveTo>
                  <a:lnTo>
                    <a:pt x="440232" y="232956"/>
                  </a:lnTo>
                  <a:lnTo>
                    <a:pt x="440283" y="233299"/>
                  </a:lnTo>
                  <a:lnTo>
                    <a:pt x="440385" y="233654"/>
                  </a:lnTo>
                  <a:lnTo>
                    <a:pt x="440436" y="234022"/>
                  </a:lnTo>
                  <a:lnTo>
                    <a:pt x="440537" y="234391"/>
                  </a:lnTo>
                  <a:lnTo>
                    <a:pt x="440690" y="234784"/>
                  </a:lnTo>
                  <a:lnTo>
                    <a:pt x="440804" y="235153"/>
                  </a:lnTo>
                  <a:lnTo>
                    <a:pt x="440956" y="235483"/>
                  </a:lnTo>
                  <a:lnTo>
                    <a:pt x="441147" y="235762"/>
                  </a:lnTo>
                  <a:lnTo>
                    <a:pt x="441299" y="236004"/>
                  </a:lnTo>
                  <a:lnTo>
                    <a:pt x="441477" y="236245"/>
                  </a:lnTo>
                  <a:lnTo>
                    <a:pt x="441655" y="236397"/>
                  </a:lnTo>
                  <a:lnTo>
                    <a:pt x="441871" y="236588"/>
                  </a:lnTo>
                  <a:lnTo>
                    <a:pt x="442087" y="236702"/>
                  </a:lnTo>
                  <a:lnTo>
                    <a:pt x="442302" y="236804"/>
                  </a:lnTo>
                  <a:lnTo>
                    <a:pt x="442518" y="236918"/>
                  </a:lnTo>
                  <a:lnTo>
                    <a:pt x="442722" y="236982"/>
                  </a:lnTo>
                  <a:lnTo>
                    <a:pt x="442976" y="236982"/>
                  </a:lnTo>
                  <a:lnTo>
                    <a:pt x="443217" y="237007"/>
                  </a:lnTo>
                  <a:lnTo>
                    <a:pt x="443458" y="237007"/>
                  </a:lnTo>
                  <a:lnTo>
                    <a:pt x="443699" y="237007"/>
                  </a:lnTo>
                  <a:lnTo>
                    <a:pt x="443979" y="236982"/>
                  </a:lnTo>
                  <a:lnTo>
                    <a:pt x="444220" y="236918"/>
                  </a:lnTo>
                  <a:lnTo>
                    <a:pt x="444500" y="236855"/>
                  </a:lnTo>
                  <a:lnTo>
                    <a:pt x="444766" y="236804"/>
                  </a:lnTo>
                  <a:lnTo>
                    <a:pt x="445046" y="236740"/>
                  </a:lnTo>
                  <a:lnTo>
                    <a:pt x="445312" y="236651"/>
                  </a:lnTo>
                  <a:lnTo>
                    <a:pt x="445592" y="236550"/>
                  </a:lnTo>
                  <a:lnTo>
                    <a:pt x="445871" y="236461"/>
                  </a:lnTo>
                  <a:lnTo>
                    <a:pt x="446176" y="236372"/>
                  </a:lnTo>
                  <a:lnTo>
                    <a:pt x="446443" y="236283"/>
                  </a:lnTo>
                  <a:lnTo>
                    <a:pt x="446722" y="236194"/>
                  </a:lnTo>
                  <a:lnTo>
                    <a:pt x="447027" y="236093"/>
                  </a:lnTo>
                  <a:lnTo>
                    <a:pt x="447294" y="236004"/>
                  </a:lnTo>
                  <a:lnTo>
                    <a:pt x="447573" y="235915"/>
                  </a:lnTo>
                  <a:lnTo>
                    <a:pt x="447878" y="235851"/>
                  </a:lnTo>
                  <a:lnTo>
                    <a:pt x="448157" y="235762"/>
                  </a:lnTo>
                  <a:lnTo>
                    <a:pt x="448424" y="235737"/>
                  </a:lnTo>
                  <a:lnTo>
                    <a:pt x="448703" y="235673"/>
                  </a:lnTo>
                  <a:lnTo>
                    <a:pt x="448970" y="235635"/>
                  </a:lnTo>
                  <a:lnTo>
                    <a:pt x="449249" y="235610"/>
                  </a:lnTo>
                  <a:lnTo>
                    <a:pt x="449529" y="235635"/>
                  </a:lnTo>
                  <a:lnTo>
                    <a:pt x="449795" y="235635"/>
                  </a:lnTo>
                  <a:lnTo>
                    <a:pt x="450075" y="235673"/>
                  </a:lnTo>
                  <a:lnTo>
                    <a:pt x="450316" y="235737"/>
                  </a:lnTo>
                  <a:lnTo>
                    <a:pt x="450557" y="235826"/>
                  </a:lnTo>
                  <a:lnTo>
                    <a:pt x="450799" y="235915"/>
                  </a:lnTo>
                  <a:lnTo>
                    <a:pt x="450989" y="236004"/>
                  </a:lnTo>
                  <a:lnTo>
                    <a:pt x="451142" y="236131"/>
                  </a:lnTo>
                  <a:lnTo>
                    <a:pt x="451294" y="236220"/>
                  </a:lnTo>
                  <a:lnTo>
                    <a:pt x="451104" y="236740"/>
                  </a:lnTo>
                  <a:lnTo>
                    <a:pt x="450748" y="237261"/>
                  </a:lnTo>
                  <a:lnTo>
                    <a:pt x="450291" y="237896"/>
                  </a:lnTo>
                  <a:lnTo>
                    <a:pt x="449859" y="238531"/>
                  </a:lnTo>
                  <a:lnTo>
                    <a:pt x="449376" y="239268"/>
                  </a:lnTo>
                  <a:lnTo>
                    <a:pt x="448792" y="240118"/>
                  </a:lnTo>
                  <a:lnTo>
                    <a:pt x="448246" y="240969"/>
                  </a:lnTo>
                  <a:lnTo>
                    <a:pt x="447636" y="241795"/>
                  </a:lnTo>
                  <a:lnTo>
                    <a:pt x="447052" y="242595"/>
                  </a:lnTo>
                  <a:lnTo>
                    <a:pt x="446443" y="243382"/>
                  </a:lnTo>
                  <a:lnTo>
                    <a:pt x="445871" y="244055"/>
                  </a:lnTo>
                  <a:lnTo>
                    <a:pt x="445312" y="244602"/>
                  </a:lnTo>
                  <a:lnTo>
                    <a:pt x="444804" y="245148"/>
                  </a:lnTo>
                  <a:lnTo>
                    <a:pt x="444347" y="245579"/>
                  </a:lnTo>
                  <a:lnTo>
                    <a:pt x="443941" y="245910"/>
                  </a:lnTo>
                  <a:lnTo>
                    <a:pt x="443738" y="246126"/>
                  </a:lnTo>
                  <a:lnTo>
                    <a:pt x="443522" y="246303"/>
                  </a:lnTo>
                  <a:lnTo>
                    <a:pt x="443395" y="246405"/>
                  </a:lnTo>
                  <a:lnTo>
                    <a:pt x="443242" y="246519"/>
                  </a:lnTo>
                  <a:lnTo>
                    <a:pt x="443128" y="246646"/>
                  </a:lnTo>
                  <a:lnTo>
                    <a:pt x="442874" y="246799"/>
                  </a:lnTo>
                  <a:lnTo>
                    <a:pt x="442671" y="246888"/>
                  </a:lnTo>
                  <a:lnTo>
                    <a:pt x="442417" y="246862"/>
                  </a:lnTo>
                  <a:lnTo>
                    <a:pt x="442175" y="246799"/>
                  </a:lnTo>
                  <a:lnTo>
                    <a:pt x="441960" y="246735"/>
                  </a:lnTo>
                  <a:lnTo>
                    <a:pt x="441540" y="246672"/>
                  </a:lnTo>
                  <a:lnTo>
                    <a:pt x="440956" y="246608"/>
                  </a:lnTo>
                  <a:lnTo>
                    <a:pt x="440410" y="246519"/>
                  </a:lnTo>
                  <a:lnTo>
                    <a:pt x="439826" y="246557"/>
                  </a:lnTo>
                  <a:lnTo>
                    <a:pt x="439254" y="246646"/>
                  </a:lnTo>
                  <a:lnTo>
                    <a:pt x="438670" y="246735"/>
                  </a:lnTo>
                  <a:lnTo>
                    <a:pt x="438188" y="246913"/>
                  </a:lnTo>
                  <a:lnTo>
                    <a:pt x="437756" y="247192"/>
                  </a:lnTo>
                  <a:lnTo>
                    <a:pt x="437337" y="247472"/>
                  </a:lnTo>
                  <a:lnTo>
                    <a:pt x="436968" y="247777"/>
                  </a:lnTo>
                  <a:lnTo>
                    <a:pt x="436664" y="248170"/>
                  </a:lnTo>
                  <a:lnTo>
                    <a:pt x="436359" y="248564"/>
                  </a:lnTo>
                  <a:lnTo>
                    <a:pt x="434746" y="252552"/>
                  </a:lnTo>
                  <a:lnTo>
                    <a:pt x="434555" y="253072"/>
                  </a:lnTo>
                  <a:lnTo>
                    <a:pt x="434378" y="253530"/>
                  </a:lnTo>
                  <a:lnTo>
                    <a:pt x="434225" y="253923"/>
                  </a:lnTo>
                  <a:lnTo>
                    <a:pt x="434073" y="254292"/>
                  </a:lnTo>
                  <a:lnTo>
                    <a:pt x="433946" y="254571"/>
                  </a:lnTo>
                  <a:lnTo>
                    <a:pt x="433857" y="254749"/>
                  </a:lnTo>
                  <a:lnTo>
                    <a:pt x="433768" y="254939"/>
                  </a:lnTo>
                  <a:lnTo>
                    <a:pt x="433679" y="255117"/>
                  </a:lnTo>
                  <a:lnTo>
                    <a:pt x="433578" y="255333"/>
                  </a:lnTo>
                  <a:lnTo>
                    <a:pt x="433489" y="255549"/>
                  </a:lnTo>
                  <a:lnTo>
                    <a:pt x="433400" y="255816"/>
                  </a:lnTo>
                  <a:lnTo>
                    <a:pt x="433273" y="256184"/>
                  </a:lnTo>
                  <a:lnTo>
                    <a:pt x="433158" y="256514"/>
                  </a:lnTo>
                  <a:lnTo>
                    <a:pt x="433006" y="256971"/>
                  </a:lnTo>
                  <a:lnTo>
                    <a:pt x="432854" y="257492"/>
                  </a:lnTo>
                  <a:lnTo>
                    <a:pt x="432701" y="258013"/>
                  </a:lnTo>
                  <a:lnTo>
                    <a:pt x="431749" y="260362"/>
                  </a:lnTo>
                  <a:lnTo>
                    <a:pt x="431571" y="260731"/>
                  </a:lnTo>
                  <a:lnTo>
                    <a:pt x="431393" y="260997"/>
                  </a:lnTo>
                  <a:lnTo>
                    <a:pt x="431241" y="261213"/>
                  </a:lnTo>
                  <a:lnTo>
                    <a:pt x="431050" y="261429"/>
                  </a:lnTo>
                  <a:lnTo>
                    <a:pt x="430936" y="261607"/>
                  </a:lnTo>
                  <a:lnTo>
                    <a:pt x="430809" y="261759"/>
                  </a:lnTo>
                  <a:lnTo>
                    <a:pt x="430441" y="261734"/>
                  </a:lnTo>
                  <a:lnTo>
                    <a:pt x="429983" y="261696"/>
                  </a:lnTo>
                  <a:lnTo>
                    <a:pt x="429463" y="261607"/>
                  </a:lnTo>
                  <a:lnTo>
                    <a:pt x="428955" y="261543"/>
                  </a:lnTo>
                  <a:lnTo>
                    <a:pt x="428396" y="261391"/>
                  </a:lnTo>
                  <a:lnTo>
                    <a:pt x="427824" y="261150"/>
                  </a:lnTo>
                  <a:lnTo>
                    <a:pt x="427240" y="260934"/>
                  </a:lnTo>
                  <a:lnTo>
                    <a:pt x="426694" y="260629"/>
                  </a:lnTo>
                  <a:lnTo>
                    <a:pt x="426212" y="260299"/>
                  </a:lnTo>
                  <a:lnTo>
                    <a:pt x="425716" y="259969"/>
                  </a:lnTo>
                  <a:lnTo>
                    <a:pt x="425259" y="259600"/>
                  </a:lnTo>
                  <a:lnTo>
                    <a:pt x="424840" y="259168"/>
                  </a:lnTo>
                  <a:lnTo>
                    <a:pt x="424383" y="258749"/>
                  </a:lnTo>
                  <a:lnTo>
                    <a:pt x="423976" y="258318"/>
                  </a:lnTo>
                  <a:lnTo>
                    <a:pt x="423621" y="257835"/>
                  </a:lnTo>
                  <a:lnTo>
                    <a:pt x="423214" y="257378"/>
                  </a:lnTo>
                  <a:lnTo>
                    <a:pt x="422859" y="256882"/>
                  </a:lnTo>
                  <a:lnTo>
                    <a:pt x="422516" y="256362"/>
                  </a:lnTo>
                  <a:lnTo>
                    <a:pt x="422186" y="255879"/>
                  </a:lnTo>
                  <a:lnTo>
                    <a:pt x="421843" y="255358"/>
                  </a:lnTo>
                  <a:lnTo>
                    <a:pt x="421513" y="254876"/>
                  </a:lnTo>
                  <a:lnTo>
                    <a:pt x="421182" y="254355"/>
                  </a:lnTo>
                  <a:lnTo>
                    <a:pt x="420878" y="253923"/>
                  </a:lnTo>
                  <a:lnTo>
                    <a:pt x="420624" y="253568"/>
                  </a:lnTo>
                  <a:lnTo>
                    <a:pt x="420357" y="253199"/>
                  </a:lnTo>
                  <a:lnTo>
                    <a:pt x="420141" y="252895"/>
                  </a:lnTo>
                  <a:lnTo>
                    <a:pt x="419963" y="252679"/>
                  </a:lnTo>
                  <a:lnTo>
                    <a:pt x="419811" y="252653"/>
                  </a:lnTo>
                  <a:lnTo>
                    <a:pt x="419658" y="252590"/>
                  </a:lnTo>
                  <a:lnTo>
                    <a:pt x="419442" y="252552"/>
                  </a:lnTo>
                  <a:lnTo>
                    <a:pt x="419227" y="252526"/>
                  </a:lnTo>
                  <a:lnTo>
                    <a:pt x="419011" y="252526"/>
                  </a:lnTo>
                  <a:lnTo>
                    <a:pt x="418795" y="252526"/>
                  </a:lnTo>
                  <a:lnTo>
                    <a:pt x="418592" y="252552"/>
                  </a:lnTo>
                  <a:lnTo>
                    <a:pt x="418376" y="252590"/>
                  </a:lnTo>
                  <a:lnTo>
                    <a:pt x="418160" y="252653"/>
                  </a:lnTo>
                  <a:lnTo>
                    <a:pt x="417982" y="252704"/>
                  </a:lnTo>
                  <a:lnTo>
                    <a:pt x="417791" y="252768"/>
                  </a:lnTo>
                  <a:lnTo>
                    <a:pt x="417550" y="252895"/>
                  </a:lnTo>
                  <a:lnTo>
                    <a:pt x="417334" y="253009"/>
                  </a:lnTo>
                  <a:lnTo>
                    <a:pt x="417068" y="253161"/>
                  </a:lnTo>
                  <a:lnTo>
                    <a:pt x="416763" y="253314"/>
                  </a:lnTo>
                  <a:lnTo>
                    <a:pt x="416394" y="253504"/>
                  </a:lnTo>
                  <a:lnTo>
                    <a:pt x="416026" y="253682"/>
                  </a:lnTo>
                  <a:lnTo>
                    <a:pt x="415632" y="253873"/>
                  </a:lnTo>
                  <a:lnTo>
                    <a:pt x="415239" y="254025"/>
                  </a:lnTo>
                  <a:lnTo>
                    <a:pt x="414832" y="254177"/>
                  </a:lnTo>
                  <a:lnTo>
                    <a:pt x="414477" y="254292"/>
                  </a:lnTo>
                  <a:lnTo>
                    <a:pt x="414134" y="254355"/>
                  </a:lnTo>
                  <a:lnTo>
                    <a:pt x="413829" y="254419"/>
                  </a:lnTo>
                  <a:lnTo>
                    <a:pt x="413524" y="254444"/>
                  </a:lnTo>
                  <a:lnTo>
                    <a:pt x="413258" y="254381"/>
                  </a:lnTo>
                  <a:lnTo>
                    <a:pt x="412978" y="254355"/>
                  </a:lnTo>
                  <a:lnTo>
                    <a:pt x="410845" y="251917"/>
                  </a:lnTo>
                  <a:lnTo>
                    <a:pt x="410667" y="251548"/>
                  </a:lnTo>
                  <a:lnTo>
                    <a:pt x="410514" y="251180"/>
                  </a:lnTo>
                  <a:lnTo>
                    <a:pt x="410362" y="250850"/>
                  </a:lnTo>
                  <a:lnTo>
                    <a:pt x="410235" y="250571"/>
                  </a:lnTo>
                  <a:lnTo>
                    <a:pt x="410171" y="250418"/>
                  </a:lnTo>
                  <a:lnTo>
                    <a:pt x="410108" y="250240"/>
                  </a:lnTo>
                  <a:lnTo>
                    <a:pt x="410057" y="250024"/>
                  </a:lnTo>
                  <a:lnTo>
                    <a:pt x="409956" y="249783"/>
                  </a:lnTo>
                  <a:lnTo>
                    <a:pt x="409905" y="249542"/>
                  </a:lnTo>
                  <a:lnTo>
                    <a:pt x="409841" y="249199"/>
                  </a:lnTo>
                  <a:lnTo>
                    <a:pt x="409778" y="248894"/>
                  </a:lnTo>
                  <a:lnTo>
                    <a:pt x="409714" y="248589"/>
                  </a:lnTo>
                  <a:lnTo>
                    <a:pt x="409651" y="248259"/>
                  </a:lnTo>
                  <a:lnTo>
                    <a:pt x="409600" y="247929"/>
                  </a:lnTo>
                  <a:lnTo>
                    <a:pt x="409562" y="247624"/>
                  </a:lnTo>
                  <a:lnTo>
                    <a:pt x="409498" y="247281"/>
                  </a:lnTo>
                  <a:lnTo>
                    <a:pt x="409448" y="246951"/>
                  </a:lnTo>
                  <a:lnTo>
                    <a:pt x="409384" y="246646"/>
                  </a:lnTo>
                  <a:lnTo>
                    <a:pt x="409321" y="246303"/>
                  </a:lnTo>
                  <a:lnTo>
                    <a:pt x="409257" y="245973"/>
                  </a:lnTo>
                  <a:lnTo>
                    <a:pt x="409168" y="245643"/>
                  </a:lnTo>
                  <a:lnTo>
                    <a:pt x="409041" y="245338"/>
                  </a:lnTo>
                  <a:lnTo>
                    <a:pt x="408927" y="244995"/>
                  </a:lnTo>
                  <a:lnTo>
                    <a:pt x="408800" y="244690"/>
                  </a:lnTo>
                  <a:lnTo>
                    <a:pt x="408647" y="244360"/>
                  </a:lnTo>
                  <a:lnTo>
                    <a:pt x="408470" y="244055"/>
                  </a:lnTo>
                  <a:lnTo>
                    <a:pt x="408317" y="243776"/>
                  </a:lnTo>
                  <a:lnTo>
                    <a:pt x="408127" y="243535"/>
                  </a:lnTo>
                  <a:lnTo>
                    <a:pt x="407949" y="243319"/>
                  </a:lnTo>
                  <a:lnTo>
                    <a:pt x="407797" y="243103"/>
                  </a:lnTo>
                  <a:lnTo>
                    <a:pt x="407644" y="242951"/>
                  </a:lnTo>
                  <a:lnTo>
                    <a:pt x="408101" y="243382"/>
                  </a:lnTo>
                  <a:lnTo>
                    <a:pt x="408622" y="243776"/>
                  </a:lnTo>
                  <a:lnTo>
                    <a:pt x="412242" y="245033"/>
                  </a:lnTo>
                  <a:lnTo>
                    <a:pt x="413042" y="244932"/>
                  </a:lnTo>
                  <a:lnTo>
                    <a:pt x="416331" y="243103"/>
                  </a:lnTo>
                  <a:lnTo>
                    <a:pt x="416814" y="242709"/>
                  </a:lnTo>
                  <a:lnTo>
                    <a:pt x="417182" y="242341"/>
                  </a:lnTo>
                  <a:lnTo>
                    <a:pt x="417372" y="242684"/>
                  </a:lnTo>
                  <a:lnTo>
                    <a:pt x="417639" y="243052"/>
                  </a:lnTo>
                  <a:lnTo>
                    <a:pt x="417918" y="243408"/>
                  </a:lnTo>
                  <a:lnTo>
                    <a:pt x="418223" y="243776"/>
                  </a:lnTo>
                  <a:lnTo>
                    <a:pt x="418592" y="244055"/>
                  </a:lnTo>
                  <a:lnTo>
                    <a:pt x="419011" y="244233"/>
                  </a:lnTo>
                  <a:lnTo>
                    <a:pt x="419442" y="244449"/>
                  </a:lnTo>
                  <a:lnTo>
                    <a:pt x="419862" y="244513"/>
                  </a:lnTo>
                  <a:lnTo>
                    <a:pt x="420319" y="244513"/>
                  </a:lnTo>
                  <a:lnTo>
                    <a:pt x="420751" y="244475"/>
                  </a:lnTo>
                  <a:lnTo>
                    <a:pt x="421208" y="244424"/>
                  </a:lnTo>
                  <a:lnTo>
                    <a:pt x="421665" y="244297"/>
                  </a:lnTo>
                  <a:lnTo>
                    <a:pt x="422122" y="244170"/>
                  </a:lnTo>
                  <a:lnTo>
                    <a:pt x="422605" y="244017"/>
                  </a:lnTo>
                  <a:lnTo>
                    <a:pt x="423100" y="243903"/>
                  </a:lnTo>
                  <a:lnTo>
                    <a:pt x="423557" y="243751"/>
                  </a:lnTo>
                  <a:lnTo>
                    <a:pt x="424040" y="243624"/>
                  </a:lnTo>
                  <a:lnTo>
                    <a:pt x="424535" y="243560"/>
                  </a:lnTo>
                  <a:lnTo>
                    <a:pt x="425018" y="243509"/>
                  </a:lnTo>
                  <a:lnTo>
                    <a:pt x="425500" y="243509"/>
                  </a:lnTo>
                  <a:lnTo>
                    <a:pt x="426021" y="243598"/>
                  </a:lnTo>
                  <a:lnTo>
                    <a:pt x="426516" y="243713"/>
                  </a:lnTo>
                  <a:lnTo>
                    <a:pt x="426974" y="243903"/>
                  </a:lnTo>
                  <a:lnTo>
                    <a:pt x="427329" y="244170"/>
                  </a:lnTo>
                  <a:lnTo>
                    <a:pt x="427736" y="244449"/>
                  </a:lnTo>
                  <a:lnTo>
                    <a:pt x="428040" y="244729"/>
                  </a:lnTo>
                  <a:lnTo>
                    <a:pt x="428307" y="244970"/>
                  </a:lnTo>
                  <a:lnTo>
                    <a:pt x="428155" y="244271"/>
                  </a:lnTo>
                  <a:lnTo>
                    <a:pt x="428002" y="243446"/>
                  </a:lnTo>
                  <a:lnTo>
                    <a:pt x="427913" y="242531"/>
                  </a:lnTo>
                  <a:lnTo>
                    <a:pt x="427786" y="241617"/>
                  </a:lnTo>
                  <a:lnTo>
                    <a:pt x="427824" y="240703"/>
                  </a:lnTo>
                  <a:lnTo>
                    <a:pt x="427977" y="239814"/>
                  </a:lnTo>
                  <a:lnTo>
                    <a:pt x="428129" y="238937"/>
                  </a:lnTo>
                  <a:lnTo>
                    <a:pt x="428371" y="238175"/>
                  </a:lnTo>
                  <a:lnTo>
                    <a:pt x="428764" y="237566"/>
                  </a:lnTo>
                  <a:lnTo>
                    <a:pt x="429133" y="236956"/>
                  </a:lnTo>
                  <a:lnTo>
                    <a:pt x="429615" y="236435"/>
                  </a:lnTo>
                  <a:lnTo>
                    <a:pt x="430174" y="236042"/>
                  </a:lnTo>
                  <a:lnTo>
                    <a:pt x="430745" y="235635"/>
                  </a:lnTo>
                  <a:lnTo>
                    <a:pt x="434289" y="234327"/>
                  </a:lnTo>
                  <a:lnTo>
                    <a:pt x="435076" y="234111"/>
                  </a:lnTo>
                  <a:lnTo>
                    <a:pt x="435864" y="233934"/>
                  </a:lnTo>
                  <a:lnTo>
                    <a:pt x="436664" y="233756"/>
                  </a:lnTo>
                  <a:lnTo>
                    <a:pt x="437489" y="233565"/>
                  </a:lnTo>
                  <a:lnTo>
                    <a:pt x="438188" y="233387"/>
                  </a:lnTo>
                  <a:lnTo>
                    <a:pt x="438759" y="233172"/>
                  </a:lnTo>
                  <a:lnTo>
                    <a:pt x="439343" y="232994"/>
                  </a:lnTo>
                  <a:lnTo>
                    <a:pt x="439826" y="232841"/>
                  </a:lnTo>
                  <a:lnTo>
                    <a:pt x="440194" y="232651"/>
                  </a:lnTo>
                </a:path>
                <a:path w="712470" h="1022984">
                  <a:moveTo>
                    <a:pt x="211810" y="405053"/>
                  </a:moveTo>
                  <a:lnTo>
                    <a:pt x="211874" y="405295"/>
                  </a:lnTo>
                  <a:lnTo>
                    <a:pt x="211937" y="405561"/>
                  </a:lnTo>
                  <a:lnTo>
                    <a:pt x="211988" y="405904"/>
                  </a:lnTo>
                  <a:lnTo>
                    <a:pt x="212051" y="406273"/>
                  </a:lnTo>
                  <a:lnTo>
                    <a:pt x="212051" y="406666"/>
                  </a:lnTo>
                  <a:lnTo>
                    <a:pt x="212090" y="407149"/>
                  </a:lnTo>
                  <a:lnTo>
                    <a:pt x="212090" y="407606"/>
                  </a:lnTo>
                  <a:lnTo>
                    <a:pt x="212051" y="408101"/>
                  </a:lnTo>
                  <a:lnTo>
                    <a:pt x="212051" y="408584"/>
                  </a:lnTo>
                  <a:lnTo>
                    <a:pt x="212026" y="409041"/>
                  </a:lnTo>
                  <a:lnTo>
                    <a:pt x="212026" y="409524"/>
                  </a:lnTo>
                  <a:lnTo>
                    <a:pt x="212026" y="410019"/>
                  </a:lnTo>
                  <a:lnTo>
                    <a:pt x="212026" y="410476"/>
                  </a:lnTo>
                  <a:lnTo>
                    <a:pt x="212051" y="410959"/>
                  </a:lnTo>
                  <a:lnTo>
                    <a:pt x="212115" y="411416"/>
                  </a:lnTo>
                  <a:lnTo>
                    <a:pt x="212178" y="411911"/>
                  </a:lnTo>
                  <a:lnTo>
                    <a:pt x="212293" y="412369"/>
                  </a:lnTo>
                  <a:lnTo>
                    <a:pt x="212483" y="412826"/>
                  </a:lnTo>
                  <a:lnTo>
                    <a:pt x="212636" y="413283"/>
                  </a:lnTo>
                  <a:lnTo>
                    <a:pt x="212877" y="413702"/>
                  </a:lnTo>
                  <a:lnTo>
                    <a:pt x="213207" y="414134"/>
                  </a:lnTo>
                  <a:lnTo>
                    <a:pt x="213512" y="414553"/>
                  </a:lnTo>
                  <a:lnTo>
                    <a:pt x="213880" y="414921"/>
                  </a:lnTo>
                  <a:lnTo>
                    <a:pt x="214274" y="415201"/>
                  </a:lnTo>
                  <a:lnTo>
                    <a:pt x="214642" y="415505"/>
                  </a:lnTo>
                  <a:lnTo>
                    <a:pt x="215011" y="415747"/>
                  </a:lnTo>
                  <a:lnTo>
                    <a:pt x="215315" y="415925"/>
                  </a:lnTo>
                  <a:lnTo>
                    <a:pt x="215684" y="415963"/>
                  </a:lnTo>
                  <a:lnTo>
                    <a:pt x="216166" y="415963"/>
                  </a:lnTo>
                  <a:lnTo>
                    <a:pt x="216712" y="415988"/>
                  </a:lnTo>
                  <a:lnTo>
                    <a:pt x="217271" y="415988"/>
                  </a:lnTo>
                  <a:lnTo>
                    <a:pt x="217932" y="415963"/>
                  </a:lnTo>
                  <a:lnTo>
                    <a:pt x="218732" y="415899"/>
                  </a:lnTo>
                  <a:lnTo>
                    <a:pt x="219494" y="415836"/>
                  </a:lnTo>
                  <a:lnTo>
                    <a:pt x="220281" y="415747"/>
                  </a:lnTo>
                  <a:lnTo>
                    <a:pt x="221081" y="415620"/>
                  </a:lnTo>
                  <a:lnTo>
                    <a:pt x="221869" y="415505"/>
                  </a:lnTo>
                  <a:lnTo>
                    <a:pt x="222656" y="415353"/>
                  </a:lnTo>
                  <a:lnTo>
                    <a:pt x="223481" y="415201"/>
                  </a:lnTo>
                  <a:lnTo>
                    <a:pt x="224307" y="415048"/>
                  </a:lnTo>
                  <a:lnTo>
                    <a:pt x="225132" y="414858"/>
                  </a:lnTo>
                  <a:lnTo>
                    <a:pt x="225983" y="414680"/>
                  </a:lnTo>
                  <a:lnTo>
                    <a:pt x="226809" y="414502"/>
                  </a:lnTo>
                  <a:lnTo>
                    <a:pt x="227660" y="414312"/>
                  </a:lnTo>
                  <a:lnTo>
                    <a:pt x="228549" y="414134"/>
                  </a:lnTo>
                  <a:lnTo>
                    <a:pt x="229400" y="413943"/>
                  </a:lnTo>
                  <a:lnTo>
                    <a:pt x="230276" y="413766"/>
                  </a:lnTo>
                  <a:lnTo>
                    <a:pt x="231190" y="413588"/>
                  </a:lnTo>
                  <a:lnTo>
                    <a:pt x="232079" y="413397"/>
                  </a:lnTo>
                  <a:lnTo>
                    <a:pt x="232867" y="413245"/>
                  </a:lnTo>
                  <a:lnTo>
                    <a:pt x="233578" y="413156"/>
                  </a:lnTo>
                  <a:lnTo>
                    <a:pt x="234276" y="413029"/>
                  </a:lnTo>
                  <a:lnTo>
                    <a:pt x="234848" y="412940"/>
                  </a:lnTo>
                  <a:lnTo>
                    <a:pt x="235305" y="412915"/>
                  </a:lnTo>
                  <a:lnTo>
                    <a:pt x="235216" y="413067"/>
                  </a:lnTo>
                  <a:lnTo>
                    <a:pt x="235102" y="413283"/>
                  </a:lnTo>
                  <a:lnTo>
                    <a:pt x="234950" y="413524"/>
                  </a:lnTo>
                  <a:lnTo>
                    <a:pt x="234797" y="413766"/>
                  </a:lnTo>
                  <a:lnTo>
                    <a:pt x="234607" y="414007"/>
                  </a:lnTo>
                  <a:lnTo>
                    <a:pt x="234365" y="414248"/>
                  </a:lnTo>
                  <a:lnTo>
                    <a:pt x="234124" y="414528"/>
                  </a:lnTo>
                  <a:lnTo>
                    <a:pt x="233883" y="414769"/>
                  </a:lnTo>
                  <a:lnTo>
                    <a:pt x="233603" y="414985"/>
                  </a:lnTo>
                  <a:lnTo>
                    <a:pt x="233362" y="415201"/>
                  </a:lnTo>
                  <a:lnTo>
                    <a:pt x="233121" y="415417"/>
                  </a:lnTo>
                  <a:lnTo>
                    <a:pt x="232841" y="415594"/>
                  </a:lnTo>
                  <a:lnTo>
                    <a:pt x="232600" y="415810"/>
                  </a:lnTo>
                  <a:lnTo>
                    <a:pt x="232359" y="415988"/>
                  </a:lnTo>
                  <a:lnTo>
                    <a:pt x="232105" y="416204"/>
                  </a:lnTo>
                  <a:lnTo>
                    <a:pt x="230949" y="417512"/>
                  </a:lnTo>
                  <a:lnTo>
                    <a:pt x="230797" y="417753"/>
                  </a:lnTo>
                  <a:lnTo>
                    <a:pt x="230708" y="418007"/>
                  </a:lnTo>
                  <a:lnTo>
                    <a:pt x="230644" y="418211"/>
                  </a:lnTo>
                  <a:lnTo>
                    <a:pt x="230619" y="418426"/>
                  </a:lnTo>
                  <a:lnTo>
                    <a:pt x="230581" y="418642"/>
                  </a:lnTo>
                  <a:lnTo>
                    <a:pt x="230555" y="418795"/>
                  </a:lnTo>
                  <a:lnTo>
                    <a:pt x="230835" y="419125"/>
                  </a:lnTo>
                  <a:lnTo>
                    <a:pt x="231140" y="419493"/>
                  </a:lnTo>
                  <a:lnTo>
                    <a:pt x="231470" y="419925"/>
                  </a:lnTo>
                  <a:lnTo>
                    <a:pt x="231800" y="420344"/>
                  </a:lnTo>
                  <a:lnTo>
                    <a:pt x="232143" y="420776"/>
                  </a:lnTo>
                  <a:lnTo>
                    <a:pt x="232511" y="421208"/>
                  </a:lnTo>
                  <a:lnTo>
                    <a:pt x="232841" y="421601"/>
                  </a:lnTo>
                  <a:lnTo>
                    <a:pt x="233172" y="421970"/>
                  </a:lnTo>
                  <a:lnTo>
                    <a:pt x="233476" y="422236"/>
                  </a:lnTo>
                  <a:lnTo>
                    <a:pt x="233781" y="422541"/>
                  </a:lnTo>
                  <a:lnTo>
                    <a:pt x="235254" y="423278"/>
                  </a:lnTo>
                  <a:lnTo>
                    <a:pt x="235521" y="423341"/>
                  </a:lnTo>
                  <a:lnTo>
                    <a:pt x="235864" y="423367"/>
                  </a:lnTo>
                  <a:lnTo>
                    <a:pt x="236220" y="423341"/>
                  </a:lnTo>
                  <a:lnTo>
                    <a:pt x="236562" y="423303"/>
                  </a:lnTo>
                  <a:lnTo>
                    <a:pt x="236982" y="423278"/>
                  </a:lnTo>
                  <a:lnTo>
                    <a:pt x="237413" y="423151"/>
                  </a:lnTo>
                  <a:lnTo>
                    <a:pt x="237871" y="423062"/>
                  </a:lnTo>
                  <a:lnTo>
                    <a:pt x="238302" y="422973"/>
                  </a:lnTo>
                  <a:lnTo>
                    <a:pt x="238721" y="422846"/>
                  </a:lnTo>
                  <a:lnTo>
                    <a:pt x="239153" y="422732"/>
                  </a:lnTo>
                  <a:lnTo>
                    <a:pt x="239522" y="422605"/>
                  </a:lnTo>
                  <a:lnTo>
                    <a:pt x="239852" y="422516"/>
                  </a:lnTo>
                  <a:lnTo>
                    <a:pt x="240461" y="423824"/>
                  </a:lnTo>
                  <a:lnTo>
                    <a:pt x="241401" y="425259"/>
                  </a:lnTo>
                  <a:lnTo>
                    <a:pt x="242658" y="426808"/>
                  </a:lnTo>
                  <a:lnTo>
                    <a:pt x="243878" y="428396"/>
                  </a:lnTo>
                  <a:lnTo>
                    <a:pt x="245427" y="429641"/>
                  </a:lnTo>
                  <a:lnTo>
                    <a:pt x="247294" y="430530"/>
                  </a:lnTo>
                  <a:lnTo>
                    <a:pt x="249148" y="431444"/>
                  </a:lnTo>
                  <a:lnTo>
                    <a:pt x="250799" y="432079"/>
                  </a:lnTo>
                  <a:lnTo>
                    <a:pt x="252222" y="432447"/>
                  </a:lnTo>
                  <a:lnTo>
                    <a:pt x="252437" y="432511"/>
                  </a:lnTo>
                  <a:lnTo>
                    <a:pt x="252717" y="432600"/>
                  </a:lnTo>
                  <a:lnTo>
                    <a:pt x="253022" y="432727"/>
                  </a:lnTo>
                  <a:lnTo>
                    <a:pt x="253326" y="432841"/>
                  </a:lnTo>
                  <a:lnTo>
                    <a:pt x="253631" y="433095"/>
                  </a:lnTo>
                  <a:lnTo>
                    <a:pt x="253961" y="433400"/>
                  </a:lnTo>
                  <a:lnTo>
                    <a:pt x="254304" y="433705"/>
                  </a:lnTo>
                  <a:lnTo>
                    <a:pt x="255574" y="436079"/>
                  </a:lnTo>
                  <a:lnTo>
                    <a:pt x="255701" y="436410"/>
                  </a:lnTo>
                  <a:lnTo>
                    <a:pt x="255790" y="436689"/>
                  </a:lnTo>
                  <a:lnTo>
                    <a:pt x="255524" y="436753"/>
                  </a:lnTo>
                  <a:lnTo>
                    <a:pt x="255219" y="436778"/>
                  </a:lnTo>
                  <a:lnTo>
                    <a:pt x="254876" y="436803"/>
                  </a:lnTo>
                  <a:lnTo>
                    <a:pt x="254508" y="436803"/>
                  </a:lnTo>
                  <a:lnTo>
                    <a:pt x="254114" y="436778"/>
                  </a:lnTo>
                  <a:lnTo>
                    <a:pt x="253695" y="436651"/>
                  </a:lnTo>
                  <a:lnTo>
                    <a:pt x="253263" y="436562"/>
                  </a:lnTo>
                  <a:lnTo>
                    <a:pt x="251282" y="435559"/>
                  </a:lnTo>
                  <a:lnTo>
                    <a:pt x="250913" y="435343"/>
                  </a:lnTo>
                  <a:lnTo>
                    <a:pt x="250545" y="435102"/>
                  </a:lnTo>
                  <a:lnTo>
                    <a:pt x="250215" y="434860"/>
                  </a:lnTo>
                  <a:lnTo>
                    <a:pt x="249847" y="434619"/>
                  </a:lnTo>
                  <a:lnTo>
                    <a:pt x="249478" y="434365"/>
                  </a:lnTo>
                  <a:lnTo>
                    <a:pt x="249148" y="434162"/>
                  </a:lnTo>
                  <a:lnTo>
                    <a:pt x="248780" y="433946"/>
                  </a:lnTo>
                  <a:lnTo>
                    <a:pt x="248412" y="433793"/>
                  </a:lnTo>
                  <a:lnTo>
                    <a:pt x="248056" y="433641"/>
                  </a:lnTo>
                  <a:lnTo>
                    <a:pt x="247688" y="433514"/>
                  </a:lnTo>
                  <a:lnTo>
                    <a:pt x="247383" y="433425"/>
                  </a:lnTo>
                  <a:lnTo>
                    <a:pt x="247078" y="433425"/>
                  </a:lnTo>
                  <a:lnTo>
                    <a:pt x="246799" y="433400"/>
                  </a:lnTo>
                  <a:lnTo>
                    <a:pt x="246557" y="433425"/>
                  </a:lnTo>
                  <a:lnTo>
                    <a:pt x="246341" y="433451"/>
                  </a:lnTo>
                  <a:lnTo>
                    <a:pt x="246189" y="433514"/>
                  </a:lnTo>
                  <a:lnTo>
                    <a:pt x="245884" y="433705"/>
                  </a:lnTo>
                  <a:lnTo>
                    <a:pt x="244944" y="435279"/>
                  </a:lnTo>
                  <a:lnTo>
                    <a:pt x="244944" y="435495"/>
                  </a:lnTo>
                  <a:lnTo>
                    <a:pt x="244944" y="435686"/>
                  </a:lnTo>
                  <a:lnTo>
                    <a:pt x="244944" y="436257"/>
                  </a:lnTo>
                  <a:lnTo>
                    <a:pt x="244970" y="436448"/>
                  </a:lnTo>
                  <a:lnTo>
                    <a:pt x="244970" y="436651"/>
                  </a:lnTo>
                  <a:lnTo>
                    <a:pt x="244970" y="436841"/>
                  </a:lnTo>
                  <a:lnTo>
                    <a:pt x="244970" y="437057"/>
                  </a:lnTo>
                  <a:lnTo>
                    <a:pt x="244944" y="437210"/>
                  </a:lnTo>
                  <a:lnTo>
                    <a:pt x="244944" y="437362"/>
                  </a:lnTo>
                  <a:lnTo>
                    <a:pt x="244906" y="437515"/>
                  </a:lnTo>
                  <a:lnTo>
                    <a:pt x="244856" y="437756"/>
                  </a:lnTo>
                  <a:lnTo>
                    <a:pt x="244513" y="437756"/>
                  </a:lnTo>
                  <a:lnTo>
                    <a:pt x="244119" y="437781"/>
                  </a:lnTo>
                  <a:lnTo>
                    <a:pt x="243636" y="437845"/>
                  </a:lnTo>
                  <a:lnTo>
                    <a:pt x="243141" y="437934"/>
                  </a:lnTo>
                  <a:lnTo>
                    <a:pt x="242570" y="438086"/>
                  </a:lnTo>
                  <a:lnTo>
                    <a:pt x="241896" y="438365"/>
                  </a:lnTo>
                  <a:lnTo>
                    <a:pt x="241223" y="438607"/>
                  </a:lnTo>
                  <a:lnTo>
                    <a:pt x="240525" y="438937"/>
                  </a:lnTo>
                  <a:lnTo>
                    <a:pt x="239788" y="439280"/>
                  </a:lnTo>
                  <a:lnTo>
                    <a:pt x="239026" y="439648"/>
                  </a:lnTo>
                  <a:lnTo>
                    <a:pt x="238328" y="439978"/>
                  </a:lnTo>
                  <a:lnTo>
                    <a:pt x="237655" y="440283"/>
                  </a:lnTo>
                  <a:lnTo>
                    <a:pt x="237020" y="440588"/>
                  </a:lnTo>
                  <a:lnTo>
                    <a:pt x="236435" y="440829"/>
                  </a:lnTo>
                  <a:lnTo>
                    <a:pt x="235915" y="441045"/>
                  </a:lnTo>
                  <a:lnTo>
                    <a:pt x="236194" y="440283"/>
                  </a:lnTo>
                  <a:lnTo>
                    <a:pt x="236499" y="439394"/>
                  </a:lnTo>
                  <a:lnTo>
                    <a:pt x="236778" y="438327"/>
                  </a:lnTo>
                  <a:lnTo>
                    <a:pt x="237083" y="437261"/>
                  </a:lnTo>
                  <a:lnTo>
                    <a:pt x="237236" y="436079"/>
                  </a:lnTo>
                  <a:lnTo>
                    <a:pt x="237261" y="434797"/>
                  </a:lnTo>
                  <a:lnTo>
                    <a:pt x="237286" y="433514"/>
                  </a:lnTo>
                  <a:lnTo>
                    <a:pt x="237172" y="432269"/>
                  </a:lnTo>
                  <a:lnTo>
                    <a:pt x="236867" y="431076"/>
                  </a:lnTo>
                  <a:lnTo>
                    <a:pt x="236524" y="429895"/>
                  </a:lnTo>
                  <a:lnTo>
                    <a:pt x="236131" y="428853"/>
                  </a:lnTo>
                  <a:lnTo>
                    <a:pt x="235610" y="428002"/>
                  </a:lnTo>
                  <a:lnTo>
                    <a:pt x="235102" y="427151"/>
                  </a:lnTo>
                  <a:lnTo>
                    <a:pt x="234607" y="426415"/>
                  </a:lnTo>
                  <a:lnTo>
                    <a:pt x="234188" y="425869"/>
                  </a:lnTo>
                  <a:lnTo>
                    <a:pt x="234061" y="426046"/>
                  </a:lnTo>
                  <a:lnTo>
                    <a:pt x="233908" y="426288"/>
                  </a:lnTo>
                  <a:lnTo>
                    <a:pt x="233730" y="426593"/>
                  </a:lnTo>
                  <a:lnTo>
                    <a:pt x="233578" y="426897"/>
                  </a:lnTo>
                  <a:lnTo>
                    <a:pt x="233387" y="427266"/>
                  </a:lnTo>
                  <a:lnTo>
                    <a:pt x="233210" y="427659"/>
                  </a:lnTo>
                  <a:lnTo>
                    <a:pt x="233057" y="428091"/>
                  </a:lnTo>
                  <a:lnTo>
                    <a:pt x="232867" y="428523"/>
                  </a:lnTo>
                  <a:lnTo>
                    <a:pt x="232752" y="428942"/>
                  </a:lnTo>
                  <a:lnTo>
                    <a:pt x="232600" y="429374"/>
                  </a:lnTo>
                  <a:lnTo>
                    <a:pt x="232473" y="429793"/>
                  </a:lnTo>
                  <a:lnTo>
                    <a:pt x="232359" y="430225"/>
                  </a:lnTo>
                  <a:lnTo>
                    <a:pt x="232232" y="430657"/>
                  </a:lnTo>
                  <a:lnTo>
                    <a:pt x="232079" y="431076"/>
                  </a:lnTo>
                  <a:lnTo>
                    <a:pt x="231952" y="431507"/>
                  </a:lnTo>
                  <a:lnTo>
                    <a:pt x="231838" y="431927"/>
                  </a:lnTo>
                  <a:lnTo>
                    <a:pt x="231686" y="432358"/>
                  </a:lnTo>
                  <a:lnTo>
                    <a:pt x="231533" y="432790"/>
                  </a:lnTo>
                  <a:lnTo>
                    <a:pt x="231381" y="433184"/>
                  </a:lnTo>
                  <a:lnTo>
                    <a:pt x="231190" y="433578"/>
                  </a:lnTo>
                  <a:lnTo>
                    <a:pt x="231013" y="433971"/>
                  </a:lnTo>
                  <a:lnTo>
                    <a:pt x="230835" y="434365"/>
                  </a:lnTo>
                  <a:lnTo>
                    <a:pt x="230644" y="434708"/>
                  </a:lnTo>
                  <a:lnTo>
                    <a:pt x="230428" y="434975"/>
                  </a:lnTo>
                  <a:lnTo>
                    <a:pt x="230251" y="435229"/>
                  </a:lnTo>
                  <a:lnTo>
                    <a:pt x="230098" y="435470"/>
                  </a:lnTo>
                  <a:lnTo>
                    <a:pt x="229946" y="435622"/>
                  </a:lnTo>
                  <a:lnTo>
                    <a:pt x="229641" y="435622"/>
                  </a:lnTo>
                  <a:lnTo>
                    <a:pt x="229311" y="435559"/>
                  </a:lnTo>
                  <a:lnTo>
                    <a:pt x="228942" y="435470"/>
                  </a:lnTo>
                  <a:lnTo>
                    <a:pt x="228574" y="435406"/>
                  </a:lnTo>
                  <a:lnTo>
                    <a:pt x="228206" y="435254"/>
                  </a:lnTo>
                  <a:lnTo>
                    <a:pt x="227901" y="435038"/>
                  </a:lnTo>
                  <a:lnTo>
                    <a:pt x="227571" y="434822"/>
                  </a:lnTo>
                  <a:lnTo>
                    <a:pt x="227291" y="434581"/>
                  </a:lnTo>
                  <a:lnTo>
                    <a:pt x="227076" y="434276"/>
                  </a:lnTo>
                  <a:lnTo>
                    <a:pt x="226898" y="433971"/>
                  </a:lnTo>
                  <a:lnTo>
                    <a:pt x="226720" y="433666"/>
                  </a:lnTo>
                  <a:lnTo>
                    <a:pt x="226593" y="433298"/>
                  </a:lnTo>
                  <a:lnTo>
                    <a:pt x="226504" y="432968"/>
                  </a:lnTo>
                  <a:lnTo>
                    <a:pt x="226377" y="432600"/>
                  </a:lnTo>
                  <a:lnTo>
                    <a:pt x="226314" y="432206"/>
                  </a:lnTo>
                  <a:lnTo>
                    <a:pt x="226263" y="431838"/>
                  </a:lnTo>
                  <a:lnTo>
                    <a:pt x="226199" y="431444"/>
                  </a:lnTo>
                  <a:lnTo>
                    <a:pt x="226136" y="431076"/>
                  </a:lnTo>
                  <a:lnTo>
                    <a:pt x="226072" y="430682"/>
                  </a:lnTo>
                  <a:lnTo>
                    <a:pt x="226009" y="430314"/>
                  </a:lnTo>
                  <a:lnTo>
                    <a:pt x="225920" y="429945"/>
                  </a:lnTo>
                  <a:lnTo>
                    <a:pt x="225856" y="429590"/>
                  </a:lnTo>
                  <a:lnTo>
                    <a:pt x="225767" y="429285"/>
                  </a:lnTo>
                  <a:lnTo>
                    <a:pt x="225653" y="429031"/>
                  </a:lnTo>
                  <a:lnTo>
                    <a:pt x="225552" y="428790"/>
                  </a:lnTo>
                  <a:lnTo>
                    <a:pt x="225437" y="428612"/>
                  </a:lnTo>
                  <a:lnTo>
                    <a:pt x="225348" y="428459"/>
                  </a:lnTo>
                  <a:lnTo>
                    <a:pt x="225196" y="428396"/>
                  </a:lnTo>
                  <a:lnTo>
                    <a:pt x="225005" y="428371"/>
                  </a:lnTo>
                  <a:lnTo>
                    <a:pt x="224828" y="428332"/>
                  </a:lnTo>
                  <a:lnTo>
                    <a:pt x="224612" y="428307"/>
                  </a:lnTo>
                  <a:lnTo>
                    <a:pt x="224434" y="428332"/>
                  </a:lnTo>
                  <a:lnTo>
                    <a:pt x="224243" y="428371"/>
                  </a:lnTo>
                  <a:lnTo>
                    <a:pt x="224028" y="428421"/>
                  </a:lnTo>
                  <a:lnTo>
                    <a:pt x="223875" y="428523"/>
                  </a:lnTo>
                  <a:lnTo>
                    <a:pt x="223723" y="428637"/>
                  </a:lnTo>
                  <a:lnTo>
                    <a:pt x="223570" y="428764"/>
                  </a:lnTo>
                  <a:lnTo>
                    <a:pt x="223418" y="428879"/>
                  </a:lnTo>
                  <a:lnTo>
                    <a:pt x="223329" y="429069"/>
                  </a:lnTo>
                  <a:lnTo>
                    <a:pt x="223215" y="429221"/>
                  </a:lnTo>
                  <a:lnTo>
                    <a:pt x="223088" y="429399"/>
                  </a:lnTo>
                  <a:lnTo>
                    <a:pt x="222961" y="429552"/>
                  </a:lnTo>
                  <a:lnTo>
                    <a:pt x="222872" y="429742"/>
                  </a:lnTo>
                  <a:lnTo>
                    <a:pt x="222758" y="429920"/>
                  </a:lnTo>
                  <a:lnTo>
                    <a:pt x="222631" y="430072"/>
                  </a:lnTo>
                  <a:lnTo>
                    <a:pt x="222542" y="430250"/>
                  </a:lnTo>
                  <a:lnTo>
                    <a:pt x="222389" y="430403"/>
                  </a:lnTo>
                  <a:lnTo>
                    <a:pt x="221691" y="430834"/>
                  </a:lnTo>
                  <a:lnTo>
                    <a:pt x="221437" y="430898"/>
                  </a:lnTo>
                  <a:lnTo>
                    <a:pt x="221234" y="430834"/>
                  </a:lnTo>
                  <a:lnTo>
                    <a:pt x="220980" y="430745"/>
                  </a:lnTo>
                  <a:lnTo>
                    <a:pt x="220738" y="430618"/>
                  </a:lnTo>
                  <a:lnTo>
                    <a:pt x="220472" y="430530"/>
                  </a:lnTo>
                  <a:lnTo>
                    <a:pt x="219430" y="429437"/>
                  </a:lnTo>
                  <a:lnTo>
                    <a:pt x="219278" y="429158"/>
                  </a:lnTo>
                  <a:lnTo>
                    <a:pt x="219189" y="428853"/>
                  </a:lnTo>
                  <a:lnTo>
                    <a:pt x="219125" y="428574"/>
                  </a:lnTo>
                  <a:lnTo>
                    <a:pt x="219036" y="428269"/>
                  </a:lnTo>
                  <a:lnTo>
                    <a:pt x="218973" y="427939"/>
                  </a:lnTo>
                  <a:lnTo>
                    <a:pt x="218948" y="427609"/>
                  </a:lnTo>
                  <a:lnTo>
                    <a:pt x="218909" y="427304"/>
                  </a:lnTo>
                  <a:lnTo>
                    <a:pt x="218884" y="426961"/>
                  </a:lnTo>
                  <a:lnTo>
                    <a:pt x="218846" y="426593"/>
                  </a:lnTo>
                  <a:lnTo>
                    <a:pt x="218821" y="426262"/>
                  </a:lnTo>
                  <a:lnTo>
                    <a:pt x="218757" y="425932"/>
                  </a:lnTo>
                  <a:lnTo>
                    <a:pt x="218732" y="425564"/>
                  </a:lnTo>
                  <a:lnTo>
                    <a:pt x="218668" y="425221"/>
                  </a:lnTo>
                  <a:lnTo>
                    <a:pt x="218605" y="424954"/>
                  </a:lnTo>
                  <a:lnTo>
                    <a:pt x="218516" y="424675"/>
                  </a:lnTo>
                  <a:lnTo>
                    <a:pt x="218452" y="424434"/>
                  </a:lnTo>
                  <a:lnTo>
                    <a:pt x="218363" y="424256"/>
                  </a:lnTo>
                  <a:lnTo>
                    <a:pt x="218300" y="424065"/>
                  </a:lnTo>
                  <a:lnTo>
                    <a:pt x="218033" y="424002"/>
                  </a:lnTo>
                  <a:lnTo>
                    <a:pt x="217665" y="423951"/>
                  </a:lnTo>
                  <a:lnTo>
                    <a:pt x="217271" y="423849"/>
                  </a:lnTo>
                  <a:lnTo>
                    <a:pt x="216839" y="423799"/>
                  </a:lnTo>
                  <a:lnTo>
                    <a:pt x="216357" y="423672"/>
                  </a:lnTo>
                  <a:lnTo>
                    <a:pt x="215798" y="423519"/>
                  </a:lnTo>
                  <a:lnTo>
                    <a:pt x="215252" y="423392"/>
                  </a:lnTo>
                  <a:lnTo>
                    <a:pt x="212572" y="422452"/>
                  </a:lnTo>
                  <a:lnTo>
                    <a:pt x="212026" y="422236"/>
                  </a:lnTo>
                  <a:lnTo>
                    <a:pt x="209524" y="420751"/>
                  </a:lnTo>
                  <a:lnTo>
                    <a:pt x="209042" y="420408"/>
                  </a:lnTo>
                  <a:lnTo>
                    <a:pt x="208584" y="420014"/>
                  </a:lnTo>
                  <a:lnTo>
                    <a:pt x="208153" y="419582"/>
                  </a:lnTo>
                  <a:lnTo>
                    <a:pt x="207695" y="419125"/>
                  </a:lnTo>
                  <a:lnTo>
                    <a:pt x="207327" y="418731"/>
                  </a:lnTo>
                  <a:lnTo>
                    <a:pt x="207022" y="418338"/>
                  </a:lnTo>
                  <a:lnTo>
                    <a:pt x="206717" y="417944"/>
                  </a:lnTo>
                  <a:lnTo>
                    <a:pt x="206476" y="417601"/>
                  </a:lnTo>
                  <a:lnTo>
                    <a:pt x="206298" y="417296"/>
                  </a:lnTo>
                  <a:lnTo>
                    <a:pt x="206451" y="417118"/>
                  </a:lnTo>
                  <a:lnTo>
                    <a:pt x="206629" y="416902"/>
                  </a:lnTo>
                  <a:lnTo>
                    <a:pt x="206844" y="416636"/>
                  </a:lnTo>
                  <a:lnTo>
                    <a:pt x="207086" y="416356"/>
                  </a:lnTo>
                  <a:lnTo>
                    <a:pt x="207327" y="416052"/>
                  </a:lnTo>
                  <a:lnTo>
                    <a:pt x="207632" y="415683"/>
                  </a:lnTo>
                  <a:lnTo>
                    <a:pt x="207937" y="415353"/>
                  </a:lnTo>
                  <a:lnTo>
                    <a:pt x="208216" y="414985"/>
                  </a:lnTo>
                  <a:lnTo>
                    <a:pt x="208483" y="414616"/>
                  </a:lnTo>
                  <a:lnTo>
                    <a:pt x="208762" y="414248"/>
                  </a:lnTo>
                  <a:lnTo>
                    <a:pt x="209003" y="413854"/>
                  </a:lnTo>
                  <a:lnTo>
                    <a:pt x="209219" y="413486"/>
                  </a:lnTo>
                  <a:lnTo>
                    <a:pt x="209435" y="413092"/>
                  </a:lnTo>
                  <a:lnTo>
                    <a:pt x="209613" y="412699"/>
                  </a:lnTo>
                  <a:lnTo>
                    <a:pt x="209740" y="412305"/>
                  </a:lnTo>
                  <a:lnTo>
                    <a:pt x="209892" y="411911"/>
                  </a:lnTo>
                  <a:lnTo>
                    <a:pt x="209981" y="411480"/>
                  </a:lnTo>
                  <a:lnTo>
                    <a:pt x="210007" y="411048"/>
                  </a:lnTo>
                  <a:lnTo>
                    <a:pt x="210045" y="410629"/>
                  </a:lnTo>
                  <a:lnTo>
                    <a:pt x="209003" y="407428"/>
                  </a:lnTo>
                  <a:lnTo>
                    <a:pt x="208940" y="407301"/>
                  </a:lnTo>
                  <a:lnTo>
                    <a:pt x="208889" y="407149"/>
                  </a:lnTo>
                  <a:lnTo>
                    <a:pt x="208851" y="406971"/>
                  </a:lnTo>
                  <a:lnTo>
                    <a:pt x="208826" y="406781"/>
                  </a:lnTo>
                  <a:lnTo>
                    <a:pt x="208889" y="406539"/>
                  </a:lnTo>
                  <a:lnTo>
                    <a:pt x="209042" y="406298"/>
                  </a:lnTo>
                  <a:lnTo>
                    <a:pt x="209194" y="406057"/>
                  </a:lnTo>
                  <a:lnTo>
                    <a:pt x="209435" y="405815"/>
                  </a:lnTo>
                  <a:lnTo>
                    <a:pt x="209740" y="405625"/>
                  </a:lnTo>
                  <a:lnTo>
                    <a:pt x="210070" y="405409"/>
                  </a:lnTo>
                  <a:lnTo>
                    <a:pt x="210439" y="405257"/>
                  </a:lnTo>
                  <a:lnTo>
                    <a:pt x="210807" y="405206"/>
                  </a:lnTo>
                  <a:lnTo>
                    <a:pt x="211201" y="405104"/>
                  </a:lnTo>
                  <a:lnTo>
                    <a:pt x="211531" y="405079"/>
                  </a:lnTo>
                  <a:lnTo>
                    <a:pt x="211810" y="405053"/>
                  </a:lnTo>
                </a:path>
                <a:path w="712470" h="1022984">
                  <a:moveTo>
                    <a:pt x="320560" y="263169"/>
                  </a:moveTo>
                  <a:lnTo>
                    <a:pt x="321754" y="263829"/>
                  </a:lnTo>
                  <a:lnTo>
                    <a:pt x="323215" y="264629"/>
                  </a:lnTo>
                  <a:lnTo>
                    <a:pt x="324370" y="265264"/>
                  </a:lnTo>
                  <a:lnTo>
                    <a:pt x="324561" y="265201"/>
                  </a:lnTo>
                  <a:lnTo>
                    <a:pt x="324739" y="265150"/>
                  </a:lnTo>
                  <a:lnTo>
                    <a:pt x="324954" y="265023"/>
                  </a:lnTo>
                  <a:lnTo>
                    <a:pt x="325170" y="264896"/>
                  </a:lnTo>
                  <a:lnTo>
                    <a:pt x="325374" y="264744"/>
                  </a:lnTo>
                  <a:lnTo>
                    <a:pt x="325564" y="264566"/>
                  </a:lnTo>
                  <a:lnTo>
                    <a:pt x="325742" y="264350"/>
                  </a:lnTo>
                  <a:lnTo>
                    <a:pt x="325894" y="264172"/>
                  </a:lnTo>
                  <a:lnTo>
                    <a:pt x="326021" y="263931"/>
                  </a:lnTo>
                  <a:lnTo>
                    <a:pt x="326136" y="263715"/>
                  </a:lnTo>
                  <a:lnTo>
                    <a:pt x="326237" y="263474"/>
                  </a:lnTo>
                  <a:lnTo>
                    <a:pt x="326288" y="263220"/>
                  </a:lnTo>
                  <a:lnTo>
                    <a:pt x="326390" y="262978"/>
                  </a:lnTo>
                  <a:lnTo>
                    <a:pt x="326440" y="262712"/>
                  </a:lnTo>
                  <a:lnTo>
                    <a:pt x="326478" y="262458"/>
                  </a:lnTo>
                  <a:lnTo>
                    <a:pt x="326542" y="262191"/>
                  </a:lnTo>
                  <a:lnTo>
                    <a:pt x="326593" y="261912"/>
                  </a:lnTo>
                  <a:lnTo>
                    <a:pt x="326656" y="261670"/>
                  </a:lnTo>
                  <a:lnTo>
                    <a:pt x="326720" y="261391"/>
                  </a:lnTo>
                  <a:lnTo>
                    <a:pt x="326783" y="261124"/>
                  </a:lnTo>
                  <a:lnTo>
                    <a:pt x="326872" y="260883"/>
                  </a:lnTo>
                  <a:lnTo>
                    <a:pt x="326961" y="260604"/>
                  </a:lnTo>
                  <a:lnTo>
                    <a:pt x="327050" y="260388"/>
                  </a:lnTo>
                  <a:lnTo>
                    <a:pt x="327177" y="260210"/>
                  </a:lnTo>
                  <a:lnTo>
                    <a:pt x="327304" y="260019"/>
                  </a:lnTo>
                  <a:lnTo>
                    <a:pt x="327393" y="259867"/>
                  </a:lnTo>
                  <a:lnTo>
                    <a:pt x="327812" y="259842"/>
                  </a:lnTo>
                  <a:lnTo>
                    <a:pt x="328244" y="259930"/>
                  </a:lnTo>
                  <a:lnTo>
                    <a:pt x="328726" y="260019"/>
                  </a:lnTo>
                  <a:lnTo>
                    <a:pt x="329247" y="260146"/>
                  </a:lnTo>
                  <a:lnTo>
                    <a:pt x="329793" y="260299"/>
                  </a:lnTo>
                  <a:lnTo>
                    <a:pt x="330441" y="260515"/>
                  </a:lnTo>
                  <a:lnTo>
                    <a:pt x="331114" y="260731"/>
                  </a:lnTo>
                  <a:lnTo>
                    <a:pt x="331724" y="260997"/>
                  </a:lnTo>
                  <a:lnTo>
                    <a:pt x="332295" y="261302"/>
                  </a:lnTo>
                  <a:lnTo>
                    <a:pt x="332879" y="261607"/>
                  </a:lnTo>
                  <a:lnTo>
                    <a:pt x="334670" y="263169"/>
                  </a:lnTo>
                  <a:lnTo>
                    <a:pt x="334822" y="263169"/>
                  </a:lnTo>
                  <a:lnTo>
                    <a:pt x="335013" y="263169"/>
                  </a:lnTo>
                  <a:lnTo>
                    <a:pt x="335229" y="263131"/>
                  </a:lnTo>
                  <a:lnTo>
                    <a:pt x="335432" y="263105"/>
                  </a:lnTo>
                  <a:lnTo>
                    <a:pt x="335686" y="263042"/>
                  </a:lnTo>
                  <a:lnTo>
                    <a:pt x="335889" y="262953"/>
                  </a:lnTo>
                  <a:lnTo>
                    <a:pt x="336143" y="262890"/>
                  </a:lnTo>
                  <a:lnTo>
                    <a:pt x="336346" y="262763"/>
                  </a:lnTo>
                  <a:lnTo>
                    <a:pt x="336562" y="262648"/>
                  </a:lnTo>
                  <a:lnTo>
                    <a:pt x="336753" y="262496"/>
                  </a:lnTo>
                  <a:lnTo>
                    <a:pt x="336931" y="262343"/>
                  </a:lnTo>
                  <a:lnTo>
                    <a:pt x="337108" y="262191"/>
                  </a:lnTo>
                  <a:lnTo>
                    <a:pt x="337261" y="262039"/>
                  </a:lnTo>
                  <a:lnTo>
                    <a:pt x="337451" y="261848"/>
                  </a:lnTo>
                  <a:lnTo>
                    <a:pt x="337604" y="261670"/>
                  </a:lnTo>
                  <a:lnTo>
                    <a:pt x="337756" y="261493"/>
                  </a:lnTo>
                  <a:lnTo>
                    <a:pt x="337934" y="261302"/>
                  </a:lnTo>
                  <a:lnTo>
                    <a:pt x="338086" y="261150"/>
                  </a:lnTo>
                  <a:lnTo>
                    <a:pt x="338239" y="260972"/>
                  </a:lnTo>
                  <a:lnTo>
                    <a:pt x="338429" y="260781"/>
                  </a:lnTo>
                  <a:lnTo>
                    <a:pt x="338607" y="260629"/>
                  </a:lnTo>
                  <a:lnTo>
                    <a:pt x="338785" y="260451"/>
                  </a:lnTo>
                  <a:lnTo>
                    <a:pt x="338937" y="260324"/>
                  </a:lnTo>
                  <a:lnTo>
                    <a:pt x="339128" y="260235"/>
                  </a:lnTo>
                  <a:lnTo>
                    <a:pt x="339280" y="260146"/>
                  </a:lnTo>
                  <a:lnTo>
                    <a:pt x="339521" y="259994"/>
                  </a:lnTo>
                  <a:lnTo>
                    <a:pt x="339890" y="260210"/>
                  </a:lnTo>
                  <a:lnTo>
                    <a:pt x="340347" y="260451"/>
                  </a:lnTo>
                  <a:lnTo>
                    <a:pt x="340893" y="260756"/>
                  </a:lnTo>
                  <a:lnTo>
                    <a:pt x="341477" y="261035"/>
                  </a:lnTo>
                  <a:lnTo>
                    <a:pt x="342112" y="261366"/>
                  </a:lnTo>
                  <a:lnTo>
                    <a:pt x="342900" y="261696"/>
                  </a:lnTo>
                  <a:lnTo>
                    <a:pt x="343700" y="262039"/>
                  </a:lnTo>
                  <a:lnTo>
                    <a:pt x="344487" y="262305"/>
                  </a:lnTo>
                  <a:lnTo>
                    <a:pt x="345313" y="262585"/>
                  </a:lnTo>
                  <a:lnTo>
                    <a:pt x="346138" y="262864"/>
                  </a:lnTo>
                  <a:lnTo>
                    <a:pt x="349186" y="263436"/>
                  </a:lnTo>
                  <a:lnTo>
                    <a:pt x="349097" y="263677"/>
                  </a:lnTo>
                  <a:lnTo>
                    <a:pt x="347014" y="265938"/>
                  </a:lnTo>
                  <a:lnTo>
                    <a:pt x="346659" y="266153"/>
                  </a:lnTo>
                  <a:lnTo>
                    <a:pt x="345376" y="266547"/>
                  </a:lnTo>
                  <a:lnTo>
                    <a:pt x="345186" y="266611"/>
                  </a:lnTo>
                  <a:lnTo>
                    <a:pt x="344944" y="266636"/>
                  </a:lnTo>
                  <a:lnTo>
                    <a:pt x="344678" y="266700"/>
                  </a:lnTo>
                  <a:lnTo>
                    <a:pt x="344398" y="266763"/>
                  </a:lnTo>
                  <a:lnTo>
                    <a:pt x="344093" y="266852"/>
                  </a:lnTo>
                  <a:lnTo>
                    <a:pt x="343725" y="266915"/>
                  </a:lnTo>
                  <a:lnTo>
                    <a:pt x="343395" y="267004"/>
                  </a:lnTo>
                  <a:lnTo>
                    <a:pt x="343052" y="267093"/>
                  </a:lnTo>
                  <a:lnTo>
                    <a:pt x="342747" y="267182"/>
                  </a:lnTo>
                  <a:lnTo>
                    <a:pt x="342417" y="267309"/>
                  </a:lnTo>
                  <a:lnTo>
                    <a:pt x="342112" y="267436"/>
                  </a:lnTo>
                  <a:lnTo>
                    <a:pt x="341833" y="267550"/>
                  </a:lnTo>
                  <a:lnTo>
                    <a:pt x="339890" y="269748"/>
                  </a:lnTo>
                  <a:lnTo>
                    <a:pt x="339737" y="270116"/>
                  </a:lnTo>
                  <a:lnTo>
                    <a:pt x="339648" y="270484"/>
                  </a:lnTo>
                  <a:lnTo>
                    <a:pt x="339547" y="270814"/>
                  </a:lnTo>
                  <a:lnTo>
                    <a:pt x="339496" y="271183"/>
                  </a:lnTo>
                  <a:lnTo>
                    <a:pt x="339458" y="271449"/>
                  </a:lnTo>
                  <a:lnTo>
                    <a:pt x="339432" y="271703"/>
                  </a:lnTo>
                  <a:lnTo>
                    <a:pt x="339432" y="271907"/>
                  </a:lnTo>
                  <a:lnTo>
                    <a:pt x="339369" y="272161"/>
                  </a:lnTo>
                  <a:lnTo>
                    <a:pt x="339280" y="272364"/>
                  </a:lnTo>
                  <a:lnTo>
                    <a:pt x="339217" y="272618"/>
                  </a:lnTo>
                  <a:lnTo>
                    <a:pt x="339064" y="272821"/>
                  </a:lnTo>
                  <a:lnTo>
                    <a:pt x="338848" y="273011"/>
                  </a:lnTo>
                  <a:lnTo>
                    <a:pt x="338632" y="273227"/>
                  </a:lnTo>
                  <a:lnTo>
                    <a:pt x="338366" y="273405"/>
                  </a:lnTo>
                  <a:lnTo>
                    <a:pt x="338061" y="273532"/>
                  </a:lnTo>
                  <a:lnTo>
                    <a:pt x="337781" y="273685"/>
                  </a:lnTo>
                  <a:lnTo>
                    <a:pt x="337451" y="273799"/>
                  </a:lnTo>
                  <a:lnTo>
                    <a:pt x="337083" y="273888"/>
                  </a:lnTo>
                  <a:lnTo>
                    <a:pt x="336753" y="274015"/>
                  </a:lnTo>
                  <a:lnTo>
                    <a:pt x="336384" y="274104"/>
                  </a:lnTo>
                  <a:lnTo>
                    <a:pt x="335991" y="274193"/>
                  </a:lnTo>
                  <a:lnTo>
                    <a:pt x="335622" y="274320"/>
                  </a:lnTo>
                  <a:lnTo>
                    <a:pt x="335254" y="274408"/>
                  </a:lnTo>
                  <a:lnTo>
                    <a:pt x="334886" y="274561"/>
                  </a:lnTo>
                  <a:lnTo>
                    <a:pt x="334518" y="274688"/>
                  </a:lnTo>
                  <a:lnTo>
                    <a:pt x="334162" y="274840"/>
                  </a:lnTo>
                  <a:lnTo>
                    <a:pt x="333819" y="275018"/>
                  </a:lnTo>
                  <a:lnTo>
                    <a:pt x="333489" y="275209"/>
                  </a:lnTo>
                  <a:lnTo>
                    <a:pt x="333209" y="275412"/>
                  </a:lnTo>
                  <a:lnTo>
                    <a:pt x="333032" y="275628"/>
                  </a:lnTo>
                  <a:lnTo>
                    <a:pt x="332816" y="275844"/>
                  </a:lnTo>
                  <a:lnTo>
                    <a:pt x="332663" y="276021"/>
                  </a:lnTo>
                  <a:lnTo>
                    <a:pt x="332536" y="276174"/>
                  </a:lnTo>
                  <a:lnTo>
                    <a:pt x="332574" y="276428"/>
                  </a:lnTo>
                  <a:lnTo>
                    <a:pt x="332600" y="276694"/>
                  </a:lnTo>
                  <a:lnTo>
                    <a:pt x="332663" y="277063"/>
                  </a:lnTo>
                  <a:lnTo>
                    <a:pt x="332727" y="277393"/>
                  </a:lnTo>
                  <a:lnTo>
                    <a:pt x="332841" y="277799"/>
                  </a:lnTo>
                  <a:lnTo>
                    <a:pt x="332968" y="278257"/>
                  </a:lnTo>
                  <a:lnTo>
                    <a:pt x="333121" y="278714"/>
                  </a:lnTo>
                  <a:lnTo>
                    <a:pt x="333273" y="279133"/>
                  </a:lnTo>
                  <a:lnTo>
                    <a:pt x="333425" y="279628"/>
                  </a:lnTo>
                  <a:lnTo>
                    <a:pt x="333603" y="280085"/>
                  </a:lnTo>
                  <a:lnTo>
                    <a:pt x="333756" y="280543"/>
                  </a:lnTo>
                  <a:lnTo>
                    <a:pt x="333946" y="281000"/>
                  </a:lnTo>
                  <a:lnTo>
                    <a:pt x="334124" y="281457"/>
                  </a:lnTo>
                  <a:lnTo>
                    <a:pt x="334276" y="281940"/>
                  </a:lnTo>
                  <a:lnTo>
                    <a:pt x="334467" y="282422"/>
                  </a:lnTo>
                  <a:lnTo>
                    <a:pt x="334619" y="282917"/>
                  </a:lnTo>
                  <a:lnTo>
                    <a:pt x="334733" y="283400"/>
                  </a:lnTo>
                  <a:lnTo>
                    <a:pt x="334860" y="283921"/>
                  </a:lnTo>
                  <a:lnTo>
                    <a:pt x="334975" y="284441"/>
                  </a:lnTo>
                  <a:lnTo>
                    <a:pt x="335076" y="284962"/>
                  </a:lnTo>
                  <a:lnTo>
                    <a:pt x="335127" y="285508"/>
                  </a:lnTo>
                  <a:lnTo>
                    <a:pt x="335191" y="286029"/>
                  </a:lnTo>
                  <a:lnTo>
                    <a:pt x="335229" y="286512"/>
                  </a:lnTo>
                  <a:lnTo>
                    <a:pt x="335191" y="286943"/>
                  </a:lnTo>
                  <a:lnTo>
                    <a:pt x="335165" y="287401"/>
                  </a:lnTo>
                  <a:lnTo>
                    <a:pt x="335127" y="287756"/>
                  </a:lnTo>
                  <a:lnTo>
                    <a:pt x="335102" y="288036"/>
                  </a:lnTo>
                  <a:lnTo>
                    <a:pt x="334556" y="287642"/>
                  </a:lnTo>
                  <a:lnTo>
                    <a:pt x="333857" y="287121"/>
                  </a:lnTo>
                  <a:lnTo>
                    <a:pt x="333032" y="286512"/>
                  </a:lnTo>
                  <a:lnTo>
                    <a:pt x="332232" y="285927"/>
                  </a:lnTo>
                  <a:lnTo>
                    <a:pt x="331292" y="285229"/>
                  </a:lnTo>
                  <a:lnTo>
                    <a:pt x="330288" y="284441"/>
                  </a:lnTo>
                  <a:lnTo>
                    <a:pt x="329247" y="283679"/>
                  </a:lnTo>
                  <a:lnTo>
                    <a:pt x="328244" y="282879"/>
                  </a:lnTo>
                  <a:lnTo>
                    <a:pt x="327304" y="282067"/>
                  </a:lnTo>
                  <a:lnTo>
                    <a:pt x="326326" y="281266"/>
                  </a:lnTo>
                  <a:lnTo>
                    <a:pt x="325526" y="280543"/>
                  </a:lnTo>
                  <a:lnTo>
                    <a:pt x="324866" y="279895"/>
                  </a:lnTo>
                  <a:lnTo>
                    <a:pt x="324192" y="279222"/>
                  </a:lnTo>
                  <a:lnTo>
                    <a:pt x="323646" y="278676"/>
                  </a:lnTo>
                  <a:lnTo>
                    <a:pt x="323215" y="278218"/>
                  </a:lnTo>
                  <a:lnTo>
                    <a:pt x="322783" y="277761"/>
                  </a:lnTo>
                  <a:lnTo>
                    <a:pt x="322237" y="277190"/>
                  </a:lnTo>
                  <a:lnTo>
                    <a:pt x="321602" y="276517"/>
                  </a:lnTo>
                  <a:lnTo>
                    <a:pt x="320929" y="275844"/>
                  </a:lnTo>
                  <a:lnTo>
                    <a:pt x="320141" y="275107"/>
                  </a:lnTo>
                  <a:lnTo>
                    <a:pt x="319189" y="274294"/>
                  </a:lnTo>
                  <a:lnTo>
                    <a:pt x="318274" y="273469"/>
                  </a:lnTo>
                  <a:lnTo>
                    <a:pt x="313524" y="270205"/>
                  </a:lnTo>
                  <a:lnTo>
                    <a:pt x="312699" y="269748"/>
                  </a:lnTo>
                  <a:lnTo>
                    <a:pt x="312000" y="269354"/>
                  </a:lnTo>
                  <a:lnTo>
                    <a:pt x="311416" y="269074"/>
                  </a:lnTo>
                  <a:lnTo>
                    <a:pt x="311238" y="268986"/>
                  </a:lnTo>
                  <a:lnTo>
                    <a:pt x="311023" y="268897"/>
                  </a:lnTo>
                  <a:lnTo>
                    <a:pt x="310781" y="268770"/>
                  </a:lnTo>
                  <a:lnTo>
                    <a:pt x="310540" y="268655"/>
                  </a:lnTo>
                  <a:lnTo>
                    <a:pt x="310286" y="268528"/>
                  </a:lnTo>
                  <a:lnTo>
                    <a:pt x="310045" y="268376"/>
                  </a:lnTo>
                  <a:lnTo>
                    <a:pt x="309803" y="268249"/>
                  </a:lnTo>
                  <a:lnTo>
                    <a:pt x="309626" y="268097"/>
                  </a:lnTo>
                  <a:lnTo>
                    <a:pt x="309435" y="267944"/>
                  </a:lnTo>
                  <a:lnTo>
                    <a:pt x="309283" y="267830"/>
                  </a:lnTo>
                  <a:lnTo>
                    <a:pt x="309168" y="267677"/>
                  </a:lnTo>
                  <a:lnTo>
                    <a:pt x="309067" y="267487"/>
                  </a:lnTo>
                  <a:lnTo>
                    <a:pt x="308952" y="267335"/>
                  </a:lnTo>
                  <a:lnTo>
                    <a:pt x="308889" y="267157"/>
                  </a:lnTo>
                  <a:lnTo>
                    <a:pt x="308864" y="266979"/>
                  </a:lnTo>
                  <a:lnTo>
                    <a:pt x="308825" y="266763"/>
                  </a:lnTo>
                  <a:lnTo>
                    <a:pt x="308800" y="266547"/>
                  </a:lnTo>
                  <a:lnTo>
                    <a:pt x="308800" y="266268"/>
                  </a:lnTo>
                  <a:lnTo>
                    <a:pt x="308825" y="266026"/>
                  </a:lnTo>
                  <a:lnTo>
                    <a:pt x="308864" y="265722"/>
                  </a:lnTo>
                  <a:lnTo>
                    <a:pt x="308889" y="265391"/>
                  </a:lnTo>
                  <a:lnTo>
                    <a:pt x="308952" y="265049"/>
                  </a:lnTo>
                  <a:lnTo>
                    <a:pt x="308978" y="264744"/>
                  </a:lnTo>
                  <a:lnTo>
                    <a:pt x="309041" y="264414"/>
                  </a:lnTo>
                  <a:lnTo>
                    <a:pt x="309105" y="264109"/>
                  </a:lnTo>
                  <a:lnTo>
                    <a:pt x="309130" y="263829"/>
                  </a:lnTo>
                  <a:lnTo>
                    <a:pt x="309168" y="263588"/>
                  </a:lnTo>
                  <a:lnTo>
                    <a:pt x="309346" y="263525"/>
                  </a:lnTo>
                  <a:lnTo>
                    <a:pt x="309562" y="263474"/>
                  </a:lnTo>
                  <a:lnTo>
                    <a:pt x="309803" y="263410"/>
                  </a:lnTo>
                  <a:lnTo>
                    <a:pt x="310045" y="263372"/>
                  </a:lnTo>
                  <a:lnTo>
                    <a:pt x="310324" y="263372"/>
                  </a:lnTo>
                  <a:lnTo>
                    <a:pt x="310591" y="263410"/>
                  </a:lnTo>
                  <a:lnTo>
                    <a:pt x="310896" y="263436"/>
                  </a:lnTo>
                  <a:lnTo>
                    <a:pt x="311175" y="263525"/>
                  </a:lnTo>
                  <a:lnTo>
                    <a:pt x="311416" y="263626"/>
                  </a:lnTo>
                  <a:lnTo>
                    <a:pt x="311696" y="263740"/>
                  </a:lnTo>
                  <a:lnTo>
                    <a:pt x="311937" y="263893"/>
                  </a:lnTo>
                  <a:lnTo>
                    <a:pt x="312216" y="264045"/>
                  </a:lnTo>
                  <a:lnTo>
                    <a:pt x="312458" y="264198"/>
                  </a:lnTo>
                  <a:lnTo>
                    <a:pt x="312699" y="264350"/>
                  </a:lnTo>
                  <a:lnTo>
                    <a:pt x="312940" y="264541"/>
                  </a:lnTo>
                  <a:lnTo>
                    <a:pt x="313182" y="264718"/>
                  </a:lnTo>
                  <a:lnTo>
                    <a:pt x="313397" y="264871"/>
                  </a:lnTo>
                  <a:lnTo>
                    <a:pt x="313639" y="265023"/>
                  </a:lnTo>
                  <a:lnTo>
                    <a:pt x="313893" y="265201"/>
                  </a:lnTo>
                  <a:lnTo>
                    <a:pt x="315290" y="265722"/>
                  </a:lnTo>
                  <a:lnTo>
                    <a:pt x="315442" y="265760"/>
                  </a:lnTo>
                  <a:lnTo>
                    <a:pt x="315595" y="265760"/>
                  </a:lnTo>
                  <a:lnTo>
                    <a:pt x="315874" y="265722"/>
                  </a:lnTo>
                  <a:lnTo>
                    <a:pt x="316052" y="265696"/>
                  </a:lnTo>
                  <a:lnTo>
                    <a:pt x="316230" y="265633"/>
                  </a:lnTo>
                  <a:lnTo>
                    <a:pt x="316445" y="265569"/>
                  </a:lnTo>
                  <a:lnTo>
                    <a:pt x="316661" y="265480"/>
                  </a:lnTo>
                  <a:lnTo>
                    <a:pt x="316877" y="265391"/>
                  </a:lnTo>
                  <a:lnTo>
                    <a:pt x="317055" y="265264"/>
                  </a:lnTo>
                  <a:lnTo>
                    <a:pt x="317246" y="265150"/>
                  </a:lnTo>
                  <a:lnTo>
                    <a:pt x="317449" y="264998"/>
                  </a:lnTo>
                  <a:lnTo>
                    <a:pt x="317639" y="264871"/>
                  </a:lnTo>
                  <a:lnTo>
                    <a:pt x="317817" y="264718"/>
                  </a:lnTo>
                  <a:lnTo>
                    <a:pt x="317969" y="264566"/>
                  </a:lnTo>
                  <a:lnTo>
                    <a:pt x="318160" y="264414"/>
                  </a:lnTo>
                  <a:lnTo>
                    <a:pt x="318338" y="264261"/>
                  </a:lnTo>
                  <a:lnTo>
                    <a:pt x="319493" y="263474"/>
                  </a:lnTo>
                  <a:lnTo>
                    <a:pt x="319709" y="263347"/>
                  </a:lnTo>
                  <a:lnTo>
                    <a:pt x="319887" y="263283"/>
                  </a:lnTo>
                  <a:lnTo>
                    <a:pt x="320078" y="263258"/>
                  </a:lnTo>
                  <a:lnTo>
                    <a:pt x="320255" y="263194"/>
                  </a:lnTo>
                  <a:lnTo>
                    <a:pt x="320408" y="263169"/>
                  </a:lnTo>
                  <a:lnTo>
                    <a:pt x="320560" y="26316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87" name="object 415">
              <a:extLst>
                <a:ext uri="{FF2B5EF4-FFF2-40B4-BE49-F238E27FC236}">
                  <a16:creationId xmlns:a16="http://schemas.microsoft.com/office/drawing/2014/main" xmlns="" id="{2946C311-8D84-1A76-4FE4-8F6A38B80DEE}"/>
                </a:ext>
              </a:extLst>
            </p:cNvPr>
            <p:cNvSpPr/>
            <p:nvPr/>
          </p:nvSpPr>
          <p:spPr>
            <a:xfrm>
              <a:off x="5862863" y="6838581"/>
              <a:ext cx="51435" cy="21590"/>
            </a:xfrm>
            <a:custGeom>
              <a:avLst/>
              <a:gdLst/>
              <a:ahLst/>
              <a:cxnLst/>
              <a:rect l="l" t="t" r="r" b="b"/>
              <a:pathLst>
                <a:path w="51435" h="21590">
                  <a:moveTo>
                    <a:pt x="51384" y="19938"/>
                  </a:moveTo>
                  <a:lnTo>
                    <a:pt x="51079" y="20065"/>
                  </a:lnTo>
                  <a:lnTo>
                    <a:pt x="50685" y="20218"/>
                  </a:lnTo>
                  <a:lnTo>
                    <a:pt x="50253" y="20370"/>
                  </a:lnTo>
                  <a:lnTo>
                    <a:pt x="49834" y="20523"/>
                  </a:lnTo>
                  <a:lnTo>
                    <a:pt x="49314" y="20675"/>
                  </a:lnTo>
                  <a:lnTo>
                    <a:pt x="48704" y="20789"/>
                  </a:lnTo>
                  <a:lnTo>
                    <a:pt x="48056" y="20916"/>
                  </a:lnTo>
                  <a:lnTo>
                    <a:pt x="47421" y="20980"/>
                  </a:lnTo>
                  <a:lnTo>
                    <a:pt x="46748" y="20942"/>
                  </a:lnTo>
                  <a:lnTo>
                    <a:pt x="46113" y="20916"/>
                  </a:lnTo>
                  <a:lnTo>
                    <a:pt x="45504" y="20764"/>
                  </a:lnTo>
                  <a:lnTo>
                    <a:pt x="44983" y="20485"/>
                  </a:lnTo>
                  <a:lnTo>
                    <a:pt x="44462" y="20218"/>
                  </a:lnTo>
                  <a:lnTo>
                    <a:pt x="42329" y="17017"/>
                  </a:lnTo>
                  <a:lnTo>
                    <a:pt x="42113" y="16560"/>
                  </a:lnTo>
                  <a:lnTo>
                    <a:pt x="41935" y="16065"/>
                  </a:lnTo>
                  <a:lnTo>
                    <a:pt x="41719" y="15646"/>
                  </a:lnTo>
                  <a:lnTo>
                    <a:pt x="41478" y="15278"/>
                  </a:lnTo>
                  <a:lnTo>
                    <a:pt x="41262" y="14909"/>
                  </a:lnTo>
                  <a:lnTo>
                    <a:pt x="39255" y="13322"/>
                  </a:lnTo>
                  <a:lnTo>
                    <a:pt x="39014" y="13233"/>
                  </a:lnTo>
                  <a:lnTo>
                    <a:pt x="38760" y="13207"/>
                  </a:lnTo>
                  <a:lnTo>
                    <a:pt x="38557" y="13169"/>
                  </a:lnTo>
                  <a:lnTo>
                    <a:pt x="38303" y="13169"/>
                  </a:lnTo>
                  <a:lnTo>
                    <a:pt x="38099" y="13169"/>
                  </a:lnTo>
                  <a:lnTo>
                    <a:pt x="37909" y="13207"/>
                  </a:lnTo>
                  <a:lnTo>
                    <a:pt x="37693" y="13258"/>
                  </a:lnTo>
                  <a:lnTo>
                    <a:pt x="37515" y="13322"/>
                  </a:lnTo>
                  <a:lnTo>
                    <a:pt x="37363" y="13411"/>
                  </a:lnTo>
                  <a:lnTo>
                    <a:pt x="37210" y="13474"/>
                  </a:lnTo>
                  <a:lnTo>
                    <a:pt x="36969" y="13690"/>
                  </a:lnTo>
                  <a:lnTo>
                    <a:pt x="36842" y="13817"/>
                  </a:lnTo>
                  <a:lnTo>
                    <a:pt x="36448" y="14452"/>
                  </a:lnTo>
                  <a:lnTo>
                    <a:pt x="36360" y="14604"/>
                  </a:lnTo>
                  <a:lnTo>
                    <a:pt x="36296" y="14731"/>
                  </a:lnTo>
                  <a:lnTo>
                    <a:pt x="36207" y="14973"/>
                  </a:lnTo>
                  <a:lnTo>
                    <a:pt x="36080" y="15151"/>
                  </a:lnTo>
                  <a:lnTo>
                    <a:pt x="35966" y="15341"/>
                  </a:lnTo>
                  <a:lnTo>
                    <a:pt x="35839" y="15455"/>
                  </a:lnTo>
                  <a:lnTo>
                    <a:pt x="35623" y="15519"/>
                  </a:lnTo>
                  <a:lnTo>
                    <a:pt x="34378" y="15125"/>
                  </a:lnTo>
                  <a:lnTo>
                    <a:pt x="34035" y="14973"/>
                  </a:lnTo>
                  <a:lnTo>
                    <a:pt x="33705" y="14820"/>
                  </a:lnTo>
                  <a:lnTo>
                    <a:pt x="33400" y="14668"/>
                  </a:lnTo>
                  <a:lnTo>
                    <a:pt x="33096" y="14541"/>
                  </a:lnTo>
                  <a:lnTo>
                    <a:pt x="32765" y="14389"/>
                  </a:lnTo>
                  <a:lnTo>
                    <a:pt x="32359" y="14236"/>
                  </a:lnTo>
                  <a:lnTo>
                    <a:pt x="32003" y="14084"/>
                  </a:lnTo>
                  <a:lnTo>
                    <a:pt x="31546" y="13868"/>
                  </a:lnTo>
                  <a:lnTo>
                    <a:pt x="30937" y="13627"/>
                  </a:lnTo>
                  <a:lnTo>
                    <a:pt x="30352" y="13385"/>
                  </a:lnTo>
                  <a:lnTo>
                    <a:pt x="29717" y="13106"/>
                  </a:lnTo>
                  <a:lnTo>
                    <a:pt x="28981" y="12776"/>
                  </a:lnTo>
                  <a:lnTo>
                    <a:pt x="28282" y="12471"/>
                  </a:lnTo>
                  <a:lnTo>
                    <a:pt x="27609" y="12166"/>
                  </a:lnTo>
                  <a:lnTo>
                    <a:pt x="26936" y="11861"/>
                  </a:lnTo>
                  <a:lnTo>
                    <a:pt x="26263" y="11556"/>
                  </a:lnTo>
                  <a:lnTo>
                    <a:pt x="25653" y="11226"/>
                  </a:lnTo>
                  <a:lnTo>
                    <a:pt x="25107" y="10921"/>
                  </a:lnTo>
                  <a:lnTo>
                    <a:pt x="24561" y="10579"/>
                  </a:lnTo>
                  <a:lnTo>
                    <a:pt x="24104" y="10274"/>
                  </a:lnTo>
                  <a:lnTo>
                    <a:pt x="23736" y="9944"/>
                  </a:lnTo>
                  <a:lnTo>
                    <a:pt x="23367" y="9639"/>
                  </a:lnTo>
                  <a:lnTo>
                    <a:pt x="23101" y="9359"/>
                  </a:lnTo>
                  <a:lnTo>
                    <a:pt x="22948" y="9118"/>
                  </a:lnTo>
                  <a:lnTo>
                    <a:pt x="22758" y="8877"/>
                  </a:lnTo>
                  <a:lnTo>
                    <a:pt x="22644" y="8661"/>
                  </a:lnTo>
                  <a:lnTo>
                    <a:pt x="22555" y="8445"/>
                  </a:lnTo>
                  <a:lnTo>
                    <a:pt x="22453" y="8229"/>
                  </a:lnTo>
                  <a:lnTo>
                    <a:pt x="22402" y="8051"/>
                  </a:lnTo>
                  <a:lnTo>
                    <a:pt x="22339" y="7810"/>
                  </a:lnTo>
                  <a:lnTo>
                    <a:pt x="22275" y="7594"/>
                  </a:lnTo>
                  <a:lnTo>
                    <a:pt x="22212" y="7378"/>
                  </a:lnTo>
                  <a:lnTo>
                    <a:pt x="22148" y="7137"/>
                  </a:lnTo>
                  <a:lnTo>
                    <a:pt x="22097" y="6921"/>
                  </a:lnTo>
                  <a:lnTo>
                    <a:pt x="22034" y="6680"/>
                  </a:lnTo>
                  <a:lnTo>
                    <a:pt x="21945" y="6464"/>
                  </a:lnTo>
                  <a:lnTo>
                    <a:pt x="21882" y="6222"/>
                  </a:lnTo>
                  <a:lnTo>
                    <a:pt x="21793" y="5981"/>
                  </a:lnTo>
                  <a:lnTo>
                    <a:pt x="21666" y="5740"/>
                  </a:lnTo>
                  <a:lnTo>
                    <a:pt x="21577" y="5486"/>
                  </a:lnTo>
                  <a:lnTo>
                    <a:pt x="21450" y="5245"/>
                  </a:lnTo>
                  <a:lnTo>
                    <a:pt x="21272" y="4978"/>
                  </a:lnTo>
                  <a:lnTo>
                    <a:pt x="21120" y="4724"/>
                  </a:lnTo>
                  <a:lnTo>
                    <a:pt x="20929" y="4483"/>
                  </a:lnTo>
                  <a:lnTo>
                    <a:pt x="20726" y="4216"/>
                  </a:lnTo>
                  <a:lnTo>
                    <a:pt x="20510" y="3962"/>
                  </a:lnTo>
                  <a:lnTo>
                    <a:pt x="20269" y="3721"/>
                  </a:lnTo>
                  <a:lnTo>
                    <a:pt x="20015" y="3479"/>
                  </a:lnTo>
                  <a:lnTo>
                    <a:pt x="19748" y="3200"/>
                  </a:lnTo>
                  <a:lnTo>
                    <a:pt x="19469" y="2997"/>
                  </a:lnTo>
                  <a:lnTo>
                    <a:pt x="19202" y="2743"/>
                  </a:lnTo>
                  <a:lnTo>
                    <a:pt x="18922" y="2539"/>
                  </a:lnTo>
                  <a:lnTo>
                    <a:pt x="18643" y="2324"/>
                  </a:lnTo>
                  <a:lnTo>
                    <a:pt x="18376" y="2133"/>
                  </a:lnTo>
                  <a:lnTo>
                    <a:pt x="18097" y="1930"/>
                  </a:lnTo>
                  <a:lnTo>
                    <a:pt x="17830" y="1777"/>
                  </a:lnTo>
                  <a:lnTo>
                    <a:pt x="17576" y="1625"/>
                  </a:lnTo>
                  <a:lnTo>
                    <a:pt x="17310" y="1473"/>
                  </a:lnTo>
                  <a:lnTo>
                    <a:pt x="17068" y="1346"/>
                  </a:lnTo>
                  <a:lnTo>
                    <a:pt x="16852" y="1257"/>
                  </a:lnTo>
                  <a:lnTo>
                    <a:pt x="16636" y="1130"/>
                  </a:lnTo>
                  <a:lnTo>
                    <a:pt x="16421" y="1066"/>
                  </a:lnTo>
                  <a:lnTo>
                    <a:pt x="16205" y="1041"/>
                  </a:lnTo>
                  <a:lnTo>
                    <a:pt x="16001" y="1015"/>
                  </a:lnTo>
                  <a:lnTo>
                    <a:pt x="15786" y="1041"/>
                  </a:lnTo>
                  <a:lnTo>
                    <a:pt x="15633" y="1130"/>
                  </a:lnTo>
                  <a:lnTo>
                    <a:pt x="15443" y="1219"/>
                  </a:lnTo>
                  <a:lnTo>
                    <a:pt x="15354" y="1435"/>
                  </a:lnTo>
                  <a:lnTo>
                    <a:pt x="15328" y="1714"/>
                  </a:lnTo>
                  <a:lnTo>
                    <a:pt x="15290" y="1981"/>
                  </a:lnTo>
                  <a:lnTo>
                    <a:pt x="15328" y="2285"/>
                  </a:lnTo>
                  <a:lnTo>
                    <a:pt x="15392" y="2565"/>
                  </a:lnTo>
                  <a:lnTo>
                    <a:pt x="15443" y="2870"/>
                  </a:lnTo>
                  <a:lnTo>
                    <a:pt x="15506" y="3149"/>
                  </a:lnTo>
                  <a:lnTo>
                    <a:pt x="15595" y="3416"/>
                  </a:lnTo>
                  <a:lnTo>
                    <a:pt x="15659" y="3695"/>
                  </a:lnTo>
                  <a:lnTo>
                    <a:pt x="15747" y="3962"/>
                  </a:lnTo>
                  <a:lnTo>
                    <a:pt x="15849" y="4267"/>
                  </a:lnTo>
                  <a:lnTo>
                    <a:pt x="15963" y="4571"/>
                  </a:lnTo>
                  <a:lnTo>
                    <a:pt x="16052" y="4851"/>
                  </a:lnTo>
                  <a:lnTo>
                    <a:pt x="16154" y="5156"/>
                  </a:lnTo>
                  <a:lnTo>
                    <a:pt x="16243" y="5460"/>
                  </a:lnTo>
                  <a:lnTo>
                    <a:pt x="16332" y="5765"/>
                  </a:lnTo>
                  <a:lnTo>
                    <a:pt x="16421" y="6070"/>
                  </a:lnTo>
                  <a:lnTo>
                    <a:pt x="16509" y="6375"/>
                  </a:lnTo>
                  <a:lnTo>
                    <a:pt x="16573" y="6654"/>
                  </a:lnTo>
                  <a:lnTo>
                    <a:pt x="16611" y="6921"/>
                  </a:lnTo>
                  <a:lnTo>
                    <a:pt x="16662" y="7200"/>
                  </a:lnTo>
                  <a:lnTo>
                    <a:pt x="16700" y="7442"/>
                  </a:lnTo>
                  <a:lnTo>
                    <a:pt x="16700" y="7683"/>
                  </a:lnTo>
                  <a:lnTo>
                    <a:pt x="16700" y="7924"/>
                  </a:lnTo>
                  <a:lnTo>
                    <a:pt x="16357" y="8750"/>
                  </a:lnTo>
                  <a:lnTo>
                    <a:pt x="16243" y="8877"/>
                  </a:lnTo>
                  <a:lnTo>
                    <a:pt x="16116" y="8991"/>
                  </a:lnTo>
                  <a:lnTo>
                    <a:pt x="15963" y="9055"/>
                  </a:lnTo>
                  <a:lnTo>
                    <a:pt x="15659" y="9182"/>
                  </a:lnTo>
                  <a:lnTo>
                    <a:pt x="15506" y="9207"/>
                  </a:lnTo>
                  <a:lnTo>
                    <a:pt x="15328" y="9245"/>
                  </a:lnTo>
                  <a:lnTo>
                    <a:pt x="15176" y="9245"/>
                  </a:lnTo>
                  <a:lnTo>
                    <a:pt x="14985" y="9245"/>
                  </a:lnTo>
                  <a:lnTo>
                    <a:pt x="14808" y="9207"/>
                  </a:lnTo>
                  <a:lnTo>
                    <a:pt x="14630" y="9182"/>
                  </a:lnTo>
                  <a:lnTo>
                    <a:pt x="14477" y="9118"/>
                  </a:lnTo>
                  <a:lnTo>
                    <a:pt x="14287" y="9055"/>
                  </a:lnTo>
                  <a:lnTo>
                    <a:pt x="14109" y="8966"/>
                  </a:lnTo>
                  <a:lnTo>
                    <a:pt x="13919" y="8877"/>
                  </a:lnTo>
                  <a:lnTo>
                    <a:pt x="13715" y="8750"/>
                  </a:lnTo>
                  <a:lnTo>
                    <a:pt x="13525" y="8572"/>
                  </a:lnTo>
                  <a:lnTo>
                    <a:pt x="13309" y="8331"/>
                  </a:lnTo>
                  <a:lnTo>
                    <a:pt x="13068" y="8077"/>
                  </a:lnTo>
                  <a:lnTo>
                    <a:pt x="12890" y="7835"/>
                  </a:lnTo>
                  <a:lnTo>
                    <a:pt x="12763" y="7569"/>
                  </a:lnTo>
                  <a:lnTo>
                    <a:pt x="12611" y="7289"/>
                  </a:lnTo>
                  <a:lnTo>
                    <a:pt x="12496" y="7048"/>
                  </a:lnTo>
                  <a:lnTo>
                    <a:pt x="12433" y="6857"/>
                  </a:lnTo>
                  <a:lnTo>
                    <a:pt x="12369" y="6705"/>
                  </a:lnTo>
                  <a:lnTo>
                    <a:pt x="12306" y="6527"/>
                  </a:lnTo>
                  <a:lnTo>
                    <a:pt x="12280" y="6375"/>
                  </a:lnTo>
                  <a:lnTo>
                    <a:pt x="12242" y="6222"/>
                  </a:lnTo>
                  <a:lnTo>
                    <a:pt x="12217" y="6070"/>
                  </a:lnTo>
                  <a:lnTo>
                    <a:pt x="12191" y="5943"/>
                  </a:lnTo>
                  <a:lnTo>
                    <a:pt x="12153" y="5791"/>
                  </a:lnTo>
                  <a:lnTo>
                    <a:pt x="12128" y="5638"/>
                  </a:lnTo>
                  <a:lnTo>
                    <a:pt x="12039" y="5486"/>
                  </a:lnTo>
                  <a:lnTo>
                    <a:pt x="11849" y="5397"/>
                  </a:lnTo>
                  <a:lnTo>
                    <a:pt x="11607" y="5435"/>
                  </a:lnTo>
                  <a:lnTo>
                    <a:pt x="11391" y="5460"/>
                  </a:lnTo>
                  <a:lnTo>
                    <a:pt x="11150" y="5524"/>
                  </a:lnTo>
                  <a:lnTo>
                    <a:pt x="10998" y="5549"/>
                  </a:lnTo>
                  <a:lnTo>
                    <a:pt x="10845" y="5587"/>
                  </a:lnTo>
                  <a:lnTo>
                    <a:pt x="10693" y="5613"/>
                  </a:lnTo>
                  <a:lnTo>
                    <a:pt x="10540" y="5638"/>
                  </a:lnTo>
                  <a:lnTo>
                    <a:pt x="10388" y="5676"/>
                  </a:lnTo>
                  <a:lnTo>
                    <a:pt x="10236" y="5702"/>
                  </a:lnTo>
                  <a:lnTo>
                    <a:pt x="10083" y="5702"/>
                  </a:lnTo>
                  <a:lnTo>
                    <a:pt x="9931" y="5740"/>
                  </a:lnTo>
                  <a:lnTo>
                    <a:pt x="9537" y="5740"/>
                  </a:lnTo>
                  <a:lnTo>
                    <a:pt x="9410" y="5702"/>
                  </a:lnTo>
                  <a:lnTo>
                    <a:pt x="9258" y="5676"/>
                  </a:lnTo>
                  <a:lnTo>
                    <a:pt x="9016" y="5549"/>
                  </a:lnTo>
                  <a:lnTo>
                    <a:pt x="8928" y="5397"/>
                  </a:lnTo>
                  <a:lnTo>
                    <a:pt x="8839" y="5219"/>
                  </a:lnTo>
                  <a:lnTo>
                    <a:pt x="8737" y="5029"/>
                  </a:lnTo>
                  <a:lnTo>
                    <a:pt x="8686" y="4825"/>
                  </a:lnTo>
                  <a:lnTo>
                    <a:pt x="8648" y="4521"/>
                  </a:lnTo>
                  <a:lnTo>
                    <a:pt x="8623" y="4216"/>
                  </a:lnTo>
                  <a:lnTo>
                    <a:pt x="8623" y="3911"/>
                  </a:lnTo>
                  <a:lnTo>
                    <a:pt x="8648" y="3606"/>
                  </a:lnTo>
                  <a:lnTo>
                    <a:pt x="8648" y="3263"/>
                  </a:lnTo>
                  <a:lnTo>
                    <a:pt x="8648" y="2959"/>
                  </a:lnTo>
                  <a:lnTo>
                    <a:pt x="8686" y="2692"/>
                  </a:lnTo>
                  <a:lnTo>
                    <a:pt x="8686" y="2387"/>
                  </a:lnTo>
                  <a:lnTo>
                    <a:pt x="8686" y="2108"/>
                  </a:lnTo>
                  <a:lnTo>
                    <a:pt x="8623" y="1892"/>
                  </a:lnTo>
                  <a:lnTo>
                    <a:pt x="8585" y="1650"/>
                  </a:lnTo>
                  <a:lnTo>
                    <a:pt x="8559" y="1473"/>
                  </a:lnTo>
                  <a:lnTo>
                    <a:pt x="8470" y="1320"/>
                  </a:lnTo>
                  <a:lnTo>
                    <a:pt x="8407" y="1168"/>
                  </a:lnTo>
                  <a:lnTo>
                    <a:pt x="8318" y="1041"/>
                  </a:lnTo>
                  <a:lnTo>
                    <a:pt x="8229" y="888"/>
                  </a:lnTo>
                  <a:lnTo>
                    <a:pt x="8102" y="761"/>
                  </a:lnTo>
                  <a:lnTo>
                    <a:pt x="7950" y="647"/>
                  </a:lnTo>
                  <a:lnTo>
                    <a:pt x="7734" y="495"/>
                  </a:lnTo>
                  <a:lnTo>
                    <a:pt x="7518" y="342"/>
                  </a:lnTo>
                  <a:lnTo>
                    <a:pt x="7277" y="253"/>
                  </a:lnTo>
                  <a:lnTo>
                    <a:pt x="7010" y="152"/>
                  </a:lnTo>
                  <a:lnTo>
                    <a:pt x="6756" y="101"/>
                  </a:lnTo>
                  <a:lnTo>
                    <a:pt x="6515" y="63"/>
                  </a:lnTo>
                  <a:lnTo>
                    <a:pt x="6337" y="63"/>
                  </a:lnTo>
                  <a:lnTo>
                    <a:pt x="6184" y="38"/>
                  </a:lnTo>
                  <a:lnTo>
                    <a:pt x="5994" y="63"/>
                  </a:lnTo>
                  <a:lnTo>
                    <a:pt x="5816" y="101"/>
                  </a:lnTo>
                  <a:lnTo>
                    <a:pt x="5664" y="126"/>
                  </a:lnTo>
                  <a:lnTo>
                    <a:pt x="5486" y="215"/>
                  </a:lnTo>
                  <a:lnTo>
                    <a:pt x="5295" y="342"/>
                  </a:lnTo>
                  <a:lnTo>
                    <a:pt x="5118" y="457"/>
                  </a:lnTo>
                  <a:lnTo>
                    <a:pt x="4927" y="584"/>
                  </a:lnTo>
                  <a:lnTo>
                    <a:pt x="4813" y="736"/>
                  </a:lnTo>
                  <a:lnTo>
                    <a:pt x="4660" y="888"/>
                  </a:lnTo>
                  <a:lnTo>
                    <a:pt x="4533" y="1015"/>
                  </a:lnTo>
                  <a:lnTo>
                    <a:pt x="4356" y="1168"/>
                  </a:lnTo>
                  <a:lnTo>
                    <a:pt x="4203" y="1257"/>
                  </a:lnTo>
                  <a:lnTo>
                    <a:pt x="4013" y="1320"/>
                  </a:lnTo>
                  <a:lnTo>
                    <a:pt x="3835" y="1257"/>
                  </a:lnTo>
                  <a:lnTo>
                    <a:pt x="3619" y="1104"/>
                  </a:lnTo>
                  <a:lnTo>
                    <a:pt x="3441" y="888"/>
                  </a:lnTo>
                  <a:lnTo>
                    <a:pt x="3378" y="761"/>
                  </a:lnTo>
                  <a:lnTo>
                    <a:pt x="3200" y="558"/>
                  </a:lnTo>
                  <a:lnTo>
                    <a:pt x="3136" y="431"/>
                  </a:lnTo>
                  <a:lnTo>
                    <a:pt x="3009" y="253"/>
                  </a:lnTo>
                  <a:lnTo>
                    <a:pt x="2857" y="126"/>
                  </a:lnTo>
                  <a:lnTo>
                    <a:pt x="2679" y="38"/>
                  </a:lnTo>
                  <a:lnTo>
                    <a:pt x="2527" y="0"/>
                  </a:lnTo>
                  <a:lnTo>
                    <a:pt x="2374" y="0"/>
                  </a:lnTo>
                  <a:lnTo>
                    <a:pt x="1828" y="342"/>
                  </a:lnTo>
                  <a:lnTo>
                    <a:pt x="1676" y="457"/>
                  </a:lnTo>
                  <a:lnTo>
                    <a:pt x="1549" y="647"/>
                  </a:lnTo>
                  <a:lnTo>
                    <a:pt x="1396" y="800"/>
                  </a:lnTo>
                  <a:lnTo>
                    <a:pt x="1219" y="1015"/>
                  </a:lnTo>
                  <a:lnTo>
                    <a:pt x="1028" y="1282"/>
                  </a:lnTo>
                  <a:lnTo>
                    <a:pt x="850" y="1562"/>
                  </a:lnTo>
                  <a:lnTo>
                    <a:pt x="660" y="1828"/>
                  </a:lnTo>
                  <a:lnTo>
                    <a:pt x="482" y="2133"/>
                  </a:lnTo>
                  <a:lnTo>
                    <a:pt x="304" y="2412"/>
                  </a:lnTo>
                  <a:lnTo>
                    <a:pt x="152" y="2692"/>
                  </a:lnTo>
                  <a:lnTo>
                    <a:pt x="0" y="289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88" name="object 416">
              <a:extLst>
                <a:ext uri="{FF2B5EF4-FFF2-40B4-BE49-F238E27FC236}">
                  <a16:creationId xmlns:a16="http://schemas.microsoft.com/office/drawing/2014/main" xmlns="" id="{8D044BD9-3421-4B24-4FE8-7A3C6FBF32AF}"/>
                </a:ext>
              </a:extLst>
            </p:cNvPr>
            <p:cNvSpPr/>
            <p:nvPr/>
          </p:nvSpPr>
          <p:spPr>
            <a:xfrm>
              <a:off x="5925799" y="6870283"/>
              <a:ext cx="75565" cy="20320"/>
            </a:xfrm>
            <a:custGeom>
              <a:avLst/>
              <a:gdLst/>
              <a:ahLst/>
              <a:cxnLst/>
              <a:rect l="l" t="t" r="r" b="b"/>
              <a:pathLst>
                <a:path w="75564" h="20320">
                  <a:moveTo>
                    <a:pt x="75133" y="6464"/>
                  </a:moveTo>
                  <a:lnTo>
                    <a:pt x="74828" y="6311"/>
                  </a:lnTo>
                  <a:lnTo>
                    <a:pt x="74498" y="6134"/>
                  </a:lnTo>
                  <a:lnTo>
                    <a:pt x="74129" y="5918"/>
                  </a:lnTo>
                  <a:lnTo>
                    <a:pt x="73736" y="5702"/>
                  </a:lnTo>
                  <a:lnTo>
                    <a:pt x="73329" y="5524"/>
                  </a:lnTo>
                  <a:lnTo>
                    <a:pt x="72974" y="5334"/>
                  </a:lnTo>
                  <a:lnTo>
                    <a:pt x="72567" y="5156"/>
                  </a:lnTo>
                  <a:lnTo>
                    <a:pt x="72237" y="5029"/>
                  </a:lnTo>
                  <a:lnTo>
                    <a:pt x="71932" y="4940"/>
                  </a:lnTo>
                  <a:lnTo>
                    <a:pt x="71653" y="4851"/>
                  </a:lnTo>
                  <a:lnTo>
                    <a:pt x="71386" y="4787"/>
                  </a:lnTo>
                  <a:lnTo>
                    <a:pt x="71196" y="4787"/>
                  </a:lnTo>
                  <a:lnTo>
                    <a:pt x="70992" y="4762"/>
                  </a:lnTo>
                  <a:lnTo>
                    <a:pt x="70802" y="4762"/>
                  </a:lnTo>
                  <a:lnTo>
                    <a:pt x="70535" y="4813"/>
                  </a:lnTo>
                  <a:lnTo>
                    <a:pt x="70319" y="4965"/>
                  </a:lnTo>
                  <a:lnTo>
                    <a:pt x="70167" y="5118"/>
                  </a:lnTo>
                  <a:lnTo>
                    <a:pt x="70040" y="5334"/>
                  </a:lnTo>
                  <a:lnTo>
                    <a:pt x="69951" y="5575"/>
                  </a:lnTo>
                  <a:lnTo>
                    <a:pt x="69888" y="5702"/>
                  </a:lnTo>
                  <a:lnTo>
                    <a:pt x="69862" y="5880"/>
                  </a:lnTo>
                  <a:lnTo>
                    <a:pt x="69824" y="6070"/>
                  </a:lnTo>
                  <a:lnTo>
                    <a:pt x="69799" y="6286"/>
                  </a:lnTo>
                  <a:lnTo>
                    <a:pt x="69773" y="6489"/>
                  </a:lnTo>
                  <a:lnTo>
                    <a:pt x="69799" y="6743"/>
                  </a:lnTo>
                  <a:lnTo>
                    <a:pt x="69799" y="6985"/>
                  </a:lnTo>
                  <a:lnTo>
                    <a:pt x="69862" y="7200"/>
                  </a:lnTo>
                  <a:lnTo>
                    <a:pt x="69926" y="7404"/>
                  </a:lnTo>
                  <a:lnTo>
                    <a:pt x="69976" y="7620"/>
                  </a:lnTo>
                  <a:lnTo>
                    <a:pt x="70040" y="7835"/>
                  </a:lnTo>
                  <a:lnTo>
                    <a:pt x="70167" y="8013"/>
                  </a:lnTo>
                  <a:lnTo>
                    <a:pt x="70256" y="8204"/>
                  </a:lnTo>
                  <a:lnTo>
                    <a:pt x="70383" y="8382"/>
                  </a:lnTo>
                  <a:lnTo>
                    <a:pt x="70497" y="8534"/>
                  </a:lnTo>
                  <a:lnTo>
                    <a:pt x="70624" y="8724"/>
                  </a:lnTo>
                  <a:lnTo>
                    <a:pt x="70713" y="8877"/>
                  </a:lnTo>
                  <a:lnTo>
                    <a:pt x="70891" y="9144"/>
                  </a:lnTo>
                  <a:lnTo>
                    <a:pt x="70954" y="9271"/>
                  </a:lnTo>
                  <a:lnTo>
                    <a:pt x="71018" y="9512"/>
                  </a:lnTo>
                  <a:lnTo>
                    <a:pt x="70992" y="9639"/>
                  </a:lnTo>
                  <a:lnTo>
                    <a:pt x="70891" y="9880"/>
                  </a:lnTo>
                  <a:lnTo>
                    <a:pt x="70713" y="10121"/>
                  </a:lnTo>
                  <a:lnTo>
                    <a:pt x="70624" y="10248"/>
                  </a:lnTo>
                  <a:lnTo>
                    <a:pt x="70408" y="10515"/>
                  </a:lnTo>
                  <a:lnTo>
                    <a:pt x="70281" y="10642"/>
                  </a:lnTo>
                  <a:lnTo>
                    <a:pt x="70192" y="10795"/>
                  </a:lnTo>
                  <a:lnTo>
                    <a:pt x="70103" y="10972"/>
                  </a:lnTo>
                  <a:lnTo>
                    <a:pt x="69976" y="11125"/>
                  </a:lnTo>
                  <a:lnTo>
                    <a:pt x="69926" y="11277"/>
                  </a:lnTo>
                  <a:lnTo>
                    <a:pt x="69824" y="11468"/>
                  </a:lnTo>
                  <a:lnTo>
                    <a:pt x="69773" y="11645"/>
                  </a:lnTo>
                  <a:lnTo>
                    <a:pt x="69710" y="11823"/>
                  </a:lnTo>
                  <a:lnTo>
                    <a:pt x="69672" y="11976"/>
                  </a:lnTo>
                  <a:lnTo>
                    <a:pt x="69621" y="12166"/>
                  </a:lnTo>
                  <a:lnTo>
                    <a:pt x="69583" y="12344"/>
                  </a:lnTo>
                  <a:lnTo>
                    <a:pt x="69557" y="12496"/>
                  </a:lnTo>
                  <a:lnTo>
                    <a:pt x="69519" y="12649"/>
                  </a:lnTo>
                  <a:lnTo>
                    <a:pt x="69519" y="12801"/>
                  </a:lnTo>
                  <a:lnTo>
                    <a:pt x="69494" y="13042"/>
                  </a:lnTo>
                  <a:lnTo>
                    <a:pt x="69468" y="13233"/>
                  </a:lnTo>
                  <a:lnTo>
                    <a:pt x="69316" y="13347"/>
                  </a:lnTo>
                  <a:lnTo>
                    <a:pt x="69164" y="13385"/>
                  </a:lnTo>
                  <a:lnTo>
                    <a:pt x="68973" y="13322"/>
                  </a:lnTo>
                  <a:lnTo>
                    <a:pt x="68732" y="13258"/>
                  </a:lnTo>
                  <a:lnTo>
                    <a:pt x="68605" y="13195"/>
                  </a:lnTo>
                  <a:lnTo>
                    <a:pt x="68427" y="13144"/>
                  </a:lnTo>
                  <a:lnTo>
                    <a:pt x="68211" y="13042"/>
                  </a:lnTo>
                  <a:lnTo>
                    <a:pt x="67995" y="12992"/>
                  </a:lnTo>
                  <a:lnTo>
                    <a:pt x="67754" y="12890"/>
                  </a:lnTo>
                  <a:lnTo>
                    <a:pt x="67487" y="12801"/>
                  </a:lnTo>
                  <a:lnTo>
                    <a:pt x="67208" y="12712"/>
                  </a:lnTo>
                  <a:lnTo>
                    <a:pt x="66928" y="12687"/>
                  </a:lnTo>
                  <a:lnTo>
                    <a:pt x="66687" y="12649"/>
                  </a:lnTo>
                  <a:lnTo>
                    <a:pt x="66420" y="12649"/>
                  </a:lnTo>
                  <a:lnTo>
                    <a:pt x="66205" y="12687"/>
                  </a:lnTo>
                  <a:lnTo>
                    <a:pt x="66014" y="12776"/>
                  </a:lnTo>
                  <a:lnTo>
                    <a:pt x="65836" y="12865"/>
                  </a:lnTo>
                  <a:lnTo>
                    <a:pt x="65709" y="13017"/>
                  </a:lnTo>
                  <a:lnTo>
                    <a:pt x="65595" y="13195"/>
                  </a:lnTo>
                  <a:lnTo>
                    <a:pt x="65468" y="13385"/>
                  </a:lnTo>
                  <a:lnTo>
                    <a:pt x="65404" y="13601"/>
                  </a:lnTo>
                  <a:lnTo>
                    <a:pt x="65379" y="13804"/>
                  </a:lnTo>
                  <a:lnTo>
                    <a:pt x="65354" y="14020"/>
                  </a:lnTo>
                  <a:lnTo>
                    <a:pt x="65354" y="14211"/>
                  </a:lnTo>
                  <a:lnTo>
                    <a:pt x="65379" y="14389"/>
                  </a:lnTo>
                  <a:lnTo>
                    <a:pt x="65404" y="14566"/>
                  </a:lnTo>
                  <a:lnTo>
                    <a:pt x="65443" y="14719"/>
                  </a:lnTo>
                  <a:lnTo>
                    <a:pt x="65506" y="14909"/>
                  </a:lnTo>
                  <a:lnTo>
                    <a:pt x="65531" y="15087"/>
                  </a:lnTo>
                  <a:lnTo>
                    <a:pt x="65620" y="15303"/>
                  </a:lnTo>
                  <a:lnTo>
                    <a:pt x="65709" y="15582"/>
                  </a:lnTo>
                  <a:lnTo>
                    <a:pt x="65836" y="15824"/>
                  </a:lnTo>
                  <a:lnTo>
                    <a:pt x="65925" y="16090"/>
                  </a:lnTo>
                  <a:lnTo>
                    <a:pt x="66052" y="16395"/>
                  </a:lnTo>
                  <a:lnTo>
                    <a:pt x="66166" y="16700"/>
                  </a:lnTo>
                  <a:lnTo>
                    <a:pt x="66230" y="17005"/>
                  </a:lnTo>
                  <a:lnTo>
                    <a:pt x="66293" y="17310"/>
                  </a:lnTo>
                  <a:lnTo>
                    <a:pt x="66357" y="17614"/>
                  </a:lnTo>
                  <a:lnTo>
                    <a:pt x="66319" y="17894"/>
                  </a:lnTo>
                  <a:lnTo>
                    <a:pt x="66268" y="18199"/>
                  </a:lnTo>
                  <a:lnTo>
                    <a:pt x="66166" y="18478"/>
                  </a:lnTo>
                  <a:lnTo>
                    <a:pt x="66078" y="18719"/>
                  </a:lnTo>
                  <a:lnTo>
                    <a:pt x="65900" y="18961"/>
                  </a:lnTo>
                  <a:lnTo>
                    <a:pt x="65747" y="19202"/>
                  </a:lnTo>
                  <a:lnTo>
                    <a:pt x="65557" y="19418"/>
                  </a:lnTo>
                  <a:lnTo>
                    <a:pt x="65316" y="19596"/>
                  </a:lnTo>
                  <a:lnTo>
                    <a:pt x="65100" y="19786"/>
                  </a:lnTo>
                  <a:lnTo>
                    <a:pt x="64896" y="19900"/>
                  </a:lnTo>
                  <a:lnTo>
                    <a:pt x="64642" y="20027"/>
                  </a:lnTo>
                  <a:lnTo>
                    <a:pt x="64439" y="20116"/>
                  </a:lnTo>
                  <a:lnTo>
                    <a:pt x="64185" y="20154"/>
                  </a:lnTo>
                  <a:lnTo>
                    <a:pt x="63982" y="20154"/>
                  </a:lnTo>
                  <a:lnTo>
                    <a:pt x="63766" y="20154"/>
                  </a:lnTo>
                  <a:lnTo>
                    <a:pt x="62331" y="18986"/>
                  </a:lnTo>
                  <a:lnTo>
                    <a:pt x="62204" y="18783"/>
                  </a:lnTo>
                  <a:lnTo>
                    <a:pt x="62115" y="18529"/>
                  </a:lnTo>
                  <a:lnTo>
                    <a:pt x="62026" y="18288"/>
                  </a:lnTo>
                  <a:lnTo>
                    <a:pt x="61899" y="18046"/>
                  </a:lnTo>
                  <a:lnTo>
                    <a:pt x="61785" y="17767"/>
                  </a:lnTo>
                  <a:lnTo>
                    <a:pt x="61633" y="17526"/>
                  </a:lnTo>
                  <a:lnTo>
                    <a:pt x="61506" y="17284"/>
                  </a:lnTo>
                  <a:lnTo>
                    <a:pt x="61353" y="17106"/>
                  </a:lnTo>
                  <a:lnTo>
                    <a:pt x="60566" y="16192"/>
                  </a:lnTo>
                  <a:lnTo>
                    <a:pt x="60375" y="16002"/>
                  </a:lnTo>
                  <a:lnTo>
                    <a:pt x="60197" y="15824"/>
                  </a:lnTo>
                  <a:lnTo>
                    <a:pt x="59982" y="15633"/>
                  </a:lnTo>
                  <a:lnTo>
                    <a:pt x="59740" y="15430"/>
                  </a:lnTo>
                  <a:lnTo>
                    <a:pt x="59499" y="15176"/>
                  </a:lnTo>
                  <a:lnTo>
                    <a:pt x="59220" y="14935"/>
                  </a:lnTo>
                  <a:lnTo>
                    <a:pt x="58915" y="14693"/>
                  </a:lnTo>
                  <a:lnTo>
                    <a:pt x="58610" y="14414"/>
                  </a:lnTo>
                  <a:lnTo>
                    <a:pt x="58343" y="14173"/>
                  </a:lnTo>
                  <a:lnTo>
                    <a:pt x="58127" y="13995"/>
                  </a:lnTo>
                  <a:lnTo>
                    <a:pt x="57937" y="13779"/>
                  </a:lnTo>
                  <a:lnTo>
                    <a:pt x="57759" y="13627"/>
                  </a:lnTo>
                  <a:lnTo>
                    <a:pt x="57632" y="13474"/>
                  </a:lnTo>
                  <a:lnTo>
                    <a:pt x="57480" y="13322"/>
                  </a:lnTo>
                  <a:lnTo>
                    <a:pt x="57391" y="13195"/>
                  </a:lnTo>
                  <a:lnTo>
                    <a:pt x="57327" y="13042"/>
                  </a:lnTo>
                  <a:lnTo>
                    <a:pt x="57175" y="12801"/>
                  </a:lnTo>
                  <a:lnTo>
                    <a:pt x="57124" y="12534"/>
                  </a:lnTo>
                  <a:lnTo>
                    <a:pt x="57149" y="12407"/>
                  </a:lnTo>
                  <a:lnTo>
                    <a:pt x="57213" y="12255"/>
                  </a:lnTo>
                  <a:lnTo>
                    <a:pt x="57302" y="12103"/>
                  </a:lnTo>
                  <a:lnTo>
                    <a:pt x="57429" y="11976"/>
                  </a:lnTo>
                  <a:lnTo>
                    <a:pt x="57607" y="11861"/>
                  </a:lnTo>
                  <a:lnTo>
                    <a:pt x="57784" y="11709"/>
                  </a:lnTo>
                  <a:lnTo>
                    <a:pt x="57975" y="11620"/>
                  </a:lnTo>
                  <a:lnTo>
                    <a:pt x="58191" y="11493"/>
                  </a:lnTo>
                  <a:lnTo>
                    <a:pt x="58394" y="11366"/>
                  </a:lnTo>
                  <a:lnTo>
                    <a:pt x="58585" y="11277"/>
                  </a:lnTo>
                  <a:lnTo>
                    <a:pt x="58762" y="11163"/>
                  </a:lnTo>
                  <a:lnTo>
                    <a:pt x="58953" y="11036"/>
                  </a:lnTo>
                  <a:lnTo>
                    <a:pt x="59105" y="10909"/>
                  </a:lnTo>
                  <a:lnTo>
                    <a:pt x="59220" y="10756"/>
                  </a:lnTo>
                  <a:lnTo>
                    <a:pt x="59435" y="10490"/>
                  </a:lnTo>
                  <a:lnTo>
                    <a:pt x="59499" y="10337"/>
                  </a:lnTo>
                  <a:lnTo>
                    <a:pt x="59524" y="10185"/>
                  </a:lnTo>
                  <a:lnTo>
                    <a:pt x="59524" y="9994"/>
                  </a:lnTo>
                  <a:lnTo>
                    <a:pt x="59461" y="9817"/>
                  </a:lnTo>
                  <a:lnTo>
                    <a:pt x="59435" y="9601"/>
                  </a:lnTo>
                  <a:lnTo>
                    <a:pt x="59308" y="9385"/>
                  </a:lnTo>
                  <a:lnTo>
                    <a:pt x="59156" y="9207"/>
                  </a:lnTo>
                  <a:lnTo>
                    <a:pt x="59004" y="8991"/>
                  </a:lnTo>
                  <a:lnTo>
                    <a:pt x="58800" y="8775"/>
                  </a:lnTo>
                  <a:lnTo>
                    <a:pt x="58546" y="8597"/>
                  </a:lnTo>
                  <a:lnTo>
                    <a:pt x="58305" y="8420"/>
                  </a:lnTo>
                  <a:lnTo>
                    <a:pt x="58038" y="8267"/>
                  </a:lnTo>
                  <a:lnTo>
                    <a:pt x="57696" y="8166"/>
                  </a:lnTo>
                  <a:lnTo>
                    <a:pt x="57365" y="8051"/>
                  </a:lnTo>
                  <a:lnTo>
                    <a:pt x="56997" y="7988"/>
                  </a:lnTo>
                  <a:lnTo>
                    <a:pt x="56603" y="7962"/>
                  </a:lnTo>
                  <a:lnTo>
                    <a:pt x="56172" y="7962"/>
                  </a:lnTo>
                  <a:lnTo>
                    <a:pt x="55803" y="7924"/>
                  </a:lnTo>
                  <a:lnTo>
                    <a:pt x="55448" y="7924"/>
                  </a:lnTo>
                  <a:lnTo>
                    <a:pt x="55079" y="7924"/>
                  </a:lnTo>
                  <a:lnTo>
                    <a:pt x="54736" y="7899"/>
                  </a:lnTo>
                  <a:lnTo>
                    <a:pt x="54495" y="7835"/>
                  </a:lnTo>
                  <a:lnTo>
                    <a:pt x="54254" y="7772"/>
                  </a:lnTo>
                  <a:lnTo>
                    <a:pt x="54038" y="7708"/>
                  </a:lnTo>
                  <a:lnTo>
                    <a:pt x="52450" y="6286"/>
                  </a:lnTo>
                  <a:lnTo>
                    <a:pt x="52336" y="6070"/>
                  </a:lnTo>
                  <a:lnTo>
                    <a:pt x="52209" y="5854"/>
                  </a:lnTo>
                  <a:lnTo>
                    <a:pt x="52095" y="5575"/>
                  </a:lnTo>
                  <a:lnTo>
                    <a:pt x="51993" y="5334"/>
                  </a:lnTo>
                  <a:lnTo>
                    <a:pt x="51879" y="5092"/>
                  </a:lnTo>
                  <a:lnTo>
                    <a:pt x="51790" y="4813"/>
                  </a:lnTo>
                  <a:lnTo>
                    <a:pt x="51663" y="4572"/>
                  </a:lnTo>
                  <a:lnTo>
                    <a:pt x="51536" y="4305"/>
                  </a:lnTo>
                  <a:lnTo>
                    <a:pt x="51447" y="4051"/>
                  </a:lnTo>
                  <a:lnTo>
                    <a:pt x="51333" y="3784"/>
                  </a:lnTo>
                  <a:lnTo>
                    <a:pt x="51231" y="3543"/>
                  </a:lnTo>
                  <a:lnTo>
                    <a:pt x="51117" y="3289"/>
                  </a:lnTo>
                  <a:lnTo>
                    <a:pt x="50990" y="3048"/>
                  </a:lnTo>
                  <a:lnTo>
                    <a:pt x="50838" y="2781"/>
                  </a:lnTo>
                  <a:lnTo>
                    <a:pt x="50685" y="2501"/>
                  </a:lnTo>
                  <a:lnTo>
                    <a:pt x="50533" y="2222"/>
                  </a:lnTo>
                  <a:lnTo>
                    <a:pt x="50291" y="1981"/>
                  </a:lnTo>
                  <a:lnTo>
                    <a:pt x="50012" y="1714"/>
                  </a:lnTo>
                  <a:lnTo>
                    <a:pt x="49745" y="1435"/>
                  </a:lnTo>
                  <a:lnTo>
                    <a:pt x="47701" y="736"/>
                  </a:lnTo>
                  <a:lnTo>
                    <a:pt x="47421" y="698"/>
                  </a:lnTo>
                  <a:lnTo>
                    <a:pt x="47218" y="736"/>
                  </a:lnTo>
                  <a:lnTo>
                    <a:pt x="47028" y="736"/>
                  </a:lnTo>
                  <a:lnTo>
                    <a:pt x="46812" y="762"/>
                  </a:lnTo>
                  <a:lnTo>
                    <a:pt x="46634" y="825"/>
                  </a:lnTo>
                  <a:lnTo>
                    <a:pt x="46456" y="850"/>
                  </a:lnTo>
                  <a:lnTo>
                    <a:pt x="46266" y="914"/>
                  </a:lnTo>
                  <a:lnTo>
                    <a:pt x="46024" y="1003"/>
                  </a:lnTo>
                  <a:lnTo>
                    <a:pt x="45808" y="1066"/>
                  </a:lnTo>
                  <a:lnTo>
                    <a:pt x="45567" y="1155"/>
                  </a:lnTo>
                  <a:lnTo>
                    <a:pt x="45326" y="1282"/>
                  </a:lnTo>
                  <a:lnTo>
                    <a:pt x="45084" y="1371"/>
                  </a:lnTo>
                  <a:lnTo>
                    <a:pt x="44805" y="1435"/>
                  </a:lnTo>
                  <a:lnTo>
                    <a:pt x="44526" y="1460"/>
                  </a:lnTo>
                  <a:lnTo>
                    <a:pt x="44259" y="1524"/>
                  </a:lnTo>
                  <a:lnTo>
                    <a:pt x="43954" y="1524"/>
                  </a:lnTo>
                  <a:lnTo>
                    <a:pt x="43586" y="1460"/>
                  </a:lnTo>
                  <a:lnTo>
                    <a:pt x="43218" y="1371"/>
                  </a:lnTo>
                  <a:lnTo>
                    <a:pt x="42849" y="1282"/>
                  </a:lnTo>
                  <a:lnTo>
                    <a:pt x="42430" y="1155"/>
                  </a:lnTo>
                  <a:lnTo>
                    <a:pt x="42036" y="1041"/>
                  </a:lnTo>
                  <a:lnTo>
                    <a:pt x="41630" y="889"/>
                  </a:lnTo>
                  <a:lnTo>
                    <a:pt x="41236" y="736"/>
                  </a:lnTo>
                  <a:lnTo>
                    <a:pt x="40817" y="584"/>
                  </a:lnTo>
                  <a:lnTo>
                    <a:pt x="40449" y="457"/>
                  </a:lnTo>
                  <a:lnTo>
                    <a:pt x="40081" y="342"/>
                  </a:lnTo>
                  <a:lnTo>
                    <a:pt x="39712" y="215"/>
                  </a:lnTo>
                  <a:lnTo>
                    <a:pt x="39382" y="127"/>
                  </a:lnTo>
                  <a:lnTo>
                    <a:pt x="39077" y="63"/>
                  </a:lnTo>
                  <a:lnTo>
                    <a:pt x="38798" y="0"/>
                  </a:lnTo>
                  <a:lnTo>
                    <a:pt x="38531" y="0"/>
                  </a:lnTo>
                  <a:lnTo>
                    <a:pt x="38277" y="38"/>
                  </a:lnTo>
                  <a:lnTo>
                    <a:pt x="38036" y="63"/>
                  </a:lnTo>
                  <a:lnTo>
                    <a:pt x="37210" y="584"/>
                  </a:lnTo>
                  <a:lnTo>
                    <a:pt x="36969" y="850"/>
                  </a:lnTo>
                  <a:lnTo>
                    <a:pt x="36855" y="1003"/>
                  </a:lnTo>
                  <a:lnTo>
                    <a:pt x="36753" y="1155"/>
                  </a:lnTo>
                  <a:lnTo>
                    <a:pt x="36601" y="1371"/>
                  </a:lnTo>
                  <a:lnTo>
                    <a:pt x="36448" y="1612"/>
                  </a:lnTo>
                  <a:lnTo>
                    <a:pt x="36296" y="1892"/>
                  </a:lnTo>
                  <a:lnTo>
                    <a:pt x="36118" y="2133"/>
                  </a:lnTo>
                  <a:lnTo>
                    <a:pt x="35966" y="2374"/>
                  </a:lnTo>
                  <a:lnTo>
                    <a:pt x="35788" y="2628"/>
                  </a:lnTo>
                  <a:lnTo>
                    <a:pt x="35636" y="2806"/>
                  </a:lnTo>
                  <a:lnTo>
                    <a:pt x="35509" y="2959"/>
                  </a:lnTo>
                  <a:lnTo>
                    <a:pt x="35356" y="3086"/>
                  </a:lnTo>
                  <a:lnTo>
                    <a:pt x="35204" y="3200"/>
                  </a:lnTo>
                  <a:lnTo>
                    <a:pt x="35051" y="3289"/>
                  </a:lnTo>
                  <a:lnTo>
                    <a:pt x="34899" y="3416"/>
                  </a:lnTo>
                  <a:lnTo>
                    <a:pt x="34721" y="3479"/>
                  </a:lnTo>
                  <a:lnTo>
                    <a:pt x="34467" y="3543"/>
                  </a:lnTo>
                  <a:lnTo>
                    <a:pt x="34226" y="3594"/>
                  </a:lnTo>
                  <a:lnTo>
                    <a:pt x="33959" y="3594"/>
                  </a:lnTo>
                  <a:lnTo>
                    <a:pt x="32588" y="3289"/>
                  </a:lnTo>
                  <a:lnTo>
                    <a:pt x="32334" y="3200"/>
                  </a:lnTo>
                  <a:lnTo>
                    <a:pt x="32130" y="3086"/>
                  </a:lnTo>
                  <a:lnTo>
                    <a:pt x="31915" y="2959"/>
                  </a:lnTo>
                  <a:lnTo>
                    <a:pt x="31724" y="2870"/>
                  </a:lnTo>
                  <a:lnTo>
                    <a:pt x="31546" y="2743"/>
                  </a:lnTo>
                  <a:lnTo>
                    <a:pt x="31394" y="2654"/>
                  </a:lnTo>
                  <a:lnTo>
                    <a:pt x="31216" y="2590"/>
                  </a:lnTo>
                  <a:lnTo>
                    <a:pt x="31064" y="2527"/>
                  </a:lnTo>
                  <a:lnTo>
                    <a:pt x="30873" y="2501"/>
                  </a:lnTo>
                  <a:lnTo>
                    <a:pt x="30695" y="2501"/>
                  </a:lnTo>
                  <a:lnTo>
                    <a:pt x="30505" y="2565"/>
                  </a:lnTo>
                  <a:lnTo>
                    <a:pt x="30302" y="2628"/>
                  </a:lnTo>
                  <a:lnTo>
                    <a:pt x="28282" y="4305"/>
                  </a:lnTo>
                  <a:lnTo>
                    <a:pt x="28066" y="4508"/>
                  </a:lnTo>
                  <a:lnTo>
                    <a:pt x="27889" y="4699"/>
                  </a:lnTo>
                  <a:lnTo>
                    <a:pt x="27762" y="4813"/>
                  </a:lnTo>
                  <a:lnTo>
                    <a:pt x="27609" y="4940"/>
                  </a:lnTo>
                  <a:lnTo>
                    <a:pt x="27406" y="5118"/>
                  </a:lnTo>
                  <a:lnTo>
                    <a:pt x="27190" y="5308"/>
                  </a:lnTo>
                  <a:lnTo>
                    <a:pt x="26974" y="5422"/>
                  </a:lnTo>
                  <a:lnTo>
                    <a:pt x="26847" y="5422"/>
                  </a:lnTo>
                  <a:lnTo>
                    <a:pt x="26644" y="5334"/>
                  </a:lnTo>
                  <a:lnTo>
                    <a:pt x="26492" y="5219"/>
                  </a:lnTo>
                  <a:lnTo>
                    <a:pt x="26339" y="5067"/>
                  </a:lnTo>
                  <a:lnTo>
                    <a:pt x="26187" y="4876"/>
                  </a:lnTo>
                  <a:lnTo>
                    <a:pt x="25971" y="4660"/>
                  </a:lnTo>
                  <a:lnTo>
                    <a:pt x="25730" y="4356"/>
                  </a:lnTo>
                  <a:lnTo>
                    <a:pt x="25476" y="4051"/>
                  </a:lnTo>
                  <a:lnTo>
                    <a:pt x="25209" y="3784"/>
                  </a:lnTo>
                  <a:lnTo>
                    <a:pt x="24930" y="3479"/>
                  </a:lnTo>
                  <a:lnTo>
                    <a:pt x="24663" y="3200"/>
                  </a:lnTo>
                  <a:lnTo>
                    <a:pt x="24409" y="2959"/>
                  </a:lnTo>
                  <a:lnTo>
                    <a:pt x="24206" y="2781"/>
                  </a:lnTo>
                  <a:lnTo>
                    <a:pt x="23952" y="2590"/>
                  </a:lnTo>
                  <a:lnTo>
                    <a:pt x="23774" y="2438"/>
                  </a:lnTo>
                  <a:lnTo>
                    <a:pt x="23558" y="2324"/>
                  </a:lnTo>
                  <a:lnTo>
                    <a:pt x="23380" y="2197"/>
                  </a:lnTo>
                  <a:lnTo>
                    <a:pt x="23190" y="2070"/>
                  </a:lnTo>
                  <a:lnTo>
                    <a:pt x="22986" y="1981"/>
                  </a:lnTo>
                  <a:lnTo>
                    <a:pt x="22771" y="1917"/>
                  </a:lnTo>
                  <a:lnTo>
                    <a:pt x="22555" y="1828"/>
                  </a:lnTo>
                  <a:lnTo>
                    <a:pt x="22275" y="1803"/>
                  </a:lnTo>
                  <a:lnTo>
                    <a:pt x="22034" y="1739"/>
                  </a:lnTo>
                  <a:lnTo>
                    <a:pt x="21704" y="1765"/>
                  </a:lnTo>
                  <a:lnTo>
                    <a:pt x="21335" y="1828"/>
                  </a:lnTo>
                  <a:lnTo>
                    <a:pt x="20967" y="1866"/>
                  </a:lnTo>
                  <a:lnTo>
                    <a:pt x="20573" y="2019"/>
                  </a:lnTo>
                  <a:lnTo>
                    <a:pt x="18262" y="4203"/>
                  </a:lnTo>
                  <a:lnTo>
                    <a:pt x="18008" y="4635"/>
                  </a:lnTo>
                  <a:lnTo>
                    <a:pt x="17830" y="5067"/>
                  </a:lnTo>
                  <a:lnTo>
                    <a:pt x="17678" y="5486"/>
                  </a:lnTo>
                  <a:lnTo>
                    <a:pt x="17551" y="5943"/>
                  </a:lnTo>
                  <a:lnTo>
                    <a:pt x="17437" y="6337"/>
                  </a:lnTo>
                  <a:lnTo>
                    <a:pt x="17310" y="6680"/>
                  </a:lnTo>
                  <a:lnTo>
                    <a:pt x="17221" y="7010"/>
                  </a:lnTo>
                  <a:lnTo>
                    <a:pt x="17132" y="7289"/>
                  </a:lnTo>
                  <a:lnTo>
                    <a:pt x="17068" y="7467"/>
                  </a:lnTo>
                  <a:lnTo>
                    <a:pt x="17005" y="7683"/>
                  </a:lnTo>
                  <a:lnTo>
                    <a:pt x="16916" y="7835"/>
                  </a:lnTo>
                  <a:lnTo>
                    <a:pt x="16852" y="7988"/>
                  </a:lnTo>
                  <a:lnTo>
                    <a:pt x="16763" y="8140"/>
                  </a:lnTo>
                  <a:lnTo>
                    <a:pt x="16675" y="8267"/>
                  </a:lnTo>
                  <a:lnTo>
                    <a:pt x="16395" y="8470"/>
                  </a:lnTo>
                  <a:lnTo>
                    <a:pt x="16243" y="8534"/>
                  </a:lnTo>
                  <a:lnTo>
                    <a:pt x="16065" y="8534"/>
                  </a:lnTo>
                  <a:lnTo>
                    <a:pt x="15874" y="8572"/>
                  </a:lnTo>
                  <a:lnTo>
                    <a:pt x="15697" y="8534"/>
                  </a:lnTo>
                  <a:lnTo>
                    <a:pt x="15481" y="8470"/>
                  </a:lnTo>
                  <a:lnTo>
                    <a:pt x="15265" y="8445"/>
                  </a:lnTo>
                  <a:lnTo>
                    <a:pt x="15062" y="8382"/>
                  </a:lnTo>
                  <a:lnTo>
                    <a:pt x="14808" y="8293"/>
                  </a:lnTo>
                  <a:lnTo>
                    <a:pt x="14566" y="8229"/>
                  </a:lnTo>
                  <a:lnTo>
                    <a:pt x="14325" y="8140"/>
                  </a:lnTo>
                  <a:lnTo>
                    <a:pt x="14046" y="8051"/>
                  </a:lnTo>
                  <a:lnTo>
                    <a:pt x="13804" y="7962"/>
                  </a:lnTo>
                  <a:lnTo>
                    <a:pt x="13563" y="7861"/>
                  </a:lnTo>
                  <a:lnTo>
                    <a:pt x="13322" y="7708"/>
                  </a:lnTo>
                  <a:lnTo>
                    <a:pt x="13080" y="7594"/>
                  </a:lnTo>
                  <a:lnTo>
                    <a:pt x="12865" y="7442"/>
                  </a:lnTo>
                  <a:lnTo>
                    <a:pt x="12674" y="7251"/>
                  </a:lnTo>
                  <a:lnTo>
                    <a:pt x="12471" y="7073"/>
                  </a:lnTo>
                  <a:lnTo>
                    <a:pt x="12318" y="6858"/>
                  </a:lnTo>
                  <a:lnTo>
                    <a:pt x="12166" y="6616"/>
                  </a:lnTo>
                  <a:lnTo>
                    <a:pt x="12039" y="6375"/>
                  </a:lnTo>
                  <a:lnTo>
                    <a:pt x="11887" y="6096"/>
                  </a:lnTo>
                  <a:lnTo>
                    <a:pt x="11760" y="5829"/>
                  </a:lnTo>
                  <a:lnTo>
                    <a:pt x="11645" y="5549"/>
                  </a:lnTo>
                  <a:lnTo>
                    <a:pt x="11493" y="5270"/>
                  </a:lnTo>
                  <a:lnTo>
                    <a:pt x="11366" y="5029"/>
                  </a:lnTo>
                  <a:lnTo>
                    <a:pt x="11214" y="4762"/>
                  </a:lnTo>
                  <a:lnTo>
                    <a:pt x="11061" y="4546"/>
                  </a:lnTo>
                  <a:lnTo>
                    <a:pt x="10947" y="4356"/>
                  </a:lnTo>
                  <a:lnTo>
                    <a:pt x="10820" y="4178"/>
                  </a:lnTo>
                  <a:lnTo>
                    <a:pt x="10667" y="4000"/>
                  </a:lnTo>
                  <a:lnTo>
                    <a:pt x="10490" y="3848"/>
                  </a:lnTo>
                  <a:lnTo>
                    <a:pt x="10337" y="3657"/>
                  </a:lnTo>
                  <a:lnTo>
                    <a:pt x="8991" y="2654"/>
                  </a:lnTo>
                  <a:lnTo>
                    <a:pt x="8686" y="2476"/>
                  </a:lnTo>
                  <a:lnTo>
                    <a:pt x="8381" y="2374"/>
                  </a:lnTo>
                  <a:lnTo>
                    <a:pt x="8102" y="2324"/>
                  </a:lnTo>
                  <a:lnTo>
                    <a:pt x="7835" y="2286"/>
                  </a:lnTo>
                  <a:lnTo>
                    <a:pt x="7594" y="2286"/>
                  </a:lnTo>
                  <a:lnTo>
                    <a:pt x="7378" y="2413"/>
                  </a:lnTo>
                  <a:lnTo>
                    <a:pt x="7162" y="2501"/>
                  </a:lnTo>
                  <a:lnTo>
                    <a:pt x="6946" y="2654"/>
                  </a:lnTo>
                  <a:lnTo>
                    <a:pt x="6794" y="2870"/>
                  </a:lnTo>
                  <a:lnTo>
                    <a:pt x="6616" y="3048"/>
                  </a:lnTo>
                  <a:lnTo>
                    <a:pt x="6464" y="3263"/>
                  </a:lnTo>
                  <a:lnTo>
                    <a:pt x="6337" y="3479"/>
                  </a:lnTo>
                  <a:lnTo>
                    <a:pt x="6222" y="3695"/>
                  </a:lnTo>
                  <a:lnTo>
                    <a:pt x="6121" y="3848"/>
                  </a:lnTo>
                  <a:lnTo>
                    <a:pt x="6032" y="4000"/>
                  </a:lnTo>
                  <a:lnTo>
                    <a:pt x="5943" y="4152"/>
                  </a:lnTo>
                  <a:lnTo>
                    <a:pt x="5816" y="4394"/>
                  </a:lnTo>
                  <a:lnTo>
                    <a:pt x="5664" y="4610"/>
                  </a:lnTo>
                  <a:lnTo>
                    <a:pt x="5460" y="4813"/>
                  </a:lnTo>
                  <a:lnTo>
                    <a:pt x="5333" y="4914"/>
                  </a:lnTo>
                  <a:lnTo>
                    <a:pt x="5181" y="5003"/>
                  </a:lnTo>
                  <a:lnTo>
                    <a:pt x="5029" y="5092"/>
                  </a:lnTo>
                  <a:lnTo>
                    <a:pt x="4851" y="5181"/>
                  </a:lnTo>
                  <a:lnTo>
                    <a:pt x="4635" y="5270"/>
                  </a:lnTo>
                  <a:lnTo>
                    <a:pt x="4394" y="5334"/>
                  </a:lnTo>
                  <a:lnTo>
                    <a:pt x="4114" y="5422"/>
                  </a:lnTo>
                  <a:lnTo>
                    <a:pt x="3784" y="5524"/>
                  </a:lnTo>
                  <a:lnTo>
                    <a:pt x="3441" y="5575"/>
                  </a:lnTo>
                  <a:lnTo>
                    <a:pt x="3047" y="5676"/>
                  </a:lnTo>
                  <a:lnTo>
                    <a:pt x="2590" y="5727"/>
                  </a:lnTo>
                  <a:lnTo>
                    <a:pt x="2133" y="5829"/>
                  </a:lnTo>
                  <a:lnTo>
                    <a:pt x="1676" y="5880"/>
                  </a:lnTo>
                  <a:lnTo>
                    <a:pt x="1219" y="5943"/>
                  </a:lnTo>
                  <a:lnTo>
                    <a:pt x="761" y="5981"/>
                  </a:lnTo>
                  <a:lnTo>
                    <a:pt x="330" y="6032"/>
                  </a:lnTo>
                  <a:lnTo>
                    <a:pt x="0" y="607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89" name="object 417">
              <a:extLst>
                <a:ext uri="{FF2B5EF4-FFF2-40B4-BE49-F238E27FC236}">
                  <a16:creationId xmlns:a16="http://schemas.microsoft.com/office/drawing/2014/main" xmlns="" id="{A2BA9574-DBBE-BAAB-8C1D-5E0E34BF9A79}"/>
                </a:ext>
              </a:extLst>
            </p:cNvPr>
            <p:cNvSpPr/>
            <p:nvPr/>
          </p:nvSpPr>
          <p:spPr>
            <a:xfrm>
              <a:off x="6088987" y="6937375"/>
              <a:ext cx="108585" cy="45085"/>
            </a:xfrm>
            <a:custGeom>
              <a:avLst/>
              <a:gdLst/>
              <a:ahLst/>
              <a:cxnLst/>
              <a:rect l="l" t="t" r="r" b="b"/>
              <a:pathLst>
                <a:path w="108585" h="45084">
                  <a:moveTo>
                    <a:pt x="108572" y="45046"/>
                  </a:moveTo>
                  <a:lnTo>
                    <a:pt x="108203" y="44958"/>
                  </a:lnTo>
                  <a:lnTo>
                    <a:pt x="107746" y="44869"/>
                  </a:lnTo>
                  <a:lnTo>
                    <a:pt x="107289" y="44767"/>
                  </a:lnTo>
                  <a:lnTo>
                    <a:pt x="106806" y="44678"/>
                  </a:lnTo>
                  <a:lnTo>
                    <a:pt x="106349" y="44589"/>
                  </a:lnTo>
                  <a:lnTo>
                    <a:pt x="105917" y="44526"/>
                  </a:lnTo>
                  <a:lnTo>
                    <a:pt x="105498" y="44437"/>
                  </a:lnTo>
                  <a:lnTo>
                    <a:pt x="105155" y="44348"/>
                  </a:lnTo>
                  <a:lnTo>
                    <a:pt x="104914" y="44259"/>
                  </a:lnTo>
                  <a:lnTo>
                    <a:pt x="104635" y="44196"/>
                  </a:lnTo>
                  <a:lnTo>
                    <a:pt x="104432" y="44107"/>
                  </a:lnTo>
                  <a:lnTo>
                    <a:pt x="104279" y="44043"/>
                  </a:lnTo>
                  <a:lnTo>
                    <a:pt x="104127" y="43954"/>
                  </a:lnTo>
                  <a:lnTo>
                    <a:pt x="103974" y="43853"/>
                  </a:lnTo>
                  <a:lnTo>
                    <a:pt x="103822" y="43738"/>
                  </a:lnTo>
                  <a:lnTo>
                    <a:pt x="103670" y="43649"/>
                  </a:lnTo>
                  <a:lnTo>
                    <a:pt x="103479" y="43497"/>
                  </a:lnTo>
                  <a:lnTo>
                    <a:pt x="103238" y="43281"/>
                  </a:lnTo>
                  <a:lnTo>
                    <a:pt x="103022" y="43065"/>
                  </a:lnTo>
                  <a:lnTo>
                    <a:pt x="102781" y="42849"/>
                  </a:lnTo>
                  <a:lnTo>
                    <a:pt x="102539" y="42583"/>
                  </a:lnTo>
                  <a:lnTo>
                    <a:pt x="102298" y="42303"/>
                  </a:lnTo>
                  <a:lnTo>
                    <a:pt x="102082" y="42087"/>
                  </a:lnTo>
                  <a:lnTo>
                    <a:pt x="101866" y="41871"/>
                  </a:lnTo>
                  <a:lnTo>
                    <a:pt x="101688" y="41630"/>
                  </a:lnTo>
                  <a:lnTo>
                    <a:pt x="101498" y="41478"/>
                  </a:lnTo>
                  <a:lnTo>
                    <a:pt x="101257" y="41236"/>
                  </a:lnTo>
                  <a:lnTo>
                    <a:pt x="101130" y="41148"/>
                  </a:lnTo>
                  <a:lnTo>
                    <a:pt x="100431" y="40716"/>
                  </a:lnTo>
                  <a:lnTo>
                    <a:pt x="100215" y="40716"/>
                  </a:lnTo>
                  <a:lnTo>
                    <a:pt x="99860" y="41021"/>
                  </a:lnTo>
                  <a:lnTo>
                    <a:pt x="99733" y="41211"/>
                  </a:lnTo>
                  <a:lnTo>
                    <a:pt x="99644" y="41414"/>
                  </a:lnTo>
                  <a:lnTo>
                    <a:pt x="99517" y="41630"/>
                  </a:lnTo>
                  <a:lnTo>
                    <a:pt x="98818" y="42024"/>
                  </a:lnTo>
                  <a:lnTo>
                    <a:pt x="98640" y="42024"/>
                  </a:lnTo>
                  <a:lnTo>
                    <a:pt x="98424" y="42024"/>
                  </a:lnTo>
                  <a:lnTo>
                    <a:pt x="98183" y="41998"/>
                  </a:lnTo>
                  <a:lnTo>
                    <a:pt x="97929" y="41998"/>
                  </a:lnTo>
                  <a:lnTo>
                    <a:pt x="97726" y="41935"/>
                  </a:lnTo>
                  <a:lnTo>
                    <a:pt x="97472" y="41871"/>
                  </a:lnTo>
                  <a:lnTo>
                    <a:pt x="97231" y="41783"/>
                  </a:lnTo>
                  <a:lnTo>
                    <a:pt x="97015" y="41719"/>
                  </a:lnTo>
                  <a:lnTo>
                    <a:pt x="96837" y="41605"/>
                  </a:lnTo>
                  <a:lnTo>
                    <a:pt x="96659" y="41516"/>
                  </a:lnTo>
                  <a:lnTo>
                    <a:pt x="96532" y="41389"/>
                  </a:lnTo>
                  <a:lnTo>
                    <a:pt x="96443" y="41236"/>
                  </a:lnTo>
                  <a:lnTo>
                    <a:pt x="96380" y="41109"/>
                  </a:lnTo>
                  <a:lnTo>
                    <a:pt x="96316" y="40957"/>
                  </a:lnTo>
                  <a:lnTo>
                    <a:pt x="96316" y="40805"/>
                  </a:lnTo>
                  <a:lnTo>
                    <a:pt x="96316" y="40652"/>
                  </a:lnTo>
                  <a:lnTo>
                    <a:pt x="96354" y="40500"/>
                  </a:lnTo>
                  <a:lnTo>
                    <a:pt x="96380" y="40322"/>
                  </a:lnTo>
                  <a:lnTo>
                    <a:pt x="96405" y="40170"/>
                  </a:lnTo>
                  <a:lnTo>
                    <a:pt x="96443" y="39992"/>
                  </a:lnTo>
                  <a:lnTo>
                    <a:pt x="96507" y="39839"/>
                  </a:lnTo>
                  <a:lnTo>
                    <a:pt x="96532" y="39649"/>
                  </a:lnTo>
                  <a:lnTo>
                    <a:pt x="96558" y="39497"/>
                  </a:lnTo>
                  <a:lnTo>
                    <a:pt x="96596" y="39319"/>
                  </a:lnTo>
                  <a:lnTo>
                    <a:pt x="96621" y="39166"/>
                  </a:lnTo>
                  <a:lnTo>
                    <a:pt x="96621" y="38976"/>
                  </a:lnTo>
                  <a:lnTo>
                    <a:pt x="96596" y="38823"/>
                  </a:lnTo>
                  <a:lnTo>
                    <a:pt x="96596" y="38671"/>
                  </a:lnTo>
                  <a:lnTo>
                    <a:pt x="96558" y="38519"/>
                  </a:lnTo>
                  <a:lnTo>
                    <a:pt x="96507" y="38366"/>
                  </a:lnTo>
                  <a:lnTo>
                    <a:pt x="96405" y="38125"/>
                  </a:lnTo>
                  <a:lnTo>
                    <a:pt x="96227" y="37884"/>
                  </a:lnTo>
                  <a:lnTo>
                    <a:pt x="96100" y="37795"/>
                  </a:lnTo>
                  <a:lnTo>
                    <a:pt x="95834" y="37604"/>
                  </a:lnTo>
                  <a:lnTo>
                    <a:pt x="95554" y="37401"/>
                  </a:lnTo>
                  <a:lnTo>
                    <a:pt x="95402" y="37274"/>
                  </a:lnTo>
                  <a:lnTo>
                    <a:pt x="95186" y="37033"/>
                  </a:lnTo>
                  <a:lnTo>
                    <a:pt x="94983" y="36753"/>
                  </a:lnTo>
                  <a:lnTo>
                    <a:pt x="94881" y="36512"/>
                  </a:lnTo>
                  <a:lnTo>
                    <a:pt x="94830" y="36360"/>
                  </a:lnTo>
                  <a:lnTo>
                    <a:pt x="94792" y="36207"/>
                  </a:lnTo>
                  <a:lnTo>
                    <a:pt x="94729" y="36055"/>
                  </a:lnTo>
                  <a:lnTo>
                    <a:pt x="94703" y="35839"/>
                  </a:lnTo>
                  <a:lnTo>
                    <a:pt x="94678" y="35572"/>
                  </a:lnTo>
                  <a:lnTo>
                    <a:pt x="94678" y="35293"/>
                  </a:lnTo>
                  <a:lnTo>
                    <a:pt x="94640" y="34988"/>
                  </a:lnTo>
                  <a:lnTo>
                    <a:pt x="94640" y="34658"/>
                  </a:lnTo>
                  <a:lnTo>
                    <a:pt x="94640" y="33743"/>
                  </a:lnTo>
                  <a:lnTo>
                    <a:pt x="94640" y="33464"/>
                  </a:lnTo>
                  <a:lnTo>
                    <a:pt x="94614" y="33248"/>
                  </a:lnTo>
                  <a:lnTo>
                    <a:pt x="94614" y="33070"/>
                  </a:lnTo>
                  <a:lnTo>
                    <a:pt x="94614" y="32918"/>
                  </a:lnTo>
                  <a:lnTo>
                    <a:pt x="94576" y="32766"/>
                  </a:lnTo>
                  <a:lnTo>
                    <a:pt x="94526" y="32524"/>
                  </a:lnTo>
                  <a:lnTo>
                    <a:pt x="94487" y="32372"/>
                  </a:lnTo>
                  <a:lnTo>
                    <a:pt x="94373" y="32118"/>
                  </a:lnTo>
                  <a:lnTo>
                    <a:pt x="94221" y="31915"/>
                  </a:lnTo>
                  <a:lnTo>
                    <a:pt x="94030" y="31788"/>
                  </a:lnTo>
                  <a:lnTo>
                    <a:pt x="93878" y="31724"/>
                  </a:lnTo>
                  <a:lnTo>
                    <a:pt x="93573" y="31699"/>
                  </a:lnTo>
                  <a:lnTo>
                    <a:pt x="92417" y="32029"/>
                  </a:lnTo>
                  <a:lnTo>
                    <a:pt x="92201" y="32118"/>
                  </a:lnTo>
                  <a:lnTo>
                    <a:pt x="92024" y="32181"/>
                  </a:lnTo>
                  <a:lnTo>
                    <a:pt x="91833" y="32270"/>
                  </a:lnTo>
                  <a:lnTo>
                    <a:pt x="91681" y="32334"/>
                  </a:lnTo>
                  <a:lnTo>
                    <a:pt x="91414" y="32397"/>
                  </a:lnTo>
                  <a:lnTo>
                    <a:pt x="91135" y="32397"/>
                  </a:lnTo>
                  <a:lnTo>
                    <a:pt x="90500" y="31724"/>
                  </a:lnTo>
                  <a:lnTo>
                    <a:pt x="90411" y="31508"/>
                  </a:lnTo>
                  <a:lnTo>
                    <a:pt x="90309" y="31267"/>
                  </a:lnTo>
                  <a:lnTo>
                    <a:pt x="90258" y="31026"/>
                  </a:lnTo>
                  <a:lnTo>
                    <a:pt x="90195" y="30746"/>
                  </a:lnTo>
                  <a:lnTo>
                    <a:pt x="90131" y="30480"/>
                  </a:lnTo>
                  <a:lnTo>
                    <a:pt x="90068" y="30175"/>
                  </a:lnTo>
                  <a:lnTo>
                    <a:pt x="90004" y="29895"/>
                  </a:lnTo>
                  <a:lnTo>
                    <a:pt x="89915" y="29565"/>
                  </a:lnTo>
                  <a:lnTo>
                    <a:pt x="89852" y="29260"/>
                  </a:lnTo>
                  <a:lnTo>
                    <a:pt x="89763" y="28917"/>
                  </a:lnTo>
                  <a:lnTo>
                    <a:pt x="89674" y="28613"/>
                  </a:lnTo>
                  <a:lnTo>
                    <a:pt x="89585" y="28346"/>
                  </a:lnTo>
                  <a:lnTo>
                    <a:pt x="89496" y="28067"/>
                  </a:lnTo>
                  <a:lnTo>
                    <a:pt x="89395" y="27851"/>
                  </a:lnTo>
                  <a:lnTo>
                    <a:pt x="89217" y="27584"/>
                  </a:lnTo>
                  <a:lnTo>
                    <a:pt x="89065" y="27393"/>
                  </a:lnTo>
                  <a:lnTo>
                    <a:pt x="88912" y="27279"/>
                  </a:lnTo>
                  <a:lnTo>
                    <a:pt x="88760" y="27190"/>
                  </a:lnTo>
                  <a:lnTo>
                    <a:pt x="88607" y="27127"/>
                  </a:lnTo>
                  <a:lnTo>
                    <a:pt x="88430" y="27038"/>
                  </a:lnTo>
                  <a:lnTo>
                    <a:pt x="88239" y="26885"/>
                  </a:lnTo>
                  <a:lnTo>
                    <a:pt x="88150" y="26733"/>
                  </a:lnTo>
                  <a:lnTo>
                    <a:pt x="88125" y="26581"/>
                  </a:lnTo>
                  <a:lnTo>
                    <a:pt x="88087" y="26454"/>
                  </a:lnTo>
                  <a:lnTo>
                    <a:pt x="88087" y="26301"/>
                  </a:lnTo>
                  <a:lnTo>
                    <a:pt x="88150" y="26022"/>
                  </a:lnTo>
                  <a:lnTo>
                    <a:pt x="88176" y="25869"/>
                  </a:lnTo>
                  <a:lnTo>
                    <a:pt x="88277" y="25603"/>
                  </a:lnTo>
                  <a:lnTo>
                    <a:pt x="88303" y="25450"/>
                  </a:lnTo>
                  <a:lnTo>
                    <a:pt x="88366" y="25298"/>
                  </a:lnTo>
                  <a:lnTo>
                    <a:pt x="88430" y="25146"/>
                  </a:lnTo>
                  <a:lnTo>
                    <a:pt x="88455" y="24993"/>
                  </a:lnTo>
                  <a:lnTo>
                    <a:pt x="88480" y="24841"/>
                  </a:lnTo>
                  <a:lnTo>
                    <a:pt x="88544" y="24650"/>
                  </a:lnTo>
                  <a:lnTo>
                    <a:pt x="88582" y="24472"/>
                  </a:lnTo>
                  <a:lnTo>
                    <a:pt x="88582" y="24295"/>
                  </a:lnTo>
                  <a:lnTo>
                    <a:pt x="88582" y="24104"/>
                  </a:lnTo>
                  <a:lnTo>
                    <a:pt x="88582" y="23926"/>
                  </a:lnTo>
                  <a:lnTo>
                    <a:pt x="88518" y="23736"/>
                  </a:lnTo>
                  <a:lnTo>
                    <a:pt x="88480" y="23533"/>
                  </a:lnTo>
                  <a:lnTo>
                    <a:pt x="88430" y="23342"/>
                  </a:lnTo>
                  <a:lnTo>
                    <a:pt x="88328" y="23164"/>
                  </a:lnTo>
                  <a:lnTo>
                    <a:pt x="88277" y="22974"/>
                  </a:lnTo>
                  <a:lnTo>
                    <a:pt x="88150" y="22821"/>
                  </a:lnTo>
                  <a:lnTo>
                    <a:pt x="87934" y="22555"/>
                  </a:lnTo>
                  <a:lnTo>
                    <a:pt x="87668" y="22402"/>
                  </a:lnTo>
                  <a:lnTo>
                    <a:pt x="87541" y="22364"/>
                  </a:lnTo>
                  <a:lnTo>
                    <a:pt x="87388" y="22339"/>
                  </a:lnTo>
                  <a:lnTo>
                    <a:pt x="87236" y="22402"/>
                  </a:lnTo>
                  <a:lnTo>
                    <a:pt x="87083" y="22428"/>
                  </a:lnTo>
                  <a:lnTo>
                    <a:pt x="86931" y="22491"/>
                  </a:lnTo>
                  <a:lnTo>
                    <a:pt x="86753" y="22580"/>
                  </a:lnTo>
                  <a:lnTo>
                    <a:pt x="86601" y="22644"/>
                  </a:lnTo>
                  <a:lnTo>
                    <a:pt x="86410" y="22733"/>
                  </a:lnTo>
                  <a:lnTo>
                    <a:pt x="86232" y="22821"/>
                  </a:lnTo>
                  <a:lnTo>
                    <a:pt x="86080" y="22885"/>
                  </a:lnTo>
                  <a:lnTo>
                    <a:pt x="85890" y="22948"/>
                  </a:lnTo>
                  <a:lnTo>
                    <a:pt x="85712" y="22974"/>
                  </a:lnTo>
                  <a:lnTo>
                    <a:pt x="85534" y="23037"/>
                  </a:lnTo>
                  <a:lnTo>
                    <a:pt x="85343" y="23037"/>
                  </a:lnTo>
                  <a:lnTo>
                    <a:pt x="85191" y="22974"/>
                  </a:lnTo>
                  <a:lnTo>
                    <a:pt x="85013" y="22948"/>
                  </a:lnTo>
                  <a:lnTo>
                    <a:pt x="83972" y="22123"/>
                  </a:lnTo>
                  <a:lnTo>
                    <a:pt x="83794" y="21907"/>
                  </a:lnTo>
                  <a:lnTo>
                    <a:pt x="83642" y="21640"/>
                  </a:lnTo>
                  <a:lnTo>
                    <a:pt x="83489" y="21361"/>
                  </a:lnTo>
                  <a:lnTo>
                    <a:pt x="83337" y="21094"/>
                  </a:lnTo>
                  <a:lnTo>
                    <a:pt x="83184" y="20751"/>
                  </a:lnTo>
                  <a:lnTo>
                    <a:pt x="82994" y="20447"/>
                  </a:lnTo>
                  <a:lnTo>
                    <a:pt x="82880" y="20142"/>
                  </a:lnTo>
                  <a:lnTo>
                    <a:pt x="82727" y="19837"/>
                  </a:lnTo>
                  <a:lnTo>
                    <a:pt x="82575" y="19532"/>
                  </a:lnTo>
                  <a:lnTo>
                    <a:pt x="82448" y="19265"/>
                  </a:lnTo>
                  <a:lnTo>
                    <a:pt x="82295" y="19011"/>
                  </a:lnTo>
                  <a:lnTo>
                    <a:pt x="82181" y="18770"/>
                  </a:lnTo>
                  <a:lnTo>
                    <a:pt x="82054" y="18592"/>
                  </a:lnTo>
                  <a:lnTo>
                    <a:pt x="81927" y="18440"/>
                  </a:lnTo>
                  <a:lnTo>
                    <a:pt x="81686" y="18249"/>
                  </a:lnTo>
                  <a:lnTo>
                    <a:pt x="81470" y="18249"/>
                  </a:lnTo>
                  <a:lnTo>
                    <a:pt x="81292" y="18351"/>
                  </a:lnTo>
                  <a:lnTo>
                    <a:pt x="81114" y="18503"/>
                  </a:lnTo>
                  <a:lnTo>
                    <a:pt x="80924" y="18745"/>
                  </a:lnTo>
                  <a:lnTo>
                    <a:pt x="80771" y="18986"/>
                  </a:lnTo>
                  <a:lnTo>
                    <a:pt x="80683" y="19138"/>
                  </a:lnTo>
                  <a:lnTo>
                    <a:pt x="80619" y="19265"/>
                  </a:lnTo>
                  <a:lnTo>
                    <a:pt x="80530" y="19418"/>
                  </a:lnTo>
                  <a:lnTo>
                    <a:pt x="80467" y="19570"/>
                  </a:lnTo>
                  <a:lnTo>
                    <a:pt x="80314" y="19812"/>
                  </a:lnTo>
                  <a:lnTo>
                    <a:pt x="80136" y="20053"/>
                  </a:lnTo>
                  <a:lnTo>
                    <a:pt x="80048" y="20180"/>
                  </a:lnTo>
                  <a:lnTo>
                    <a:pt x="79857" y="20358"/>
                  </a:lnTo>
                  <a:lnTo>
                    <a:pt x="79247" y="20599"/>
                  </a:lnTo>
                  <a:lnTo>
                    <a:pt x="79070" y="20637"/>
                  </a:lnTo>
                  <a:lnTo>
                    <a:pt x="78879" y="20662"/>
                  </a:lnTo>
                  <a:lnTo>
                    <a:pt x="78676" y="20662"/>
                  </a:lnTo>
                  <a:lnTo>
                    <a:pt x="78422" y="20688"/>
                  </a:lnTo>
                  <a:lnTo>
                    <a:pt x="78155" y="20688"/>
                  </a:lnTo>
                  <a:lnTo>
                    <a:pt x="77203" y="20688"/>
                  </a:lnTo>
                  <a:lnTo>
                    <a:pt x="76873" y="20688"/>
                  </a:lnTo>
                  <a:lnTo>
                    <a:pt x="76504" y="20688"/>
                  </a:lnTo>
                  <a:lnTo>
                    <a:pt x="76136" y="20662"/>
                  </a:lnTo>
                  <a:lnTo>
                    <a:pt x="75806" y="20662"/>
                  </a:lnTo>
                  <a:lnTo>
                    <a:pt x="75476" y="20599"/>
                  </a:lnTo>
                  <a:lnTo>
                    <a:pt x="75196" y="20574"/>
                  </a:lnTo>
                  <a:lnTo>
                    <a:pt x="74917" y="20510"/>
                  </a:lnTo>
                  <a:lnTo>
                    <a:pt x="74714" y="20447"/>
                  </a:lnTo>
                  <a:lnTo>
                    <a:pt x="74561" y="20383"/>
                  </a:lnTo>
                  <a:lnTo>
                    <a:pt x="74409" y="20332"/>
                  </a:lnTo>
                  <a:lnTo>
                    <a:pt x="73761" y="19570"/>
                  </a:lnTo>
                  <a:lnTo>
                    <a:pt x="73761" y="19380"/>
                  </a:lnTo>
                  <a:lnTo>
                    <a:pt x="73736" y="19164"/>
                  </a:lnTo>
                  <a:lnTo>
                    <a:pt x="73736" y="18961"/>
                  </a:lnTo>
                  <a:lnTo>
                    <a:pt x="73761" y="18745"/>
                  </a:lnTo>
                  <a:lnTo>
                    <a:pt x="73799" y="18503"/>
                  </a:lnTo>
                  <a:lnTo>
                    <a:pt x="73799" y="18288"/>
                  </a:lnTo>
                  <a:lnTo>
                    <a:pt x="73825" y="18046"/>
                  </a:lnTo>
                  <a:lnTo>
                    <a:pt x="73825" y="17310"/>
                  </a:lnTo>
                  <a:lnTo>
                    <a:pt x="73799" y="17068"/>
                  </a:lnTo>
                  <a:lnTo>
                    <a:pt x="73799" y="16827"/>
                  </a:lnTo>
                  <a:lnTo>
                    <a:pt x="73761" y="16611"/>
                  </a:lnTo>
                  <a:lnTo>
                    <a:pt x="73736" y="16395"/>
                  </a:lnTo>
                  <a:lnTo>
                    <a:pt x="73698" y="16179"/>
                  </a:lnTo>
                  <a:lnTo>
                    <a:pt x="73647" y="15963"/>
                  </a:lnTo>
                  <a:lnTo>
                    <a:pt x="73609" y="15786"/>
                  </a:lnTo>
                  <a:lnTo>
                    <a:pt x="73545" y="15608"/>
                  </a:lnTo>
                  <a:lnTo>
                    <a:pt x="73215" y="14935"/>
                  </a:lnTo>
                  <a:lnTo>
                    <a:pt x="73151" y="14808"/>
                  </a:lnTo>
                  <a:lnTo>
                    <a:pt x="72974" y="14566"/>
                  </a:lnTo>
                  <a:lnTo>
                    <a:pt x="72885" y="14414"/>
                  </a:lnTo>
                  <a:lnTo>
                    <a:pt x="72758" y="14262"/>
                  </a:lnTo>
                  <a:lnTo>
                    <a:pt x="72669" y="14109"/>
                  </a:lnTo>
                  <a:lnTo>
                    <a:pt x="72542" y="13931"/>
                  </a:lnTo>
                  <a:lnTo>
                    <a:pt x="72453" y="13677"/>
                  </a:lnTo>
                  <a:lnTo>
                    <a:pt x="72326" y="13474"/>
                  </a:lnTo>
                  <a:lnTo>
                    <a:pt x="72174" y="13258"/>
                  </a:lnTo>
                  <a:lnTo>
                    <a:pt x="72059" y="13017"/>
                  </a:lnTo>
                  <a:lnTo>
                    <a:pt x="71907" y="12763"/>
                  </a:lnTo>
                  <a:lnTo>
                    <a:pt x="71716" y="12560"/>
                  </a:lnTo>
                  <a:lnTo>
                    <a:pt x="71539" y="12344"/>
                  </a:lnTo>
                  <a:lnTo>
                    <a:pt x="71323" y="12153"/>
                  </a:lnTo>
                  <a:lnTo>
                    <a:pt x="71107" y="11976"/>
                  </a:lnTo>
                  <a:lnTo>
                    <a:pt x="70865" y="11887"/>
                  </a:lnTo>
                  <a:lnTo>
                    <a:pt x="70599" y="11760"/>
                  </a:lnTo>
                  <a:lnTo>
                    <a:pt x="70319" y="11696"/>
                  </a:lnTo>
                  <a:lnTo>
                    <a:pt x="69989" y="11671"/>
                  </a:lnTo>
                  <a:lnTo>
                    <a:pt x="69646" y="11671"/>
                  </a:lnTo>
                  <a:lnTo>
                    <a:pt x="69316" y="11696"/>
                  </a:lnTo>
                  <a:lnTo>
                    <a:pt x="68948" y="11760"/>
                  </a:lnTo>
                  <a:lnTo>
                    <a:pt x="68618" y="11823"/>
                  </a:lnTo>
                  <a:lnTo>
                    <a:pt x="68275" y="11887"/>
                  </a:lnTo>
                  <a:lnTo>
                    <a:pt x="67970" y="11912"/>
                  </a:lnTo>
                  <a:lnTo>
                    <a:pt x="67640" y="11976"/>
                  </a:lnTo>
                  <a:lnTo>
                    <a:pt x="67398" y="12039"/>
                  </a:lnTo>
                  <a:lnTo>
                    <a:pt x="67182" y="12065"/>
                  </a:lnTo>
                  <a:lnTo>
                    <a:pt x="66967" y="12065"/>
                  </a:lnTo>
                  <a:lnTo>
                    <a:pt x="66789" y="12103"/>
                  </a:lnTo>
                  <a:lnTo>
                    <a:pt x="66598" y="12103"/>
                  </a:lnTo>
                  <a:lnTo>
                    <a:pt x="66420" y="12103"/>
                  </a:lnTo>
                  <a:lnTo>
                    <a:pt x="66205" y="12065"/>
                  </a:lnTo>
                  <a:lnTo>
                    <a:pt x="65963" y="12039"/>
                  </a:lnTo>
                  <a:lnTo>
                    <a:pt x="65747" y="12001"/>
                  </a:lnTo>
                  <a:lnTo>
                    <a:pt x="65506" y="11976"/>
                  </a:lnTo>
                  <a:lnTo>
                    <a:pt x="65265" y="11912"/>
                  </a:lnTo>
                  <a:lnTo>
                    <a:pt x="65011" y="11849"/>
                  </a:lnTo>
                  <a:lnTo>
                    <a:pt x="64769" y="11823"/>
                  </a:lnTo>
                  <a:lnTo>
                    <a:pt x="64528" y="11798"/>
                  </a:lnTo>
                  <a:lnTo>
                    <a:pt x="64287" y="11760"/>
                  </a:lnTo>
                  <a:lnTo>
                    <a:pt x="64071" y="11760"/>
                  </a:lnTo>
                  <a:lnTo>
                    <a:pt x="63893" y="11760"/>
                  </a:lnTo>
                  <a:lnTo>
                    <a:pt x="63703" y="11760"/>
                  </a:lnTo>
                  <a:lnTo>
                    <a:pt x="63487" y="11798"/>
                  </a:lnTo>
                  <a:lnTo>
                    <a:pt x="63284" y="11823"/>
                  </a:lnTo>
                  <a:lnTo>
                    <a:pt x="63068" y="11849"/>
                  </a:lnTo>
                  <a:lnTo>
                    <a:pt x="62826" y="11912"/>
                  </a:lnTo>
                  <a:lnTo>
                    <a:pt x="62483" y="12001"/>
                  </a:lnTo>
                  <a:lnTo>
                    <a:pt x="62153" y="12065"/>
                  </a:lnTo>
                  <a:lnTo>
                    <a:pt x="61810" y="12192"/>
                  </a:lnTo>
                  <a:lnTo>
                    <a:pt x="61455" y="12306"/>
                  </a:lnTo>
                  <a:lnTo>
                    <a:pt x="61086" y="12433"/>
                  </a:lnTo>
                  <a:lnTo>
                    <a:pt x="60744" y="12522"/>
                  </a:lnTo>
                  <a:lnTo>
                    <a:pt x="60439" y="12649"/>
                  </a:lnTo>
                  <a:lnTo>
                    <a:pt x="60134" y="12763"/>
                  </a:lnTo>
                  <a:lnTo>
                    <a:pt x="59893" y="12865"/>
                  </a:lnTo>
                  <a:lnTo>
                    <a:pt x="59677" y="12954"/>
                  </a:lnTo>
                  <a:lnTo>
                    <a:pt x="59474" y="13042"/>
                  </a:lnTo>
                  <a:lnTo>
                    <a:pt x="59321" y="13068"/>
                  </a:lnTo>
                  <a:lnTo>
                    <a:pt x="59105" y="13131"/>
                  </a:lnTo>
                  <a:lnTo>
                    <a:pt x="58953" y="13131"/>
                  </a:lnTo>
                  <a:lnTo>
                    <a:pt x="58800" y="12954"/>
                  </a:lnTo>
                  <a:lnTo>
                    <a:pt x="58737" y="12763"/>
                  </a:lnTo>
                  <a:lnTo>
                    <a:pt x="58648" y="12496"/>
                  </a:lnTo>
                  <a:lnTo>
                    <a:pt x="58585" y="12344"/>
                  </a:lnTo>
                  <a:lnTo>
                    <a:pt x="58521" y="12153"/>
                  </a:lnTo>
                  <a:lnTo>
                    <a:pt x="58432" y="11976"/>
                  </a:lnTo>
                  <a:lnTo>
                    <a:pt x="58369" y="11798"/>
                  </a:lnTo>
                  <a:lnTo>
                    <a:pt x="58254" y="11607"/>
                  </a:lnTo>
                  <a:lnTo>
                    <a:pt x="58153" y="11430"/>
                  </a:lnTo>
                  <a:lnTo>
                    <a:pt x="56845" y="10210"/>
                  </a:lnTo>
                  <a:lnTo>
                    <a:pt x="56629" y="10083"/>
                  </a:lnTo>
                  <a:lnTo>
                    <a:pt x="56426" y="10020"/>
                  </a:lnTo>
                  <a:lnTo>
                    <a:pt x="56210" y="9931"/>
                  </a:lnTo>
                  <a:lnTo>
                    <a:pt x="55968" y="9867"/>
                  </a:lnTo>
                  <a:lnTo>
                    <a:pt x="55752" y="9842"/>
                  </a:lnTo>
                  <a:lnTo>
                    <a:pt x="55562" y="9817"/>
                  </a:lnTo>
                  <a:lnTo>
                    <a:pt x="55359" y="9779"/>
                  </a:lnTo>
                  <a:lnTo>
                    <a:pt x="55143" y="9779"/>
                  </a:lnTo>
                  <a:lnTo>
                    <a:pt x="54952" y="9817"/>
                  </a:lnTo>
                  <a:lnTo>
                    <a:pt x="54775" y="9817"/>
                  </a:lnTo>
                  <a:lnTo>
                    <a:pt x="54597" y="9817"/>
                  </a:lnTo>
                  <a:lnTo>
                    <a:pt x="54444" y="9842"/>
                  </a:lnTo>
                  <a:lnTo>
                    <a:pt x="53987" y="9842"/>
                  </a:lnTo>
                  <a:lnTo>
                    <a:pt x="53276" y="9321"/>
                  </a:lnTo>
                  <a:lnTo>
                    <a:pt x="53162" y="9169"/>
                  </a:lnTo>
                  <a:lnTo>
                    <a:pt x="53073" y="8991"/>
                  </a:lnTo>
                  <a:lnTo>
                    <a:pt x="53009" y="8775"/>
                  </a:lnTo>
                  <a:lnTo>
                    <a:pt x="52920" y="8597"/>
                  </a:lnTo>
                  <a:lnTo>
                    <a:pt x="52819" y="8382"/>
                  </a:lnTo>
                  <a:lnTo>
                    <a:pt x="52768" y="8166"/>
                  </a:lnTo>
                  <a:lnTo>
                    <a:pt x="52666" y="7950"/>
                  </a:lnTo>
                  <a:lnTo>
                    <a:pt x="52577" y="7734"/>
                  </a:lnTo>
                  <a:lnTo>
                    <a:pt x="52489" y="7556"/>
                  </a:lnTo>
                  <a:lnTo>
                    <a:pt x="52400" y="7340"/>
                  </a:lnTo>
                  <a:lnTo>
                    <a:pt x="52311" y="7162"/>
                  </a:lnTo>
                  <a:lnTo>
                    <a:pt x="52184" y="6972"/>
                  </a:lnTo>
                  <a:lnTo>
                    <a:pt x="52095" y="6769"/>
                  </a:lnTo>
                  <a:lnTo>
                    <a:pt x="51942" y="6578"/>
                  </a:lnTo>
                  <a:lnTo>
                    <a:pt x="51815" y="6400"/>
                  </a:lnTo>
                  <a:lnTo>
                    <a:pt x="51663" y="6248"/>
                  </a:lnTo>
                  <a:lnTo>
                    <a:pt x="51485" y="6057"/>
                  </a:lnTo>
                  <a:lnTo>
                    <a:pt x="51269" y="5854"/>
                  </a:lnTo>
                  <a:lnTo>
                    <a:pt x="51053" y="5664"/>
                  </a:lnTo>
                  <a:lnTo>
                    <a:pt x="50812" y="5486"/>
                  </a:lnTo>
                  <a:lnTo>
                    <a:pt x="50533" y="5270"/>
                  </a:lnTo>
                  <a:lnTo>
                    <a:pt x="50266" y="5092"/>
                  </a:lnTo>
                  <a:lnTo>
                    <a:pt x="49961" y="4876"/>
                  </a:lnTo>
                  <a:lnTo>
                    <a:pt x="49618" y="4660"/>
                  </a:lnTo>
                  <a:lnTo>
                    <a:pt x="49288" y="4445"/>
                  </a:lnTo>
                  <a:lnTo>
                    <a:pt x="48983" y="4229"/>
                  </a:lnTo>
                  <a:lnTo>
                    <a:pt x="48653" y="4025"/>
                  </a:lnTo>
                  <a:lnTo>
                    <a:pt x="48348" y="3835"/>
                  </a:lnTo>
                  <a:lnTo>
                    <a:pt x="48069" y="3619"/>
                  </a:lnTo>
                  <a:lnTo>
                    <a:pt x="47790" y="3441"/>
                  </a:lnTo>
                  <a:lnTo>
                    <a:pt x="47523" y="3263"/>
                  </a:lnTo>
                  <a:lnTo>
                    <a:pt x="47332" y="3111"/>
                  </a:lnTo>
                  <a:lnTo>
                    <a:pt x="47155" y="2959"/>
                  </a:lnTo>
                  <a:lnTo>
                    <a:pt x="47002" y="2768"/>
                  </a:lnTo>
                  <a:lnTo>
                    <a:pt x="46786" y="2501"/>
                  </a:lnTo>
                  <a:lnTo>
                    <a:pt x="46608" y="2247"/>
                  </a:lnTo>
                  <a:lnTo>
                    <a:pt x="46481" y="2006"/>
                  </a:lnTo>
                  <a:lnTo>
                    <a:pt x="46367" y="1790"/>
                  </a:lnTo>
                  <a:lnTo>
                    <a:pt x="46215" y="1549"/>
                  </a:lnTo>
                  <a:lnTo>
                    <a:pt x="46024" y="1308"/>
                  </a:lnTo>
                  <a:lnTo>
                    <a:pt x="45783" y="1092"/>
                  </a:lnTo>
                  <a:lnTo>
                    <a:pt x="45542" y="850"/>
                  </a:lnTo>
                  <a:lnTo>
                    <a:pt x="45262" y="673"/>
                  </a:lnTo>
                  <a:lnTo>
                    <a:pt x="45110" y="546"/>
                  </a:lnTo>
                  <a:lnTo>
                    <a:pt x="44957" y="457"/>
                  </a:lnTo>
                  <a:lnTo>
                    <a:pt x="44805" y="368"/>
                  </a:lnTo>
                  <a:lnTo>
                    <a:pt x="44653" y="304"/>
                  </a:lnTo>
                  <a:lnTo>
                    <a:pt x="44475" y="215"/>
                  </a:lnTo>
                  <a:lnTo>
                    <a:pt x="44322" y="152"/>
                  </a:lnTo>
                  <a:lnTo>
                    <a:pt x="44170" y="88"/>
                  </a:lnTo>
                  <a:lnTo>
                    <a:pt x="43980" y="63"/>
                  </a:lnTo>
                  <a:lnTo>
                    <a:pt x="43827" y="25"/>
                  </a:lnTo>
                  <a:lnTo>
                    <a:pt x="43675" y="0"/>
                  </a:lnTo>
                  <a:lnTo>
                    <a:pt x="43522" y="25"/>
                  </a:lnTo>
                  <a:lnTo>
                    <a:pt x="43370" y="25"/>
                  </a:lnTo>
                  <a:lnTo>
                    <a:pt x="43218" y="63"/>
                  </a:lnTo>
                  <a:lnTo>
                    <a:pt x="43065" y="152"/>
                  </a:lnTo>
                  <a:lnTo>
                    <a:pt x="42824" y="304"/>
                  </a:lnTo>
                  <a:lnTo>
                    <a:pt x="42710" y="457"/>
                  </a:lnTo>
                  <a:lnTo>
                    <a:pt x="42430" y="723"/>
                  </a:lnTo>
                  <a:lnTo>
                    <a:pt x="42303" y="914"/>
                  </a:lnTo>
                  <a:lnTo>
                    <a:pt x="42189" y="1092"/>
                  </a:lnTo>
                  <a:lnTo>
                    <a:pt x="42036" y="1308"/>
                  </a:lnTo>
                  <a:lnTo>
                    <a:pt x="41846" y="1549"/>
                  </a:lnTo>
                  <a:lnTo>
                    <a:pt x="41694" y="1765"/>
                  </a:lnTo>
                  <a:lnTo>
                    <a:pt x="41490" y="2044"/>
                  </a:lnTo>
                  <a:lnTo>
                    <a:pt x="41274" y="2311"/>
                  </a:lnTo>
                  <a:lnTo>
                    <a:pt x="41059" y="2590"/>
                  </a:lnTo>
                  <a:lnTo>
                    <a:pt x="40817" y="2857"/>
                  </a:lnTo>
                  <a:lnTo>
                    <a:pt x="38925" y="4229"/>
                  </a:lnTo>
                  <a:lnTo>
                    <a:pt x="38684" y="4330"/>
                  </a:lnTo>
                  <a:lnTo>
                    <a:pt x="38468" y="4330"/>
                  </a:lnTo>
                  <a:lnTo>
                    <a:pt x="38315" y="4292"/>
                  </a:lnTo>
                  <a:lnTo>
                    <a:pt x="38163" y="4229"/>
                  </a:lnTo>
                  <a:lnTo>
                    <a:pt x="38011" y="4178"/>
                  </a:lnTo>
                  <a:lnTo>
                    <a:pt x="37769" y="4051"/>
                  </a:lnTo>
                  <a:lnTo>
                    <a:pt x="37553" y="3835"/>
                  </a:lnTo>
                  <a:lnTo>
                    <a:pt x="37426" y="3746"/>
                  </a:lnTo>
                  <a:lnTo>
                    <a:pt x="37185" y="3530"/>
                  </a:lnTo>
                  <a:lnTo>
                    <a:pt x="36969" y="3314"/>
                  </a:lnTo>
                  <a:lnTo>
                    <a:pt x="36728" y="3111"/>
                  </a:lnTo>
                  <a:lnTo>
                    <a:pt x="36512" y="2895"/>
                  </a:lnTo>
                  <a:lnTo>
                    <a:pt x="36271" y="2743"/>
                  </a:lnTo>
                  <a:lnTo>
                    <a:pt x="36029" y="2590"/>
                  </a:lnTo>
                  <a:lnTo>
                    <a:pt x="35725" y="2527"/>
                  </a:lnTo>
                  <a:lnTo>
                    <a:pt x="35572" y="2501"/>
                  </a:lnTo>
                  <a:lnTo>
                    <a:pt x="35356" y="2552"/>
                  </a:lnTo>
                  <a:lnTo>
                    <a:pt x="35115" y="2654"/>
                  </a:lnTo>
                  <a:lnTo>
                    <a:pt x="34874" y="2743"/>
                  </a:lnTo>
                  <a:lnTo>
                    <a:pt x="34594" y="2921"/>
                  </a:lnTo>
                  <a:lnTo>
                    <a:pt x="34264" y="3162"/>
                  </a:lnTo>
                  <a:lnTo>
                    <a:pt x="33959" y="3416"/>
                  </a:lnTo>
                  <a:lnTo>
                    <a:pt x="33654" y="3657"/>
                  </a:lnTo>
                  <a:lnTo>
                    <a:pt x="33350" y="3898"/>
                  </a:lnTo>
                  <a:lnTo>
                    <a:pt x="33070" y="4114"/>
                  </a:lnTo>
                  <a:lnTo>
                    <a:pt x="32804" y="4330"/>
                  </a:lnTo>
                  <a:lnTo>
                    <a:pt x="32588" y="4483"/>
                  </a:lnTo>
                  <a:lnTo>
                    <a:pt x="32372" y="4635"/>
                  </a:lnTo>
                  <a:lnTo>
                    <a:pt x="32156" y="4749"/>
                  </a:lnTo>
                  <a:lnTo>
                    <a:pt x="31940" y="4876"/>
                  </a:lnTo>
                  <a:lnTo>
                    <a:pt x="30543" y="5295"/>
                  </a:lnTo>
                  <a:lnTo>
                    <a:pt x="30175" y="5295"/>
                  </a:lnTo>
                  <a:lnTo>
                    <a:pt x="29844" y="5295"/>
                  </a:lnTo>
                  <a:lnTo>
                    <a:pt x="29502" y="5270"/>
                  </a:lnTo>
                  <a:lnTo>
                    <a:pt x="29171" y="5207"/>
                  </a:lnTo>
                  <a:lnTo>
                    <a:pt x="28867" y="5181"/>
                  </a:lnTo>
                  <a:lnTo>
                    <a:pt x="28536" y="5092"/>
                  </a:lnTo>
                  <a:lnTo>
                    <a:pt x="28232" y="4991"/>
                  </a:lnTo>
                  <a:lnTo>
                    <a:pt x="27927" y="4902"/>
                  </a:lnTo>
                  <a:lnTo>
                    <a:pt x="27622" y="4787"/>
                  </a:lnTo>
                  <a:lnTo>
                    <a:pt x="27343" y="4686"/>
                  </a:lnTo>
                  <a:lnTo>
                    <a:pt x="27063" y="4597"/>
                  </a:lnTo>
                  <a:lnTo>
                    <a:pt x="26796" y="4508"/>
                  </a:lnTo>
                  <a:lnTo>
                    <a:pt x="26581" y="4419"/>
                  </a:lnTo>
                  <a:lnTo>
                    <a:pt x="26339" y="4356"/>
                  </a:lnTo>
                  <a:lnTo>
                    <a:pt x="26123" y="4330"/>
                  </a:lnTo>
                  <a:lnTo>
                    <a:pt x="25971" y="4292"/>
                  </a:lnTo>
                  <a:lnTo>
                    <a:pt x="25793" y="4292"/>
                  </a:lnTo>
                  <a:lnTo>
                    <a:pt x="25666" y="4330"/>
                  </a:lnTo>
                  <a:lnTo>
                    <a:pt x="25145" y="4876"/>
                  </a:lnTo>
                  <a:lnTo>
                    <a:pt x="25082" y="5029"/>
                  </a:lnTo>
                  <a:lnTo>
                    <a:pt x="24993" y="5207"/>
                  </a:lnTo>
                  <a:lnTo>
                    <a:pt x="24930" y="5422"/>
                  </a:lnTo>
                  <a:lnTo>
                    <a:pt x="24841" y="5638"/>
                  </a:lnTo>
                  <a:lnTo>
                    <a:pt x="24117" y="6464"/>
                  </a:lnTo>
                  <a:lnTo>
                    <a:pt x="23964" y="6553"/>
                  </a:lnTo>
                  <a:lnTo>
                    <a:pt x="23812" y="6616"/>
                  </a:lnTo>
                  <a:lnTo>
                    <a:pt x="23660" y="6667"/>
                  </a:lnTo>
                  <a:lnTo>
                    <a:pt x="23444" y="6731"/>
                  </a:lnTo>
                  <a:lnTo>
                    <a:pt x="23202" y="6769"/>
                  </a:lnTo>
                  <a:lnTo>
                    <a:pt x="22923" y="6819"/>
                  </a:lnTo>
                  <a:lnTo>
                    <a:pt x="22644" y="6819"/>
                  </a:lnTo>
                  <a:lnTo>
                    <a:pt x="22339" y="6819"/>
                  </a:lnTo>
                  <a:lnTo>
                    <a:pt x="22009" y="6819"/>
                  </a:lnTo>
                  <a:lnTo>
                    <a:pt x="21729" y="6769"/>
                  </a:lnTo>
                  <a:lnTo>
                    <a:pt x="20485" y="6210"/>
                  </a:lnTo>
                  <a:lnTo>
                    <a:pt x="20332" y="6032"/>
                  </a:lnTo>
                  <a:lnTo>
                    <a:pt x="20243" y="5816"/>
                  </a:lnTo>
                  <a:lnTo>
                    <a:pt x="19875" y="5422"/>
                  </a:lnTo>
                  <a:lnTo>
                    <a:pt x="19659" y="5334"/>
                  </a:lnTo>
                  <a:lnTo>
                    <a:pt x="19418" y="5295"/>
                  </a:lnTo>
                  <a:lnTo>
                    <a:pt x="19265" y="5270"/>
                  </a:lnTo>
                  <a:lnTo>
                    <a:pt x="19113" y="5245"/>
                  </a:lnTo>
                  <a:lnTo>
                    <a:pt x="18935" y="5207"/>
                  </a:lnTo>
                  <a:lnTo>
                    <a:pt x="18745" y="5181"/>
                  </a:lnTo>
                  <a:lnTo>
                    <a:pt x="18529" y="5143"/>
                  </a:lnTo>
                  <a:lnTo>
                    <a:pt x="18326" y="5092"/>
                  </a:lnTo>
                  <a:lnTo>
                    <a:pt x="18072" y="5029"/>
                  </a:lnTo>
                  <a:lnTo>
                    <a:pt x="17830" y="4965"/>
                  </a:lnTo>
                  <a:lnTo>
                    <a:pt x="17564" y="4902"/>
                  </a:lnTo>
                  <a:lnTo>
                    <a:pt x="17284" y="4838"/>
                  </a:lnTo>
                  <a:lnTo>
                    <a:pt x="17005" y="4787"/>
                  </a:lnTo>
                  <a:lnTo>
                    <a:pt x="16738" y="4724"/>
                  </a:lnTo>
                  <a:lnTo>
                    <a:pt x="16459" y="4660"/>
                  </a:lnTo>
                  <a:lnTo>
                    <a:pt x="16192" y="4597"/>
                  </a:lnTo>
                  <a:lnTo>
                    <a:pt x="15913" y="4533"/>
                  </a:lnTo>
                  <a:lnTo>
                    <a:pt x="15633" y="4508"/>
                  </a:lnTo>
                  <a:lnTo>
                    <a:pt x="15366" y="4483"/>
                  </a:lnTo>
                  <a:lnTo>
                    <a:pt x="15087" y="4445"/>
                  </a:lnTo>
                  <a:lnTo>
                    <a:pt x="14757" y="4419"/>
                  </a:lnTo>
                  <a:lnTo>
                    <a:pt x="14452" y="4381"/>
                  </a:lnTo>
                  <a:lnTo>
                    <a:pt x="14109" y="4419"/>
                  </a:lnTo>
                  <a:lnTo>
                    <a:pt x="13779" y="4445"/>
                  </a:lnTo>
                  <a:lnTo>
                    <a:pt x="13411" y="4508"/>
                  </a:lnTo>
                  <a:lnTo>
                    <a:pt x="13106" y="4597"/>
                  </a:lnTo>
                  <a:lnTo>
                    <a:pt x="12801" y="4749"/>
                  </a:lnTo>
                  <a:lnTo>
                    <a:pt x="12534" y="4876"/>
                  </a:lnTo>
                  <a:lnTo>
                    <a:pt x="12280" y="5029"/>
                  </a:lnTo>
                  <a:lnTo>
                    <a:pt x="12077" y="5207"/>
                  </a:lnTo>
                  <a:lnTo>
                    <a:pt x="11861" y="5359"/>
                  </a:lnTo>
                  <a:lnTo>
                    <a:pt x="11188" y="6515"/>
                  </a:lnTo>
                  <a:lnTo>
                    <a:pt x="11099" y="6794"/>
                  </a:lnTo>
                  <a:lnTo>
                    <a:pt x="11061" y="7010"/>
                  </a:lnTo>
                  <a:lnTo>
                    <a:pt x="11036" y="7251"/>
                  </a:lnTo>
                  <a:lnTo>
                    <a:pt x="11036" y="7467"/>
                  </a:lnTo>
                  <a:lnTo>
                    <a:pt x="11036" y="7683"/>
                  </a:lnTo>
                  <a:lnTo>
                    <a:pt x="11061" y="7924"/>
                  </a:lnTo>
                  <a:lnTo>
                    <a:pt x="11061" y="8166"/>
                  </a:lnTo>
                  <a:lnTo>
                    <a:pt x="11099" y="8470"/>
                  </a:lnTo>
                  <a:lnTo>
                    <a:pt x="11163" y="8801"/>
                  </a:lnTo>
                  <a:lnTo>
                    <a:pt x="11214" y="9144"/>
                  </a:lnTo>
                  <a:lnTo>
                    <a:pt x="11252" y="9512"/>
                  </a:lnTo>
                  <a:lnTo>
                    <a:pt x="11315" y="9867"/>
                  </a:lnTo>
                  <a:lnTo>
                    <a:pt x="11341" y="10236"/>
                  </a:lnTo>
                  <a:lnTo>
                    <a:pt x="11366" y="10579"/>
                  </a:lnTo>
                  <a:lnTo>
                    <a:pt x="11341" y="10845"/>
                  </a:lnTo>
                  <a:lnTo>
                    <a:pt x="10147" y="11760"/>
                  </a:lnTo>
                  <a:lnTo>
                    <a:pt x="9842" y="11760"/>
                  </a:lnTo>
                  <a:lnTo>
                    <a:pt x="9512" y="11760"/>
                  </a:lnTo>
                  <a:lnTo>
                    <a:pt x="9207" y="11760"/>
                  </a:lnTo>
                  <a:lnTo>
                    <a:pt x="8877" y="11734"/>
                  </a:lnTo>
                  <a:lnTo>
                    <a:pt x="8508" y="11734"/>
                  </a:lnTo>
                  <a:lnTo>
                    <a:pt x="8140" y="11734"/>
                  </a:lnTo>
                  <a:lnTo>
                    <a:pt x="7810" y="11734"/>
                  </a:lnTo>
                  <a:lnTo>
                    <a:pt x="7442" y="11760"/>
                  </a:lnTo>
                  <a:lnTo>
                    <a:pt x="7099" y="11798"/>
                  </a:lnTo>
                  <a:lnTo>
                    <a:pt x="6769" y="11823"/>
                  </a:lnTo>
                  <a:lnTo>
                    <a:pt x="6464" y="11887"/>
                  </a:lnTo>
                  <a:lnTo>
                    <a:pt x="6134" y="11950"/>
                  </a:lnTo>
                  <a:lnTo>
                    <a:pt x="5854" y="12039"/>
                  </a:lnTo>
                  <a:lnTo>
                    <a:pt x="5575" y="12128"/>
                  </a:lnTo>
                  <a:lnTo>
                    <a:pt x="5308" y="12217"/>
                  </a:lnTo>
                  <a:lnTo>
                    <a:pt x="5092" y="12344"/>
                  </a:lnTo>
                  <a:lnTo>
                    <a:pt x="4914" y="12496"/>
                  </a:lnTo>
                  <a:lnTo>
                    <a:pt x="4724" y="12611"/>
                  </a:lnTo>
                  <a:lnTo>
                    <a:pt x="4241" y="13893"/>
                  </a:lnTo>
                  <a:lnTo>
                    <a:pt x="4203" y="14109"/>
                  </a:lnTo>
                  <a:lnTo>
                    <a:pt x="4178" y="14325"/>
                  </a:lnTo>
                  <a:lnTo>
                    <a:pt x="4152" y="14503"/>
                  </a:lnTo>
                  <a:lnTo>
                    <a:pt x="4114" y="14719"/>
                  </a:lnTo>
                  <a:lnTo>
                    <a:pt x="4051" y="14935"/>
                  </a:lnTo>
                  <a:lnTo>
                    <a:pt x="4000" y="15113"/>
                  </a:lnTo>
                  <a:lnTo>
                    <a:pt x="3352" y="16179"/>
                  </a:lnTo>
                  <a:lnTo>
                    <a:pt x="3200" y="16332"/>
                  </a:lnTo>
                  <a:lnTo>
                    <a:pt x="2133" y="16941"/>
                  </a:lnTo>
                  <a:lnTo>
                    <a:pt x="1892" y="17068"/>
                  </a:lnTo>
                  <a:lnTo>
                    <a:pt x="1650" y="17157"/>
                  </a:lnTo>
                  <a:lnTo>
                    <a:pt x="1409" y="17284"/>
                  </a:lnTo>
                  <a:lnTo>
                    <a:pt x="1155" y="17399"/>
                  </a:lnTo>
                  <a:lnTo>
                    <a:pt x="63" y="18656"/>
                  </a:lnTo>
                  <a:lnTo>
                    <a:pt x="0" y="18897"/>
                  </a:lnTo>
                  <a:lnTo>
                    <a:pt x="0" y="19164"/>
                  </a:lnTo>
                  <a:lnTo>
                    <a:pt x="0" y="19418"/>
                  </a:lnTo>
                  <a:lnTo>
                    <a:pt x="38" y="19685"/>
                  </a:lnTo>
                  <a:lnTo>
                    <a:pt x="63" y="19926"/>
                  </a:lnTo>
                  <a:lnTo>
                    <a:pt x="126" y="20180"/>
                  </a:lnTo>
                  <a:lnTo>
                    <a:pt x="190" y="20421"/>
                  </a:lnTo>
                  <a:lnTo>
                    <a:pt x="241" y="20637"/>
                  </a:lnTo>
                  <a:lnTo>
                    <a:pt x="304" y="20815"/>
                  </a:lnTo>
                  <a:lnTo>
                    <a:pt x="393" y="20967"/>
                  </a:lnTo>
                  <a:lnTo>
                    <a:pt x="546" y="21209"/>
                  </a:lnTo>
                  <a:lnTo>
                    <a:pt x="647" y="21336"/>
                  </a:lnTo>
                  <a:lnTo>
                    <a:pt x="850" y="21488"/>
                  </a:lnTo>
                  <a:lnTo>
                    <a:pt x="1104" y="21640"/>
                  </a:lnTo>
                  <a:lnTo>
                    <a:pt x="1346" y="21818"/>
                  </a:lnTo>
                  <a:lnTo>
                    <a:pt x="1562" y="21971"/>
                  </a:lnTo>
                  <a:lnTo>
                    <a:pt x="1828" y="22161"/>
                  </a:lnTo>
                  <a:lnTo>
                    <a:pt x="2133" y="22428"/>
                  </a:lnTo>
                  <a:lnTo>
                    <a:pt x="2374" y="22618"/>
                  </a:lnTo>
                  <a:lnTo>
                    <a:pt x="2590" y="22821"/>
                  </a:lnTo>
                  <a:lnTo>
                    <a:pt x="2832" y="23037"/>
                  </a:lnTo>
                  <a:lnTo>
                    <a:pt x="3136" y="23317"/>
                  </a:lnTo>
                  <a:lnTo>
                    <a:pt x="3416" y="23558"/>
                  </a:lnTo>
                  <a:lnTo>
                    <a:pt x="3657" y="23799"/>
                  </a:lnTo>
                  <a:lnTo>
                    <a:pt x="3898" y="24015"/>
                  </a:lnTo>
                  <a:lnTo>
                    <a:pt x="4152" y="24193"/>
                  </a:lnTo>
                  <a:lnTo>
                    <a:pt x="4330" y="24384"/>
                  </a:lnTo>
                  <a:lnTo>
                    <a:pt x="4610" y="24625"/>
                  </a:lnTo>
                  <a:lnTo>
                    <a:pt x="4762" y="24714"/>
                  </a:lnTo>
                  <a:lnTo>
                    <a:pt x="5003" y="24930"/>
                  </a:lnTo>
                  <a:lnTo>
                    <a:pt x="5245" y="25082"/>
                  </a:lnTo>
                  <a:lnTo>
                    <a:pt x="5397" y="25171"/>
                  </a:lnTo>
                  <a:lnTo>
                    <a:pt x="5613" y="25260"/>
                  </a:lnTo>
                  <a:lnTo>
                    <a:pt x="5854" y="25323"/>
                  </a:lnTo>
                  <a:lnTo>
                    <a:pt x="6032" y="25323"/>
                  </a:lnTo>
                  <a:lnTo>
                    <a:pt x="6248" y="25260"/>
                  </a:lnTo>
                  <a:lnTo>
                    <a:pt x="6489" y="25209"/>
                  </a:lnTo>
                  <a:lnTo>
                    <a:pt x="6642" y="25171"/>
                  </a:lnTo>
                  <a:lnTo>
                    <a:pt x="6832" y="25107"/>
                  </a:lnTo>
                  <a:lnTo>
                    <a:pt x="7010" y="25057"/>
                  </a:lnTo>
                  <a:lnTo>
                    <a:pt x="7226" y="24993"/>
                  </a:lnTo>
                  <a:lnTo>
                    <a:pt x="7467" y="24904"/>
                  </a:lnTo>
                  <a:lnTo>
                    <a:pt x="7683" y="24841"/>
                  </a:lnTo>
                  <a:lnTo>
                    <a:pt x="7899" y="24752"/>
                  </a:lnTo>
                  <a:lnTo>
                    <a:pt x="8115" y="24688"/>
                  </a:lnTo>
                  <a:lnTo>
                    <a:pt x="8318" y="24625"/>
                  </a:lnTo>
                  <a:lnTo>
                    <a:pt x="8534" y="24599"/>
                  </a:lnTo>
                  <a:lnTo>
                    <a:pt x="8750" y="24599"/>
                  </a:lnTo>
                  <a:lnTo>
                    <a:pt x="8966" y="24599"/>
                  </a:lnTo>
                  <a:lnTo>
                    <a:pt x="9232" y="24688"/>
                  </a:lnTo>
                  <a:lnTo>
                    <a:pt x="9512" y="24752"/>
                  </a:lnTo>
                  <a:lnTo>
                    <a:pt x="9791" y="24866"/>
                  </a:lnTo>
                  <a:lnTo>
                    <a:pt x="10032" y="25019"/>
                  </a:lnTo>
                  <a:lnTo>
                    <a:pt x="10299" y="25171"/>
                  </a:lnTo>
                  <a:lnTo>
                    <a:pt x="10515" y="25361"/>
                  </a:lnTo>
                  <a:lnTo>
                    <a:pt x="10731" y="2551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90" name="object 418">
              <a:extLst>
                <a:ext uri="{FF2B5EF4-FFF2-40B4-BE49-F238E27FC236}">
                  <a16:creationId xmlns:a16="http://schemas.microsoft.com/office/drawing/2014/main" xmlns="" id="{A21F9A7C-43A1-E9F7-C564-B99DFDAF7ED3}"/>
                </a:ext>
              </a:extLst>
            </p:cNvPr>
            <p:cNvSpPr/>
            <p:nvPr/>
          </p:nvSpPr>
          <p:spPr>
            <a:xfrm>
              <a:off x="5999043" y="6974436"/>
              <a:ext cx="61594" cy="24130"/>
            </a:xfrm>
            <a:custGeom>
              <a:avLst/>
              <a:gdLst/>
              <a:ahLst/>
              <a:cxnLst/>
              <a:rect l="l" t="t" r="r" b="b"/>
              <a:pathLst>
                <a:path w="61595" h="24129">
                  <a:moveTo>
                    <a:pt x="0" y="0"/>
                  </a:moveTo>
                  <a:lnTo>
                    <a:pt x="241" y="279"/>
                  </a:lnTo>
                  <a:lnTo>
                    <a:pt x="482" y="584"/>
                  </a:lnTo>
                  <a:lnTo>
                    <a:pt x="762" y="939"/>
                  </a:lnTo>
                  <a:lnTo>
                    <a:pt x="1066" y="1308"/>
                  </a:lnTo>
                  <a:lnTo>
                    <a:pt x="1308" y="1701"/>
                  </a:lnTo>
                  <a:lnTo>
                    <a:pt x="1498" y="2108"/>
                  </a:lnTo>
                  <a:lnTo>
                    <a:pt x="1701" y="2501"/>
                  </a:lnTo>
                  <a:lnTo>
                    <a:pt x="1854" y="2870"/>
                  </a:lnTo>
                  <a:lnTo>
                    <a:pt x="1955" y="3225"/>
                  </a:lnTo>
                  <a:lnTo>
                    <a:pt x="2006" y="3568"/>
                  </a:lnTo>
                  <a:lnTo>
                    <a:pt x="2070" y="3873"/>
                  </a:lnTo>
                  <a:lnTo>
                    <a:pt x="2070" y="4140"/>
                  </a:lnTo>
                  <a:lnTo>
                    <a:pt x="2070" y="4445"/>
                  </a:lnTo>
                  <a:lnTo>
                    <a:pt x="2070" y="4699"/>
                  </a:lnTo>
                  <a:lnTo>
                    <a:pt x="2044" y="4965"/>
                  </a:lnTo>
                  <a:lnTo>
                    <a:pt x="2006" y="5207"/>
                  </a:lnTo>
                  <a:lnTo>
                    <a:pt x="1981" y="5461"/>
                  </a:lnTo>
                  <a:lnTo>
                    <a:pt x="1955" y="5727"/>
                  </a:lnTo>
                  <a:lnTo>
                    <a:pt x="1917" y="6007"/>
                  </a:lnTo>
                  <a:lnTo>
                    <a:pt x="1917" y="6311"/>
                  </a:lnTo>
                  <a:lnTo>
                    <a:pt x="1981" y="6642"/>
                  </a:lnTo>
                  <a:lnTo>
                    <a:pt x="2044" y="6946"/>
                  </a:lnTo>
                  <a:lnTo>
                    <a:pt x="2159" y="7251"/>
                  </a:lnTo>
                  <a:lnTo>
                    <a:pt x="2349" y="7531"/>
                  </a:lnTo>
                  <a:lnTo>
                    <a:pt x="2501" y="7797"/>
                  </a:lnTo>
                  <a:lnTo>
                    <a:pt x="3784" y="8470"/>
                  </a:lnTo>
                  <a:lnTo>
                    <a:pt x="4089" y="8534"/>
                  </a:lnTo>
                  <a:lnTo>
                    <a:pt x="4356" y="8534"/>
                  </a:lnTo>
                  <a:lnTo>
                    <a:pt x="4597" y="8509"/>
                  </a:lnTo>
                  <a:lnTo>
                    <a:pt x="4876" y="8470"/>
                  </a:lnTo>
                  <a:lnTo>
                    <a:pt x="5092" y="8407"/>
                  </a:lnTo>
                  <a:lnTo>
                    <a:pt x="5245" y="8382"/>
                  </a:lnTo>
                  <a:lnTo>
                    <a:pt x="5422" y="8356"/>
                  </a:lnTo>
                  <a:lnTo>
                    <a:pt x="5575" y="8293"/>
                  </a:lnTo>
                  <a:lnTo>
                    <a:pt x="5727" y="8229"/>
                  </a:lnTo>
                  <a:lnTo>
                    <a:pt x="5854" y="8166"/>
                  </a:lnTo>
                  <a:lnTo>
                    <a:pt x="6032" y="8140"/>
                  </a:lnTo>
                  <a:lnTo>
                    <a:pt x="6184" y="8077"/>
                  </a:lnTo>
                  <a:lnTo>
                    <a:pt x="6337" y="8013"/>
                  </a:lnTo>
                  <a:lnTo>
                    <a:pt x="6489" y="7988"/>
                  </a:lnTo>
                  <a:lnTo>
                    <a:pt x="6642" y="7950"/>
                  </a:lnTo>
                  <a:lnTo>
                    <a:pt x="7035" y="7950"/>
                  </a:lnTo>
                  <a:lnTo>
                    <a:pt x="7188" y="7950"/>
                  </a:lnTo>
                  <a:lnTo>
                    <a:pt x="7315" y="7988"/>
                  </a:lnTo>
                  <a:lnTo>
                    <a:pt x="7493" y="8051"/>
                  </a:lnTo>
                  <a:lnTo>
                    <a:pt x="7645" y="8077"/>
                  </a:lnTo>
                  <a:lnTo>
                    <a:pt x="7797" y="8140"/>
                  </a:lnTo>
                  <a:lnTo>
                    <a:pt x="7988" y="8229"/>
                  </a:lnTo>
                  <a:lnTo>
                    <a:pt x="8166" y="8318"/>
                  </a:lnTo>
                  <a:lnTo>
                    <a:pt x="8356" y="8407"/>
                  </a:lnTo>
                  <a:lnTo>
                    <a:pt x="8559" y="8534"/>
                  </a:lnTo>
                  <a:lnTo>
                    <a:pt x="8750" y="8623"/>
                  </a:lnTo>
                  <a:lnTo>
                    <a:pt x="8966" y="8750"/>
                  </a:lnTo>
                  <a:lnTo>
                    <a:pt x="9144" y="8864"/>
                  </a:lnTo>
                  <a:lnTo>
                    <a:pt x="9359" y="8991"/>
                  </a:lnTo>
                  <a:lnTo>
                    <a:pt x="9537" y="9118"/>
                  </a:lnTo>
                  <a:lnTo>
                    <a:pt x="9728" y="9232"/>
                  </a:lnTo>
                  <a:lnTo>
                    <a:pt x="9931" y="9359"/>
                  </a:lnTo>
                  <a:lnTo>
                    <a:pt x="10083" y="9474"/>
                  </a:lnTo>
                  <a:lnTo>
                    <a:pt x="10274" y="9601"/>
                  </a:lnTo>
                  <a:lnTo>
                    <a:pt x="10426" y="9690"/>
                  </a:lnTo>
                  <a:lnTo>
                    <a:pt x="10579" y="9817"/>
                  </a:lnTo>
                  <a:lnTo>
                    <a:pt x="10820" y="9969"/>
                  </a:lnTo>
                  <a:lnTo>
                    <a:pt x="10947" y="10058"/>
                  </a:lnTo>
                  <a:lnTo>
                    <a:pt x="11125" y="10185"/>
                  </a:lnTo>
                  <a:lnTo>
                    <a:pt x="11303" y="10274"/>
                  </a:lnTo>
                  <a:lnTo>
                    <a:pt x="11455" y="10337"/>
                  </a:lnTo>
                  <a:lnTo>
                    <a:pt x="11607" y="10363"/>
                  </a:lnTo>
                  <a:lnTo>
                    <a:pt x="11823" y="10363"/>
                  </a:lnTo>
                  <a:lnTo>
                    <a:pt x="12039" y="10337"/>
                  </a:lnTo>
                  <a:lnTo>
                    <a:pt x="12192" y="10299"/>
                  </a:lnTo>
                  <a:lnTo>
                    <a:pt x="12319" y="10299"/>
                  </a:lnTo>
                  <a:lnTo>
                    <a:pt x="12496" y="10274"/>
                  </a:lnTo>
                  <a:lnTo>
                    <a:pt x="12674" y="10210"/>
                  </a:lnTo>
                  <a:lnTo>
                    <a:pt x="12890" y="10185"/>
                  </a:lnTo>
                  <a:lnTo>
                    <a:pt x="13106" y="10147"/>
                  </a:lnTo>
                  <a:lnTo>
                    <a:pt x="13347" y="10083"/>
                  </a:lnTo>
                  <a:lnTo>
                    <a:pt x="13563" y="10058"/>
                  </a:lnTo>
                  <a:lnTo>
                    <a:pt x="13843" y="10033"/>
                  </a:lnTo>
                  <a:lnTo>
                    <a:pt x="14084" y="9994"/>
                  </a:lnTo>
                  <a:lnTo>
                    <a:pt x="14350" y="9969"/>
                  </a:lnTo>
                  <a:lnTo>
                    <a:pt x="14604" y="9931"/>
                  </a:lnTo>
                  <a:lnTo>
                    <a:pt x="14871" y="9931"/>
                  </a:lnTo>
                  <a:lnTo>
                    <a:pt x="15151" y="9931"/>
                  </a:lnTo>
                  <a:lnTo>
                    <a:pt x="15392" y="9931"/>
                  </a:lnTo>
                  <a:lnTo>
                    <a:pt x="15671" y="9994"/>
                  </a:lnTo>
                  <a:lnTo>
                    <a:pt x="17830" y="11798"/>
                  </a:lnTo>
                  <a:lnTo>
                    <a:pt x="17957" y="12039"/>
                  </a:lnTo>
                  <a:lnTo>
                    <a:pt x="18046" y="12255"/>
                  </a:lnTo>
                  <a:lnTo>
                    <a:pt x="18110" y="12496"/>
                  </a:lnTo>
                  <a:lnTo>
                    <a:pt x="18199" y="12738"/>
                  </a:lnTo>
                  <a:lnTo>
                    <a:pt x="18262" y="12979"/>
                  </a:lnTo>
                  <a:lnTo>
                    <a:pt x="18313" y="13195"/>
                  </a:lnTo>
                  <a:lnTo>
                    <a:pt x="18376" y="13411"/>
                  </a:lnTo>
                  <a:lnTo>
                    <a:pt x="18440" y="13652"/>
                  </a:lnTo>
                  <a:lnTo>
                    <a:pt x="18503" y="13893"/>
                  </a:lnTo>
                  <a:lnTo>
                    <a:pt x="18567" y="14109"/>
                  </a:lnTo>
                  <a:lnTo>
                    <a:pt x="18592" y="14351"/>
                  </a:lnTo>
                  <a:lnTo>
                    <a:pt x="18656" y="14566"/>
                  </a:lnTo>
                  <a:lnTo>
                    <a:pt x="18719" y="14782"/>
                  </a:lnTo>
                  <a:lnTo>
                    <a:pt x="18770" y="14935"/>
                  </a:lnTo>
                  <a:lnTo>
                    <a:pt x="18808" y="15087"/>
                  </a:lnTo>
                  <a:lnTo>
                    <a:pt x="18872" y="15214"/>
                  </a:lnTo>
                  <a:lnTo>
                    <a:pt x="18986" y="15367"/>
                  </a:lnTo>
                  <a:lnTo>
                    <a:pt x="19177" y="15544"/>
                  </a:lnTo>
                  <a:lnTo>
                    <a:pt x="19329" y="15697"/>
                  </a:lnTo>
                  <a:lnTo>
                    <a:pt x="19596" y="15824"/>
                  </a:lnTo>
                  <a:lnTo>
                    <a:pt x="19748" y="15849"/>
                  </a:lnTo>
                  <a:lnTo>
                    <a:pt x="19900" y="15849"/>
                  </a:lnTo>
                  <a:lnTo>
                    <a:pt x="20091" y="15849"/>
                  </a:lnTo>
                  <a:lnTo>
                    <a:pt x="20243" y="15824"/>
                  </a:lnTo>
                  <a:lnTo>
                    <a:pt x="20510" y="15697"/>
                  </a:lnTo>
                  <a:lnTo>
                    <a:pt x="20637" y="15633"/>
                  </a:lnTo>
                  <a:lnTo>
                    <a:pt x="20853" y="15455"/>
                  </a:lnTo>
                  <a:lnTo>
                    <a:pt x="21094" y="15265"/>
                  </a:lnTo>
                  <a:lnTo>
                    <a:pt x="21336" y="15024"/>
                  </a:lnTo>
                  <a:lnTo>
                    <a:pt x="21551" y="14782"/>
                  </a:lnTo>
                  <a:lnTo>
                    <a:pt x="21666" y="14655"/>
                  </a:lnTo>
                  <a:lnTo>
                    <a:pt x="21793" y="14503"/>
                  </a:lnTo>
                  <a:lnTo>
                    <a:pt x="21971" y="14236"/>
                  </a:lnTo>
                  <a:lnTo>
                    <a:pt x="22072" y="14109"/>
                  </a:lnTo>
                  <a:lnTo>
                    <a:pt x="22250" y="13868"/>
                  </a:lnTo>
                  <a:lnTo>
                    <a:pt x="22313" y="13741"/>
                  </a:lnTo>
                  <a:lnTo>
                    <a:pt x="22428" y="13538"/>
                  </a:lnTo>
                  <a:lnTo>
                    <a:pt x="22491" y="13411"/>
                  </a:lnTo>
                  <a:lnTo>
                    <a:pt x="22555" y="13284"/>
                  </a:lnTo>
                  <a:lnTo>
                    <a:pt x="22618" y="13131"/>
                  </a:lnTo>
                  <a:lnTo>
                    <a:pt x="22707" y="12865"/>
                  </a:lnTo>
                  <a:lnTo>
                    <a:pt x="22733" y="12738"/>
                  </a:lnTo>
                  <a:lnTo>
                    <a:pt x="22733" y="12585"/>
                  </a:lnTo>
                  <a:lnTo>
                    <a:pt x="22796" y="12344"/>
                  </a:lnTo>
                  <a:lnTo>
                    <a:pt x="22834" y="12217"/>
                  </a:lnTo>
                  <a:lnTo>
                    <a:pt x="22860" y="11976"/>
                  </a:lnTo>
                  <a:lnTo>
                    <a:pt x="22948" y="11734"/>
                  </a:lnTo>
                  <a:lnTo>
                    <a:pt x="23901" y="10947"/>
                  </a:lnTo>
                  <a:lnTo>
                    <a:pt x="24053" y="10909"/>
                  </a:lnTo>
                  <a:lnTo>
                    <a:pt x="24231" y="10883"/>
                  </a:lnTo>
                  <a:lnTo>
                    <a:pt x="24447" y="10883"/>
                  </a:lnTo>
                  <a:lnTo>
                    <a:pt x="24663" y="10883"/>
                  </a:lnTo>
                  <a:lnTo>
                    <a:pt x="24866" y="10883"/>
                  </a:lnTo>
                  <a:lnTo>
                    <a:pt x="25120" y="10909"/>
                  </a:lnTo>
                  <a:lnTo>
                    <a:pt x="25361" y="10947"/>
                  </a:lnTo>
                  <a:lnTo>
                    <a:pt x="25603" y="10972"/>
                  </a:lnTo>
                  <a:lnTo>
                    <a:pt x="25844" y="10998"/>
                  </a:lnTo>
                  <a:lnTo>
                    <a:pt x="26085" y="11036"/>
                  </a:lnTo>
                  <a:lnTo>
                    <a:pt x="26365" y="11099"/>
                  </a:lnTo>
                  <a:lnTo>
                    <a:pt x="26606" y="11125"/>
                  </a:lnTo>
                  <a:lnTo>
                    <a:pt x="26847" y="11188"/>
                  </a:lnTo>
                  <a:lnTo>
                    <a:pt x="27063" y="11214"/>
                  </a:lnTo>
                  <a:lnTo>
                    <a:pt x="27305" y="11252"/>
                  </a:lnTo>
                  <a:lnTo>
                    <a:pt x="27520" y="11303"/>
                  </a:lnTo>
                  <a:lnTo>
                    <a:pt x="27736" y="11341"/>
                  </a:lnTo>
                  <a:lnTo>
                    <a:pt x="27889" y="11366"/>
                  </a:lnTo>
                  <a:lnTo>
                    <a:pt x="28067" y="11404"/>
                  </a:lnTo>
                  <a:lnTo>
                    <a:pt x="28219" y="11430"/>
                  </a:lnTo>
                  <a:lnTo>
                    <a:pt x="28346" y="11430"/>
                  </a:lnTo>
                  <a:lnTo>
                    <a:pt x="28587" y="11455"/>
                  </a:lnTo>
                  <a:lnTo>
                    <a:pt x="28778" y="11430"/>
                  </a:lnTo>
                  <a:lnTo>
                    <a:pt x="28930" y="11404"/>
                  </a:lnTo>
                  <a:lnTo>
                    <a:pt x="29108" y="11277"/>
                  </a:lnTo>
                  <a:lnTo>
                    <a:pt x="29235" y="11188"/>
                  </a:lnTo>
                  <a:lnTo>
                    <a:pt x="29387" y="11061"/>
                  </a:lnTo>
                  <a:lnTo>
                    <a:pt x="29565" y="10883"/>
                  </a:lnTo>
                  <a:lnTo>
                    <a:pt x="29781" y="10693"/>
                  </a:lnTo>
                  <a:lnTo>
                    <a:pt x="29997" y="10490"/>
                  </a:lnTo>
                  <a:lnTo>
                    <a:pt x="30149" y="10363"/>
                  </a:lnTo>
                  <a:lnTo>
                    <a:pt x="30416" y="10147"/>
                  </a:lnTo>
                  <a:lnTo>
                    <a:pt x="30543" y="10058"/>
                  </a:lnTo>
                  <a:lnTo>
                    <a:pt x="30695" y="9931"/>
                  </a:lnTo>
                  <a:lnTo>
                    <a:pt x="30848" y="9842"/>
                  </a:lnTo>
                  <a:lnTo>
                    <a:pt x="31026" y="9753"/>
                  </a:lnTo>
                  <a:lnTo>
                    <a:pt x="31178" y="9690"/>
                  </a:lnTo>
                  <a:lnTo>
                    <a:pt x="31330" y="9601"/>
                  </a:lnTo>
                  <a:lnTo>
                    <a:pt x="31483" y="9537"/>
                  </a:lnTo>
                  <a:lnTo>
                    <a:pt x="31673" y="9512"/>
                  </a:lnTo>
                  <a:lnTo>
                    <a:pt x="31826" y="9448"/>
                  </a:lnTo>
                  <a:lnTo>
                    <a:pt x="32004" y="9423"/>
                  </a:lnTo>
                  <a:lnTo>
                    <a:pt x="32219" y="9423"/>
                  </a:lnTo>
                  <a:lnTo>
                    <a:pt x="32397" y="9423"/>
                  </a:lnTo>
                  <a:lnTo>
                    <a:pt x="32638" y="9474"/>
                  </a:lnTo>
                  <a:lnTo>
                    <a:pt x="32893" y="9575"/>
                  </a:lnTo>
                  <a:lnTo>
                    <a:pt x="33159" y="9664"/>
                  </a:lnTo>
                  <a:lnTo>
                    <a:pt x="33375" y="9817"/>
                  </a:lnTo>
                  <a:lnTo>
                    <a:pt x="33591" y="9994"/>
                  </a:lnTo>
                  <a:lnTo>
                    <a:pt x="33769" y="10210"/>
                  </a:lnTo>
                  <a:lnTo>
                    <a:pt x="33921" y="10388"/>
                  </a:lnTo>
                  <a:lnTo>
                    <a:pt x="33985" y="10579"/>
                  </a:lnTo>
                  <a:lnTo>
                    <a:pt x="34074" y="10756"/>
                  </a:lnTo>
                  <a:lnTo>
                    <a:pt x="34137" y="10909"/>
                  </a:lnTo>
                  <a:lnTo>
                    <a:pt x="34163" y="11061"/>
                  </a:lnTo>
                  <a:lnTo>
                    <a:pt x="34201" y="11214"/>
                  </a:lnTo>
                  <a:lnTo>
                    <a:pt x="34226" y="11366"/>
                  </a:lnTo>
                  <a:lnTo>
                    <a:pt x="34264" y="11557"/>
                  </a:lnTo>
                  <a:lnTo>
                    <a:pt x="34264" y="11709"/>
                  </a:lnTo>
                  <a:lnTo>
                    <a:pt x="34264" y="11887"/>
                  </a:lnTo>
                  <a:lnTo>
                    <a:pt x="34290" y="12065"/>
                  </a:lnTo>
                  <a:lnTo>
                    <a:pt x="34290" y="12280"/>
                  </a:lnTo>
                  <a:lnTo>
                    <a:pt x="34290" y="12496"/>
                  </a:lnTo>
                  <a:lnTo>
                    <a:pt x="34315" y="12712"/>
                  </a:lnTo>
                  <a:lnTo>
                    <a:pt x="34353" y="12954"/>
                  </a:lnTo>
                  <a:lnTo>
                    <a:pt x="34378" y="13131"/>
                  </a:lnTo>
                  <a:lnTo>
                    <a:pt x="35420" y="14173"/>
                  </a:lnTo>
                  <a:lnTo>
                    <a:pt x="35636" y="14173"/>
                  </a:lnTo>
                  <a:lnTo>
                    <a:pt x="35814" y="14173"/>
                  </a:lnTo>
                  <a:lnTo>
                    <a:pt x="35966" y="14147"/>
                  </a:lnTo>
                  <a:lnTo>
                    <a:pt x="36118" y="14109"/>
                  </a:lnTo>
                  <a:lnTo>
                    <a:pt x="36245" y="14046"/>
                  </a:lnTo>
                  <a:lnTo>
                    <a:pt x="36487" y="13868"/>
                  </a:lnTo>
                  <a:lnTo>
                    <a:pt x="36753" y="13690"/>
                  </a:lnTo>
                  <a:lnTo>
                    <a:pt x="36906" y="13563"/>
                  </a:lnTo>
                  <a:lnTo>
                    <a:pt x="37058" y="13436"/>
                  </a:lnTo>
                  <a:lnTo>
                    <a:pt x="37211" y="13347"/>
                  </a:lnTo>
                  <a:lnTo>
                    <a:pt x="37465" y="13195"/>
                  </a:lnTo>
                  <a:lnTo>
                    <a:pt x="37617" y="13131"/>
                  </a:lnTo>
                  <a:lnTo>
                    <a:pt x="37769" y="13081"/>
                  </a:lnTo>
                  <a:lnTo>
                    <a:pt x="38074" y="13042"/>
                  </a:lnTo>
                  <a:lnTo>
                    <a:pt x="38252" y="13042"/>
                  </a:lnTo>
                  <a:lnTo>
                    <a:pt x="38468" y="13081"/>
                  </a:lnTo>
                  <a:lnTo>
                    <a:pt x="38620" y="13106"/>
                  </a:lnTo>
                  <a:lnTo>
                    <a:pt x="38798" y="13131"/>
                  </a:lnTo>
                  <a:lnTo>
                    <a:pt x="38950" y="13169"/>
                  </a:lnTo>
                  <a:lnTo>
                    <a:pt x="39192" y="13233"/>
                  </a:lnTo>
                  <a:lnTo>
                    <a:pt x="39319" y="13258"/>
                  </a:lnTo>
                  <a:lnTo>
                    <a:pt x="39560" y="13284"/>
                  </a:lnTo>
                  <a:lnTo>
                    <a:pt x="39776" y="13322"/>
                  </a:lnTo>
                  <a:lnTo>
                    <a:pt x="40017" y="13284"/>
                  </a:lnTo>
                  <a:lnTo>
                    <a:pt x="40716" y="12738"/>
                  </a:lnTo>
                  <a:lnTo>
                    <a:pt x="40843" y="12649"/>
                  </a:lnTo>
                  <a:lnTo>
                    <a:pt x="41059" y="12471"/>
                  </a:lnTo>
                  <a:lnTo>
                    <a:pt x="41211" y="12407"/>
                  </a:lnTo>
                  <a:lnTo>
                    <a:pt x="41478" y="12255"/>
                  </a:lnTo>
                  <a:lnTo>
                    <a:pt x="41668" y="12166"/>
                  </a:lnTo>
                  <a:lnTo>
                    <a:pt x="41910" y="12065"/>
                  </a:lnTo>
                  <a:lnTo>
                    <a:pt x="42189" y="12014"/>
                  </a:lnTo>
                  <a:lnTo>
                    <a:pt x="42456" y="11912"/>
                  </a:lnTo>
                  <a:lnTo>
                    <a:pt x="42799" y="11861"/>
                  </a:lnTo>
                  <a:lnTo>
                    <a:pt x="43103" y="11798"/>
                  </a:lnTo>
                  <a:lnTo>
                    <a:pt x="43434" y="11760"/>
                  </a:lnTo>
                  <a:lnTo>
                    <a:pt x="43738" y="11734"/>
                  </a:lnTo>
                  <a:lnTo>
                    <a:pt x="44043" y="11709"/>
                  </a:lnTo>
                  <a:lnTo>
                    <a:pt x="44348" y="11709"/>
                  </a:lnTo>
                  <a:lnTo>
                    <a:pt x="44653" y="11709"/>
                  </a:lnTo>
                  <a:lnTo>
                    <a:pt x="44932" y="11709"/>
                  </a:lnTo>
                  <a:lnTo>
                    <a:pt x="45173" y="11734"/>
                  </a:lnTo>
                  <a:lnTo>
                    <a:pt x="45389" y="11798"/>
                  </a:lnTo>
                  <a:lnTo>
                    <a:pt x="45631" y="11861"/>
                  </a:lnTo>
                  <a:lnTo>
                    <a:pt x="45783" y="11950"/>
                  </a:lnTo>
                  <a:lnTo>
                    <a:pt x="45935" y="12065"/>
                  </a:lnTo>
                  <a:lnTo>
                    <a:pt x="46050" y="12192"/>
                  </a:lnTo>
                  <a:lnTo>
                    <a:pt x="46151" y="12344"/>
                  </a:lnTo>
                  <a:lnTo>
                    <a:pt x="46202" y="12496"/>
                  </a:lnTo>
                  <a:lnTo>
                    <a:pt x="46266" y="12674"/>
                  </a:lnTo>
                  <a:lnTo>
                    <a:pt x="46329" y="12827"/>
                  </a:lnTo>
                  <a:lnTo>
                    <a:pt x="46329" y="12979"/>
                  </a:lnTo>
                  <a:lnTo>
                    <a:pt x="46329" y="13385"/>
                  </a:lnTo>
                  <a:lnTo>
                    <a:pt x="46329" y="13652"/>
                  </a:lnTo>
                  <a:lnTo>
                    <a:pt x="46355" y="13804"/>
                  </a:lnTo>
                  <a:lnTo>
                    <a:pt x="46456" y="13957"/>
                  </a:lnTo>
                  <a:lnTo>
                    <a:pt x="46659" y="14173"/>
                  </a:lnTo>
                  <a:lnTo>
                    <a:pt x="46875" y="14389"/>
                  </a:lnTo>
                  <a:lnTo>
                    <a:pt x="47028" y="14503"/>
                  </a:lnTo>
                  <a:lnTo>
                    <a:pt x="47180" y="14605"/>
                  </a:lnTo>
                  <a:lnTo>
                    <a:pt x="47307" y="14693"/>
                  </a:lnTo>
                  <a:lnTo>
                    <a:pt x="47548" y="14808"/>
                  </a:lnTo>
                  <a:lnTo>
                    <a:pt x="47701" y="14846"/>
                  </a:lnTo>
                  <a:lnTo>
                    <a:pt x="47879" y="14782"/>
                  </a:lnTo>
                  <a:lnTo>
                    <a:pt x="48031" y="14630"/>
                  </a:lnTo>
                  <a:lnTo>
                    <a:pt x="48247" y="14503"/>
                  </a:lnTo>
                  <a:lnTo>
                    <a:pt x="48463" y="14452"/>
                  </a:lnTo>
                  <a:lnTo>
                    <a:pt x="48920" y="14414"/>
                  </a:lnTo>
                  <a:lnTo>
                    <a:pt x="49047" y="14414"/>
                  </a:lnTo>
                  <a:lnTo>
                    <a:pt x="49314" y="14478"/>
                  </a:lnTo>
                  <a:lnTo>
                    <a:pt x="49466" y="14503"/>
                  </a:lnTo>
                  <a:lnTo>
                    <a:pt x="49593" y="14541"/>
                  </a:lnTo>
                  <a:lnTo>
                    <a:pt x="49745" y="14566"/>
                  </a:lnTo>
                  <a:lnTo>
                    <a:pt x="49898" y="14605"/>
                  </a:lnTo>
                  <a:lnTo>
                    <a:pt x="50050" y="14605"/>
                  </a:lnTo>
                  <a:lnTo>
                    <a:pt x="50228" y="14605"/>
                  </a:lnTo>
                  <a:lnTo>
                    <a:pt x="50380" y="14566"/>
                  </a:lnTo>
                  <a:lnTo>
                    <a:pt x="50571" y="14541"/>
                  </a:lnTo>
                  <a:lnTo>
                    <a:pt x="50723" y="14503"/>
                  </a:lnTo>
                  <a:lnTo>
                    <a:pt x="50876" y="14452"/>
                  </a:lnTo>
                  <a:lnTo>
                    <a:pt x="51028" y="14414"/>
                  </a:lnTo>
                  <a:lnTo>
                    <a:pt x="51181" y="14351"/>
                  </a:lnTo>
                  <a:lnTo>
                    <a:pt x="51422" y="14262"/>
                  </a:lnTo>
                  <a:lnTo>
                    <a:pt x="51574" y="14236"/>
                  </a:lnTo>
                  <a:lnTo>
                    <a:pt x="51727" y="14236"/>
                  </a:lnTo>
                  <a:lnTo>
                    <a:pt x="51816" y="14414"/>
                  </a:lnTo>
                  <a:lnTo>
                    <a:pt x="51904" y="14655"/>
                  </a:lnTo>
                  <a:lnTo>
                    <a:pt x="51943" y="14808"/>
                  </a:lnTo>
                  <a:lnTo>
                    <a:pt x="51968" y="14960"/>
                  </a:lnTo>
                  <a:lnTo>
                    <a:pt x="51993" y="15151"/>
                  </a:lnTo>
                  <a:lnTo>
                    <a:pt x="52057" y="15328"/>
                  </a:lnTo>
                  <a:lnTo>
                    <a:pt x="52120" y="15481"/>
                  </a:lnTo>
                  <a:lnTo>
                    <a:pt x="52184" y="15671"/>
                  </a:lnTo>
                  <a:lnTo>
                    <a:pt x="52273" y="15849"/>
                  </a:lnTo>
                  <a:lnTo>
                    <a:pt x="52336" y="16002"/>
                  </a:lnTo>
                  <a:lnTo>
                    <a:pt x="52451" y="16129"/>
                  </a:lnTo>
                  <a:lnTo>
                    <a:pt x="53213" y="16548"/>
                  </a:lnTo>
                  <a:lnTo>
                    <a:pt x="53403" y="16548"/>
                  </a:lnTo>
                  <a:lnTo>
                    <a:pt x="53555" y="16522"/>
                  </a:lnTo>
                  <a:lnTo>
                    <a:pt x="53708" y="16459"/>
                  </a:lnTo>
                  <a:lnTo>
                    <a:pt x="53886" y="16433"/>
                  </a:lnTo>
                  <a:lnTo>
                    <a:pt x="54076" y="16332"/>
                  </a:lnTo>
                  <a:lnTo>
                    <a:pt x="54254" y="16243"/>
                  </a:lnTo>
                  <a:lnTo>
                    <a:pt x="54432" y="16154"/>
                  </a:lnTo>
                  <a:lnTo>
                    <a:pt x="54622" y="16065"/>
                  </a:lnTo>
                  <a:lnTo>
                    <a:pt x="54800" y="15976"/>
                  </a:lnTo>
                  <a:lnTo>
                    <a:pt x="55016" y="15875"/>
                  </a:lnTo>
                  <a:lnTo>
                    <a:pt x="55232" y="15786"/>
                  </a:lnTo>
                  <a:lnTo>
                    <a:pt x="55410" y="15697"/>
                  </a:lnTo>
                  <a:lnTo>
                    <a:pt x="55626" y="15608"/>
                  </a:lnTo>
                  <a:lnTo>
                    <a:pt x="55803" y="15544"/>
                  </a:lnTo>
                  <a:lnTo>
                    <a:pt x="56019" y="15519"/>
                  </a:lnTo>
                  <a:lnTo>
                    <a:pt x="56210" y="15455"/>
                  </a:lnTo>
                  <a:lnTo>
                    <a:pt x="56388" y="15417"/>
                  </a:lnTo>
                  <a:lnTo>
                    <a:pt x="56565" y="15455"/>
                  </a:lnTo>
                  <a:lnTo>
                    <a:pt x="56756" y="15455"/>
                  </a:lnTo>
                  <a:lnTo>
                    <a:pt x="56908" y="15481"/>
                  </a:lnTo>
                  <a:lnTo>
                    <a:pt x="57175" y="15608"/>
                  </a:lnTo>
                  <a:lnTo>
                    <a:pt x="57848" y="16217"/>
                  </a:lnTo>
                  <a:lnTo>
                    <a:pt x="58039" y="16459"/>
                  </a:lnTo>
                  <a:lnTo>
                    <a:pt x="58127" y="16586"/>
                  </a:lnTo>
                  <a:lnTo>
                    <a:pt x="58343" y="16789"/>
                  </a:lnTo>
                  <a:lnTo>
                    <a:pt x="58547" y="16941"/>
                  </a:lnTo>
                  <a:lnTo>
                    <a:pt x="58699" y="17005"/>
                  </a:lnTo>
                  <a:lnTo>
                    <a:pt x="58978" y="17094"/>
                  </a:lnTo>
                  <a:lnTo>
                    <a:pt x="59156" y="17157"/>
                  </a:lnTo>
                  <a:lnTo>
                    <a:pt x="59309" y="17195"/>
                  </a:lnTo>
                  <a:lnTo>
                    <a:pt x="59499" y="17246"/>
                  </a:lnTo>
                  <a:lnTo>
                    <a:pt x="59677" y="17310"/>
                  </a:lnTo>
                  <a:lnTo>
                    <a:pt x="59867" y="17373"/>
                  </a:lnTo>
                  <a:lnTo>
                    <a:pt x="60045" y="17462"/>
                  </a:lnTo>
                  <a:lnTo>
                    <a:pt x="60261" y="17614"/>
                  </a:lnTo>
                  <a:lnTo>
                    <a:pt x="60439" y="17741"/>
                  </a:lnTo>
                  <a:lnTo>
                    <a:pt x="60591" y="17894"/>
                  </a:lnTo>
                  <a:lnTo>
                    <a:pt x="60744" y="18046"/>
                  </a:lnTo>
                  <a:lnTo>
                    <a:pt x="60934" y="18224"/>
                  </a:lnTo>
                  <a:lnTo>
                    <a:pt x="61048" y="18415"/>
                  </a:lnTo>
                  <a:lnTo>
                    <a:pt x="61137" y="18567"/>
                  </a:lnTo>
                  <a:lnTo>
                    <a:pt x="61264" y="18745"/>
                  </a:lnTo>
                  <a:lnTo>
                    <a:pt x="61328" y="18897"/>
                  </a:lnTo>
                  <a:lnTo>
                    <a:pt x="61328" y="19050"/>
                  </a:lnTo>
                  <a:lnTo>
                    <a:pt x="61353" y="19202"/>
                  </a:lnTo>
                  <a:lnTo>
                    <a:pt x="61353" y="19354"/>
                  </a:lnTo>
                  <a:lnTo>
                    <a:pt x="61328" y="19481"/>
                  </a:lnTo>
                  <a:lnTo>
                    <a:pt x="61239" y="19685"/>
                  </a:lnTo>
                  <a:lnTo>
                    <a:pt x="61087" y="19875"/>
                  </a:lnTo>
                  <a:lnTo>
                    <a:pt x="60896" y="19989"/>
                  </a:lnTo>
                  <a:lnTo>
                    <a:pt x="60718" y="20053"/>
                  </a:lnTo>
                  <a:lnTo>
                    <a:pt x="60350" y="20396"/>
                  </a:lnTo>
                  <a:lnTo>
                    <a:pt x="60350" y="20599"/>
                  </a:lnTo>
                  <a:lnTo>
                    <a:pt x="60350" y="20726"/>
                  </a:lnTo>
                  <a:lnTo>
                    <a:pt x="60375" y="21005"/>
                  </a:lnTo>
                  <a:lnTo>
                    <a:pt x="60439" y="21272"/>
                  </a:lnTo>
                  <a:lnTo>
                    <a:pt x="60439" y="21399"/>
                  </a:lnTo>
                  <a:lnTo>
                    <a:pt x="60477" y="21551"/>
                  </a:lnTo>
                  <a:lnTo>
                    <a:pt x="60477" y="21704"/>
                  </a:lnTo>
                  <a:lnTo>
                    <a:pt x="60502" y="21882"/>
                  </a:lnTo>
                  <a:lnTo>
                    <a:pt x="60502" y="22072"/>
                  </a:lnTo>
                  <a:lnTo>
                    <a:pt x="60528" y="22313"/>
                  </a:lnTo>
                  <a:lnTo>
                    <a:pt x="60528" y="22555"/>
                  </a:lnTo>
                  <a:lnTo>
                    <a:pt x="58496" y="23799"/>
                  </a:lnTo>
                  <a:lnTo>
                    <a:pt x="58039" y="23799"/>
                  </a:lnTo>
                  <a:lnTo>
                    <a:pt x="56845" y="2379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91" name="object 419">
              <a:extLst>
                <a:ext uri="{FF2B5EF4-FFF2-40B4-BE49-F238E27FC236}">
                  <a16:creationId xmlns:a16="http://schemas.microsoft.com/office/drawing/2014/main" xmlns="" id="{0D80CBB1-4C66-D0B5-398B-2B857DE6F9CF}"/>
                </a:ext>
              </a:extLst>
            </p:cNvPr>
            <p:cNvSpPr/>
            <p:nvPr/>
          </p:nvSpPr>
          <p:spPr>
            <a:xfrm>
              <a:off x="5985393" y="6920733"/>
              <a:ext cx="84455" cy="58419"/>
            </a:xfrm>
            <a:custGeom>
              <a:avLst/>
              <a:gdLst/>
              <a:ahLst/>
              <a:cxnLst/>
              <a:rect l="l" t="t" r="r" b="b"/>
              <a:pathLst>
                <a:path w="84454" h="58420">
                  <a:moveTo>
                    <a:pt x="81711" y="11366"/>
                  </a:moveTo>
                  <a:lnTo>
                    <a:pt x="81838" y="11087"/>
                  </a:lnTo>
                  <a:lnTo>
                    <a:pt x="81991" y="10820"/>
                  </a:lnTo>
                  <a:lnTo>
                    <a:pt x="82194" y="10477"/>
                  </a:lnTo>
                  <a:lnTo>
                    <a:pt x="82384" y="10172"/>
                  </a:lnTo>
                  <a:lnTo>
                    <a:pt x="82562" y="9867"/>
                  </a:lnTo>
                  <a:lnTo>
                    <a:pt x="82753" y="9601"/>
                  </a:lnTo>
                  <a:lnTo>
                    <a:pt x="82956" y="9296"/>
                  </a:lnTo>
                  <a:lnTo>
                    <a:pt x="83108" y="9055"/>
                  </a:lnTo>
                  <a:lnTo>
                    <a:pt x="83261" y="8864"/>
                  </a:lnTo>
                  <a:lnTo>
                    <a:pt x="83413" y="8686"/>
                  </a:lnTo>
                  <a:lnTo>
                    <a:pt x="83566" y="8496"/>
                  </a:lnTo>
                  <a:lnTo>
                    <a:pt x="83781" y="8229"/>
                  </a:lnTo>
                  <a:lnTo>
                    <a:pt x="83870" y="8102"/>
                  </a:lnTo>
                  <a:lnTo>
                    <a:pt x="84061" y="7835"/>
                  </a:lnTo>
                  <a:lnTo>
                    <a:pt x="84124" y="7708"/>
                  </a:lnTo>
                  <a:lnTo>
                    <a:pt x="84175" y="7556"/>
                  </a:lnTo>
                  <a:lnTo>
                    <a:pt x="84239" y="7404"/>
                  </a:lnTo>
                  <a:lnTo>
                    <a:pt x="84277" y="7251"/>
                  </a:lnTo>
                  <a:lnTo>
                    <a:pt x="84302" y="7099"/>
                  </a:lnTo>
                  <a:lnTo>
                    <a:pt x="84328" y="6946"/>
                  </a:lnTo>
                  <a:lnTo>
                    <a:pt x="84366" y="6794"/>
                  </a:lnTo>
                  <a:lnTo>
                    <a:pt x="84328" y="6642"/>
                  </a:lnTo>
                  <a:lnTo>
                    <a:pt x="84328" y="6515"/>
                  </a:lnTo>
                  <a:lnTo>
                    <a:pt x="84302" y="6362"/>
                  </a:lnTo>
                  <a:lnTo>
                    <a:pt x="84150" y="6121"/>
                  </a:lnTo>
                  <a:lnTo>
                    <a:pt x="83477" y="5702"/>
                  </a:lnTo>
                  <a:lnTo>
                    <a:pt x="83299" y="5638"/>
                  </a:lnTo>
                  <a:lnTo>
                    <a:pt x="83083" y="5600"/>
                  </a:lnTo>
                  <a:lnTo>
                    <a:pt x="82842" y="5549"/>
                  </a:lnTo>
                  <a:lnTo>
                    <a:pt x="82600" y="5511"/>
                  </a:lnTo>
                  <a:lnTo>
                    <a:pt x="82346" y="5486"/>
                  </a:lnTo>
                  <a:lnTo>
                    <a:pt x="82105" y="5448"/>
                  </a:lnTo>
                  <a:lnTo>
                    <a:pt x="81864" y="5422"/>
                  </a:lnTo>
                  <a:lnTo>
                    <a:pt x="81622" y="5397"/>
                  </a:lnTo>
                  <a:lnTo>
                    <a:pt x="81343" y="5333"/>
                  </a:lnTo>
                  <a:lnTo>
                    <a:pt x="81102" y="5295"/>
                  </a:lnTo>
                  <a:lnTo>
                    <a:pt x="80886" y="5206"/>
                  </a:lnTo>
                  <a:lnTo>
                    <a:pt x="80645" y="5118"/>
                  </a:lnTo>
                  <a:lnTo>
                    <a:pt x="80429" y="5029"/>
                  </a:lnTo>
                  <a:lnTo>
                    <a:pt x="80213" y="4902"/>
                  </a:lnTo>
                  <a:lnTo>
                    <a:pt x="80035" y="4749"/>
                  </a:lnTo>
                  <a:lnTo>
                    <a:pt x="79857" y="4597"/>
                  </a:lnTo>
                  <a:lnTo>
                    <a:pt x="79705" y="4444"/>
                  </a:lnTo>
                  <a:lnTo>
                    <a:pt x="79552" y="4267"/>
                  </a:lnTo>
                  <a:lnTo>
                    <a:pt x="79400" y="4051"/>
                  </a:lnTo>
                  <a:lnTo>
                    <a:pt x="79248" y="3873"/>
                  </a:lnTo>
                  <a:lnTo>
                    <a:pt x="79121" y="3682"/>
                  </a:lnTo>
                  <a:lnTo>
                    <a:pt x="78968" y="3467"/>
                  </a:lnTo>
                  <a:lnTo>
                    <a:pt x="78841" y="3289"/>
                  </a:lnTo>
                  <a:lnTo>
                    <a:pt x="78689" y="3073"/>
                  </a:lnTo>
                  <a:lnTo>
                    <a:pt x="78574" y="2895"/>
                  </a:lnTo>
                  <a:lnTo>
                    <a:pt x="78422" y="2679"/>
                  </a:lnTo>
                  <a:lnTo>
                    <a:pt x="78232" y="2463"/>
                  </a:lnTo>
                  <a:lnTo>
                    <a:pt x="78054" y="2247"/>
                  </a:lnTo>
                  <a:lnTo>
                    <a:pt x="77838" y="2044"/>
                  </a:lnTo>
                  <a:lnTo>
                    <a:pt x="77571" y="1854"/>
                  </a:lnTo>
                  <a:lnTo>
                    <a:pt x="77292" y="1638"/>
                  </a:lnTo>
                  <a:lnTo>
                    <a:pt x="77012" y="1523"/>
                  </a:lnTo>
                  <a:lnTo>
                    <a:pt x="76708" y="1485"/>
                  </a:lnTo>
                  <a:lnTo>
                    <a:pt x="76441" y="1435"/>
                  </a:lnTo>
                  <a:lnTo>
                    <a:pt x="76225" y="1460"/>
                  </a:lnTo>
                  <a:lnTo>
                    <a:pt x="76047" y="1523"/>
                  </a:lnTo>
                  <a:lnTo>
                    <a:pt x="75857" y="1587"/>
                  </a:lnTo>
                  <a:lnTo>
                    <a:pt x="75704" y="1676"/>
                  </a:lnTo>
                  <a:lnTo>
                    <a:pt x="75552" y="1765"/>
                  </a:lnTo>
                  <a:lnTo>
                    <a:pt x="75311" y="1981"/>
                  </a:lnTo>
                  <a:lnTo>
                    <a:pt x="75184" y="2095"/>
                  </a:lnTo>
                  <a:lnTo>
                    <a:pt x="75031" y="2222"/>
                  </a:lnTo>
                  <a:lnTo>
                    <a:pt x="74917" y="2349"/>
                  </a:lnTo>
                  <a:lnTo>
                    <a:pt x="74790" y="2501"/>
                  </a:lnTo>
                  <a:lnTo>
                    <a:pt x="74637" y="2616"/>
                  </a:lnTo>
                  <a:lnTo>
                    <a:pt x="74371" y="2857"/>
                  </a:lnTo>
                  <a:lnTo>
                    <a:pt x="74218" y="2984"/>
                  </a:lnTo>
                  <a:lnTo>
                    <a:pt x="74066" y="3073"/>
                  </a:lnTo>
                  <a:lnTo>
                    <a:pt x="73914" y="3162"/>
                  </a:lnTo>
                  <a:lnTo>
                    <a:pt x="73723" y="3225"/>
                  </a:lnTo>
                  <a:lnTo>
                    <a:pt x="73545" y="3289"/>
                  </a:lnTo>
                  <a:lnTo>
                    <a:pt x="73355" y="3314"/>
                  </a:lnTo>
                  <a:lnTo>
                    <a:pt x="73177" y="3378"/>
                  </a:lnTo>
                  <a:lnTo>
                    <a:pt x="72961" y="3378"/>
                  </a:lnTo>
                  <a:lnTo>
                    <a:pt x="72783" y="3416"/>
                  </a:lnTo>
                  <a:lnTo>
                    <a:pt x="72567" y="3416"/>
                  </a:lnTo>
                  <a:lnTo>
                    <a:pt x="72390" y="3416"/>
                  </a:lnTo>
                  <a:lnTo>
                    <a:pt x="72174" y="3378"/>
                  </a:lnTo>
                  <a:lnTo>
                    <a:pt x="71983" y="3352"/>
                  </a:lnTo>
                  <a:lnTo>
                    <a:pt x="71805" y="3352"/>
                  </a:lnTo>
                  <a:lnTo>
                    <a:pt x="71628" y="3289"/>
                  </a:lnTo>
                  <a:lnTo>
                    <a:pt x="71437" y="3263"/>
                  </a:lnTo>
                  <a:lnTo>
                    <a:pt x="71259" y="3225"/>
                  </a:lnTo>
                  <a:lnTo>
                    <a:pt x="71107" y="3200"/>
                  </a:lnTo>
                  <a:lnTo>
                    <a:pt x="70954" y="3136"/>
                  </a:lnTo>
                  <a:lnTo>
                    <a:pt x="70802" y="3111"/>
                  </a:lnTo>
                  <a:lnTo>
                    <a:pt x="70523" y="3009"/>
                  </a:lnTo>
                  <a:lnTo>
                    <a:pt x="70281" y="2920"/>
                  </a:lnTo>
                  <a:lnTo>
                    <a:pt x="70040" y="2832"/>
                  </a:lnTo>
                  <a:lnTo>
                    <a:pt x="69888" y="2768"/>
                  </a:lnTo>
                  <a:lnTo>
                    <a:pt x="69608" y="2679"/>
                  </a:lnTo>
                  <a:lnTo>
                    <a:pt x="69456" y="2654"/>
                  </a:lnTo>
                  <a:lnTo>
                    <a:pt x="69303" y="2616"/>
                  </a:lnTo>
                  <a:lnTo>
                    <a:pt x="69151" y="2552"/>
                  </a:lnTo>
                  <a:lnTo>
                    <a:pt x="68935" y="2527"/>
                  </a:lnTo>
                  <a:lnTo>
                    <a:pt x="68757" y="2501"/>
                  </a:lnTo>
                  <a:lnTo>
                    <a:pt x="68541" y="2463"/>
                  </a:lnTo>
                  <a:lnTo>
                    <a:pt x="68326" y="2438"/>
                  </a:lnTo>
                  <a:lnTo>
                    <a:pt x="68122" y="2374"/>
                  </a:lnTo>
                  <a:lnTo>
                    <a:pt x="67868" y="2349"/>
                  </a:lnTo>
                  <a:lnTo>
                    <a:pt x="67627" y="2311"/>
                  </a:lnTo>
                  <a:lnTo>
                    <a:pt x="67411" y="2247"/>
                  </a:lnTo>
                  <a:lnTo>
                    <a:pt x="67170" y="2222"/>
                  </a:lnTo>
                  <a:lnTo>
                    <a:pt x="66929" y="2158"/>
                  </a:lnTo>
                  <a:lnTo>
                    <a:pt x="66687" y="2095"/>
                  </a:lnTo>
                  <a:lnTo>
                    <a:pt x="66471" y="2006"/>
                  </a:lnTo>
                  <a:lnTo>
                    <a:pt x="66255" y="1917"/>
                  </a:lnTo>
                  <a:lnTo>
                    <a:pt x="66014" y="1854"/>
                  </a:lnTo>
                  <a:lnTo>
                    <a:pt x="65836" y="1739"/>
                  </a:lnTo>
                  <a:lnTo>
                    <a:pt x="65620" y="1612"/>
                  </a:lnTo>
                  <a:lnTo>
                    <a:pt x="65430" y="1485"/>
                  </a:lnTo>
                  <a:lnTo>
                    <a:pt x="65278" y="1333"/>
                  </a:lnTo>
                  <a:lnTo>
                    <a:pt x="65100" y="1219"/>
                  </a:lnTo>
                  <a:lnTo>
                    <a:pt x="64947" y="1066"/>
                  </a:lnTo>
                  <a:lnTo>
                    <a:pt x="64795" y="914"/>
                  </a:lnTo>
                  <a:lnTo>
                    <a:pt x="64668" y="761"/>
                  </a:lnTo>
                  <a:lnTo>
                    <a:pt x="64516" y="634"/>
                  </a:lnTo>
                  <a:lnTo>
                    <a:pt x="64401" y="482"/>
                  </a:lnTo>
                  <a:lnTo>
                    <a:pt x="64274" y="368"/>
                  </a:lnTo>
                  <a:lnTo>
                    <a:pt x="64160" y="241"/>
                  </a:lnTo>
                  <a:lnTo>
                    <a:pt x="63881" y="88"/>
                  </a:lnTo>
                  <a:lnTo>
                    <a:pt x="63639" y="0"/>
                  </a:lnTo>
                  <a:lnTo>
                    <a:pt x="63360" y="0"/>
                  </a:lnTo>
                  <a:lnTo>
                    <a:pt x="63093" y="114"/>
                  </a:lnTo>
                  <a:lnTo>
                    <a:pt x="62941" y="177"/>
                  </a:lnTo>
                  <a:lnTo>
                    <a:pt x="62788" y="330"/>
                  </a:lnTo>
                  <a:lnTo>
                    <a:pt x="62598" y="482"/>
                  </a:lnTo>
                  <a:lnTo>
                    <a:pt x="62420" y="673"/>
                  </a:lnTo>
                  <a:lnTo>
                    <a:pt x="62204" y="914"/>
                  </a:lnTo>
                  <a:lnTo>
                    <a:pt x="61963" y="1244"/>
                  </a:lnTo>
                  <a:lnTo>
                    <a:pt x="61747" y="1587"/>
                  </a:lnTo>
                  <a:lnTo>
                    <a:pt x="61531" y="1917"/>
                  </a:lnTo>
                  <a:lnTo>
                    <a:pt x="61353" y="2247"/>
                  </a:lnTo>
                  <a:lnTo>
                    <a:pt x="61163" y="2590"/>
                  </a:lnTo>
                  <a:lnTo>
                    <a:pt x="61010" y="2895"/>
                  </a:lnTo>
                  <a:lnTo>
                    <a:pt x="60858" y="3162"/>
                  </a:lnTo>
                  <a:lnTo>
                    <a:pt x="60706" y="3441"/>
                  </a:lnTo>
                  <a:lnTo>
                    <a:pt x="60553" y="3721"/>
                  </a:lnTo>
                  <a:lnTo>
                    <a:pt x="60401" y="3987"/>
                  </a:lnTo>
                  <a:lnTo>
                    <a:pt x="60248" y="4267"/>
                  </a:lnTo>
                  <a:lnTo>
                    <a:pt x="60096" y="4483"/>
                  </a:lnTo>
                  <a:lnTo>
                    <a:pt x="59944" y="4724"/>
                  </a:lnTo>
                  <a:lnTo>
                    <a:pt x="59791" y="4940"/>
                  </a:lnTo>
                  <a:lnTo>
                    <a:pt x="59613" y="5118"/>
                  </a:lnTo>
                  <a:lnTo>
                    <a:pt x="59461" y="5270"/>
                  </a:lnTo>
                  <a:lnTo>
                    <a:pt x="59283" y="5422"/>
                  </a:lnTo>
                  <a:lnTo>
                    <a:pt x="59093" y="5511"/>
                  </a:lnTo>
                  <a:lnTo>
                    <a:pt x="58915" y="5575"/>
                  </a:lnTo>
                  <a:lnTo>
                    <a:pt x="58699" y="5638"/>
                  </a:lnTo>
                  <a:lnTo>
                    <a:pt x="58521" y="5638"/>
                  </a:lnTo>
                  <a:lnTo>
                    <a:pt x="58305" y="5638"/>
                  </a:lnTo>
                  <a:lnTo>
                    <a:pt x="58089" y="5638"/>
                  </a:lnTo>
                  <a:lnTo>
                    <a:pt x="57873" y="5600"/>
                  </a:lnTo>
                  <a:lnTo>
                    <a:pt x="57658" y="5575"/>
                  </a:lnTo>
                  <a:lnTo>
                    <a:pt x="57454" y="5549"/>
                  </a:lnTo>
                  <a:lnTo>
                    <a:pt x="57238" y="5511"/>
                  </a:lnTo>
                  <a:lnTo>
                    <a:pt x="57023" y="5486"/>
                  </a:lnTo>
                  <a:lnTo>
                    <a:pt x="56807" y="5486"/>
                  </a:lnTo>
                  <a:lnTo>
                    <a:pt x="56591" y="5486"/>
                  </a:lnTo>
                  <a:lnTo>
                    <a:pt x="56388" y="5511"/>
                  </a:lnTo>
                  <a:lnTo>
                    <a:pt x="54559" y="6857"/>
                  </a:lnTo>
                  <a:lnTo>
                    <a:pt x="54368" y="7073"/>
                  </a:lnTo>
                  <a:lnTo>
                    <a:pt x="54190" y="7315"/>
                  </a:lnTo>
                  <a:lnTo>
                    <a:pt x="54000" y="7531"/>
                  </a:lnTo>
                  <a:lnTo>
                    <a:pt x="53822" y="7772"/>
                  </a:lnTo>
                  <a:lnTo>
                    <a:pt x="53644" y="7988"/>
                  </a:lnTo>
                  <a:lnTo>
                    <a:pt x="53492" y="8191"/>
                  </a:lnTo>
                  <a:lnTo>
                    <a:pt x="53301" y="8407"/>
                  </a:lnTo>
                  <a:lnTo>
                    <a:pt x="53149" y="8623"/>
                  </a:lnTo>
                  <a:lnTo>
                    <a:pt x="52997" y="8775"/>
                  </a:lnTo>
                  <a:lnTo>
                    <a:pt x="52844" y="8953"/>
                  </a:lnTo>
                  <a:lnTo>
                    <a:pt x="52666" y="9080"/>
                  </a:lnTo>
                  <a:lnTo>
                    <a:pt x="52539" y="9207"/>
                  </a:lnTo>
                  <a:lnTo>
                    <a:pt x="52387" y="9296"/>
                  </a:lnTo>
                  <a:lnTo>
                    <a:pt x="52235" y="9359"/>
                  </a:lnTo>
                  <a:lnTo>
                    <a:pt x="52082" y="9385"/>
                  </a:lnTo>
                  <a:lnTo>
                    <a:pt x="51816" y="9410"/>
                  </a:lnTo>
                  <a:lnTo>
                    <a:pt x="51562" y="9258"/>
                  </a:lnTo>
                  <a:lnTo>
                    <a:pt x="51409" y="9143"/>
                  </a:lnTo>
                  <a:lnTo>
                    <a:pt x="51295" y="8991"/>
                  </a:lnTo>
                  <a:lnTo>
                    <a:pt x="51168" y="8801"/>
                  </a:lnTo>
                  <a:lnTo>
                    <a:pt x="51054" y="8559"/>
                  </a:lnTo>
                  <a:lnTo>
                    <a:pt x="50927" y="8293"/>
                  </a:lnTo>
                  <a:lnTo>
                    <a:pt x="50800" y="7988"/>
                  </a:lnTo>
                  <a:lnTo>
                    <a:pt x="50685" y="7683"/>
                  </a:lnTo>
                  <a:lnTo>
                    <a:pt x="50558" y="7315"/>
                  </a:lnTo>
                  <a:lnTo>
                    <a:pt x="50444" y="6946"/>
                  </a:lnTo>
                  <a:lnTo>
                    <a:pt x="50292" y="6578"/>
                  </a:lnTo>
                  <a:lnTo>
                    <a:pt x="50165" y="6184"/>
                  </a:lnTo>
                  <a:lnTo>
                    <a:pt x="50038" y="5791"/>
                  </a:lnTo>
                  <a:lnTo>
                    <a:pt x="49923" y="5422"/>
                  </a:lnTo>
                  <a:lnTo>
                    <a:pt x="49796" y="5054"/>
                  </a:lnTo>
                  <a:lnTo>
                    <a:pt x="49682" y="4686"/>
                  </a:lnTo>
                  <a:lnTo>
                    <a:pt x="49555" y="4356"/>
                  </a:lnTo>
                  <a:lnTo>
                    <a:pt x="49428" y="4051"/>
                  </a:lnTo>
                  <a:lnTo>
                    <a:pt x="49276" y="3746"/>
                  </a:lnTo>
                  <a:lnTo>
                    <a:pt x="49161" y="3505"/>
                  </a:lnTo>
                  <a:lnTo>
                    <a:pt x="49034" y="3289"/>
                  </a:lnTo>
                  <a:lnTo>
                    <a:pt x="48882" y="3073"/>
                  </a:lnTo>
                  <a:lnTo>
                    <a:pt x="48768" y="2920"/>
                  </a:lnTo>
                  <a:lnTo>
                    <a:pt x="48615" y="2806"/>
                  </a:lnTo>
                  <a:lnTo>
                    <a:pt x="48488" y="2679"/>
                  </a:lnTo>
                  <a:lnTo>
                    <a:pt x="48336" y="2616"/>
                  </a:lnTo>
                  <a:lnTo>
                    <a:pt x="48056" y="2527"/>
                  </a:lnTo>
                  <a:lnTo>
                    <a:pt x="47815" y="2552"/>
                  </a:lnTo>
                  <a:lnTo>
                    <a:pt x="47574" y="2654"/>
                  </a:lnTo>
                  <a:lnTo>
                    <a:pt x="47447" y="2705"/>
                  </a:lnTo>
                  <a:lnTo>
                    <a:pt x="47244" y="2920"/>
                  </a:lnTo>
                  <a:lnTo>
                    <a:pt x="47142" y="3047"/>
                  </a:lnTo>
                  <a:lnTo>
                    <a:pt x="47028" y="3200"/>
                  </a:lnTo>
                  <a:lnTo>
                    <a:pt x="46837" y="3505"/>
                  </a:lnTo>
                  <a:lnTo>
                    <a:pt x="46748" y="3657"/>
                  </a:lnTo>
                  <a:lnTo>
                    <a:pt x="46659" y="3809"/>
                  </a:lnTo>
                  <a:lnTo>
                    <a:pt x="46596" y="3987"/>
                  </a:lnTo>
                  <a:lnTo>
                    <a:pt x="46507" y="4140"/>
                  </a:lnTo>
                  <a:lnTo>
                    <a:pt x="46418" y="4330"/>
                  </a:lnTo>
                  <a:lnTo>
                    <a:pt x="46329" y="4483"/>
                  </a:lnTo>
                  <a:lnTo>
                    <a:pt x="46228" y="4635"/>
                  </a:lnTo>
                  <a:lnTo>
                    <a:pt x="46139" y="4787"/>
                  </a:lnTo>
                  <a:lnTo>
                    <a:pt x="45961" y="5054"/>
                  </a:lnTo>
                  <a:lnTo>
                    <a:pt x="45834" y="5181"/>
                  </a:lnTo>
                  <a:lnTo>
                    <a:pt x="45593" y="5397"/>
                  </a:lnTo>
                  <a:lnTo>
                    <a:pt x="45440" y="5486"/>
                  </a:lnTo>
                  <a:lnTo>
                    <a:pt x="45224" y="5575"/>
                  </a:lnTo>
                  <a:lnTo>
                    <a:pt x="45046" y="5638"/>
                  </a:lnTo>
                  <a:lnTo>
                    <a:pt x="44805" y="5664"/>
                  </a:lnTo>
                  <a:lnTo>
                    <a:pt x="44551" y="5664"/>
                  </a:lnTo>
                  <a:lnTo>
                    <a:pt x="44310" y="5638"/>
                  </a:lnTo>
                  <a:lnTo>
                    <a:pt x="44043" y="5575"/>
                  </a:lnTo>
                  <a:lnTo>
                    <a:pt x="43789" y="5486"/>
                  </a:lnTo>
                  <a:lnTo>
                    <a:pt x="43522" y="5397"/>
                  </a:lnTo>
                  <a:lnTo>
                    <a:pt x="43281" y="5333"/>
                  </a:lnTo>
                  <a:lnTo>
                    <a:pt x="43027" y="5270"/>
                  </a:lnTo>
                  <a:lnTo>
                    <a:pt x="42786" y="5206"/>
                  </a:lnTo>
                  <a:lnTo>
                    <a:pt x="42570" y="5181"/>
                  </a:lnTo>
                  <a:lnTo>
                    <a:pt x="42418" y="5181"/>
                  </a:lnTo>
                  <a:lnTo>
                    <a:pt x="42240" y="5181"/>
                  </a:lnTo>
                  <a:lnTo>
                    <a:pt x="42087" y="5181"/>
                  </a:lnTo>
                  <a:lnTo>
                    <a:pt x="41910" y="5206"/>
                  </a:lnTo>
                  <a:lnTo>
                    <a:pt x="41719" y="5270"/>
                  </a:lnTo>
                  <a:lnTo>
                    <a:pt x="41567" y="5333"/>
                  </a:lnTo>
                  <a:lnTo>
                    <a:pt x="41389" y="5422"/>
                  </a:lnTo>
                  <a:lnTo>
                    <a:pt x="41198" y="5511"/>
                  </a:lnTo>
                  <a:lnTo>
                    <a:pt x="41046" y="5638"/>
                  </a:lnTo>
                  <a:lnTo>
                    <a:pt x="40805" y="5854"/>
                  </a:lnTo>
                  <a:lnTo>
                    <a:pt x="40627" y="6095"/>
                  </a:lnTo>
                  <a:lnTo>
                    <a:pt x="40436" y="6400"/>
                  </a:lnTo>
                  <a:lnTo>
                    <a:pt x="40386" y="6578"/>
                  </a:lnTo>
                  <a:lnTo>
                    <a:pt x="40322" y="6769"/>
                  </a:lnTo>
                  <a:lnTo>
                    <a:pt x="40259" y="6946"/>
                  </a:lnTo>
                  <a:lnTo>
                    <a:pt x="40233" y="7124"/>
                  </a:lnTo>
                  <a:lnTo>
                    <a:pt x="40195" y="7315"/>
                  </a:lnTo>
                  <a:lnTo>
                    <a:pt x="40132" y="7467"/>
                  </a:lnTo>
                  <a:lnTo>
                    <a:pt x="40081" y="7645"/>
                  </a:lnTo>
                  <a:lnTo>
                    <a:pt x="40017" y="7772"/>
                  </a:lnTo>
                  <a:lnTo>
                    <a:pt x="39954" y="7924"/>
                  </a:lnTo>
                  <a:lnTo>
                    <a:pt x="39827" y="8140"/>
                  </a:lnTo>
                  <a:lnTo>
                    <a:pt x="39776" y="8293"/>
                  </a:lnTo>
                  <a:lnTo>
                    <a:pt x="39712" y="8496"/>
                  </a:lnTo>
                  <a:lnTo>
                    <a:pt x="39649" y="8623"/>
                  </a:lnTo>
                  <a:lnTo>
                    <a:pt x="39624" y="8750"/>
                  </a:lnTo>
                  <a:lnTo>
                    <a:pt x="39585" y="8902"/>
                  </a:lnTo>
                  <a:lnTo>
                    <a:pt x="39560" y="9055"/>
                  </a:lnTo>
                  <a:lnTo>
                    <a:pt x="39522" y="9232"/>
                  </a:lnTo>
                  <a:lnTo>
                    <a:pt x="39522" y="9410"/>
                  </a:lnTo>
                  <a:lnTo>
                    <a:pt x="39497" y="9601"/>
                  </a:lnTo>
                  <a:lnTo>
                    <a:pt x="39471" y="9842"/>
                  </a:lnTo>
                  <a:lnTo>
                    <a:pt x="39433" y="10121"/>
                  </a:lnTo>
                  <a:lnTo>
                    <a:pt x="39408" y="10388"/>
                  </a:lnTo>
                  <a:lnTo>
                    <a:pt x="39370" y="10731"/>
                  </a:lnTo>
                  <a:lnTo>
                    <a:pt x="39344" y="11125"/>
                  </a:lnTo>
                  <a:lnTo>
                    <a:pt x="39319" y="11518"/>
                  </a:lnTo>
                  <a:lnTo>
                    <a:pt x="39281" y="11950"/>
                  </a:lnTo>
                  <a:lnTo>
                    <a:pt x="39255" y="12369"/>
                  </a:lnTo>
                  <a:lnTo>
                    <a:pt x="39217" y="12801"/>
                  </a:lnTo>
                  <a:lnTo>
                    <a:pt x="39192" y="13131"/>
                  </a:lnTo>
                  <a:lnTo>
                    <a:pt x="39128" y="13411"/>
                  </a:lnTo>
                  <a:lnTo>
                    <a:pt x="38646" y="14414"/>
                  </a:lnTo>
                  <a:lnTo>
                    <a:pt x="38493" y="14477"/>
                  </a:lnTo>
                  <a:lnTo>
                    <a:pt x="38252" y="14503"/>
                  </a:lnTo>
                  <a:lnTo>
                    <a:pt x="38100" y="14541"/>
                  </a:lnTo>
                  <a:lnTo>
                    <a:pt x="37947" y="14541"/>
                  </a:lnTo>
                  <a:lnTo>
                    <a:pt x="37731" y="14566"/>
                  </a:lnTo>
                  <a:lnTo>
                    <a:pt x="37541" y="14566"/>
                  </a:lnTo>
                  <a:lnTo>
                    <a:pt x="37338" y="14592"/>
                  </a:lnTo>
                  <a:lnTo>
                    <a:pt x="37147" y="14655"/>
                  </a:lnTo>
                  <a:lnTo>
                    <a:pt x="36931" y="14719"/>
                  </a:lnTo>
                  <a:lnTo>
                    <a:pt x="36753" y="14782"/>
                  </a:lnTo>
                  <a:lnTo>
                    <a:pt x="36601" y="14871"/>
                  </a:lnTo>
                  <a:lnTo>
                    <a:pt x="36449" y="14935"/>
                  </a:lnTo>
                  <a:lnTo>
                    <a:pt x="36296" y="15024"/>
                  </a:lnTo>
                  <a:lnTo>
                    <a:pt x="36169" y="15151"/>
                  </a:lnTo>
                  <a:lnTo>
                    <a:pt x="35966" y="15392"/>
                  </a:lnTo>
                  <a:lnTo>
                    <a:pt x="35864" y="15544"/>
                  </a:lnTo>
                  <a:lnTo>
                    <a:pt x="35814" y="15697"/>
                  </a:lnTo>
                  <a:lnTo>
                    <a:pt x="35775" y="15849"/>
                  </a:lnTo>
                  <a:lnTo>
                    <a:pt x="35775" y="16065"/>
                  </a:lnTo>
                  <a:lnTo>
                    <a:pt x="35775" y="16243"/>
                  </a:lnTo>
                  <a:lnTo>
                    <a:pt x="35839" y="16459"/>
                  </a:lnTo>
                  <a:lnTo>
                    <a:pt x="35928" y="16700"/>
                  </a:lnTo>
                  <a:lnTo>
                    <a:pt x="36017" y="16941"/>
                  </a:lnTo>
                  <a:lnTo>
                    <a:pt x="36169" y="17221"/>
                  </a:lnTo>
                  <a:lnTo>
                    <a:pt x="36322" y="17487"/>
                  </a:lnTo>
                  <a:lnTo>
                    <a:pt x="36474" y="17767"/>
                  </a:lnTo>
                  <a:lnTo>
                    <a:pt x="36626" y="18046"/>
                  </a:lnTo>
                  <a:lnTo>
                    <a:pt x="36817" y="18313"/>
                  </a:lnTo>
                  <a:lnTo>
                    <a:pt x="36995" y="18592"/>
                  </a:lnTo>
                  <a:lnTo>
                    <a:pt x="37147" y="18859"/>
                  </a:lnTo>
                  <a:lnTo>
                    <a:pt x="37274" y="19164"/>
                  </a:lnTo>
                  <a:lnTo>
                    <a:pt x="37426" y="19443"/>
                  </a:lnTo>
                  <a:lnTo>
                    <a:pt x="37515" y="19684"/>
                  </a:lnTo>
                  <a:lnTo>
                    <a:pt x="37604" y="19926"/>
                  </a:lnTo>
                  <a:lnTo>
                    <a:pt x="37668" y="20180"/>
                  </a:lnTo>
                  <a:lnTo>
                    <a:pt x="37668" y="20421"/>
                  </a:lnTo>
                  <a:lnTo>
                    <a:pt x="37642" y="20599"/>
                  </a:lnTo>
                  <a:lnTo>
                    <a:pt x="37604" y="20815"/>
                  </a:lnTo>
                  <a:lnTo>
                    <a:pt x="37541" y="20993"/>
                  </a:lnTo>
                  <a:lnTo>
                    <a:pt x="37426" y="21145"/>
                  </a:lnTo>
                  <a:lnTo>
                    <a:pt x="37299" y="21335"/>
                  </a:lnTo>
                  <a:lnTo>
                    <a:pt x="36360" y="21882"/>
                  </a:lnTo>
                  <a:lnTo>
                    <a:pt x="36118" y="21970"/>
                  </a:lnTo>
                  <a:lnTo>
                    <a:pt x="35902" y="22034"/>
                  </a:lnTo>
                  <a:lnTo>
                    <a:pt x="35623" y="22059"/>
                  </a:lnTo>
                  <a:lnTo>
                    <a:pt x="35382" y="22123"/>
                  </a:lnTo>
                  <a:lnTo>
                    <a:pt x="35140" y="22161"/>
                  </a:lnTo>
                  <a:lnTo>
                    <a:pt x="34899" y="22161"/>
                  </a:lnTo>
                  <a:lnTo>
                    <a:pt x="34188" y="22161"/>
                  </a:lnTo>
                  <a:lnTo>
                    <a:pt x="33578" y="22161"/>
                  </a:lnTo>
                  <a:lnTo>
                    <a:pt x="33401" y="22186"/>
                  </a:lnTo>
                  <a:lnTo>
                    <a:pt x="33248" y="22186"/>
                  </a:lnTo>
                  <a:lnTo>
                    <a:pt x="33070" y="22275"/>
                  </a:lnTo>
                  <a:lnTo>
                    <a:pt x="32943" y="22428"/>
                  </a:lnTo>
                  <a:lnTo>
                    <a:pt x="32918" y="22580"/>
                  </a:lnTo>
                  <a:lnTo>
                    <a:pt x="32969" y="22771"/>
                  </a:lnTo>
                  <a:lnTo>
                    <a:pt x="33096" y="23037"/>
                  </a:lnTo>
                  <a:lnTo>
                    <a:pt x="33185" y="23228"/>
                  </a:lnTo>
                  <a:lnTo>
                    <a:pt x="33312" y="23431"/>
                  </a:lnTo>
                  <a:lnTo>
                    <a:pt x="33426" y="23647"/>
                  </a:lnTo>
                  <a:lnTo>
                    <a:pt x="33528" y="23863"/>
                  </a:lnTo>
                  <a:lnTo>
                    <a:pt x="33642" y="24079"/>
                  </a:lnTo>
                  <a:lnTo>
                    <a:pt x="33769" y="24320"/>
                  </a:lnTo>
                  <a:lnTo>
                    <a:pt x="33832" y="24498"/>
                  </a:lnTo>
                  <a:lnTo>
                    <a:pt x="33883" y="24688"/>
                  </a:lnTo>
                  <a:lnTo>
                    <a:pt x="33921" y="24904"/>
                  </a:lnTo>
                  <a:lnTo>
                    <a:pt x="33947" y="25057"/>
                  </a:lnTo>
                  <a:lnTo>
                    <a:pt x="33921" y="25260"/>
                  </a:lnTo>
                  <a:lnTo>
                    <a:pt x="33883" y="25387"/>
                  </a:lnTo>
                  <a:lnTo>
                    <a:pt x="33769" y="25565"/>
                  </a:lnTo>
                  <a:lnTo>
                    <a:pt x="33680" y="25692"/>
                  </a:lnTo>
                  <a:lnTo>
                    <a:pt x="32664" y="26212"/>
                  </a:lnTo>
                  <a:lnTo>
                    <a:pt x="32423" y="26301"/>
                  </a:lnTo>
                  <a:lnTo>
                    <a:pt x="32156" y="26390"/>
                  </a:lnTo>
                  <a:lnTo>
                    <a:pt x="31877" y="26479"/>
                  </a:lnTo>
                  <a:lnTo>
                    <a:pt x="31597" y="26542"/>
                  </a:lnTo>
                  <a:lnTo>
                    <a:pt x="31356" y="26631"/>
                  </a:lnTo>
                  <a:lnTo>
                    <a:pt x="31089" y="26733"/>
                  </a:lnTo>
                  <a:lnTo>
                    <a:pt x="30873" y="26822"/>
                  </a:lnTo>
                  <a:lnTo>
                    <a:pt x="30683" y="26936"/>
                  </a:lnTo>
                  <a:lnTo>
                    <a:pt x="30505" y="27038"/>
                  </a:lnTo>
                  <a:lnTo>
                    <a:pt x="29959" y="27825"/>
                  </a:lnTo>
                  <a:lnTo>
                    <a:pt x="29895" y="27978"/>
                  </a:lnTo>
                  <a:lnTo>
                    <a:pt x="29895" y="28155"/>
                  </a:lnTo>
                  <a:lnTo>
                    <a:pt x="29870" y="28308"/>
                  </a:lnTo>
                  <a:lnTo>
                    <a:pt x="29870" y="28460"/>
                  </a:lnTo>
                  <a:lnTo>
                    <a:pt x="29870" y="28651"/>
                  </a:lnTo>
                  <a:lnTo>
                    <a:pt x="29870" y="28803"/>
                  </a:lnTo>
                  <a:lnTo>
                    <a:pt x="29832" y="28981"/>
                  </a:lnTo>
                  <a:lnTo>
                    <a:pt x="29832" y="29133"/>
                  </a:lnTo>
                  <a:lnTo>
                    <a:pt x="29806" y="29324"/>
                  </a:lnTo>
                  <a:lnTo>
                    <a:pt x="29768" y="29476"/>
                  </a:lnTo>
                  <a:lnTo>
                    <a:pt x="29743" y="29654"/>
                  </a:lnTo>
                  <a:lnTo>
                    <a:pt x="29718" y="29832"/>
                  </a:lnTo>
                  <a:lnTo>
                    <a:pt x="29718" y="30022"/>
                  </a:lnTo>
                  <a:lnTo>
                    <a:pt x="29679" y="30200"/>
                  </a:lnTo>
                  <a:lnTo>
                    <a:pt x="29654" y="30391"/>
                  </a:lnTo>
                  <a:lnTo>
                    <a:pt x="29654" y="30594"/>
                  </a:lnTo>
                  <a:lnTo>
                    <a:pt x="29616" y="30810"/>
                  </a:lnTo>
                  <a:lnTo>
                    <a:pt x="29616" y="31026"/>
                  </a:lnTo>
                  <a:lnTo>
                    <a:pt x="29654" y="31267"/>
                  </a:lnTo>
                  <a:lnTo>
                    <a:pt x="29679" y="31508"/>
                  </a:lnTo>
                  <a:lnTo>
                    <a:pt x="29718" y="31762"/>
                  </a:lnTo>
                  <a:lnTo>
                    <a:pt x="29768" y="32029"/>
                  </a:lnTo>
                  <a:lnTo>
                    <a:pt x="29870" y="32334"/>
                  </a:lnTo>
                  <a:lnTo>
                    <a:pt x="29959" y="32638"/>
                  </a:lnTo>
                  <a:lnTo>
                    <a:pt x="30048" y="32981"/>
                  </a:lnTo>
                  <a:lnTo>
                    <a:pt x="30175" y="33312"/>
                  </a:lnTo>
                  <a:lnTo>
                    <a:pt x="30289" y="33642"/>
                  </a:lnTo>
                  <a:lnTo>
                    <a:pt x="30441" y="34010"/>
                  </a:lnTo>
                  <a:lnTo>
                    <a:pt x="30568" y="34353"/>
                  </a:lnTo>
                  <a:lnTo>
                    <a:pt x="30683" y="34709"/>
                  </a:lnTo>
                  <a:lnTo>
                    <a:pt x="30810" y="35051"/>
                  </a:lnTo>
                  <a:lnTo>
                    <a:pt x="31178" y="36690"/>
                  </a:lnTo>
                  <a:lnTo>
                    <a:pt x="31178" y="36969"/>
                  </a:lnTo>
                  <a:lnTo>
                    <a:pt x="31115" y="37249"/>
                  </a:lnTo>
                  <a:lnTo>
                    <a:pt x="31089" y="37490"/>
                  </a:lnTo>
                  <a:lnTo>
                    <a:pt x="30988" y="37706"/>
                  </a:lnTo>
                  <a:lnTo>
                    <a:pt x="30835" y="37909"/>
                  </a:lnTo>
                  <a:lnTo>
                    <a:pt x="30721" y="38099"/>
                  </a:lnTo>
                  <a:lnTo>
                    <a:pt x="30530" y="38277"/>
                  </a:lnTo>
                  <a:lnTo>
                    <a:pt x="30353" y="38430"/>
                  </a:lnTo>
                  <a:lnTo>
                    <a:pt x="30137" y="38582"/>
                  </a:lnTo>
                  <a:lnTo>
                    <a:pt x="29921" y="38734"/>
                  </a:lnTo>
                  <a:lnTo>
                    <a:pt x="29679" y="38861"/>
                  </a:lnTo>
                  <a:lnTo>
                    <a:pt x="29438" y="38976"/>
                  </a:lnTo>
                  <a:lnTo>
                    <a:pt x="29222" y="39103"/>
                  </a:lnTo>
                  <a:lnTo>
                    <a:pt x="28956" y="39230"/>
                  </a:lnTo>
                  <a:lnTo>
                    <a:pt x="28702" y="39319"/>
                  </a:lnTo>
                  <a:lnTo>
                    <a:pt x="28460" y="39433"/>
                  </a:lnTo>
                  <a:lnTo>
                    <a:pt x="28155" y="39585"/>
                  </a:lnTo>
                  <a:lnTo>
                    <a:pt x="27851" y="39712"/>
                  </a:lnTo>
                  <a:lnTo>
                    <a:pt x="27546" y="39865"/>
                  </a:lnTo>
                  <a:lnTo>
                    <a:pt x="27178" y="40043"/>
                  </a:lnTo>
                  <a:lnTo>
                    <a:pt x="26822" y="40233"/>
                  </a:lnTo>
                  <a:lnTo>
                    <a:pt x="26517" y="40449"/>
                  </a:lnTo>
                  <a:lnTo>
                    <a:pt x="26212" y="40627"/>
                  </a:lnTo>
                  <a:lnTo>
                    <a:pt x="25933" y="40805"/>
                  </a:lnTo>
                  <a:lnTo>
                    <a:pt x="25692" y="40957"/>
                  </a:lnTo>
                  <a:lnTo>
                    <a:pt x="25539" y="41109"/>
                  </a:lnTo>
                  <a:lnTo>
                    <a:pt x="25349" y="41262"/>
                  </a:lnTo>
                  <a:lnTo>
                    <a:pt x="25196" y="41389"/>
                  </a:lnTo>
                  <a:lnTo>
                    <a:pt x="25082" y="41516"/>
                  </a:lnTo>
                  <a:lnTo>
                    <a:pt x="24955" y="41630"/>
                  </a:lnTo>
                  <a:lnTo>
                    <a:pt x="24803" y="41782"/>
                  </a:lnTo>
                  <a:lnTo>
                    <a:pt x="24650" y="41935"/>
                  </a:lnTo>
                  <a:lnTo>
                    <a:pt x="24498" y="42087"/>
                  </a:lnTo>
                  <a:lnTo>
                    <a:pt x="24345" y="42240"/>
                  </a:lnTo>
                  <a:lnTo>
                    <a:pt x="24168" y="42456"/>
                  </a:lnTo>
                  <a:lnTo>
                    <a:pt x="23952" y="42633"/>
                  </a:lnTo>
                  <a:lnTo>
                    <a:pt x="23736" y="42849"/>
                  </a:lnTo>
                  <a:lnTo>
                    <a:pt x="23495" y="43091"/>
                  </a:lnTo>
                  <a:lnTo>
                    <a:pt x="23253" y="43345"/>
                  </a:lnTo>
                  <a:lnTo>
                    <a:pt x="22974" y="43649"/>
                  </a:lnTo>
                  <a:lnTo>
                    <a:pt x="22669" y="43954"/>
                  </a:lnTo>
                  <a:lnTo>
                    <a:pt x="22339" y="44259"/>
                  </a:lnTo>
                  <a:lnTo>
                    <a:pt x="21996" y="44589"/>
                  </a:lnTo>
                  <a:lnTo>
                    <a:pt x="21602" y="44957"/>
                  </a:lnTo>
                  <a:lnTo>
                    <a:pt x="21234" y="45326"/>
                  </a:lnTo>
                  <a:lnTo>
                    <a:pt x="20840" y="45681"/>
                  </a:lnTo>
                  <a:lnTo>
                    <a:pt x="20421" y="46088"/>
                  </a:lnTo>
                  <a:lnTo>
                    <a:pt x="19989" y="46481"/>
                  </a:lnTo>
                  <a:lnTo>
                    <a:pt x="19532" y="46850"/>
                  </a:lnTo>
                  <a:lnTo>
                    <a:pt x="19075" y="47243"/>
                  </a:lnTo>
                  <a:lnTo>
                    <a:pt x="18618" y="47612"/>
                  </a:lnTo>
                  <a:lnTo>
                    <a:pt x="18161" y="47967"/>
                  </a:lnTo>
                  <a:lnTo>
                    <a:pt x="17703" y="48336"/>
                  </a:lnTo>
                  <a:lnTo>
                    <a:pt x="17221" y="48704"/>
                  </a:lnTo>
                  <a:lnTo>
                    <a:pt x="16764" y="49034"/>
                  </a:lnTo>
                  <a:lnTo>
                    <a:pt x="16306" y="49339"/>
                  </a:lnTo>
                  <a:lnTo>
                    <a:pt x="15849" y="49644"/>
                  </a:lnTo>
                  <a:lnTo>
                    <a:pt x="15354" y="49949"/>
                  </a:lnTo>
                  <a:lnTo>
                    <a:pt x="14897" y="50203"/>
                  </a:lnTo>
                  <a:lnTo>
                    <a:pt x="14439" y="50469"/>
                  </a:lnTo>
                  <a:lnTo>
                    <a:pt x="13982" y="50711"/>
                  </a:lnTo>
                  <a:lnTo>
                    <a:pt x="13500" y="50965"/>
                  </a:lnTo>
                  <a:lnTo>
                    <a:pt x="13042" y="51168"/>
                  </a:lnTo>
                  <a:lnTo>
                    <a:pt x="12547" y="51422"/>
                  </a:lnTo>
                  <a:lnTo>
                    <a:pt x="12065" y="51600"/>
                  </a:lnTo>
                  <a:lnTo>
                    <a:pt x="11582" y="51815"/>
                  </a:lnTo>
                  <a:lnTo>
                    <a:pt x="11087" y="51993"/>
                  </a:lnTo>
                  <a:lnTo>
                    <a:pt x="10604" y="52184"/>
                  </a:lnTo>
                  <a:lnTo>
                    <a:pt x="10083" y="52387"/>
                  </a:lnTo>
                  <a:lnTo>
                    <a:pt x="9563" y="52539"/>
                  </a:lnTo>
                  <a:lnTo>
                    <a:pt x="9042" y="52730"/>
                  </a:lnTo>
                  <a:lnTo>
                    <a:pt x="8534" y="52908"/>
                  </a:lnTo>
                  <a:lnTo>
                    <a:pt x="8013" y="53060"/>
                  </a:lnTo>
                  <a:lnTo>
                    <a:pt x="7493" y="53212"/>
                  </a:lnTo>
                  <a:lnTo>
                    <a:pt x="6972" y="53365"/>
                  </a:lnTo>
                  <a:lnTo>
                    <a:pt x="6451" y="53517"/>
                  </a:lnTo>
                  <a:lnTo>
                    <a:pt x="5943" y="53670"/>
                  </a:lnTo>
                  <a:lnTo>
                    <a:pt x="5448" y="53822"/>
                  </a:lnTo>
                  <a:lnTo>
                    <a:pt x="4991" y="53949"/>
                  </a:lnTo>
                  <a:lnTo>
                    <a:pt x="4533" y="54063"/>
                  </a:lnTo>
                  <a:lnTo>
                    <a:pt x="4076" y="54190"/>
                  </a:lnTo>
                  <a:lnTo>
                    <a:pt x="3619" y="54343"/>
                  </a:lnTo>
                  <a:lnTo>
                    <a:pt x="3136" y="54470"/>
                  </a:lnTo>
                  <a:lnTo>
                    <a:pt x="2679" y="54584"/>
                  </a:lnTo>
                  <a:lnTo>
                    <a:pt x="2247" y="54711"/>
                  </a:lnTo>
                  <a:lnTo>
                    <a:pt x="1854" y="54825"/>
                  </a:lnTo>
                  <a:lnTo>
                    <a:pt x="1485" y="54952"/>
                  </a:lnTo>
                  <a:lnTo>
                    <a:pt x="1219" y="55041"/>
                  </a:lnTo>
                  <a:lnTo>
                    <a:pt x="1028" y="55130"/>
                  </a:lnTo>
                  <a:lnTo>
                    <a:pt x="812" y="55194"/>
                  </a:lnTo>
                  <a:lnTo>
                    <a:pt x="660" y="55257"/>
                  </a:lnTo>
                  <a:lnTo>
                    <a:pt x="457" y="55346"/>
                  </a:lnTo>
                  <a:lnTo>
                    <a:pt x="304" y="55435"/>
                  </a:lnTo>
                  <a:lnTo>
                    <a:pt x="114" y="55562"/>
                  </a:lnTo>
                  <a:lnTo>
                    <a:pt x="0" y="55740"/>
                  </a:lnTo>
                  <a:lnTo>
                    <a:pt x="152" y="55867"/>
                  </a:lnTo>
                  <a:lnTo>
                    <a:pt x="355" y="55994"/>
                  </a:lnTo>
                  <a:lnTo>
                    <a:pt x="609" y="56108"/>
                  </a:lnTo>
                  <a:lnTo>
                    <a:pt x="762" y="56172"/>
                  </a:lnTo>
                  <a:lnTo>
                    <a:pt x="914" y="56260"/>
                  </a:lnTo>
                  <a:lnTo>
                    <a:pt x="1066" y="56324"/>
                  </a:lnTo>
                  <a:lnTo>
                    <a:pt x="1333" y="56502"/>
                  </a:lnTo>
                  <a:lnTo>
                    <a:pt x="1727" y="57061"/>
                  </a:lnTo>
                  <a:lnTo>
                    <a:pt x="1790" y="57264"/>
                  </a:lnTo>
                  <a:lnTo>
                    <a:pt x="1828" y="57480"/>
                  </a:lnTo>
                  <a:lnTo>
                    <a:pt x="1828" y="57632"/>
                  </a:lnTo>
                  <a:lnTo>
                    <a:pt x="1828" y="58064"/>
                  </a:lnTo>
                  <a:lnTo>
                    <a:pt x="1828" y="58242"/>
                  </a:lnTo>
                  <a:lnTo>
                    <a:pt x="1917" y="58369"/>
                  </a:lnTo>
                  <a:lnTo>
                    <a:pt x="2133" y="58280"/>
                  </a:lnTo>
                  <a:lnTo>
                    <a:pt x="2336" y="58127"/>
                  </a:lnTo>
                  <a:lnTo>
                    <a:pt x="2616" y="57873"/>
                  </a:lnTo>
                  <a:lnTo>
                    <a:pt x="2794" y="57759"/>
                  </a:lnTo>
                  <a:lnTo>
                    <a:pt x="2984" y="57607"/>
                  </a:lnTo>
                  <a:lnTo>
                    <a:pt x="3200" y="57454"/>
                  </a:lnTo>
                  <a:lnTo>
                    <a:pt x="3403" y="57302"/>
                  </a:lnTo>
                  <a:lnTo>
                    <a:pt x="3657" y="57149"/>
                  </a:lnTo>
                  <a:lnTo>
                    <a:pt x="3898" y="56997"/>
                  </a:lnTo>
                  <a:lnTo>
                    <a:pt x="4165" y="56845"/>
                  </a:lnTo>
                  <a:lnTo>
                    <a:pt x="4470" y="56692"/>
                  </a:lnTo>
                  <a:lnTo>
                    <a:pt x="4775" y="56540"/>
                  </a:lnTo>
                  <a:lnTo>
                    <a:pt x="5118" y="56413"/>
                  </a:lnTo>
                  <a:lnTo>
                    <a:pt x="5448" y="56299"/>
                  </a:lnTo>
                  <a:lnTo>
                    <a:pt x="5791" y="56172"/>
                  </a:lnTo>
                  <a:lnTo>
                    <a:pt x="6121" y="56083"/>
                  </a:lnTo>
                  <a:lnTo>
                    <a:pt x="6400" y="55994"/>
                  </a:lnTo>
                  <a:lnTo>
                    <a:pt x="6705" y="55892"/>
                  </a:lnTo>
                  <a:lnTo>
                    <a:pt x="7010" y="55803"/>
                  </a:lnTo>
                  <a:lnTo>
                    <a:pt x="7340" y="55714"/>
                  </a:lnTo>
                  <a:lnTo>
                    <a:pt x="7670" y="55625"/>
                  </a:lnTo>
                  <a:lnTo>
                    <a:pt x="8128" y="55498"/>
                  </a:lnTo>
                  <a:lnTo>
                    <a:pt x="8648" y="55346"/>
                  </a:lnTo>
                  <a:lnTo>
                    <a:pt x="9169" y="55232"/>
                  </a:lnTo>
                  <a:lnTo>
                    <a:pt x="9715" y="55079"/>
                  </a:lnTo>
                  <a:lnTo>
                    <a:pt x="10261" y="54927"/>
                  </a:lnTo>
                  <a:lnTo>
                    <a:pt x="10820" y="54736"/>
                  </a:lnTo>
                  <a:lnTo>
                    <a:pt x="11277" y="54622"/>
                  </a:lnTo>
                  <a:lnTo>
                    <a:pt x="11633" y="54495"/>
                  </a:lnTo>
                  <a:lnTo>
                    <a:pt x="12039" y="54368"/>
                  </a:lnTo>
                  <a:lnTo>
                    <a:pt x="12369" y="54254"/>
                  </a:lnTo>
                  <a:lnTo>
                    <a:pt x="12649" y="54127"/>
                  </a:lnTo>
                  <a:lnTo>
                    <a:pt x="12954" y="54038"/>
                  </a:lnTo>
                  <a:lnTo>
                    <a:pt x="13258" y="53911"/>
                  </a:lnTo>
                  <a:lnTo>
                    <a:pt x="13563" y="53759"/>
                  </a:lnTo>
                  <a:lnTo>
                    <a:pt x="13868" y="53606"/>
                  </a:lnTo>
                  <a:lnTo>
                    <a:pt x="14198" y="53454"/>
                  </a:lnTo>
                  <a:lnTo>
                    <a:pt x="14528" y="53276"/>
                  </a:lnTo>
                  <a:lnTo>
                    <a:pt x="14897" y="53060"/>
                  </a:lnTo>
                  <a:lnTo>
                    <a:pt x="15265" y="52844"/>
                  </a:lnTo>
                  <a:lnTo>
                    <a:pt x="17399" y="51422"/>
                  </a:lnTo>
                  <a:lnTo>
                    <a:pt x="17881" y="51079"/>
                  </a:lnTo>
                  <a:lnTo>
                    <a:pt x="18376" y="50685"/>
                  </a:lnTo>
                  <a:lnTo>
                    <a:pt x="18897" y="50291"/>
                  </a:lnTo>
                  <a:lnTo>
                    <a:pt x="19405" y="49860"/>
                  </a:lnTo>
                  <a:lnTo>
                    <a:pt x="19926" y="49441"/>
                  </a:lnTo>
                  <a:lnTo>
                    <a:pt x="20472" y="48983"/>
                  </a:lnTo>
                  <a:lnTo>
                    <a:pt x="20993" y="48488"/>
                  </a:lnTo>
                  <a:lnTo>
                    <a:pt x="21513" y="47967"/>
                  </a:lnTo>
                  <a:lnTo>
                    <a:pt x="22059" y="47485"/>
                  </a:lnTo>
                  <a:lnTo>
                    <a:pt x="22517" y="47028"/>
                  </a:lnTo>
                  <a:lnTo>
                    <a:pt x="22885" y="46596"/>
                  </a:lnTo>
                  <a:lnTo>
                    <a:pt x="23253" y="46202"/>
                  </a:lnTo>
                  <a:lnTo>
                    <a:pt x="23558" y="45834"/>
                  </a:lnTo>
                  <a:lnTo>
                    <a:pt x="23799" y="455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92" name="object 420">
              <a:extLst>
                <a:ext uri="{FF2B5EF4-FFF2-40B4-BE49-F238E27FC236}">
                  <a16:creationId xmlns:a16="http://schemas.microsoft.com/office/drawing/2014/main" xmlns="" id="{533CB1EB-9BE7-C003-0511-84F15E151BC0}"/>
                </a:ext>
              </a:extLst>
            </p:cNvPr>
            <p:cNvSpPr/>
            <p:nvPr/>
          </p:nvSpPr>
          <p:spPr>
            <a:xfrm>
              <a:off x="5943417" y="6916950"/>
              <a:ext cx="55880" cy="37465"/>
            </a:xfrm>
            <a:custGeom>
              <a:avLst/>
              <a:gdLst/>
              <a:ahLst/>
              <a:cxnLst/>
              <a:rect l="l" t="t" r="r" b="b"/>
              <a:pathLst>
                <a:path w="55879" h="37465">
                  <a:moveTo>
                    <a:pt x="0" y="1828"/>
                  </a:moveTo>
                  <a:lnTo>
                    <a:pt x="330" y="1612"/>
                  </a:lnTo>
                  <a:lnTo>
                    <a:pt x="698" y="1397"/>
                  </a:lnTo>
                  <a:lnTo>
                    <a:pt x="1155" y="1155"/>
                  </a:lnTo>
                  <a:lnTo>
                    <a:pt x="1587" y="914"/>
                  </a:lnTo>
                  <a:lnTo>
                    <a:pt x="3632" y="127"/>
                  </a:lnTo>
                  <a:lnTo>
                    <a:pt x="3937" y="25"/>
                  </a:lnTo>
                  <a:lnTo>
                    <a:pt x="4203" y="0"/>
                  </a:lnTo>
                  <a:lnTo>
                    <a:pt x="4445" y="0"/>
                  </a:lnTo>
                  <a:lnTo>
                    <a:pt x="4660" y="0"/>
                  </a:lnTo>
                  <a:lnTo>
                    <a:pt x="4851" y="25"/>
                  </a:lnTo>
                  <a:lnTo>
                    <a:pt x="5003" y="127"/>
                  </a:lnTo>
                  <a:lnTo>
                    <a:pt x="5156" y="177"/>
                  </a:lnTo>
                  <a:lnTo>
                    <a:pt x="5359" y="368"/>
                  </a:lnTo>
                  <a:lnTo>
                    <a:pt x="5511" y="546"/>
                  </a:lnTo>
                  <a:lnTo>
                    <a:pt x="5575" y="673"/>
                  </a:lnTo>
                  <a:lnTo>
                    <a:pt x="5664" y="914"/>
                  </a:lnTo>
                  <a:lnTo>
                    <a:pt x="5702" y="1066"/>
                  </a:lnTo>
                  <a:lnTo>
                    <a:pt x="5727" y="1219"/>
                  </a:lnTo>
                  <a:lnTo>
                    <a:pt x="5727" y="1397"/>
                  </a:lnTo>
                  <a:lnTo>
                    <a:pt x="5727" y="1612"/>
                  </a:lnTo>
                  <a:lnTo>
                    <a:pt x="5702" y="1803"/>
                  </a:lnTo>
                  <a:lnTo>
                    <a:pt x="5702" y="2044"/>
                  </a:lnTo>
                  <a:lnTo>
                    <a:pt x="5664" y="2260"/>
                  </a:lnTo>
                  <a:lnTo>
                    <a:pt x="5638" y="2501"/>
                  </a:lnTo>
                  <a:lnTo>
                    <a:pt x="5613" y="2679"/>
                  </a:lnTo>
                  <a:lnTo>
                    <a:pt x="5613" y="2895"/>
                  </a:lnTo>
                  <a:lnTo>
                    <a:pt x="5613" y="3073"/>
                  </a:lnTo>
                  <a:lnTo>
                    <a:pt x="5638" y="3225"/>
                  </a:lnTo>
                  <a:lnTo>
                    <a:pt x="5664" y="3378"/>
                  </a:lnTo>
                  <a:lnTo>
                    <a:pt x="5727" y="3530"/>
                  </a:lnTo>
                  <a:lnTo>
                    <a:pt x="5791" y="3683"/>
                  </a:lnTo>
                  <a:lnTo>
                    <a:pt x="5854" y="3810"/>
                  </a:lnTo>
                  <a:lnTo>
                    <a:pt x="5943" y="3937"/>
                  </a:lnTo>
                  <a:lnTo>
                    <a:pt x="6121" y="4114"/>
                  </a:lnTo>
                  <a:lnTo>
                    <a:pt x="6311" y="4330"/>
                  </a:lnTo>
                  <a:lnTo>
                    <a:pt x="6527" y="4546"/>
                  </a:lnTo>
                  <a:lnTo>
                    <a:pt x="6680" y="4851"/>
                  </a:lnTo>
                  <a:lnTo>
                    <a:pt x="6769" y="5003"/>
                  </a:lnTo>
                  <a:lnTo>
                    <a:pt x="6794" y="5181"/>
                  </a:lnTo>
                  <a:lnTo>
                    <a:pt x="6858" y="5334"/>
                  </a:lnTo>
                  <a:lnTo>
                    <a:pt x="6883" y="5511"/>
                  </a:lnTo>
                  <a:lnTo>
                    <a:pt x="6921" y="5702"/>
                  </a:lnTo>
                  <a:lnTo>
                    <a:pt x="6946" y="5880"/>
                  </a:lnTo>
                  <a:lnTo>
                    <a:pt x="6985" y="6070"/>
                  </a:lnTo>
                  <a:lnTo>
                    <a:pt x="7010" y="6273"/>
                  </a:lnTo>
                  <a:lnTo>
                    <a:pt x="7010" y="6489"/>
                  </a:lnTo>
                  <a:lnTo>
                    <a:pt x="7035" y="6705"/>
                  </a:lnTo>
                  <a:lnTo>
                    <a:pt x="7073" y="6921"/>
                  </a:lnTo>
                  <a:lnTo>
                    <a:pt x="7099" y="7137"/>
                  </a:lnTo>
                  <a:lnTo>
                    <a:pt x="7099" y="7378"/>
                  </a:lnTo>
                  <a:lnTo>
                    <a:pt x="7137" y="7594"/>
                  </a:lnTo>
                  <a:lnTo>
                    <a:pt x="7162" y="7835"/>
                  </a:lnTo>
                  <a:lnTo>
                    <a:pt x="7188" y="8051"/>
                  </a:lnTo>
                  <a:lnTo>
                    <a:pt x="7251" y="8293"/>
                  </a:lnTo>
                  <a:lnTo>
                    <a:pt x="7289" y="8509"/>
                  </a:lnTo>
                  <a:lnTo>
                    <a:pt x="7340" y="8712"/>
                  </a:lnTo>
                  <a:lnTo>
                    <a:pt x="7378" y="8928"/>
                  </a:lnTo>
                  <a:lnTo>
                    <a:pt x="7442" y="9144"/>
                  </a:lnTo>
                  <a:lnTo>
                    <a:pt x="7531" y="9321"/>
                  </a:lnTo>
                  <a:lnTo>
                    <a:pt x="7620" y="9537"/>
                  </a:lnTo>
                  <a:lnTo>
                    <a:pt x="7708" y="9753"/>
                  </a:lnTo>
                  <a:lnTo>
                    <a:pt x="7835" y="9969"/>
                  </a:lnTo>
                  <a:lnTo>
                    <a:pt x="7988" y="10147"/>
                  </a:lnTo>
                  <a:lnTo>
                    <a:pt x="8229" y="10337"/>
                  </a:lnTo>
                  <a:lnTo>
                    <a:pt x="8445" y="10541"/>
                  </a:lnTo>
                  <a:lnTo>
                    <a:pt x="8686" y="10668"/>
                  </a:lnTo>
                  <a:lnTo>
                    <a:pt x="8991" y="10756"/>
                  </a:lnTo>
                  <a:lnTo>
                    <a:pt x="9271" y="10845"/>
                  </a:lnTo>
                  <a:lnTo>
                    <a:pt x="9575" y="10883"/>
                  </a:lnTo>
                  <a:lnTo>
                    <a:pt x="9842" y="10845"/>
                  </a:lnTo>
                  <a:lnTo>
                    <a:pt x="10147" y="10820"/>
                  </a:lnTo>
                  <a:lnTo>
                    <a:pt x="10426" y="10731"/>
                  </a:lnTo>
                  <a:lnTo>
                    <a:pt x="10668" y="10604"/>
                  </a:lnTo>
                  <a:lnTo>
                    <a:pt x="10947" y="10452"/>
                  </a:lnTo>
                  <a:lnTo>
                    <a:pt x="11188" y="10337"/>
                  </a:lnTo>
                  <a:lnTo>
                    <a:pt x="11366" y="10210"/>
                  </a:lnTo>
                  <a:lnTo>
                    <a:pt x="11582" y="10083"/>
                  </a:lnTo>
                  <a:lnTo>
                    <a:pt x="11760" y="9969"/>
                  </a:lnTo>
                  <a:lnTo>
                    <a:pt x="12623" y="9664"/>
                  </a:lnTo>
                  <a:lnTo>
                    <a:pt x="12801" y="9690"/>
                  </a:lnTo>
                  <a:lnTo>
                    <a:pt x="12979" y="9690"/>
                  </a:lnTo>
                  <a:lnTo>
                    <a:pt x="13195" y="9728"/>
                  </a:lnTo>
                  <a:lnTo>
                    <a:pt x="13411" y="9817"/>
                  </a:lnTo>
                  <a:lnTo>
                    <a:pt x="13627" y="9880"/>
                  </a:lnTo>
                  <a:lnTo>
                    <a:pt x="13868" y="9969"/>
                  </a:lnTo>
                  <a:lnTo>
                    <a:pt x="14109" y="10083"/>
                  </a:lnTo>
                  <a:lnTo>
                    <a:pt x="14389" y="10210"/>
                  </a:lnTo>
                  <a:lnTo>
                    <a:pt x="14655" y="10299"/>
                  </a:lnTo>
                  <a:lnTo>
                    <a:pt x="14935" y="10426"/>
                  </a:lnTo>
                  <a:lnTo>
                    <a:pt x="15240" y="10515"/>
                  </a:lnTo>
                  <a:lnTo>
                    <a:pt x="15544" y="10604"/>
                  </a:lnTo>
                  <a:lnTo>
                    <a:pt x="15824" y="10642"/>
                  </a:lnTo>
                  <a:lnTo>
                    <a:pt x="16090" y="10693"/>
                  </a:lnTo>
                  <a:lnTo>
                    <a:pt x="16332" y="10731"/>
                  </a:lnTo>
                  <a:lnTo>
                    <a:pt x="16522" y="10693"/>
                  </a:lnTo>
                  <a:lnTo>
                    <a:pt x="16700" y="10668"/>
                  </a:lnTo>
                  <a:lnTo>
                    <a:pt x="16852" y="10642"/>
                  </a:lnTo>
                  <a:lnTo>
                    <a:pt x="17005" y="10490"/>
                  </a:lnTo>
                  <a:lnTo>
                    <a:pt x="17094" y="10274"/>
                  </a:lnTo>
                  <a:lnTo>
                    <a:pt x="17157" y="10033"/>
                  </a:lnTo>
                  <a:lnTo>
                    <a:pt x="17157" y="9817"/>
                  </a:lnTo>
                  <a:lnTo>
                    <a:pt x="17132" y="9626"/>
                  </a:lnTo>
                  <a:lnTo>
                    <a:pt x="17094" y="9385"/>
                  </a:lnTo>
                  <a:lnTo>
                    <a:pt x="17043" y="9144"/>
                  </a:lnTo>
                  <a:lnTo>
                    <a:pt x="16979" y="8902"/>
                  </a:lnTo>
                  <a:lnTo>
                    <a:pt x="16916" y="8661"/>
                  </a:lnTo>
                  <a:lnTo>
                    <a:pt x="16675" y="7683"/>
                  </a:lnTo>
                  <a:lnTo>
                    <a:pt x="16700" y="7493"/>
                  </a:lnTo>
                  <a:lnTo>
                    <a:pt x="16764" y="7315"/>
                  </a:lnTo>
                  <a:lnTo>
                    <a:pt x="16789" y="7162"/>
                  </a:lnTo>
                  <a:lnTo>
                    <a:pt x="16891" y="7010"/>
                  </a:lnTo>
                  <a:lnTo>
                    <a:pt x="16979" y="6858"/>
                  </a:lnTo>
                  <a:lnTo>
                    <a:pt x="17094" y="6731"/>
                  </a:lnTo>
                  <a:lnTo>
                    <a:pt x="17221" y="6578"/>
                  </a:lnTo>
                  <a:lnTo>
                    <a:pt x="17348" y="6464"/>
                  </a:lnTo>
                  <a:lnTo>
                    <a:pt x="17462" y="6337"/>
                  </a:lnTo>
                  <a:lnTo>
                    <a:pt x="17589" y="6223"/>
                  </a:lnTo>
                  <a:lnTo>
                    <a:pt x="17741" y="6096"/>
                  </a:lnTo>
                  <a:lnTo>
                    <a:pt x="17894" y="5969"/>
                  </a:lnTo>
                  <a:lnTo>
                    <a:pt x="18046" y="5854"/>
                  </a:lnTo>
                  <a:lnTo>
                    <a:pt x="18199" y="5727"/>
                  </a:lnTo>
                  <a:lnTo>
                    <a:pt x="18351" y="5613"/>
                  </a:lnTo>
                  <a:lnTo>
                    <a:pt x="18503" y="5486"/>
                  </a:lnTo>
                  <a:lnTo>
                    <a:pt x="18656" y="5359"/>
                  </a:lnTo>
                  <a:lnTo>
                    <a:pt x="18808" y="5245"/>
                  </a:lnTo>
                  <a:lnTo>
                    <a:pt x="18961" y="5118"/>
                  </a:lnTo>
                  <a:lnTo>
                    <a:pt x="19113" y="5003"/>
                  </a:lnTo>
                  <a:lnTo>
                    <a:pt x="19265" y="4902"/>
                  </a:lnTo>
                  <a:lnTo>
                    <a:pt x="19507" y="4699"/>
                  </a:lnTo>
                  <a:lnTo>
                    <a:pt x="19659" y="4597"/>
                  </a:lnTo>
                  <a:lnTo>
                    <a:pt x="19837" y="4445"/>
                  </a:lnTo>
                  <a:lnTo>
                    <a:pt x="19989" y="4292"/>
                  </a:lnTo>
                  <a:lnTo>
                    <a:pt x="20116" y="4178"/>
                  </a:lnTo>
                  <a:lnTo>
                    <a:pt x="20243" y="4025"/>
                  </a:lnTo>
                  <a:lnTo>
                    <a:pt x="20396" y="3810"/>
                  </a:lnTo>
                  <a:lnTo>
                    <a:pt x="20447" y="3657"/>
                  </a:lnTo>
                  <a:lnTo>
                    <a:pt x="20548" y="3505"/>
                  </a:lnTo>
                  <a:lnTo>
                    <a:pt x="20637" y="3289"/>
                  </a:lnTo>
                  <a:lnTo>
                    <a:pt x="20751" y="3073"/>
                  </a:lnTo>
                  <a:lnTo>
                    <a:pt x="20853" y="2895"/>
                  </a:lnTo>
                  <a:lnTo>
                    <a:pt x="20967" y="2743"/>
                  </a:lnTo>
                  <a:lnTo>
                    <a:pt x="21094" y="2565"/>
                  </a:lnTo>
                  <a:lnTo>
                    <a:pt x="21209" y="2349"/>
                  </a:lnTo>
                  <a:lnTo>
                    <a:pt x="21361" y="2159"/>
                  </a:lnTo>
                  <a:lnTo>
                    <a:pt x="21513" y="1981"/>
                  </a:lnTo>
                  <a:lnTo>
                    <a:pt x="21640" y="1828"/>
                  </a:lnTo>
                  <a:lnTo>
                    <a:pt x="21793" y="1676"/>
                  </a:lnTo>
                  <a:lnTo>
                    <a:pt x="21945" y="1587"/>
                  </a:lnTo>
                  <a:lnTo>
                    <a:pt x="22098" y="1498"/>
                  </a:lnTo>
                  <a:lnTo>
                    <a:pt x="22250" y="1435"/>
                  </a:lnTo>
                  <a:lnTo>
                    <a:pt x="22402" y="1397"/>
                  </a:lnTo>
                  <a:lnTo>
                    <a:pt x="22580" y="1397"/>
                  </a:lnTo>
                  <a:lnTo>
                    <a:pt x="22733" y="1397"/>
                  </a:lnTo>
                  <a:lnTo>
                    <a:pt x="23837" y="2108"/>
                  </a:lnTo>
                  <a:lnTo>
                    <a:pt x="24053" y="2260"/>
                  </a:lnTo>
                  <a:lnTo>
                    <a:pt x="24257" y="2463"/>
                  </a:lnTo>
                  <a:lnTo>
                    <a:pt x="24472" y="2654"/>
                  </a:lnTo>
                  <a:lnTo>
                    <a:pt x="24688" y="2832"/>
                  </a:lnTo>
                  <a:lnTo>
                    <a:pt x="24930" y="2984"/>
                  </a:lnTo>
                  <a:lnTo>
                    <a:pt x="25146" y="3136"/>
                  </a:lnTo>
                  <a:lnTo>
                    <a:pt x="25387" y="3263"/>
                  </a:lnTo>
                  <a:lnTo>
                    <a:pt x="25628" y="3352"/>
                  </a:lnTo>
                  <a:lnTo>
                    <a:pt x="25844" y="3441"/>
                  </a:lnTo>
                  <a:lnTo>
                    <a:pt x="26123" y="3505"/>
                  </a:lnTo>
                  <a:lnTo>
                    <a:pt x="26365" y="3568"/>
                  </a:lnTo>
                  <a:lnTo>
                    <a:pt x="26644" y="3632"/>
                  </a:lnTo>
                  <a:lnTo>
                    <a:pt x="26911" y="3683"/>
                  </a:lnTo>
                  <a:lnTo>
                    <a:pt x="27190" y="3746"/>
                  </a:lnTo>
                  <a:lnTo>
                    <a:pt x="27457" y="3835"/>
                  </a:lnTo>
                  <a:lnTo>
                    <a:pt x="27762" y="3962"/>
                  </a:lnTo>
                  <a:lnTo>
                    <a:pt x="28105" y="4089"/>
                  </a:lnTo>
                  <a:lnTo>
                    <a:pt x="28435" y="4241"/>
                  </a:lnTo>
                  <a:lnTo>
                    <a:pt x="28740" y="4419"/>
                  </a:lnTo>
                  <a:lnTo>
                    <a:pt x="29044" y="4635"/>
                  </a:lnTo>
                  <a:lnTo>
                    <a:pt x="29349" y="4813"/>
                  </a:lnTo>
                  <a:lnTo>
                    <a:pt x="29591" y="5029"/>
                  </a:lnTo>
                  <a:lnTo>
                    <a:pt x="29781" y="5207"/>
                  </a:lnTo>
                  <a:lnTo>
                    <a:pt x="29997" y="5397"/>
                  </a:lnTo>
                  <a:lnTo>
                    <a:pt x="30353" y="6121"/>
                  </a:lnTo>
                  <a:lnTo>
                    <a:pt x="30391" y="6273"/>
                  </a:lnTo>
                  <a:lnTo>
                    <a:pt x="30391" y="6426"/>
                  </a:lnTo>
                  <a:lnTo>
                    <a:pt x="30353" y="6616"/>
                  </a:lnTo>
                  <a:lnTo>
                    <a:pt x="30327" y="6794"/>
                  </a:lnTo>
                  <a:lnTo>
                    <a:pt x="30302" y="6985"/>
                  </a:lnTo>
                  <a:lnTo>
                    <a:pt x="30200" y="7162"/>
                  </a:lnTo>
                  <a:lnTo>
                    <a:pt x="30149" y="7340"/>
                  </a:lnTo>
                  <a:lnTo>
                    <a:pt x="30086" y="7493"/>
                  </a:lnTo>
                  <a:lnTo>
                    <a:pt x="30048" y="7645"/>
                  </a:lnTo>
                  <a:lnTo>
                    <a:pt x="29997" y="7797"/>
                  </a:lnTo>
                  <a:lnTo>
                    <a:pt x="29997" y="7924"/>
                  </a:lnTo>
                  <a:lnTo>
                    <a:pt x="29997" y="8140"/>
                  </a:lnTo>
                  <a:lnTo>
                    <a:pt x="30086" y="8293"/>
                  </a:lnTo>
                  <a:lnTo>
                    <a:pt x="30264" y="8470"/>
                  </a:lnTo>
                  <a:lnTo>
                    <a:pt x="30416" y="8559"/>
                  </a:lnTo>
                  <a:lnTo>
                    <a:pt x="30607" y="8661"/>
                  </a:lnTo>
                  <a:lnTo>
                    <a:pt x="30911" y="8712"/>
                  </a:lnTo>
                  <a:lnTo>
                    <a:pt x="31064" y="8775"/>
                  </a:lnTo>
                  <a:lnTo>
                    <a:pt x="31242" y="8750"/>
                  </a:lnTo>
                  <a:lnTo>
                    <a:pt x="31457" y="8686"/>
                  </a:lnTo>
                  <a:lnTo>
                    <a:pt x="31673" y="8661"/>
                  </a:lnTo>
                  <a:lnTo>
                    <a:pt x="31851" y="8559"/>
                  </a:lnTo>
                  <a:lnTo>
                    <a:pt x="32004" y="8445"/>
                  </a:lnTo>
                  <a:lnTo>
                    <a:pt x="32156" y="8318"/>
                  </a:lnTo>
                  <a:lnTo>
                    <a:pt x="32308" y="8204"/>
                  </a:lnTo>
                  <a:lnTo>
                    <a:pt x="32461" y="8077"/>
                  </a:lnTo>
                  <a:lnTo>
                    <a:pt x="32588" y="7924"/>
                  </a:lnTo>
                  <a:lnTo>
                    <a:pt x="32740" y="7772"/>
                  </a:lnTo>
                  <a:lnTo>
                    <a:pt x="32854" y="7594"/>
                  </a:lnTo>
                  <a:lnTo>
                    <a:pt x="33007" y="7442"/>
                  </a:lnTo>
                  <a:lnTo>
                    <a:pt x="33134" y="7226"/>
                  </a:lnTo>
                  <a:lnTo>
                    <a:pt x="33286" y="7035"/>
                  </a:lnTo>
                  <a:lnTo>
                    <a:pt x="33401" y="6858"/>
                  </a:lnTo>
                  <a:lnTo>
                    <a:pt x="33553" y="6642"/>
                  </a:lnTo>
                  <a:lnTo>
                    <a:pt x="33680" y="6464"/>
                  </a:lnTo>
                  <a:lnTo>
                    <a:pt x="33832" y="6248"/>
                  </a:lnTo>
                  <a:lnTo>
                    <a:pt x="33959" y="6070"/>
                  </a:lnTo>
                  <a:lnTo>
                    <a:pt x="34074" y="5880"/>
                  </a:lnTo>
                  <a:lnTo>
                    <a:pt x="34226" y="5664"/>
                  </a:lnTo>
                  <a:lnTo>
                    <a:pt x="34353" y="5511"/>
                  </a:lnTo>
                  <a:lnTo>
                    <a:pt x="34467" y="5334"/>
                  </a:lnTo>
                  <a:lnTo>
                    <a:pt x="34594" y="5181"/>
                  </a:lnTo>
                  <a:lnTo>
                    <a:pt x="34721" y="5029"/>
                  </a:lnTo>
                  <a:lnTo>
                    <a:pt x="34874" y="4876"/>
                  </a:lnTo>
                  <a:lnTo>
                    <a:pt x="34988" y="4724"/>
                  </a:lnTo>
                  <a:lnTo>
                    <a:pt x="35140" y="4597"/>
                  </a:lnTo>
                  <a:lnTo>
                    <a:pt x="35331" y="4508"/>
                  </a:lnTo>
                  <a:lnTo>
                    <a:pt x="35509" y="4419"/>
                  </a:lnTo>
                  <a:lnTo>
                    <a:pt x="35687" y="4419"/>
                  </a:lnTo>
                  <a:lnTo>
                    <a:pt x="35902" y="4445"/>
                  </a:lnTo>
                  <a:lnTo>
                    <a:pt x="36118" y="4508"/>
                  </a:lnTo>
                  <a:lnTo>
                    <a:pt x="36360" y="4597"/>
                  </a:lnTo>
                  <a:lnTo>
                    <a:pt x="36664" y="4787"/>
                  </a:lnTo>
                  <a:lnTo>
                    <a:pt x="36944" y="4940"/>
                  </a:lnTo>
                  <a:lnTo>
                    <a:pt x="37274" y="5156"/>
                  </a:lnTo>
                  <a:lnTo>
                    <a:pt x="37642" y="5397"/>
                  </a:lnTo>
                  <a:lnTo>
                    <a:pt x="38036" y="5638"/>
                  </a:lnTo>
                  <a:lnTo>
                    <a:pt x="38430" y="5880"/>
                  </a:lnTo>
                  <a:lnTo>
                    <a:pt x="38887" y="6121"/>
                  </a:lnTo>
                  <a:lnTo>
                    <a:pt x="39319" y="6400"/>
                  </a:lnTo>
                  <a:lnTo>
                    <a:pt x="39776" y="6616"/>
                  </a:lnTo>
                  <a:lnTo>
                    <a:pt x="40233" y="6794"/>
                  </a:lnTo>
                  <a:lnTo>
                    <a:pt x="40690" y="7010"/>
                  </a:lnTo>
                  <a:lnTo>
                    <a:pt x="41122" y="7137"/>
                  </a:lnTo>
                  <a:lnTo>
                    <a:pt x="41541" y="7226"/>
                  </a:lnTo>
                  <a:lnTo>
                    <a:pt x="41973" y="7289"/>
                  </a:lnTo>
                  <a:lnTo>
                    <a:pt x="42341" y="7340"/>
                  </a:lnTo>
                  <a:lnTo>
                    <a:pt x="42672" y="7404"/>
                  </a:lnTo>
                  <a:lnTo>
                    <a:pt x="42976" y="7442"/>
                  </a:lnTo>
                  <a:lnTo>
                    <a:pt x="43218" y="7493"/>
                  </a:lnTo>
                  <a:lnTo>
                    <a:pt x="43370" y="7594"/>
                  </a:lnTo>
                  <a:lnTo>
                    <a:pt x="43522" y="7683"/>
                  </a:lnTo>
                  <a:lnTo>
                    <a:pt x="43586" y="7899"/>
                  </a:lnTo>
                  <a:lnTo>
                    <a:pt x="43586" y="8140"/>
                  </a:lnTo>
                  <a:lnTo>
                    <a:pt x="43497" y="8382"/>
                  </a:lnTo>
                  <a:lnTo>
                    <a:pt x="43434" y="8534"/>
                  </a:lnTo>
                  <a:lnTo>
                    <a:pt x="43370" y="8686"/>
                  </a:lnTo>
                  <a:lnTo>
                    <a:pt x="43281" y="8813"/>
                  </a:lnTo>
                  <a:lnTo>
                    <a:pt x="43218" y="8966"/>
                  </a:lnTo>
                  <a:lnTo>
                    <a:pt x="43129" y="9118"/>
                  </a:lnTo>
                  <a:lnTo>
                    <a:pt x="43040" y="9271"/>
                  </a:lnTo>
                  <a:lnTo>
                    <a:pt x="42951" y="9448"/>
                  </a:lnTo>
                  <a:lnTo>
                    <a:pt x="42849" y="9601"/>
                  </a:lnTo>
                  <a:lnTo>
                    <a:pt x="42760" y="9753"/>
                  </a:lnTo>
                  <a:lnTo>
                    <a:pt x="42672" y="9906"/>
                  </a:lnTo>
                  <a:lnTo>
                    <a:pt x="42583" y="10058"/>
                  </a:lnTo>
                  <a:lnTo>
                    <a:pt x="42519" y="10236"/>
                  </a:lnTo>
                  <a:lnTo>
                    <a:pt x="42430" y="10363"/>
                  </a:lnTo>
                  <a:lnTo>
                    <a:pt x="42367" y="10515"/>
                  </a:lnTo>
                  <a:lnTo>
                    <a:pt x="42341" y="10668"/>
                  </a:lnTo>
                  <a:lnTo>
                    <a:pt x="42278" y="10820"/>
                  </a:lnTo>
                  <a:lnTo>
                    <a:pt x="42240" y="10972"/>
                  </a:lnTo>
                  <a:lnTo>
                    <a:pt x="42189" y="11150"/>
                  </a:lnTo>
                  <a:lnTo>
                    <a:pt x="42189" y="11303"/>
                  </a:lnTo>
                  <a:lnTo>
                    <a:pt x="42189" y="11518"/>
                  </a:lnTo>
                  <a:lnTo>
                    <a:pt x="42189" y="11709"/>
                  </a:lnTo>
                  <a:lnTo>
                    <a:pt x="42240" y="11912"/>
                  </a:lnTo>
                  <a:lnTo>
                    <a:pt x="42341" y="12103"/>
                  </a:lnTo>
                  <a:lnTo>
                    <a:pt x="42430" y="12280"/>
                  </a:lnTo>
                  <a:lnTo>
                    <a:pt x="42519" y="12471"/>
                  </a:lnTo>
                  <a:lnTo>
                    <a:pt x="42672" y="12649"/>
                  </a:lnTo>
                  <a:lnTo>
                    <a:pt x="42824" y="12801"/>
                  </a:lnTo>
                  <a:lnTo>
                    <a:pt x="42976" y="12979"/>
                  </a:lnTo>
                  <a:lnTo>
                    <a:pt x="43192" y="13106"/>
                  </a:lnTo>
                  <a:lnTo>
                    <a:pt x="43370" y="13258"/>
                  </a:lnTo>
                  <a:lnTo>
                    <a:pt x="43586" y="13411"/>
                  </a:lnTo>
                  <a:lnTo>
                    <a:pt x="43827" y="13538"/>
                  </a:lnTo>
                  <a:lnTo>
                    <a:pt x="44043" y="13652"/>
                  </a:lnTo>
                  <a:lnTo>
                    <a:pt x="44284" y="13741"/>
                  </a:lnTo>
                  <a:lnTo>
                    <a:pt x="44564" y="13843"/>
                  </a:lnTo>
                  <a:lnTo>
                    <a:pt x="44805" y="13893"/>
                  </a:lnTo>
                  <a:lnTo>
                    <a:pt x="45085" y="13957"/>
                  </a:lnTo>
                  <a:lnTo>
                    <a:pt x="45351" y="14020"/>
                  </a:lnTo>
                  <a:lnTo>
                    <a:pt x="45631" y="14046"/>
                  </a:lnTo>
                  <a:lnTo>
                    <a:pt x="45872" y="14109"/>
                  </a:lnTo>
                  <a:lnTo>
                    <a:pt x="46088" y="14147"/>
                  </a:lnTo>
                  <a:lnTo>
                    <a:pt x="46304" y="14173"/>
                  </a:lnTo>
                  <a:lnTo>
                    <a:pt x="46482" y="14198"/>
                  </a:lnTo>
                  <a:lnTo>
                    <a:pt x="46723" y="14262"/>
                  </a:lnTo>
                  <a:lnTo>
                    <a:pt x="46939" y="14325"/>
                  </a:lnTo>
                  <a:lnTo>
                    <a:pt x="47066" y="14351"/>
                  </a:lnTo>
                  <a:lnTo>
                    <a:pt x="47269" y="14452"/>
                  </a:lnTo>
                  <a:lnTo>
                    <a:pt x="47396" y="14503"/>
                  </a:lnTo>
                  <a:lnTo>
                    <a:pt x="47637" y="14566"/>
                  </a:lnTo>
                  <a:lnTo>
                    <a:pt x="47790" y="14605"/>
                  </a:lnTo>
                  <a:lnTo>
                    <a:pt x="47917" y="14630"/>
                  </a:lnTo>
                  <a:lnTo>
                    <a:pt x="48437" y="14630"/>
                  </a:lnTo>
                  <a:lnTo>
                    <a:pt x="48704" y="14605"/>
                  </a:lnTo>
                  <a:lnTo>
                    <a:pt x="48856" y="14566"/>
                  </a:lnTo>
                  <a:lnTo>
                    <a:pt x="49009" y="14566"/>
                  </a:lnTo>
                  <a:lnTo>
                    <a:pt x="49161" y="14541"/>
                  </a:lnTo>
                  <a:lnTo>
                    <a:pt x="49314" y="14503"/>
                  </a:lnTo>
                  <a:lnTo>
                    <a:pt x="49504" y="14503"/>
                  </a:lnTo>
                  <a:lnTo>
                    <a:pt x="49657" y="14478"/>
                  </a:lnTo>
                  <a:lnTo>
                    <a:pt x="49834" y="14478"/>
                  </a:lnTo>
                  <a:lnTo>
                    <a:pt x="49987" y="14452"/>
                  </a:lnTo>
                  <a:lnTo>
                    <a:pt x="50139" y="14452"/>
                  </a:lnTo>
                  <a:lnTo>
                    <a:pt x="50292" y="14452"/>
                  </a:lnTo>
                  <a:lnTo>
                    <a:pt x="50444" y="14452"/>
                  </a:lnTo>
                  <a:lnTo>
                    <a:pt x="50596" y="14478"/>
                  </a:lnTo>
                  <a:lnTo>
                    <a:pt x="51536" y="15671"/>
                  </a:lnTo>
                  <a:lnTo>
                    <a:pt x="51536" y="15976"/>
                  </a:lnTo>
                  <a:lnTo>
                    <a:pt x="51536" y="16738"/>
                  </a:lnTo>
                  <a:lnTo>
                    <a:pt x="51536" y="17348"/>
                  </a:lnTo>
                  <a:lnTo>
                    <a:pt x="51536" y="18008"/>
                  </a:lnTo>
                  <a:lnTo>
                    <a:pt x="51574" y="18262"/>
                  </a:lnTo>
                  <a:lnTo>
                    <a:pt x="51600" y="18503"/>
                  </a:lnTo>
                  <a:lnTo>
                    <a:pt x="51663" y="18745"/>
                  </a:lnTo>
                  <a:lnTo>
                    <a:pt x="51689" y="18961"/>
                  </a:lnTo>
                  <a:lnTo>
                    <a:pt x="51790" y="19138"/>
                  </a:lnTo>
                  <a:lnTo>
                    <a:pt x="51879" y="19329"/>
                  </a:lnTo>
                  <a:lnTo>
                    <a:pt x="51968" y="19507"/>
                  </a:lnTo>
                  <a:lnTo>
                    <a:pt x="52057" y="19659"/>
                  </a:lnTo>
                  <a:lnTo>
                    <a:pt x="52184" y="19812"/>
                  </a:lnTo>
                  <a:lnTo>
                    <a:pt x="52298" y="19964"/>
                  </a:lnTo>
                  <a:lnTo>
                    <a:pt x="52425" y="20116"/>
                  </a:lnTo>
                  <a:lnTo>
                    <a:pt x="52552" y="20243"/>
                  </a:lnTo>
                  <a:lnTo>
                    <a:pt x="52666" y="20396"/>
                  </a:lnTo>
                  <a:lnTo>
                    <a:pt x="52755" y="20574"/>
                  </a:lnTo>
                  <a:lnTo>
                    <a:pt x="52793" y="20751"/>
                  </a:lnTo>
                  <a:lnTo>
                    <a:pt x="52857" y="20904"/>
                  </a:lnTo>
                  <a:lnTo>
                    <a:pt x="52857" y="21094"/>
                  </a:lnTo>
                  <a:lnTo>
                    <a:pt x="52857" y="21272"/>
                  </a:lnTo>
                  <a:lnTo>
                    <a:pt x="52857" y="21463"/>
                  </a:lnTo>
                  <a:lnTo>
                    <a:pt x="52819" y="21640"/>
                  </a:lnTo>
                  <a:lnTo>
                    <a:pt x="52755" y="21818"/>
                  </a:lnTo>
                  <a:lnTo>
                    <a:pt x="52730" y="22034"/>
                  </a:lnTo>
                  <a:lnTo>
                    <a:pt x="52641" y="22275"/>
                  </a:lnTo>
                  <a:lnTo>
                    <a:pt x="52489" y="22580"/>
                  </a:lnTo>
                  <a:lnTo>
                    <a:pt x="52362" y="22885"/>
                  </a:lnTo>
                  <a:lnTo>
                    <a:pt x="52209" y="23164"/>
                  </a:lnTo>
                  <a:lnTo>
                    <a:pt x="51993" y="23444"/>
                  </a:lnTo>
                  <a:lnTo>
                    <a:pt x="51790" y="23749"/>
                  </a:lnTo>
                  <a:lnTo>
                    <a:pt x="51574" y="23926"/>
                  </a:lnTo>
                  <a:lnTo>
                    <a:pt x="51384" y="24079"/>
                  </a:lnTo>
                  <a:lnTo>
                    <a:pt x="51206" y="24231"/>
                  </a:lnTo>
                  <a:lnTo>
                    <a:pt x="51028" y="24358"/>
                  </a:lnTo>
                  <a:lnTo>
                    <a:pt x="50876" y="24447"/>
                  </a:lnTo>
                  <a:lnTo>
                    <a:pt x="50723" y="24536"/>
                  </a:lnTo>
                  <a:lnTo>
                    <a:pt x="50533" y="24599"/>
                  </a:lnTo>
                  <a:lnTo>
                    <a:pt x="50380" y="24688"/>
                  </a:lnTo>
                  <a:lnTo>
                    <a:pt x="50228" y="24752"/>
                  </a:lnTo>
                  <a:lnTo>
                    <a:pt x="50076" y="24815"/>
                  </a:lnTo>
                  <a:lnTo>
                    <a:pt x="49923" y="24866"/>
                  </a:lnTo>
                  <a:lnTo>
                    <a:pt x="49314" y="25234"/>
                  </a:lnTo>
                  <a:lnTo>
                    <a:pt x="49199" y="25387"/>
                  </a:lnTo>
                  <a:lnTo>
                    <a:pt x="49199" y="25577"/>
                  </a:lnTo>
                  <a:lnTo>
                    <a:pt x="49314" y="25755"/>
                  </a:lnTo>
                  <a:lnTo>
                    <a:pt x="49377" y="25882"/>
                  </a:lnTo>
                  <a:lnTo>
                    <a:pt x="49504" y="25996"/>
                  </a:lnTo>
                  <a:lnTo>
                    <a:pt x="49618" y="26123"/>
                  </a:lnTo>
                  <a:lnTo>
                    <a:pt x="49898" y="26365"/>
                  </a:lnTo>
                  <a:lnTo>
                    <a:pt x="50076" y="26492"/>
                  </a:lnTo>
                  <a:lnTo>
                    <a:pt x="50228" y="26606"/>
                  </a:lnTo>
                  <a:lnTo>
                    <a:pt x="50419" y="26733"/>
                  </a:lnTo>
                  <a:lnTo>
                    <a:pt x="50622" y="26847"/>
                  </a:lnTo>
                  <a:lnTo>
                    <a:pt x="50838" y="26974"/>
                  </a:lnTo>
                  <a:lnTo>
                    <a:pt x="51053" y="27101"/>
                  </a:lnTo>
                  <a:lnTo>
                    <a:pt x="51269" y="27190"/>
                  </a:lnTo>
                  <a:lnTo>
                    <a:pt x="51485" y="27305"/>
                  </a:lnTo>
                  <a:lnTo>
                    <a:pt x="51689" y="27406"/>
                  </a:lnTo>
                  <a:lnTo>
                    <a:pt x="51943" y="27495"/>
                  </a:lnTo>
                  <a:lnTo>
                    <a:pt x="52146" y="27584"/>
                  </a:lnTo>
                  <a:lnTo>
                    <a:pt x="52400" y="27673"/>
                  </a:lnTo>
                  <a:lnTo>
                    <a:pt x="52666" y="27736"/>
                  </a:lnTo>
                  <a:lnTo>
                    <a:pt x="52946" y="27825"/>
                  </a:lnTo>
                  <a:lnTo>
                    <a:pt x="53213" y="27889"/>
                  </a:lnTo>
                  <a:lnTo>
                    <a:pt x="53517" y="27914"/>
                  </a:lnTo>
                  <a:lnTo>
                    <a:pt x="53797" y="27978"/>
                  </a:lnTo>
                  <a:lnTo>
                    <a:pt x="54038" y="28016"/>
                  </a:lnTo>
                  <a:lnTo>
                    <a:pt x="54254" y="28041"/>
                  </a:lnTo>
                  <a:lnTo>
                    <a:pt x="54432" y="28067"/>
                  </a:lnTo>
                  <a:lnTo>
                    <a:pt x="54584" y="28105"/>
                  </a:lnTo>
                  <a:lnTo>
                    <a:pt x="54864" y="28168"/>
                  </a:lnTo>
                  <a:lnTo>
                    <a:pt x="55041" y="28257"/>
                  </a:lnTo>
                  <a:lnTo>
                    <a:pt x="55194" y="28346"/>
                  </a:lnTo>
                  <a:lnTo>
                    <a:pt x="55321" y="28524"/>
                  </a:lnTo>
                  <a:lnTo>
                    <a:pt x="55346" y="28930"/>
                  </a:lnTo>
                  <a:lnTo>
                    <a:pt x="55321" y="29083"/>
                  </a:lnTo>
                  <a:lnTo>
                    <a:pt x="55295" y="29235"/>
                  </a:lnTo>
                  <a:lnTo>
                    <a:pt x="55257" y="29413"/>
                  </a:lnTo>
                  <a:lnTo>
                    <a:pt x="55194" y="29565"/>
                  </a:lnTo>
                  <a:lnTo>
                    <a:pt x="55168" y="29743"/>
                  </a:lnTo>
                  <a:lnTo>
                    <a:pt x="55143" y="29895"/>
                  </a:lnTo>
                  <a:lnTo>
                    <a:pt x="55105" y="30048"/>
                  </a:lnTo>
                  <a:lnTo>
                    <a:pt x="55079" y="30200"/>
                  </a:lnTo>
                  <a:lnTo>
                    <a:pt x="55041" y="30391"/>
                  </a:lnTo>
                  <a:lnTo>
                    <a:pt x="55041" y="30543"/>
                  </a:lnTo>
                  <a:lnTo>
                    <a:pt x="55041" y="30721"/>
                  </a:lnTo>
                  <a:lnTo>
                    <a:pt x="55105" y="30937"/>
                  </a:lnTo>
                  <a:lnTo>
                    <a:pt x="55143" y="31153"/>
                  </a:lnTo>
                  <a:lnTo>
                    <a:pt x="55168" y="31394"/>
                  </a:lnTo>
                  <a:lnTo>
                    <a:pt x="55194" y="31635"/>
                  </a:lnTo>
                  <a:lnTo>
                    <a:pt x="55257" y="31877"/>
                  </a:lnTo>
                  <a:lnTo>
                    <a:pt x="55295" y="32092"/>
                  </a:lnTo>
                  <a:lnTo>
                    <a:pt x="55295" y="32308"/>
                  </a:lnTo>
                  <a:lnTo>
                    <a:pt x="55295" y="32943"/>
                  </a:lnTo>
                  <a:lnTo>
                    <a:pt x="55295" y="33159"/>
                  </a:lnTo>
                  <a:lnTo>
                    <a:pt x="55232" y="33464"/>
                  </a:lnTo>
                  <a:lnTo>
                    <a:pt x="55168" y="33858"/>
                  </a:lnTo>
                  <a:lnTo>
                    <a:pt x="55105" y="34226"/>
                  </a:lnTo>
                  <a:lnTo>
                    <a:pt x="55016" y="34658"/>
                  </a:lnTo>
                  <a:lnTo>
                    <a:pt x="54889" y="35077"/>
                  </a:lnTo>
                  <a:lnTo>
                    <a:pt x="54775" y="35534"/>
                  </a:lnTo>
                  <a:lnTo>
                    <a:pt x="54686" y="35902"/>
                  </a:lnTo>
                  <a:lnTo>
                    <a:pt x="54622" y="36207"/>
                  </a:lnTo>
                  <a:lnTo>
                    <a:pt x="54559" y="36512"/>
                  </a:lnTo>
                  <a:lnTo>
                    <a:pt x="54533" y="36753"/>
                  </a:lnTo>
                  <a:lnTo>
                    <a:pt x="54495" y="369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93" name="object 421">
              <a:extLst>
                <a:ext uri="{FF2B5EF4-FFF2-40B4-BE49-F238E27FC236}">
                  <a16:creationId xmlns:a16="http://schemas.microsoft.com/office/drawing/2014/main" xmlns="" id="{1F68DF1C-7B4C-3B30-6207-A68AA6B99595}"/>
                </a:ext>
              </a:extLst>
            </p:cNvPr>
            <p:cNvSpPr/>
            <p:nvPr/>
          </p:nvSpPr>
          <p:spPr>
            <a:xfrm>
              <a:off x="5911563" y="6921741"/>
              <a:ext cx="24765" cy="17780"/>
            </a:xfrm>
            <a:custGeom>
              <a:avLst/>
              <a:gdLst/>
              <a:ahLst/>
              <a:cxnLst/>
              <a:rect l="l" t="t" r="r" b="b"/>
              <a:pathLst>
                <a:path w="24764" h="17779">
                  <a:moveTo>
                    <a:pt x="24752" y="8559"/>
                  </a:moveTo>
                  <a:lnTo>
                    <a:pt x="24574" y="8432"/>
                  </a:lnTo>
                  <a:lnTo>
                    <a:pt x="24320" y="8280"/>
                  </a:lnTo>
                  <a:lnTo>
                    <a:pt x="24079" y="8102"/>
                  </a:lnTo>
                  <a:lnTo>
                    <a:pt x="23837" y="7886"/>
                  </a:lnTo>
                  <a:lnTo>
                    <a:pt x="23533" y="7670"/>
                  </a:lnTo>
                  <a:lnTo>
                    <a:pt x="23202" y="7404"/>
                  </a:lnTo>
                  <a:lnTo>
                    <a:pt x="22860" y="7162"/>
                  </a:lnTo>
                  <a:lnTo>
                    <a:pt x="22555" y="6857"/>
                  </a:lnTo>
                  <a:lnTo>
                    <a:pt x="22288" y="6553"/>
                  </a:lnTo>
                  <a:lnTo>
                    <a:pt x="21983" y="6248"/>
                  </a:lnTo>
                  <a:lnTo>
                    <a:pt x="21767" y="5968"/>
                  </a:lnTo>
                  <a:lnTo>
                    <a:pt x="21640" y="5689"/>
                  </a:lnTo>
                  <a:lnTo>
                    <a:pt x="21488" y="5422"/>
                  </a:lnTo>
                  <a:lnTo>
                    <a:pt x="21399" y="5206"/>
                  </a:lnTo>
                  <a:lnTo>
                    <a:pt x="21374" y="5029"/>
                  </a:lnTo>
                  <a:lnTo>
                    <a:pt x="21310" y="4813"/>
                  </a:lnTo>
                  <a:lnTo>
                    <a:pt x="21272" y="4622"/>
                  </a:lnTo>
                  <a:lnTo>
                    <a:pt x="21221" y="4419"/>
                  </a:lnTo>
                  <a:lnTo>
                    <a:pt x="21183" y="4229"/>
                  </a:lnTo>
                  <a:lnTo>
                    <a:pt x="21158" y="3962"/>
                  </a:lnTo>
                  <a:lnTo>
                    <a:pt x="21094" y="3657"/>
                  </a:lnTo>
                  <a:lnTo>
                    <a:pt x="21069" y="3352"/>
                  </a:lnTo>
                  <a:lnTo>
                    <a:pt x="21005" y="3009"/>
                  </a:lnTo>
                  <a:lnTo>
                    <a:pt x="20942" y="2679"/>
                  </a:lnTo>
                  <a:lnTo>
                    <a:pt x="20878" y="2311"/>
                  </a:lnTo>
                  <a:lnTo>
                    <a:pt x="20815" y="2006"/>
                  </a:lnTo>
                  <a:lnTo>
                    <a:pt x="20726" y="1727"/>
                  </a:lnTo>
                  <a:lnTo>
                    <a:pt x="20662" y="1460"/>
                  </a:lnTo>
                  <a:lnTo>
                    <a:pt x="20574" y="1244"/>
                  </a:lnTo>
                  <a:lnTo>
                    <a:pt x="20485" y="1066"/>
                  </a:lnTo>
                  <a:lnTo>
                    <a:pt x="20421" y="914"/>
                  </a:lnTo>
                  <a:lnTo>
                    <a:pt x="20332" y="761"/>
                  </a:lnTo>
                  <a:lnTo>
                    <a:pt x="20205" y="634"/>
                  </a:lnTo>
                  <a:lnTo>
                    <a:pt x="20116" y="507"/>
                  </a:lnTo>
                  <a:lnTo>
                    <a:pt x="19964" y="393"/>
                  </a:lnTo>
                  <a:lnTo>
                    <a:pt x="19786" y="266"/>
                  </a:lnTo>
                  <a:lnTo>
                    <a:pt x="19634" y="152"/>
                  </a:lnTo>
                  <a:lnTo>
                    <a:pt x="19418" y="88"/>
                  </a:lnTo>
                  <a:lnTo>
                    <a:pt x="19202" y="25"/>
                  </a:lnTo>
                  <a:lnTo>
                    <a:pt x="18986" y="0"/>
                  </a:lnTo>
                  <a:lnTo>
                    <a:pt x="18783" y="25"/>
                  </a:lnTo>
                  <a:lnTo>
                    <a:pt x="18567" y="50"/>
                  </a:lnTo>
                  <a:lnTo>
                    <a:pt x="17741" y="965"/>
                  </a:lnTo>
                  <a:lnTo>
                    <a:pt x="17653" y="1181"/>
                  </a:lnTo>
                  <a:lnTo>
                    <a:pt x="17564" y="1422"/>
                  </a:lnTo>
                  <a:lnTo>
                    <a:pt x="17500" y="1701"/>
                  </a:lnTo>
                  <a:lnTo>
                    <a:pt x="17221" y="2527"/>
                  </a:lnTo>
                  <a:lnTo>
                    <a:pt x="17132" y="2793"/>
                  </a:lnTo>
                  <a:lnTo>
                    <a:pt x="16979" y="3073"/>
                  </a:lnTo>
                  <a:lnTo>
                    <a:pt x="16827" y="3352"/>
                  </a:lnTo>
                  <a:lnTo>
                    <a:pt x="16675" y="3594"/>
                  </a:lnTo>
                  <a:lnTo>
                    <a:pt x="16522" y="3835"/>
                  </a:lnTo>
                  <a:lnTo>
                    <a:pt x="16344" y="4051"/>
                  </a:lnTo>
                  <a:lnTo>
                    <a:pt x="16154" y="4267"/>
                  </a:lnTo>
                  <a:lnTo>
                    <a:pt x="15976" y="4444"/>
                  </a:lnTo>
                  <a:lnTo>
                    <a:pt x="15786" y="4597"/>
                  </a:lnTo>
                  <a:lnTo>
                    <a:pt x="15608" y="4749"/>
                  </a:lnTo>
                  <a:lnTo>
                    <a:pt x="15430" y="4838"/>
                  </a:lnTo>
                  <a:lnTo>
                    <a:pt x="15278" y="4902"/>
                  </a:lnTo>
                  <a:lnTo>
                    <a:pt x="15087" y="4965"/>
                  </a:lnTo>
                  <a:lnTo>
                    <a:pt x="14846" y="4927"/>
                  </a:lnTo>
                  <a:lnTo>
                    <a:pt x="14719" y="4902"/>
                  </a:lnTo>
                  <a:lnTo>
                    <a:pt x="14541" y="4749"/>
                  </a:lnTo>
                  <a:lnTo>
                    <a:pt x="14363" y="4571"/>
                  </a:lnTo>
                  <a:lnTo>
                    <a:pt x="14173" y="4356"/>
                  </a:lnTo>
                  <a:lnTo>
                    <a:pt x="13995" y="4203"/>
                  </a:lnTo>
                  <a:lnTo>
                    <a:pt x="13779" y="4114"/>
                  </a:lnTo>
                  <a:lnTo>
                    <a:pt x="13652" y="4076"/>
                  </a:lnTo>
                  <a:lnTo>
                    <a:pt x="13411" y="4076"/>
                  </a:lnTo>
                  <a:lnTo>
                    <a:pt x="13144" y="4140"/>
                  </a:lnTo>
                  <a:lnTo>
                    <a:pt x="12992" y="4203"/>
                  </a:lnTo>
                  <a:lnTo>
                    <a:pt x="12712" y="4317"/>
                  </a:lnTo>
                  <a:lnTo>
                    <a:pt x="12560" y="4381"/>
                  </a:lnTo>
                  <a:lnTo>
                    <a:pt x="12382" y="4470"/>
                  </a:lnTo>
                  <a:lnTo>
                    <a:pt x="12230" y="4571"/>
                  </a:lnTo>
                  <a:lnTo>
                    <a:pt x="12077" y="4660"/>
                  </a:lnTo>
                  <a:lnTo>
                    <a:pt x="11887" y="4775"/>
                  </a:lnTo>
                  <a:lnTo>
                    <a:pt x="11734" y="4876"/>
                  </a:lnTo>
                  <a:lnTo>
                    <a:pt x="11557" y="4965"/>
                  </a:lnTo>
                  <a:lnTo>
                    <a:pt x="11366" y="5079"/>
                  </a:lnTo>
                  <a:lnTo>
                    <a:pt x="11188" y="5181"/>
                  </a:lnTo>
                  <a:lnTo>
                    <a:pt x="11010" y="5270"/>
                  </a:lnTo>
                  <a:lnTo>
                    <a:pt x="10795" y="5359"/>
                  </a:lnTo>
                  <a:lnTo>
                    <a:pt x="10604" y="5448"/>
                  </a:lnTo>
                  <a:lnTo>
                    <a:pt x="10401" y="5537"/>
                  </a:lnTo>
                  <a:lnTo>
                    <a:pt x="10147" y="5600"/>
                  </a:lnTo>
                  <a:lnTo>
                    <a:pt x="9944" y="5664"/>
                  </a:lnTo>
                  <a:lnTo>
                    <a:pt x="9690" y="5753"/>
                  </a:lnTo>
                  <a:lnTo>
                    <a:pt x="9486" y="5816"/>
                  </a:lnTo>
                  <a:lnTo>
                    <a:pt x="9232" y="5880"/>
                  </a:lnTo>
                  <a:lnTo>
                    <a:pt x="9029" y="5943"/>
                  </a:lnTo>
                  <a:lnTo>
                    <a:pt x="8813" y="6032"/>
                  </a:lnTo>
                  <a:lnTo>
                    <a:pt x="8597" y="6121"/>
                  </a:lnTo>
                  <a:lnTo>
                    <a:pt x="8420" y="6248"/>
                  </a:lnTo>
                  <a:lnTo>
                    <a:pt x="8229" y="6362"/>
                  </a:lnTo>
                  <a:lnTo>
                    <a:pt x="8077" y="6515"/>
                  </a:lnTo>
                  <a:lnTo>
                    <a:pt x="7924" y="6667"/>
                  </a:lnTo>
                  <a:lnTo>
                    <a:pt x="7835" y="6883"/>
                  </a:lnTo>
                  <a:lnTo>
                    <a:pt x="7747" y="7099"/>
                  </a:lnTo>
                  <a:lnTo>
                    <a:pt x="7658" y="7277"/>
                  </a:lnTo>
                  <a:lnTo>
                    <a:pt x="7556" y="7492"/>
                  </a:lnTo>
                  <a:lnTo>
                    <a:pt x="7467" y="7734"/>
                  </a:lnTo>
                  <a:lnTo>
                    <a:pt x="7404" y="7924"/>
                  </a:lnTo>
                  <a:lnTo>
                    <a:pt x="7315" y="8077"/>
                  </a:lnTo>
                  <a:lnTo>
                    <a:pt x="7226" y="8229"/>
                  </a:lnTo>
                  <a:lnTo>
                    <a:pt x="7048" y="8432"/>
                  </a:lnTo>
                  <a:lnTo>
                    <a:pt x="6858" y="8585"/>
                  </a:lnTo>
                  <a:lnTo>
                    <a:pt x="6642" y="8686"/>
                  </a:lnTo>
                  <a:lnTo>
                    <a:pt x="6464" y="8712"/>
                  </a:lnTo>
                  <a:lnTo>
                    <a:pt x="6286" y="8712"/>
                  </a:lnTo>
                  <a:lnTo>
                    <a:pt x="6070" y="8737"/>
                  </a:lnTo>
                  <a:lnTo>
                    <a:pt x="5829" y="8712"/>
                  </a:lnTo>
                  <a:lnTo>
                    <a:pt x="5549" y="8686"/>
                  </a:lnTo>
                  <a:lnTo>
                    <a:pt x="5308" y="8648"/>
                  </a:lnTo>
                  <a:lnTo>
                    <a:pt x="5067" y="8648"/>
                  </a:lnTo>
                  <a:lnTo>
                    <a:pt x="4813" y="8623"/>
                  </a:lnTo>
                  <a:lnTo>
                    <a:pt x="4610" y="8623"/>
                  </a:lnTo>
                  <a:lnTo>
                    <a:pt x="4419" y="8585"/>
                  </a:lnTo>
                  <a:lnTo>
                    <a:pt x="4152" y="8623"/>
                  </a:lnTo>
                  <a:lnTo>
                    <a:pt x="4025" y="8648"/>
                  </a:lnTo>
                  <a:lnTo>
                    <a:pt x="3784" y="8737"/>
                  </a:lnTo>
                  <a:lnTo>
                    <a:pt x="3568" y="8889"/>
                  </a:lnTo>
                  <a:lnTo>
                    <a:pt x="3327" y="9080"/>
                  </a:lnTo>
                  <a:lnTo>
                    <a:pt x="3238" y="9232"/>
                  </a:lnTo>
                  <a:lnTo>
                    <a:pt x="3136" y="9385"/>
                  </a:lnTo>
                  <a:lnTo>
                    <a:pt x="3022" y="9651"/>
                  </a:lnTo>
                  <a:lnTo>
                    <a:pt x="2959" y="9804"/>
                  </a:lnTo>
                  <a:lnTo>
                    <a:pt x="2933" y="9956"/>
                  </a:lnTo>
                  <a:lnTo>
                    <a:pt x="2895" y="10083"/>
                  </a:lnTo>
                  <a:lnTo>
                    <a:pt x="2870" y="10236"/>
                  </a:lnTo>
                  <a:lnTo>
                    <a:pt x="2832" y="10363"/>
                  </a:lnTo>
                  <a:lnTo>
                    <a:pt x="2832" y="10604"/>
                  </a:lnTo>
                  <a:lnTo>
                    <a:pt x="2895" y="10845"/>
                  </a:lnTo>
                  <a:lnTo>
                    <a:pt x="2933" y="10972"/>
                  </a:lnTo>
                  <a:lnTo>
                    <a:pt x="3111" y="11214"/>
                  </a:lnTo>
                  <a:lnTo>
                    <a:pt x="3352" y="11480"/>
                  </a:lnTo>
                  <a:lnTo>
                    <a:pt x="3505" y="11633"/>
                  </a:lnTo>
                  <a:lnTo>
                    <a:pt x="3657" y="11785"/>
                  </a:lnTo>
                  <a:lnTo>
                    <a:pt x="3848" y="11937"/>
                  </a:lnTo>
                  <a:lnTo>
                    <a:pt x="4000" y="12128"/>
                  </a:lnTo>
                  <a:lnTo>
                    <a:pt x="4178" y="12280"/>
                  </a:lnTo>
                  <a:lnTo>
                    <a:pt x="4330" y="12458"/>
                  </a:lnTo>
                  <a:lnTo>
                    <a:pt x="4419" y="12611"/>
                  </a:lnTo>
                  <a:lnTo>
                    <a:pt x="4546" y="12763"/>
                  </a:lnTo>
                  <a:lnTo>
                    <a:pt x="4610" y="12915"/>
                  </a:lnTo>
                  <a:lnTo>
                    <a:pt x="4635" y="13042"/>
                  </a:lnTo>
                  <a:lnTo>
                    <a:pt x="4699" y="13284"/>
                  </a:lnTo>
                  <a:lnTo>
                    <a:pt x="4699" y="13411"/>
                  </a:lnTo>
                  <a:lnTo>
                    <a:pt x="4635" y="13677"/>
                  </a:lnTo>
                  <a:lnTo>
                    <a:pt x="3505" y="14960"/>
                  </a:lnTo>
                  <a:lnTo>
                    <a:pt x="3289" y="15112"/>
                  </a:lnTo>
                  <a:lnTo>
                    <a:pt x="3086" y="15265"/>
                  </a:lnTo>
                  <a:lnTo>
                    <a:pt x="2870" y="15354"/>
                  </a:lnTo>
                  <a:lnTo>
                    <a:pt x="2654" y="15443"/>
                  </a:lnTo>
                  <a:lnTo>
                    <a:pt x="2476" y="15544"/>
                  </a:lnTo>
                  <a:lnTo>
                    <a:pt x="2286" y="15595"/>
                  </a:lnTo>
                  <a:lnTo>
                    <a:pt x="2108" y="15633"/>
                  </a:lnTo>
                  <a:lnTo>
                    <a:pt x="1955" y="15697"/>
                  </a:lnTo>
                  <a:lnTo>
                    <a:pt x="1803" y="15697"/>
                  </a:lnTo>
                  <a:lnTo>
                    <a:pt x="1651" y="15722"/>
                  </a:lnTo>
                  <a:lnTo>
                    <a:pt x="1498" y="15747"/>
                  </a:lnTo>
                  <a:lnTo>
                    <a:pt x="1346" y="15747"/>
                  </a:lnTo>
                  <a:lnTo>
                    <a:pt x="1193" y="15786"/>
                  </a:lnTo>
                  <a:lnTo>
                    <a:pt x="1066" y="15811"/>
                  </a:lnTo>
                  <a:lnTo>
                    <a:pt x="914" y="15849"/>
                  </a:lnTo>
                  <a:lnTo>
                    <a:pt x="762" y="15874"/>
                  </a:lnTo>
                  <a:lnTo>
                    <a:pt x="520" y="16001"/>
                  </a:lnTo>
                  <a:lnTo>
                    <a:pt x="393" y="16090"/>
                  </a:lnTo>
                  <a:lnTo>
                    <a:pt x="304" y="16243"/>
                  </a:lnTo>
                  <a:lnTo>
                    <a:pt x="215" y="16395"/>
                  </a:lnTo>
                  <a:lnTo>
                    <a:pt x="127" y="16573"/>
                  </a:lnTo>
                  <a:lnTo>
                    <a:pt x="63" y="16789"/>
                  </a:lnTo>
                  <a:lnTo>
                    <a:pt x="38" y="17030"/>
                  </a:lnTo>
                  <a:lnTo>
                    <a:pt x="0" y="17271"/>
                  </a:lnTo>
                  <a:lnTo>
                    <a:pt x="0" y="17487"/>
                  </a:lnTo>
                  <a:lnTo>
                    <a:pt x="0" y="1767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94" name="object 422">
              <a:extLst>
                <a:ext uri="{FF2B5EF4-FFF2-40B4-BE49-F238E27FC236}">
                  <a16:creationId xmlns:a16="http://schemas.microsoft.com/office/drawing/2014/main" xmlns="" id="{378CB67C-DAC6-5154-1FFA-3C13CAE9B0CE}"/>
                </a:ext>
              </a:extLst>
            </p:cNvPr>
            <p:cNvSpPr/>
            <p:nvPr/>
          </p:nvSpPr>
          <p:spPr>
            <a:xfrm>
              <a:off x="5930864" y="6970410"/>
              <a:ext cx="30480" cy="29845"/>
            </a:xfrm>
            <a:custGeom>
              <a:avLst/>
              <a:gdLst/>
              <a:ahLst/>
              <a:cxnLst/>
              <a:rect l="l" t="t" r="r" b="b"/>
              <a:pathLst>
                <a:path w="30479" h="29845">
                  <a:moveTo>
                    <a:pt x="2463" y="12407"/>
                  </a:moveTo>
                  <a:lnTo>
                    <a:pt x="2679" y="12344"/>
                  </a:lnTo>
                  <a:lnTo>
                    <a:pt x="2921" y="12255"/>
                  </a:lnTo>
                  <a:lnTo>
                    <a:pt x="3200" y="12166"/>
                  </a:lnTo>
                  <a:lnTo>
                    <a:pt x="3467" y="12077"/>
                  </a:lnTo>
                  <a:lnTo>
                    <a:pt x="3771" y="11925"/>
                  </a:lnTo>
                  <a:lnTo>
                    <a:pt x="4051" y="11772"/>
                  </a:lnTo>
                  <a:lnTo>
                    <a:pt x="4356" y="11620"/>
                  </a:lnTo>
                  <a:lnTo>
                    <a:pt x="4597" y="11468"/>
                  </a:lnTo>
                  <a:lnTo>
                    <a:pt x="4813" y="11277"/>
                  </a:lnTo>
                  <a:lnTo>
                    <a:pt x="5029" y="11125"/>
                  </a:lnTo>
                  <a:lnTo>
                    <a:pt x="5232" y="10947"/>
                  </a:lnTo>
                  <a:lnTo>
                    <a:pt x="5384" y="10756"/>
                  </a:lnTo>
                  <a:lnTo>
                    <a:pt x="5537" y="10604"/>
                  </a:lnTo>
                  <a:lnTo>
                    <a:pt x="6121" y="9753"/>
                  </a:lnTo>
                  <a:lnTo>
                    <a:pt x="6210" y="9601"/>
                  </a:lnTo>
                  <a:lnTo>
                    <a:pt x="6273" y="9448"/>
                  </a:lnTo>
                  <a:lnTo>
                    <a:pt x="6426" y="9182"/>
                  </a:lnTo>
                  <a:lnTo>
                    <a:pt x="6515" y="9055"/>
                  </a:lnTo>
                  <a:lnTo>
                    <a:pt x="6604" y="8902"/>
                  </a:lnTo>
                  <a:lnTo>
                    <a:pt x="6705" y="8750"/>
                  </a:lnTo>
                  <a:lnTo>
                    <a:pt x="6819" y="8623"/>
                  </a:lnTo>
                  <a:lnTo>
                    <a:pt x="6972" y="8509"/>
                  </a:lnTo>
                  <a:lnTo>
                    <a:pt x="7099" y="8382"/>
                  </a:lnTo>
                  <a:lnTo>
                    <a:pt x="7277" y="8293"/>
                  </a:lnTo>
                  <a:lnTo>
                    <a:pt x="7467" y="8267"/>
                  </a:lnTo>
                  <a:lnTo>
                    <a:pt x="7645" y="8204"/>
                  </a:lnTo>
                  <a:lnTo>
                    <a:pt x="7861" y="8204"/>
                  </a:lnTo>
                  <a:lnTo>
                    <a:pt x="8039" y="8267"/>
                  </a:lnTo>
                  <a:lnTo>
                    <a:pt x="8255" y="8293"/>
                  </a:lnTo>
                  <a:lnTo>
                    <a:pt x="8432" y="8318"/>
                  </a:lnTo>
                  <a:lnTo>
                    <a:pt x="8623" y="8420"/>
                  </a:lnTo>
                  <a:lnTo>
                    <a:pt x="8775" y="8470"/>
                  </a:lnTo>
                  <a:lnTo>
                    <a:pt x="8953" y="8534"/>
                  </a:lnTo>
                  <a:lnTo>
                    <a:pt x="9144" y="8623"/>
                  </a:lnTo>
                  <a:lnTo>
                    <a:pt x="9321" y="8686"/>
                  </a:lnTo>
                  <a:lnTo>
                    <a:pt x="9563" y="8813"/>
                  </a:lnTo>
                  <a:lnTo>
                    <a:pt x="9842" y="8928"/>
                  </a:lnTo>
                  <a:lnTo>
                    <a:pt x="10109" y="9055"/>
                  </a:lnTo>
                  <a:lnTo>
                    <a:pt x="11823" y="9601"/>
                  </a:lnTo>
                  <a:lnTo>
                    <a:pt x="12039" y="9575"/>
                  </a:lnTo>
                  <a:lnTo>
                    <a:pt x="12192" y="9486"/>
                  </a:lnTo>
                  <a:lnTo>
                    <a:pt x="12369" y="9385"/>
                  </a:lnTo>
                  <a:lnTo>
                    <a:pt x="12852" y="8293"/>
                  </a:lnTo>
                  <a:lnTo>
                    <a:pt x="12954" y="8013"/>
                  </a:lnTo>
                  <a:lnTo>
                    <a:pt x="13004" y="7708"/>
                  </a:lnTo>
                  <a:lnTo>
                    <a:pt x="13068" y="7378"/>
                  </a:lnTo>
                  <a:lnTo>
                    <a:pt x="13131" y="7048"/>
                  </a:lnTo>
                  <a:lnTo>
                    <a:pt x="13220" y="6680"/>
                  </a:lnTo>
                  <a:lnTo>
                    <a:pt x="13284" y="6337"/>
                  </a:lnTo>
                  <a:lnTo>
                    <a:pt x="13373" y="5981"/>
                  </a:lnTo>
                  <a:lnTo>
                    <a:pt x="13462" y="5638"/>
                  </a:lnTo>
                  <a:lnTo>
                    <a:pt x="13589" y="5308"/>
                  </a:lnTo>
                  <a:lnTo>
                    <a:pt x="13677" y="5003"/>
                  </a:lnTo>
                  <a:lnTo>
                    <a:pt x="13804" y="4724"/>
                  </a:lnTo>
                  <a:lnTo>
                    <a:pt x="13919" y="4546"/>
                  </a:lnTo>
                  <a:lnTo>
                    <a:pt x="14046" y="4330"/>
                  </a:lnTo>
                  <a:lnTo>
                    <a:pt x="14173" y="4203"/>
                  </a:lnTo>
                  <a:lnTo>
                    <a:pt x="14376" y="4025"/>
                  </a:lnTo>
                  <a:lnTo>
                    <a:pt x="14592" y="3962"/>
                  </a:lnTo>
                  <a:lnTo>
                    <a:pt x="14871" y="3937"/>
                  </a:lnTo>
                  <a:lnTo>
                    <a:pt x="15087" y="3962"/>
                  </a:lnTo>
                  <a:lnTo>
                    <a:pt x="15265" y="4000"/>
                  </a:lnTo>
                  <a:lnTo>
                    <a:pt x="15481" y="4089"/>
                  </a:lnTo>
                  <a:lnTo>
                    <a:pt x="15722" y="4203"/>
                  </a:lnTo>
                  <a:lnTo>
                    <a:pt x="15963" y="4356"/>
                  </a:lnTo>
                  <a:lnTo>
                    <a:pt x="16205" y="4508"/>
                  </a:lnTo>
                  <a:lnTo>
                    <a:pt x="16459" y="4699"/>
                  </a:lnTo>
                  <a:lnTo>
                    <a:pt x="16700" y="4914"/>
                  </a:lnTo>
                  <a:lnTo>
                    <a:pt x="16941" y="5092"/>
                  </a:lnTo>
                  <a:lnTo>
                    <a:pt x="17183" y="5308"/>
                  </a:lnTo>
                  <a:lnTo>
                    <a:pt x="17424" y="5524"/>
                  </a:lnTo>
                  <a:lnTo>
                    <a:pt x="17678" y="5702"/>
                  </a:lnTo>
                  <a:lnTo>
                    <a:pt x="17919" y="5918"/>
                  </a:lnTo>
                  <a:lnTo>
                    <a:pt x="18161" y="6096"/>
                  </a:lnTo>
                  <a:lnTo>
                    <a:pt x="18376" y="6223"/>
                  </a:lnTo>
                  <a:lnTo>
                    <a:pt x="18592" y="6311"/>
                  </a:lnTo>
                  <a:lnTo>
                    <a:pt x="18770" y="6438"/>
                  </a:lnTo>
                  <a:lnTo>
                    <a:pt x="18948" y="6489"/>
                  </a:lnTo>
                  <a:lnTo>
                    <a:pt x="19075" y="6489"/>
                  </a:lnTo>
                  <a:lnTo>
                    <a:pt x="19227" y="6527"/>
                  </a:lnTo>
                  <a:lnTo>
                    <a:pt x="19354" y="6489"/>
                  </a:lnTo>
                  <a:lnTo>
                    <a:pt x="19621" y="6464"/>
                  </a:lnTo>
                  <a:lnTo>
                    <a:pt x="19773" y="6375"/>
                  </a:lnTo>
                  <a:lnTo>
                    <a:pt x="19926" y="6248"/>
                  </a:lnTo>
                  <a:lnTo>
                    <a:pt x="20116" y="6134"/>
                  </a:lnTo>
                  <a:lnTo>
                    <a:pt x="20269" y="5943"/>
                  </a:lnTo>
                  <a:lnTo>
                    <a:pt x="20447" y="5727"/>
                  </a:lnTo>
                  <a:lnTo>
                    <a:pt x="20599" y="5486"/>
                  </a:lnTo>
                  <a:lnTo>
                    <a:pt x="20751" y="5245"/>
                  </a:lnTo>
                  <a:lnTo>
                    <a:pt x="20878" y="4965"/>
                  </a:lnTo>
                  <a:lnTo>
                    <a:pt x="20993" y="4699"/>
                  </a:lnTo>
                  <a:lnTo>
                    <a:pt x="21082" y="4419"/>
                  </a:lnTo>
                  <a:lnTo>
                    <a:pt x="21183" y="4114"/>
                  </a:lnTo>
                  <a:lnTo>
                    <a:pt x="21234" y="3848"/>
                  </a:lnTo>
                  <a:lnTo>
                    <a:pt x="21297" y="3568"/>
                  </a:lnTo>
                  <a:lnTo>
                    <a:pt x="21336" y="3289"/>
                  </a:lnTo>
                  <a:lnTo>
                    <a:pt x="21386" y="3022"/>
                  </a:lnTo>
                  <a:lnTo>
                    <a:pt x="21424" y="2781"/>
                  </a:lnTo>
                  <a:lnTo>
                    <a:pt x="21488" y="2527"/>
                  </a:lnTo>
                  <a:lnTo>
                    <a:pt x="21513" y="2286"/>
                  </a:lnTo>
                  <a:lnTo>
                    <a:pt x="21577" y="2070"/>
                  </a:lnTo>
                  <a:lnTo>
                    <a:pt x="21666" y="1866"/>
                  </a:lnTo>
                  <a:lnTo>
                    <a:pt x="21729" y="1651"/>
                  </a:lnTo>
                  <a:lnTo>
                    <a:pt x="22644" y="825"/>
                  </a:lnTo>
                  <a:lnTo>
                    <a:pt x="22796" y="736"/>
                  </a:lnTo>
                  <a:lnTo>
                    <a:pt x="23012" y="647"/>
                  </a:lnTo>
                  <a:lnTo>
                    <a:pt x="23190" y="584"/>
                  </a:lnTo>
                  <a:lnTo>
                    <a:pt x="23368" y="520"/>
                  </a:lnTo>
                  <a:lnTo>
                    <a:pt x="23520" y="495"/>
                  </a:lnTo>
                  <a:lnTo>
                    <a:pt x="23710" y="457"/>
                  </a:lnTo>
                  <a:lnTo>
                    <a:pt x="23888" y="431"/>
                  </a:lnTo>
                  <a:lnTo>
                    <a:pt x="24041" y="431"/>
                  </a:lnTo>
                  <a:lnTo>
                    <a:pt x="24193" y="393"/>
                  </a:lnTo>
                  <a:lnTo>
                    <a:pt x="24384" y="393"/>
                  </a:lnTo>
                  <a:lnTo>
                    <a:pt x="24587" y="393"/>
                  </a:lnTo>
                  <a:lnTo>
                    <a:pt x="24777" y="393"/>
                  </a:lnTo>
                  <a:lnTo>
                    <a:pt x="24993" y="393"/>
                  </a:lnTo>
                  <a:lnTo>
                    <a:pt x="25196" y="368"/>
                  </a:lnTo>
                  <a:lnTo>
                    <a:pt x="25450" y="368"/>
                  </a:lnTo>
                  <a:lnTo>
                    <a:pt x="25654" y="342"/>
                  </a:lnTo>
                  <a:lnTo>
                    <a:pt x="25869" y="304"/>
                  </a:lnTo>
                  <a:lnTo>
                    <a:pt x="26085" y="304"/>
                  </a:lnTo>
                  <a:lnTo>
                    <a:pt x="26327" y="279"/>
                  </a:lnTo>
                  <a:lnTo>
                    <a:pt x="26568" y="241"/>
                  </a:lnTo>
                  <a:lnTo>
                    <a:pt x="26822" y="215"/>
                  </a:lnTo>
                  <a:lnTo>
                    <a:pt x="27127" y="190"/>
                  </a:lnTo>
                  <a:lnTo>
                    <a:pt x="27482" y="127"/>
                  </a:lnTo>
                  <a:lnTo>
                    <a:pt x="27851" y="88"/>
                  </a:lnTo>
                  <a:lnTo>
                    <a:pt x="28219" y="63"/>
                  </a:lnTo>
                  <a:lnTo>
                    <a:pt x="28587" y="38"/>
                  </a:lnTo>
                  <a:lnTo>
                    <a:pt x="28917" y="0"/>
                  </a:lnTo>
                  <a:lnTo>
                    <a:pt x="29197" y="0"/>
                  </a:lnTo>
                  <a:lnTo>
                    <a:pt x="29375" y="0"/>
                  </a:lnTo>
                  <a:lnTo>
                    <a:pt x="29591" y="38"/>
                  </a:lnTo>
                  <a:lnTo>
                    <a:pt x="30264" y="304"/>
                  </a:lnTo>
                  <a:lnTo>
                    <a:pt x="30378" y="546"/>
                  </a:lnTo>
                  <a:lnTo>
                    <a:pt x="30353" y="736"/>
                  </a:lnTo>
                  <a:lnTo>
                    <a:pt x="30327" y="889"/>
                  </a:lnTo>
                  <a:lnTo>
                    <a:pt x="30226" y="1066"/>
                  </a:lnTo>
                  <a:lnTo>
                    <a:pt x="30111" y="1282"/>
                  </a:lnTo>
                  <a:lnTo>
                    <a:pt x="29984" y="1460"/>
                  </a:lnTo>
                  <a:lnTo>
                    <a:pt x="29832" y="1676"/>
                  </a:lnTo>
                  <a:lnTo>
                    <a:pt x="29654" y="1866"/>
                  </a:lnTo>
                  <a:lnTo>
                    <a:pt x="29464" y="2044"/>
                  </a:lnTo>
                  <a:lnTo>
                    <a:pt x="29286" y="2222"/>
                  </a:lnTo>
                  <a:lnTo>
                    <a:pt x="29070" y="2413"/>
                  </a:lnTo>
                  <a:lnTo>
                    <a:pt x="28892" y="2565"/>
                  </a:lnTo>
                  <a:lnTo>
                    <a:pt x="28702" y="2743"/>
                  </a:lnTo>
                  <a:lnTo>
                    <a:pt x="28498" y="2870"/>
                  </a:lnTo>
                  <a:lnTo>
                    <a:pt x="28308" y="3022"/>
                  </a:lnTo>
                  <a:lnTo>
                    <a:pt x="28155" y="3136"/>
                  </a:lnTo>
                  <a:lnTo>
                    <a:pt x="27978" y="3263"/>
                  </a:lnTo>
                  <a:lnTo>
                    <a:pt x="27825" y="3390"/>
                  </a:lnTo>
                  <a:lnTo>
                    <a:pt x="27609" y="3568"/>
                  </a:lnTo>
                  <a:lnTo>
                    <a:pt x="27457" y="3746"/>
                  </a:lnTo>
                  <a:lnTo>
                    <a:pt x="27330" y="3898"/>
                  </a:lnTo>
                  <a:lnTo>
                    <a:pt x="27305" y="4051"/>
                  </a:lnTo>
                  <a:lnTo>
                    <a:pt x="27241" y="4267"/>
                  </a:lnTo>
                  <a:lnTo>
                    <a:pt x="27216" y="4483"/>
                  </a:lnTo>
                  <a:lnTo>
                    <a:pt x="27216" y="4635"/>
                  </a:lnTo>
                  <a:lnTo>
                    <a:pt x="27178" y="4787"/>
                  </a:lnTo>
                  <a:lnTo>
                    <a:pt x="27152" y="4940"/>
                  </a:lnTo>
                  <a:lnTo>
                    <a:pt x="27127" y="5118"/>
                  </a:lnTo>
                  <a:lnTo>
                    <a:pt x="27089" y="5308"/>
                  </a:lnTo>
                  <a:lnTo>
                    <a:pt x="27063" y="5524"/>
                  </a:lnTo>
                  <a:lnTo>
                    <a:pt x="27025" y="5702"/>
                  </a:lnTo>
                  <a:lnTo>
                    <a:pt x="27000" y="5918"/>
                  </a:lnTo>
                  <a:lnTo>
                    <a:pt x="26936" y="6134"/>
                  </a:lnTo>
                  <a:lnTo>
                    <a:pt x="26911" y="6337"/>
                  </a:lnTo>
                  <a:lnTo>
                    <a:pt x="26873" y="6553"/>
                  </a:lnTo>
                  <a:lnTo>
                    <a:pt x="26822" y="6769"/>
                  </a:lnTo>
                  <a:lnTo>
                    <a:pt x="26784" y="6985"/>
                  </a:lnTo>
                  <a:lnTo>
                    <a:pt x="26720" y="7200"/>
                  </a:lnTo>
                  <a:lnTo>
                    <a:pt x="26695" y="7378"/>
                  </a:lnTo>
                  <a:lnTo>
                    <a:pt x="26670" y="7594"/>
                  </a:lnTo>
                  <a:lnTo>
                    <a:pt x="26670" y="7772"/>
                  </a:lnTo>
                  <a:lnTo>
                    <a:pt x="26631" y="7962"/>
                  </a:lnTo>
                  <a:lnTo>
                    <a:pt x="26670" y="8140"/>
                  </a:lnTo>
                  <a:lnTo>
                    <a:pt x="26695" y="8293"/>
                  </a:lnTo>
                  <a:lnTo>
                    <a:pt x="26758" y="8445"/>
                  </a:lnTo>
                  <a:lnTo>
                    <a:pt x="26847" y="8597"/>
                  </a:lnTo>
                  <a:lnTo>
                    <a:pt x="26974" y="8724"/>
                  </a:lnTo>
                  <a:lnTo>
                    <a:pt x="27127" y="8839"/>
                  </a:lnTo>
                  <a:lnTo>
                    <a:pt x="27279" y="8928"/>
                  </a:lnTo>
                  <a:lnTo>
                    <a:pt x="27457" y="9055"/>
                  </a:lnTo>
                  <a:lnTo>
                    <a:pt x="27635" y="9144"/>
                  </a:lnTo>
                  <a:lnTo>
                    <a:pt x="27825" y="9271"/>
                  </a:lnTo>
                  <a:lnTo>
                    <a:pt x="28003" y="9423"/>
                  </a:lnTo>
                  <a:lnTo>
                    <a:pt x="28194" y="9537"/>
                  </a:lnTo>
                  <a:lnTo>
                    <a:pt x="28829" y="10972"/>
                  </a:lnTo>
                  <a:lnTo>
                    <a:pt x="28829" y="11277"/>
                  </a:lnTo>
                  <a:lnTo>
                    <a:pt x="27978" y="13195"/>
                  </a:lnTo>
                  <a:lnTo>
                    <a:pt x="27673" y="13322"/>
                  </a:lnTo>
                  <a:lnTo>
                    <a:pt x="27457" y="13322"/>
                  </a:lnTo>
                  <a:lnTo>
                    <a:pt x="27241" y="13347"/>
                  </a:lnTo>
                  <a:lnTo>
                    <a:pt x="26974" y="13347"/>
                  </a:lnTo>
                  <a:lnTo>
                    <a:pt x="26695" y="13296"/>
                  </a:lnTo>
                  <a:lnTo>
                    <a:pt x="26390" y="13258"/>
                  </a:lnTo>
                  <a:lnTo>
                    <a:pt x="26085" y="13195"/>
                  </a:lnTo>
                  <a:lnTo>
                    <a:pt x="25781" y="13106"/>
                  </a:lnTo>
                  <a:lnTo>
                    <a:pt x="25450" y="13042"/>
                  </a:lnTo>
                  <a:lnTo>
                    <a:pt x="25146" y="12992"/>
                  </a:lnTo>
                  <a:lnTo>
                    <a:pt x="24803" y="12954"/>
                  </a:lnTo>
                  <a:lnTo>
                    <a:pt x="24498" y="12928"/>
                  </a:lnTo>
                  <a:lnTo>
                    <a:pt x="24193" y="12890"/>
                  </a:lnTo>
                  <a:lnTo>
                    <a:pt x="23888" y="12890"/>
                  </a:lnTo>
                  <a:lnTo>
                    <a:pt x="23583" y="12890"/>
                  </a:lnTo>
                  <a:lnTo>
                    <a:pt x="23279" y="12928"/>
                  </a:lnTo>
                  <a:lnTo>
                    <a:pt x="23012" y="12954"/>
                  </a:lnTo>
                  <a:lnTo>
                    <a:pt x="22707" y="12992"/>
                  </a:lnTo>
                  <a:lnTo>
                    <a:pt x="22453" y="13042"/>
                  </a:lnTo>
                  <a:lnTo>
                    <a:pt x="22186" y="13144"/>
                  </a:lnTo>
                  <a:lnTo>
                    <a:pt x="21945" y="13233"/>
                  </a:lnTo>
                  <a:lnTo>
                    <a:pt x="21691" y="13322"/>
                  </a:lnTo>
                  <a:lnTo>
                    <a:pt x="21450" y="13449"/>
                  </a:lnTo>
                  <a:lnTo>
                    <a:pt x="21234" y="13563"/>
                  </a:lnTo>
                  <a:lnTo>
                    <a:pt x="21031" y="13716"/>
                  </a:lnTo>
                  <a:lnTo>
                    <a:pt x="20777" y="13843"/>
                  </a:lnTo>
                  <a:lnTo>
                    <a:pt x="20574" y="13957"/>
                  </a:lnTo>
                  <a:lnTo>
                    <a:pt x="20358" y="14084"/>
                  </a:lnTo>
                  <a:lnTo>
                    <a:pt x="20142" y="14173"/>
                  </a:lnTo>
                  <a:lnTo>
                    <a:pt x="19253" y="14414"/>
                  </a:lnTo>
                  <a:lnTo>
                    <a:pt x="19100" y="14414"/>
                  </a:lnTo>
                  <a:lnTo>
                    <a:pt x="18923" y="14452"/>
                  </a:lnTo>
                  <a:lnTo>
                    <a:pt x="18707" y="14414"/>
                  </a:lnTo>
                  <a:lnTo>
                    <a:pt x="18440" y="14414"/>
                  </a:lnTo>
                  <a:lnTo>
                    <a:pt x="18161" y="14389"/>
                  </a:lnTo>
                  <a:lnTo>
                    <a:pt x="17881" y="14389"/>
                  </a:lnTo>
                  <a:lnTo>
                    <a:pt x="17576" y="14363"/>
                  </a:lnTo>
                  <a:lnTo>
                    <a:pt x="17272" y="14325"/>
                  </a:lnTo>
                  <a:lnTo>
                    <a:pt x="16967" y="14363"/>
                  </a:lnTo>
                  <a:lnTo>
                    <a:pt x="16700" y="14389"/>
                  </a:lnTo>
                  <a:lnTo>
                    <a:pt x="16421" y="14389"/>
                  </a:lnTo>
                  <a:lnTo>
                    <a:pt x="16179" y="14478"/>
                  </a:lnTo>
                  <a:lnTo>
                    <a:pt x="15963" y="14605"/>
                  </a:lnTo>
                  <a:lnTo>
                    <a:pt x="15748" y="14719"/>
                  </a:lnTo>
                  <a:lnTo>
                    <a:pt x="15595" y="14909"/>
                  </a:lnTo>
                  <a:lnTo>
                    <a:pt x="15443" y="15087"/>
                  </a:lnTo>
                  <a:lnTo>
                    <a:pt x="15290" y="15303"/>
                  </a:lnTo>
                  <a:lnTo>
                    <a:pt x="15176" y="15519"/>
                  </a:lnTo>
                  <a:lnTo>
                    <a:pt x="15113" y="15786"/>
                  </a:lnTo>
                  <a:lnTo>
                    <a:pt x="15024" y="16040"/>
                  </a:lnTo>
                  <a:lnTo>
                    <a:pt x="14960" y="16281"/>
                  </a:lnTo>
                  <a:lnTo>
                    <a:pt x="14960" y="16548"/>
                  </a:lnTo>
                  <a:lnTo>
                    <a:pt x="14935" y="16827"/>
                  </a:lnTo>
                  <a:lnTo>
                    <a:pt x="14960" y="17106"/>
                  </a:lnTo>
                  <a:lnTo>
                    <a:pt x="14986" y="17348"/>
                  </a:lnTo>
                  <a:lnTo>
                    <a:pt x="15049" y="17589"/>
                  </a:lnTo>
                  <a:lnTo>
                    <a:pt x="15113" y="17830"/>
                  </a:lnTo>
                  <a:lnTo>
                    <a:pt x="15201" y="18046"/>
                  </a:lnTo>
                  <a:lnTo>
                    <a:pt x="15290" y="18288"/>
                  </a:lnTo>
                  <a:lnTo>
                    <a:pt x="15417" y="18478"/>
                  </a:lnTo>
                  <a:lnTo>
                    <a:pt x="15570" y="18656"/>
                  </a:lnTo>
                  <a:lnTo>
                    <a:pt x="15697" y="18808"/>
                  </a:lnTo>
                  <a:lnTo>
                    <a:pt x="15875" y="18935"/>
                  </a:lnTo>
                  <a:lnTo>
                    <a:pt x="16027" y="19024"/>
                  </a:lnTo>
                  <a:lnTo>
                    <a:pt x="16205" y="19113"/>
                  </a:lnTo>
                  <a:lnTo>
                    <a:pt x="16395" y="19177"/>
                  </a:lnTo>
                  <a:lnTo>
                    <a:pt x="16611" y="19177"/>
                  </a:lnTo>
                  <a:lnTo>
                    <a:pt x="16814" y="19202"/>
                  </a:lnTo>
                  <a:lnTo>
                    <a:pt x="17005" y="19202"/>
                  </a:lnTo>
                  <a:lnTo>
                    <a:pt x="17246" y="19202"/>
                  </a:lnTo>
                  <a:lnTo>
                    <a:pt x="17462" y="19240"/>
                  </a:lnTo>
                  <a:lnTo>
                    <a:pt x="17678" y="19240"/>
                  </a:lnTo>
                  <a:lnTo>
                    <a:pt x="17881" y="19265"/>
                  </a:lnTo>
                  <a:lnTo>
                    <a:pt x="18135" y="19329"/>
                  </a:lnTo>
                  <a:lnTo>
                    <a:pt x="18338" y="19392"/>
                  </a:lnTo>
                  <a:lnTo>
                    <a:pt x="18592" y="19507"/>
                  </a:lnTo>
                  <a:lnTo>
                    <a:pt x="18796" y="19634"/>
                  </a:lnTo>
                  <a:lnTo>
                    <a:pt x="19011" y="19748"/>
                  </a:lnTo>
                  <a:lnTo>
                    <a:pt x="19202" y="19939"/>
                  </a:lnTo>
                  <a:lnTo>
                    <a:pt x="19380" y="20091"/>
                  </a:lnTo>
                  <a:lnTo>
                    <a:pt x="19532" y="20269"/>
                  </a:lnTo>
                  <a:lnTo>
                    <a:pt x="19659" y="20459"/>
                  </a:lnTo>
                  <a:lnTo>
                    <a:pt x="19773" y="20612"/>
                  </a:lnTo>
                  <a:lnTo>
                    <a:pt x="19837" y="20764"/>
                  </a:lnTo>
                  <a:lnTo>
                    <a:pt x="19926" y="21005"/>
                  </a:lnTo>
                  <a:lnTo>
                    <a:pt x="19964" y="21247"/>
                  </a:lnTo>
                  <a:lnTo>
                    <a:pt x="19926" y="21488"/>
                  </a:lnTo>
                  <a:lnTo>
                    <a:pt x="19900" y="21615"/>
                  </a:lnTo>
                  <a:lnTo>
                    <a:pt x="19837" y="21767"/>
                  </a:lnTo>
                  <a:lnTo>
                    <a:pt x="19773" y="21945"/>
                  </a:lnTo>
                  <a:lnTo>
                    <a:pt x="19685" y="22098"/>
                  </a:lnTo>
                  <a:lnTo>
                    <a:pt x="19596" y="22288"/>
                  </a:lnTo>
                  <a:lnTo>
                    <a:pt x="19532" y="22440"/>
                  </a:lnTo>
                  <a:lnTo>
                    <a:pt x="19507" y="22593"/>
                  </a:lnTo>
                  <a:lnTo>
                    <a:pt x="19443" y="22771"/>
                  </a:lnTo>
                  <a:lnTo>
                    <a:pt x="19443" y="22898"/>
                  </a:lnTo>
                  <a:lnTo>
                    <a:pt x="19469" y="23050"/>
                  </a:lnTo>
                  <a:lnTo>
                    <a:pt x="19532" y="23291"/>
                  </a:lnTo>
                  <a:lnTo>
                    <a:pt x="19621" y="23533"/>
                  </a:lnTo>
                  <a:lnTo>
                    <a:pt x="19685" y="23660"/>
                  </a:lnTo>
                  <a:lnTo>
                    <a:pt x="19837" y="23901"/>
                  </a:lnTo>
                  <a:lnTo>
                    <a:pt x="19926" y="24053"/>
                  </a:lnTo>
                  <a:lnTo>
                    <a:pt x="20015" y="24206"/>
                  </a:lnTo>
                  <a:lnTo>
                    <a:pt x="20142" y="24358"/>
                  </a:lnTo>
                  <a:lnTo>
                    <a:pt x="20269" y="24574"/>
                  </a:lnTo>
                  <a:lnTo>
                    <a:pt x="20383" y="24777"/>
                  </a:lnTo>
                  <a:lnTo>
                    <a:pt x="20535" y="25031"/>
                  </a:lnTo>
                  <a:lnTo>
                    <a:pt x="20662" y="25273"/>
                  </a:lnTo>
                  <a:lnTo>
                    <a:pt x="20726" y="25514"/>
                  </a:lnTo>
                  <a:lnTo>
                    <a:pt x="20777" y="25793"/>
                  </a:lnTo>
                  <a:lnTo>
                    <a:pt x="20777" y="25996"/>
                  </a:lnTo>
                  <a:lnTo>
                    <a:pt x="20662" y="26250"/>
                  </a:lnTo>
                  <a:lnTo>
                    <a:pt x="20574" y="26454"/>
                  </a:lnTo>
                  <a:lnTo>
                    <a:pt x="18707" y="27736"/>
                  </a:lnTo>
                  <a:lnTo>
                    <a:pt x="18376" y="27889"/>
                  </a:lnTo>
                  <a:lnTo>
                    <a:pt x="18034" y="28041"/>
                  </a:lnTo>
                  <a:lnTo>
                    <a:pt x="17703" y="28194"/>
                  </a:lnTo>
                  <a:lnTo>
                    <a:pt x="17373" y="28346"/>
                  </a:lnTo>
                  <a:lnTo>
                    <a:pt x="17068" y="28498"/>
                  </a:lnTo>
                  <a:lnTo>
                    <a:pt x="16725" y="28625"/>
                  </a:lnTo>
                  <a:lnTo>
                    <a:pt x="16421" y="28740"/>
                  </a:lnTo>
                  <a:lnTo>
                    <a:pt x="14871" y="29108"/>
                  </a:lnTo>
                  <a:lnTo>
                    <a:pt x="14592" y="29108"/>
                  </a:lnTo>
                  <a:lnTo>
                    <a:pt x="14287" y="29108"/>
                  </a:lnTo>
                  <a:lnTo>
                    <a:pt x="13982" y="29083"/>
                  </a:lnTo>
                  <a:lnTo>
                    <a:pt x="13716" y="29044"/>
                  </a:lnTo>
                  <a:lnTo>
                    <a:pt x="13411" y="28994"/>
                  </a:lnTo>
                  <a:lnTo>
                    <a:pt x="13131" y="28956"/>
                  </a:lnTo>
                  <a:lnTo>
                    <a:pt x="12852" y="28892"/>
                  </a:lnTo>
                  <a:lnTo>
                    <a:pt x="12547" y="28867"/>
                  </a:lnTo>
                  <a:lnTo>
                    <a:pt x="12306" y="28841"/>
                  </a:lnTo>
                  <a:lnTo>
                    <a:pt x="12039" y="28841"/>
                  </a:lnTo>
                  <a:lnTo>
                    <a:pt x="11760" y="28841"/>
                  </a:lnTo>
                  <a:lnTo>
                    <a:pt x="11518" y="28867"/>
                  </a:lnTo>
                  <a:lnTo>
                    <a:pt x="11277" y="28930"/>
                  </a:lnTo>
                  <a:lnTo>
                    <a:pt x="11023" y="28994"/>
                  </a:lnTo>
                  <a:lnTo>
                    <a:pt x="10782" y="29083"/>
                  </a:lnTo>
                  <a:lnTo>
                    <a:pt x="10541" y="29197"/>
                  </a:lnTo>
                  <a:lnTo>
                    <a:pt x="10325" y="29298"/>
                  </a:lnTo>
                  <a:lnTo>
                    <a:pt x="10083" y="29387"/>
                  </a:lnTo>
                  <a:lnTo>
                    <a:pt x="9867" y="29476"/>
                  </a:lnTo>
                  <a:lnTo>
                    <a:pt x="9626" y="29565"/>
                  </a:lnTo>
                  <a:lnTo>
                    <a:pt x="9410" y="29603"/>
                  </a:lnTo>
                  <a:lnTo>
                    <a:pt x="9169" y="29603"/>
                  </a:lnTo>
                  <a:lnTo>
                    <a:pt x="8928" y="29629"/>
                  </a:lnTo>
                  <a:lnTo>
                    <a:pt x="7366" y="28892"/>
                  </a:lnTo>
                  <a:lnTo>
                    <a:pt x="7099" y="28714"/>
                  </a:lnTo>
                  <a:lnTo>
                    <a:pt x="6756" y="28473"/>
                  </a:lnTo>
                  <a:lnTo>
                    <a:pt x="6451" y="28232"/>
                  </a:lnTo>
                  <a:lnTo>
                    <a:pt x="6096" y="27978"/>
                  </a:lnTo>
                  <a:lnTo>
                    <a:pt x="5727" y="27711"/>
                  </a:lnTo>
                  <a:lnTo>
                    <a:pt x="5359" y="27432"/>
                  </a:lnTo>
                  <a:lnTo>
                    <a:pt x="4927" y="27165"/>
                  </a:lnTo>
                  <a:lnTo>
                    <a:pt x="1333" y="25425"/>
                  </a:lnTo>
                  <a:lnTo>
                    <a:pt x="812" y="25273"/>
                  </a:lnTo>
                  <a:lnTo>
                    <a:pt x="393" y="25146"/>
                  </a:lnTo>
                  <a:lnTo>
                    <a:pt x="0" y="2505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95" name="object 423">
              <a:extLst>
                <a:ext uri="{FF2B5EF4-FFF2-40B4-BE49-F238E27FC236}">
                  <a16:creationId xmlns:a16="http://schemas.microsoft.com/office/drawing/2014/main" xmlns="" id="{0ACFC070-3DA6-3F36-60C0-FACCC8C90A37}"/>
                </a:ext>
              </a:extLst>
            </p:cNvPr>
            <p:cNvSpPr/>
            <p:nvPr/>
          </p:nvSpPr>
          <p:spPr>
            <a:xfrm>
              <a:off x="5917752" y="6982579"/>
              <a:ext cx="13335" cy="14604"/>
            </a:xfrm>
            <a:custGeom>
              <a:avLst/>
              <a:gdLst/>
              <a:ahLst/>
              <a:cxnLst/>
              <a:rect l="l" t="t" r="r" b="b"/>
              <a:pathLst>
                <a:path w="13335" h="14604">
                  <a:moveTo>
                    <a:pt x="13106" y="1244"/>
                  </a:moveTo>
                  <a:lnTo>
                    <a:pt x="12979" y="1270"/>
                  </a:lnTo>
                  <a:lnTo>
                    <a:pt x="12826" y="1308"/>
                  </a:lnTo>
                  <a:lnTo>
                    <a:pt x="12674" y="1333"/>
                  </a:lnTo>
                  <a:lnTo>
                    <a:pt x="12496" y="1397"/>
                  </a:lnTo>
                  <a:lnTo>
                    <a:pt x="12318" y="1397"/>
                  </a:lnTo>
                  <a:lnTo>
                    <a:pt x="12103" y="1397"/>
                  </a:lnTo>
                  <a:lnTo>
                    <a:pt x="11912" y="1422"/>
                  </a:lnTo>
                  <a:lnTo>
                    <a:pt x="11734" y="1397"/>
                  </a:lnTo>
                  <a:lnTo>
                    <a:pt x="11582" y="1333"/>
                  </a:lnTo>
                  <a:lnTo>
                    <a:pt x="11429" y="1270"/>
                  </a:lnTo>
                  <a:lnTo>
                    <a:pt x="11302" y="1181"/>
                  </a:lnTo>
                  <a:lnTo>
                    <a:pt x="11188" y="1028"/>
                  </a:lnTo>
                  <a:lnTo>
                    <a:pt x="11061" y="876"/>
                  </a:lnTo>
                  <a:lnTo>
                    <a:pt x="10972" y="723"/>
                  </a:lnTo>
                  <a:lnTo>
                    <a:pt x="10883" y="571"/>
                  </a:lnTo>
                  <a:lnTo>
                    <a:pt x="10756" y="419"/>
                  </a:lnTo>
                  <a:lnTo>
                    <a:pt x="10604" y="266"/>
                  </a:lnTo>
                  <a:lnTo>
                    <a:pt x="10363" y="114"/>
                  </a:lnTo>
                  <a:lnTo>
                    <a:pt x="10236" y="50"/>
                  </a:lnTo>
                  <a:lnTo>
                    <a:pt x="9994" y="0"/>
                  </a:lnTo>
                  <a:lnTo>
                    <a:pt x="9753" y="25"/>
                  </a:lnTo>
                  <a:lnTo>
                    <a:pt x="9626" y="25"/>
                  </a:lnTo>
                  <a:lnTo>
                    <a:pt x="9474" y="177"/>
                  </a:lnTo>
                  <a:lnTo>
                    <a:pt x="9359" y="393"/>
                  </a:lnTo>
                  <a:lnTo>
                    <a:pt x="9270" y="660"/>
                  </a:lnTo>
                  <a:lnTo>
                    <a:pt x="9207" y="812"/>
                  </a:lnTo>
                  <a:lnTo>
                    <a:pt x="9143" y="965"/>
                  </a:lnTo>
                  <a:lnTo>
                    <a:pt x="9080" y="1155"/>
                  </a:lnTo>
                  <a:lnTo>
                    <a:pt x="8991" y="1308"/>
                  </a:lnTo>
                  <a:lnTo>
                    <a:pt x="8864" y="1460"/>
                  </a:lnTo>
                  <a:lnTo>
                    <a:pt x="8775" y="1638"/>
                  </a:lnTo>
                  <a:lnTo>
                    <a:pt x="8623" y="1790"/>
                  </a:lnTo>
                  <a:lnTo>
                    <a:pt x="8470" y="1943"/>
                  </a:lnTo>
                  <a:lnTo>
                    <a:pt x="8318" y="2095"/>
                  </a:lnTo>
                  <a:lnTo>
                    <a:pt x="8140" y="2247"/>
                  </a:lnTo>
                  <a:lnTo>
                    <a:pt x="7950" y="2400"/>
                  </a:lnTo>
                  <a:lnTo>
                    <a:pt x="7772" y="2527"/>
                  </a:lnTo>
                  <a:lnTo>
                    <a:pt x="7619" y="2641"/>
                  </a:lnTo>
                  <a:lnTo>
                    <a:pt x="7442" y="2768"/>
                  </a:lnTo>
                  <a:lnTo>
                    <a:pt x="7289" y="2895"/>
                  </a:lnTo>
                  <a:lnTo>
                    <a:pt x="7137" y="2984"/>
                  </a:lnTo>
                  <a:lnTo>
                    <a:pt x="6680" y="3378"/>
                  </a:lnTo>
                  <a:lnTo>
                    <a:pt x="6527" y="3556"/>
                  </a:lnTo>
                  <a:lnTo>
                    <a:pt x="6489" y="3708"/>
                  </a:lnTo>
                  <a:lnTo>
                    <a:pt x="6464" y="3898"/>
                  </a:lnTo>
                  <a:lnTo>
                    <a:pt x="6426" y="4114"/>
                  </a:lnTo>
                  <a:lnTo>
                    <a:pt x="6400" y="4356"/>
                  </a:lnTo>
                  <a:lnTo>
                    <a:pt x="6311" y="4572"/>
                  </a:lnTo>
                  <a:lnTo>
                    <a:pt x="6184" y="4775"/>
                  </a:lnTo>
                  <a:lnTo>
                    <a:pt x="5511" y="5080"/>
                  </a:lnTo>
                  <a:lnTo>
                    <a:pt x="5359" y="5118"/>
                  </a:lnTo>
                  <a:lnTo>
                    <a:pt x="5156" y="5143"/>
                  </a:lnTo>
                  <a:lnTo>
                    <a:pt x="4965" y="5181"/>
                  </a:lnTo>
                  <a:lnTo>
                    <a:pt x="4749" y="5207"/>
                  </a:lnTo>
                  <a:lnTo>
                    <a:pt x="4571" y="5270"/>
                  </a:lnTo>
                  <a:lnTo>
                    <a:pt x="4356" y="5295"/>
                  </a:lnTo>
                  <a:lnTo>
                    <a:pt x="4178" y="5334"/>
                  </a:lnTo>
                  <a:lnTo>
                    <a:pt x="3987" y="5384"/>
                  </a:lnTo>
                  <a:lnTo>
                    <a:pt x="3809" y="5448"/>
                  </a:lnTo>
                  <a:lnTo>
                    <a:pt x="3657" y="5537"/>
                  </a:lnTo>
                  <a:lnTo>
                    <a:pt x="3505" y="5600"/>
                  </a:lnTo>
                  <a:lnTo>
                    <a:pt x="3378" y="5689"/>
                  </a:lnTo>
                  <a:lnTo>
                    <a:pt x="3263" y="5816"/>
                  </a:lnTo>
                  <a:lnTo>
                    <a:pt x="3136" y="6032"/>
                  </a:lnTo>
                  <a:lnTo>
                    <a:pt x="3111" y="6248"/>
                  </a:lnTo>
                  <a:lnTo>
                    <a:pt x="3136" y="6451"/>
                  </a:lnTo>
                  <a:lnTo>
                    <a:pt x="3200" y="6667"/>
                  </a:lnTo>
                  <a:lnTo>
                    <a:pt x="3263" y="6794"/>
                  </a:lnTo>
                  <a:lnTo>
                    <a:pt x="3479" y="7099"/>
                  </a:lnTo>
                  <a:lnTo>
                    <a:pt x="3594" y="7277"/>
                  </a:lnTo>
                  <a:lnTo>
                    <a:pt x="3746" y="7467"/>
                  </a:lnTo>
                  <a:lnTo>
                    <a:pt x="3898" y="7670"/>
                  </a:lnTo>
                  <a:lnTo>
                    <a:pt x="4051" y="7886"/>
                  </a:lnTo>
                  <a:lnTo>
                    <a:pt x="4203" y="8102"/>
                  </a:lnTo>
                  <a:lnTo>
                    <a:pt x="4356" y="8318"/>
                  </a:lnTo>
                  <a:lnTo>
                    <a:pt x="4483" y="8534"/>
                  </a:lnTo>
                  <a:lnTo>
                    <a:pt x="4571" y="8737"/>
                  </a:lnTo>
                  <a:lnTo>
                    <a:pt x="4635" y="8953"/>
                  </a:lnTo>
                  <a:lnTo>
                    <a:pt x="4698" y="9144"/>
                  </a:lnTo>
                  <a:lnTo>
                    <a:pt x="4698" y="9321"/>
                  </a:lnTo>
                  <a:lnTo>
                    <a:pt x="4660" y="9499"/>
                  </a:lnTo>
                  <a:lnTo>
                    <a:pt x="4660" y="9652"/>
                  </a:lnTo>
                  <a:lnTo>
                    <a:pt x="4571" y="9779"/>
                  </a:lnTo>
                  <a:lnTo>
                    <a:pt x="4483" y="9906"/>
                  </a:lnTo>
                  <a:lnTo>
                    <a:pt x="4292" y="10058"/>
                  </a:lnTo>
                  <a:lnTo>
                    <a:pt x="4051" y="10147"/>
                  </a:lnTo>
                  <a:lnTo>
                    <a:pt x="3809" y="10210"/>
                  </a:lnTo>
                  <a:lnTo>
                    <a:pt x="3263" y="10210"/>
                  </a:lnTo>
                  <a:lnTo>
                    <a:pt x="3022" y="10210"/>
                  </a:lnTo>
                  <a:lnTo>
                    <a:pt x="2768" y="10172"/>
                  </a:lnTo>
                  <a:lnTo>
                    <a:pt x="2463" y="10172"/>
                  </a:lnTo>
                  <a:lnTo>
                    <a:pt x="2197" y="10147"/>
                  </a:lnTo>
                  <a:lnTo>
                    <a:pt x="1892" y="10147"/>
                  </a:lnTo>
                  <a:lnTo>
                    <a:pt x="1650" y="10147"/>
                  </a:lnTo>
                  <a:lnTo>
                    <a:pt x="1371" y="10172"/>
                  </a:lnTo>
                  <a:lnTo>
                    <a:pt x="1130" y="10210"/>
                  </a:lnTo>
                  <a:lnTo>
                    <a:pt x="914" y="10299"/>
                  </a:lnTo>
                  <a:lnTo>
                    <a:pt x="698" y="10388"/>
                  </a:lnTo>
                  <a:lnTo>
                    <a:pt x="546" y="10515"/>
                  </a:lnTo>
                  <a:lnTo>
                    <a:pt x="393" y="10668"/>
                  </a:lnTo>
                  <a:lnTo>
                    <a:pt x="152" y="10972"/>
                  </a:lnTo>
                  <a:lnTo>
                    <a:pt x="88" y="11150"/>
                  </a:lnTo>
                  <a:lnTo>
                    <a:pt x="25" y="11303"/>
                  </a:lnTo>
                  <a:lnTo>
                    <a:pt x="0" y="11480"/>
                  </a:lnTo>
                  <a:lnTo>
                    <a:pt x="0" y="11671"/>
                  </a:lnTo>
                  <a:lnTo>
                    <a:pt x="25" y="11849"/>
                  </a:lnTo>
                  <a:lnTo>
                    <a:pt x="63" y="12039"/>
                  </a:lnTo>
                  <a:lnTo>
                    <a:pt x="152" y="12192"/>
                  </a:lnTo>
                  <a:lnTo>
                    <a:pt x="215" y="12344"/>
                  </a:lnTo>
                  <a:lnTo>
                    <a:pt x="304" y="12496"/>
                  </a:lnTo>
                  <a:lnTo>
                    <a:pt x="431" y="12649"/>
                  </a:lnTo>
                  <a:lnTo>
                    <a:pt x="520" y="12801"/>
                  </a:lnTo>
                  <a:lnTo>
                    <a:pt x="634" y="12954"/>
                  </a:lnTo>
                  <a:lnTo>
                    <a:pt x="850" y="13195"/>
                  </a:lnTo>
                  <a:lnTo>
                    <a:pt x="939" y="13347"/>
                  </a:lnTo>
                  <a:lnTo>
                    <a:pt x="1066" y="13563"/>
                  </a:lnTo>
                  <a:lnTo>
                    <a:pt x="1219" y="13766"/>
                  </a:lnTo>
                  <a:lnTo>
                    <a:pt x="1396" y="13919"/>
                  </a:lnTo>
                  <a:lnTo>
                    <a:pt x="1612" y="14046"/>
                  </a:lnTo>
                  <a:lnTo>
                    <a:pt x="1765" y="14071"/>
                  </a:lnTo>
                  <a:lnTo>
                    <a:pt x="1892" y="14109"/>
                  </a:lnTo>
                  <a:lnTo>
                    <a:pt x="2044" y="14135"/>
                  </a:lnTo>
                  <a:lnTo>
                    <a:pt x="2197" y="14173"/>
                  </a:lnTo>
                  <a:lnTo>
                    <a:pt x="2374" y="14198"/>
                  </a:lnTo>
                  <a:lnTo>
                    <a:pt x="2590" y="14198"/>
                  </a:lnTo>
                  <a:lnTo>
                    <a:pt x="2870" y="14224"/>
                  </a:lnTo>
                  <a:lnTo>
                    <a:pt x="3225" y="14224"/>
                  </a:lnTo>
                  <a:lnTo>
                    <a:pt x="3594" y="14224"/>
                  </a:lnTo>
                  <a:lnTo>
                    <a:pt x="3962" y="14198"/>
                  </a:lnTo>
                  <a:lnTo>
                    <a:pt x="4394" y="14173"/>
                  </a:lnTo>
                  <a:lnTo>
                    <a:pt x="4787" y="14135"/>
                  </a:lnTo>
                  <a:lnTo>
                    <a:pt x="5118" y="14109"/>
                  </a:lnTo>
                  <a:lnTo>
                    <a:pt x="5397" y="14071"/>
                  </a:lnTo>
                  <a:lnTo>
                    <a:pt x="5702" y="14020"/>
                  </a:lnTo>
                  <a:lnTo>
                    <a:pt x="5918" y="13982"/>
                  </a:lnTo>
                  <a:lnTo>
                    <a:pt x="6121" y="13919"/>
                  </a:lnTo>
                  <a:lnTo>
                    <a:pt x="6337" y="13893"/>
                  </a:lnTo>
                  <a:lnTo>
                    <a:pt x="6527" y="13830"/>
                  </a:lnTo>
                  <a:lnTo>
                    <a:pt x="6680" y="13766"/>
                  </a:lnTo>
                  <a:lnTo>
                    <a:pt x="6832" y="13716"/>
                  </a:lnTo>
                  <a:lnTo>
                    <a:pt x="7010" y="13652"/>
                  </a:lnTo>
                  <a:lnTo>
                    <a:pt x="7162" y="13563"/>
                  </a:lnTo>
                  <a:lnTo>
                    <a:pt x="7315" y="13462"/>
                  </a:lnTo>
                  <a:lnTo>
                    <a:pt x="7467" y="13373"/>
                  </a:lnTo>
                  <a:lnTo>
                    <a:pt x="7594" y="13220"/>
                  </a:lnTo>
                  <a:lnTo>
                    <a:pt x="7746" y="13068"/>
                  </a:lnTo>
                  <a:lnTo>
                    <a:pt x="7835" y="12915"/>
                  </a:lnTo>
                  <a:lnTo>
                    <a:pt x="7899" y="12763"/>
                  </a:lnTo>
                  <a:lnTo>
                    <a:pt x="7988" y="12585"/>
                  </a:lnTo>
                  <a:lnTo>
                    <a:pt x="8013" y="12433"/>
                  </a:lnTo>
                  <a:lnTo>
                    <a:pt x="8077" y="12280"/>
                  </a:lnTo>
                  <a:lnTo>
                    <a:pt x="8102" y="12128"/>
                  </a:lnTo>
                  <a:lnTo>
                    <a:pt x="8140" y="12001"/>
                  </a:lnTo>
                  <a:lnTo>
                    <a:pt x="8623" y="11455"/>
                  </a:lnTo>
                  <a:lnTo>
                    <a:pt x="8750" y="11480"/>
                  </a:lnTo>
                  <a:lnTo>
                    <a:pt x="8991" y="11518"/>
                  </a:lnTo>
                  <a:lnTo>
                    <a:pt x="9143" y="11582"/>
                  </a:lnTo>
                  <a:lnTo>
                    <a:pt x="9296" y="11607"/>
                  </a:lnTo>
                  <a:lnTo>
                    <a:pt x="9474" y="11696"/>
                  </a:lnTo>
                  <a:lnTo>
                    <a:pt x="9728" y="11785"/>
                  </a:lnTo>
                  <a:lnTo>
                    <a:pt x="9969" y="11849"/>
                  </a:lnTo>
                  <a:lnTo>
                    <a:pt x="10274" y="11938"/>
                  </a:lnTo>
                  <a:lnTo>
                    <a:pt x="10540" y="12039"/>
                  </a:lnTo>
                  <a:lnTo>
                    <a:pt x="10845" y="12153"/>
                  </a:lnTo>
                  <a:lnTo>
                    <a:pt x="11125" y="12217"/>
                  </a:lnTo>
                  <a:lnTo>
                    <a:pt x="11404" y="1230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96" name="object 424">
              <a:extLst>
                <a:ext uri="{FF2B5EF4-FFF2-40B4-BE49-F238E27FC236}">
                  <a16:creationId xmlns:a16="http://schemas.microsoft.com/office/drawing/2014/main" xmlns="" id="{4CA75CD2-E3DA-FAC6-2751-5CB0EFEB8423}"/>
                </a:ext>
              </a:extLst>
            </p:cNvPr>
            <p:cNvSpPr/>
            <p:nvPr/>
          </p:nvSpPr>
          <p:spPr>
            <a:xfrm>
              <a:off x="6044427" y="6971329"/>
              <a:ext cx="90170" cy="54610"/>
            </a:xfrm>
            <a:custGeom>
              <a:avLst/>
              <a:gdLst/>
              <a:ahLst/>
              <a:cxnLst/>
              <a:rect l="l" t="t" r="r" b="b"/>
              <a:pathLst>
                <a:path w="90170" h="54609">
                  <a:moveTo>
                    <a:pt x="0" y="54190"/>
                  </a:moveTo>
                  <a:lnTo>
                    <a:pt x="1041" y="53606"/>
                  </a:lnTo>
                  <a:lnTo>
                    <a:pt x="2260" y="52971"/>
                  </a:lnTo>
                  <a:lnTo>
                    <a:pt x="3657" y="52209"/>
                  </a:lnTo>
                  <a:lnTo>
                    <a:pt x="5054" y="51473"/>
                  </a:lnTo>
                  <a:lnTo>
                    <a:pt x="6527" y="50711"/>
                  </a:lnTo>
                  <a:lnTo>
                    <a:pt x="8051" y="49923"/>
                  </a:lnTo>
                  <a:lnTo>
                    <a:pt x="9575" y="49161"/>
                  </a:lnTo>
                  <a:lnTo>
                    <a:pt x="10947" y="48463"/>
                  </a:lnTo>
                  <a:lnTo>
                    <a:pt x="12192" y="47853"/>
                  </a:lnTo>
                  <a:lnTo>
                    <a:pt x="13411" y="47243"/>
                  </a:lnTo>
                  <a:lnTo>
                    <a:pt x="14541" y="46697"/>
                  </a:lnTo>
                  <a:lnTo>
                    <a:pt x="15519" y="46202"/>
                  </a:lnTo>
                  <a:lnTo>
                    <a:pt x="16522" y="45719"/>
                  </a:lnTo>
                  <a:lnTo>
                    <a:pt x="17437" y="45288"/>
                  </a:lnTo>
                  <a:lnTo>
                    <a:pt x="18262" y="44894"/>
                  </a:lnTo>
                  <a:lnTo>
                    <a:pt x="19075" y="44500"/>
                  </a:lnTo>
                  <a:lnTo>
                    <a:pt x="19837" y="44132"/>
                  </a:lnTo>
                  <a:lnTo>
                    <a:pt x="20548" y="43802"/>
                  </a:lnTo>
                  <a:lnTo>
                    <a:pt x="21209" y="43459"/>
                  </a:lnTo>
                  <a:lnTo>
                    <a:pt x="21882" y="43154"/>
                  </a:lnTo>
                  <a:lnTo>
                    <a:pt x="22529" y="42849"/>
                  </a:lnTo>
                  <a:lnTo>
                    <a:pt x="23139" y="42583"/>
                  </a:lnTo>
                  <a:lnTo>
                    <a:pt x="23749" y="42303"/>
                  </a:lnTo>
                  <a:lnTo>
                    <a:pt x="24358" y="42024"/>
                  </a:lnTo>
                  <a:lnTo>
                    <a:pt x="24968" y="41782"/>
                  </a:lnTo>
                  <a:lnTo>
                    <a:pt x="25577" y="41516"/>
                  </a:lnTo>
                  <a:lnTo>
                    <a:pt x="26187" y="41262"/>
                  </a:lnTo>
                  <a:lnTo>
                    <a:pt x="26797" y="41020"/>
                  </a:lnTo>
                  <a:lnTo>
                    <a:pt x="27406" y="40779"/>
                  </a:lnTo>
                  <a:lnTo>
                    <a:pt x="28016" y="40538"/>
                  </a:lnTo>
                  <a:lnTo>
                    <a:pt x="28625" y="40297"/>
                  </a:lnTo>
                  <a:lnTo>
                    <a:pt x="29235" y="40043"/>
                  </a:lnTo>
                  <a:lnTo>
                    <a:pt x="29845" y="39801"/>
                  </a:lnTo>
                  <a:lnTo>
                    <a:pt x="30454" y="39560"/>
                  </a:lnTo>
                  <a:lnTo>
                    <a:pt x="31089" y="39344"/>
                  </a:lnTo>
                  <a:lnTo>
                    <a:pt x="31699" y="39103"/>
                  </a:lnTo>
                  <a:lnTo>
                    <a:pt x="32334" y="38861"/>
                  </a:lnTo>
                  <a:lnTo>
                    <a:pt x="32943" y="38646"/>
                  </a:lnTo>
                  <a:lnTo>
                    <a:pt x="33591" y="38404"/>
                  </a:lnTo>
                  <a:lnTo>
                    <a:pt x="34201" y="38163"/>
                  </a:lnTo>
                  <a:lnTo>
                    <a:pt x="34836" y="37947"/>
                  </a:lnTo>
                  <a:lnTo>
                    <a:pt x="35445" y="37706"/>
                  </a:lnTo>
                  <a:lnTo>
                    <a:pt x="36055" y="37452"/>
                  </a:lnTo>
                  <a:lnTo>
                    <a:pt x="36664" y="37210"/>
                  </a:lnTo>
                  <a:lnTo>
                    <a:pt x="37249" y="36995"/>
                  </a:lnTo>
                  <a:lnTo>
                    <a:pt x="37858" y="36753"/>
                  </a:lnTo>
                  <a:lnTo>
                    <a:pt x="38430" y="36487"/>
                  </a:lnTo>
                  <a:lnTo>
                    <a:pt x="39039" y="36233"/>
                  </a:lnTo>
                  <a:lnTo>
                    <a:pt x="39624" y="35966"/>
                  </a:lnTo>
                  <a:lnTo>
                    <a:pt x="40233" y="35686"/>
                  </a:lnTo>
                  <a:lnTo>
                    <a:pt x="40843" y="35356"/>
                  </a:lnTo>
                  <a:lnTo>
                    <a:pt x="41452" y="35051"/>
                  </a:lnTo>
                  <a:lnTo>
                    <a:pt x="44869" y="33007"/>
                  </a:lnTo>
                  <a:lnTo>
                    <a:pt x="45593" y="32550"/>
                  </a:lnTo>
                  <a:lnTo>
                    <a:pt x="46355" y="32003"/>
                  </a:lnTo>
                  <a:lnTo>
                    <a:pt x="47180" y="31457"/>
                  </a:lnTo>
                  <a:lnTo>
                    <a:pt x="48006" y="30873"/>
                  </a:lnTo>
                  <a:lnTo>
                    <a:pt x="48895" y="30238"/>
                  </a:lnTo>
                  <a:lnTo>
                    <a:pt x="49771" y="29565"/>
                  </a:lnTo>
                  <a:lnTo>
                    <a:pt x="50685" y="28917"/>
                  </a:lnTo>
                  <a:lnTo>
                    <a:pt x="51638" y="28193"/>
                  </a:lnTo>
                  <a:lnTo>
                    <a:pt x="52641" y="27431"/>
                  </a:lnTo>
                  <a:lnTo>
                    <a:pt x="53644" y="26669"/>
                  </a:lnTo>
                  <a:lnTo>
                    <a:pt x="54686" y="25844"/>
                  </a:lnTo>
                  <a:lnTo>
                    <a:pt x="55778" y="24993"/>
                  </a:lnTo>
                  <a:lnTo>
                    <a:pt x="56870" y="24168"/>
                  </a:lnTo>
                  <a:lnTo>
                    <a:pt x="57975" y="23279"/>
                  </a:lnTo>
                  <a:lnTo>
                    <a:pt x="59131" y="22402"/>
                  </a:lnTo>
                  <a:lnTo>
                    <a:pt x="60286" y="21513"/>
                  </a:lnTo>
                  <a:lnTo>
                    <a:pt x="61480" y="20637"/>
                  </a:lnTo>
                  <a:lnTo>
                    <a:pt x="62699" y="19723"/>
                  </a:lnTo>
                  <a:lnTo>
                    <a:pt x="63919" y="18808"/>
                  </a:lnTo>
                  <a:lnTo>
                    <a:pt x="65163" y="17919"/>
                  </a:lnTo>
                  <a:lnTo>
                    <a:pt x="66421" y="17030"/>
                  </a:lnTo>
                  <a:lnTo>
                    <a:pt x="67665" y="16154"/>
                  </a:lnTo>
                  <a:lnTo>
                    <a:pt x="68910" y="15303"/>
                  </a:lnTo>
                  <a:lnTo>
                    <a:pt x="70129" y="14439"/>
                  </a:lnTo>
                  <a:lnTo>
                    <a:pt x="71386" y="13627"/>
                  </a:lnTo>
                  <a:lnTo>
                    <a:pt x="72478" y="12865"/>
                  </a:lnTo>
                  <a:lnTo>
                    <a:pt x="73456" y="12153"/>
                  </a:lnTo>
                  <a:lnTo>
                    <a:pt x="74460" y="11493"/>
                  </a:lnTo>
                  <a:lnTo>
                    <a:pt x="75260" y="10934"/>
                  </a:lnTo>
                  <a:lnTo>
                    <a:pt x="75895" y="10477"/>
                  </a:lnTo>
                  <a:lnTo>
                    <a:pt x="76504" y="10020"/>
                  </a:lnTo>
                  <a:lnTo>
                    <a:pt x="77114" y="9601"/>
                  </a:lnTo>
                  <a:lnTo>
                    <a:pt x="80187" y="7251"/>
                  </a:lnTo>
                  <a:lnTo>
                    <a:pt x="80835" y="6769"/>
                  </a:lnTo>
                  <a:lnTo>
                    <a:pt x="81445" y="6248"/>
                  </a:lnTo>
                  <a:lnTo>
                    <a:pt x="82016" y="5753"/>
                  </a:lnTo>
                  <a:lnTo>
                    <a:pt x="82537" y="5295"/>
                  </a:lnTo>
                  <a:lnTo>
                    <a:pt x="82994" y="4876"/>
                  </a:lnTo>
                  <a:lnTo>
                    <a:pt x="83426" y="4483"/>
                  </a:lnTo>
                  <a:lnTo>
                    <a:pt x="83820" y="4076"/>
                  </a:lnTo>
                  <a:lnTo>
                    <a:pt x="84124" y="3771"/>
                  </a:lnTo>
                  <a:lnTo>
                    <a:pt x="84455" y="3441"/>
                  </a:lnTo>
                  <a:lnTo>
                    <a:pt x="84709" y="3136"/>
                  </a:lnTo>
                  <a:lnTo>
                    <a:pt x="84950" y="2895"/>
                  </a:lnTo>
                  <a:lnTo>
                    <a:pt x="85166" y="2616"/>
                  </a:lnTo>
                  <a:lnTo>
                    <a:pt x="85344" y="2374"/>
                  </a:lnTo>
                  <a:lnTo>
                    <a:pt x="85521" y="2158"/>
                  </a:lnTo>
                  <a:lnTo>
                    <a:pt x="85674" y="1917"/>
                  </a:lnTo>
                  <a:lnTo>
                    <a:pt x="85826" y="1701"/>
                  </a:lnTo>
                  <a:lnTo>
                    <a:pt x="85979" y="1485"/>
                  </a:lnTo>
                  <a:lnTo>
                    <a:pt x="86131" y="1308"/>
                  </a:lnTo>
                  <a:lnTo>
                    <a:pt x="86283" y="1092"/>
                  </a:lnTo>
                  <a:lnTo>
                    <a:pt x="86474" y="914"/>
                  </a:lnTo>
                  <a:lnTo>
                    <a:pt x="87541" y="88"/>
                  </a:lnTo>
                  <a:lnTo>
                    <a:pt x="87718" y="25"/>
                  </a:lnTo>
                  <a:lnTo>
                    <a:pt x="87934" y="0"/>
                  </a:lnTo>
                  <a:lnTo>
                    <a:pt x="88176" y="63"/>
                  </a:lnTo>
                  <a:lnTo>
                    <a:pt x="88392" y="88"/>
                  </a:lnTo>
                  <a:lnTo>
                    <a:pt x="88607" y="177"/>
                  </a:lnTo>
                  <a:lnTo>
                    <a:pt x="88849" y="304"/>
                  </a:lnTo>
                  <a:lnTo>
                    <a:pt x="89065" y="393"/>
                  </a:lnTo>
                  <a:lnTo>
                    <a:pt x="89700" y="977"/>
                  </a:lnTo>
                  <a:lnTo>
                    <a:pt x="89827" y="1130"/>
                  </a:lnTo>
                  <a:lnTo>
                    <a:pt x="89890" y="1282"/>
                  </a:lnTo>
                  <a:lnTo>
                    <a:pt x="89852" y="1435"/>
                  </a:lnTo>
                  <a:lnTo>
                    <a:pt x="89738" y="1587"/>
                  </a:lnTo>
                  <a:lnTo>
                    <a:pt x="89585" y="1676"/>
                  </a:lnTo>
                  <a:lnTo>
                    <a:pt x="89458" y="1765"/>
                  </a:lnTo>
                  <a:lnTo>
                    <a:pt x="89306" y="1854"/>
                  </a:lnTo>
                  <a:lnTo>
                    <a:pt x="89090" y="1981"/>
                  </a:lnTo>
                  <a:lnTo>
                    <a:pt x="88912" y="2095"/>
                  </a:lnTo>
                  <a:lnTo>
                    <a:pt x="88671" y="2247"/>
                  </a:lnTo>
                  <a:lnTo>
                    <a:pt x="88417" y="2438"/>
                  </a:lnTo>
                  <a:lnTo>
                    <a:pt x="88214" y="2616"/>
                  </a:lnTo>
                  <a:lnTo>
                    <a:pt x="87934" y="2832"/>
                  </a:lnTo>
                  <a:lnTo>
                    <a:pt x="87655" y="3111"/>
                  </a:lnTo>
                  <a:lnTo>
                    <a:pt x="87388" y="3352"/>
                  </a:lnTo>
                  <a:lnTo>
                    <a:pt x="87083" y="3619"/>
                  </a:lnTo>
                  <a:lnTo>
                    <a:pt x="86779" y="3924"/>
                  </a:lnTo>
                  <a:lnTo>
                    <a:pt x="86436" y="4203"/>
                  </a:lnTo>
                  <a:lnTo>
                    <a:pt x="86106" y="4533"/>
                  </a:lnTo>
                  <a:lnTo>
                    <a:pt x="85775" y="4876"/>
                  </a:lnTo>
                  <a:lnTo>
                    <a:pt x="85407" y="5181"/>
                  </a:lnTo>
                  <a:lnTo>
                    <a:pt x="85039" y="5549"/>
                  </a:lnTo>
                  <a:lnTo>
                    <a:pt x="84645" y="5880"/>
                  </a:lnTo>
                  <a:lnTo>
                    <a:pt x="84213" y="6248"/>
                  </a:lnTo>
                  <a:lnTo>
                    <a:pt x="83794" y="6616"/>
                  </a:lnTo>
                  <a:lnTo>
                    <a:pt x="83362" y="6972"/>
                  </a:lnTo>
                  <a:lnTo>
                    <a:pt x="82905" y="7378"/>
                  </a:lnTo>
                  <a:lnTo>
                    <a:pt x="82473" y="7708"/>
                  </a:lnTo>
                  <a:lnTo>
                    <a:pt x="82080" y="8039"/>
                  </a:lnTo>
                  <a:lnTo>
                    <a:pt x="81686" y="8343"/>
                  </a:lnTo>
                  <a:lnTo>
                    <a:pt x="81292" y="8648"/>
                  </a:lnTo>
                  <a:lnTo>
                    <a:pt x="80924" y="8928"/>
                  </a:lnTo>
                  <a:lnTo>
                    <a:pt x="80556" y="9232"/>
                  </a:lnTo>
                  <a:lnTo>
                    <a:pt x="80137" y="9537"/>
                  </a:lnTo>
                  <a:lnTo>
                    <a:pt x="79705" y="9867"/>
                  </a:lnTo>
                  <a:lnTo>
                    <a:pt x="79273" y="10172"/>
                  </a:lnTo>
                  <a:lnTo>
                    <a:pt x="78816" y="10540"/>
                  </a:lnTo>
                  <a:lnTo>
                    <a:pt x="78333" y="10883"/>
                  </a:lnTo>
                  <a:lnTo>
                    <a:pt x="77851" y="11239"/>
                  </a:lnTo>
                  <a:lnTo>
                    <a:pt x="77330" y="11645"/>
                  </a:lnTo>
                  <a:lnTo>
                    <a:pt x="76809" y="12001"/>
                  </a:lnTo>
                  <a:lnTo>
                    <a:pt x="76288" y="12407"/>
                  </a:lnTo>
                  <a:lnTo>
                    <a:pt x="75742" y="12801"/>
                  </a:lnTo>
                  <a:lnTo>
                    <a:pt x="75196" y="13195"/>
                  </a:lnTo>
                  <a:lnTo>
                    <a:pt x="74612" y="13627"/>
                  </a:lnTo>
                  <a:lnTo>
                    <a:pt x="74066" y="14020"/>
                  </a:lnTo>
                  <a:lnTo>
                    <a:pt x="73482" y="14414"/>
                  </a:lnTo>
                  <a:lnTo>
                    <a:pt x="72936" y="14846"/>
                  </a:lnTo>
                  <a:lnTo>
                    <a:pt x="72390" y="15239"/>
                  </a:lnTo>
                  <a:lnTo>
                    <a:pt x="71805" y="15633"/>
                  </a:lnTo>
                  <a:lnTo>
                    <a:pt x="71259" y="16027"/>
                  </a:lnTo>
                  <a:lnTo>
                    <a:pt x="70713" y="16421"/>
                  </a:lnTo>
                  <a:lnTo>
                    <a:pt x="70192" y="16827"/>
                  </a:lnTo>
                  <a:lnTo>
                    <a:pt x="69646" y="17183"/>
                  </a:lnTo>
                  <a:lnTo>
                    <a:pt x="69062" y="17614"/>
                  </a:lnTo>
                  <a:lnTo>
                    <a:pt x="68453" y="18046"/>
                  </a:lnTo>
                  <a:lnTo>
                    <a:pt x="67843" y="18465"/>
                  </a:lnTo>
                  <a:lnTo>
                    <a:pt x="67183" y="18961"/>
                  </a:lnTo>
                  <a:lnTo>
                    <a:pt x="66446" y="19469"/>
                  </a:lnTo>
                  <a:lnTo>
                    <a:pt x="65709" y="19989"/>
                  </a:lnTo>
                  <a:lnTo>
                    <a:pt x="65049" y="20485"/>
                  </a:lnTo>
                  <a:lnTo>
                    <a:pt x="64401" y="20942"/>
                  </a:lnTo>
                  <a:lnTo>
                    <a:pt x="63792" y="21399"/>
                  </a:lnTo>
                  <a:lnTo>
                    <a:pt x="63246" y="21755"/>
                  </a:lnTo>
                  <a:lnTo>
                    <a:pt x="62814" y="22097"/>
                  </a:lnTo>
                  <a:lnTo>
                    <a:pt x="62395" y="22402"/>
                  </a:lnTo>
                  <a:lnTo>
                    <a:pt x="62001" y="22669"/>
                  </a:lnTo>
                  <a:lnTo>
                    <a:pt x="61658" y="22923"/>
                  </a:lnTo>
                  <a:lnTo>
                    <a:pt x="61290" y="23164"/>
                  </a:lnTo>
                  <a:lnTo>
                    <a:pt x="60934" y="23431"/>
                  </a:lnTo>
                  <a:lnTo>
                    <a:pt x="60566" y="23685"/>
                  </a:lnTo>
                  <a:lnTo>
                    <a:pt x="60198" y="23952"/>
                  </a:lnTo>
                  <a:lnTo>
                    <a:pt x="59829" y="24231"/>
                  </a:lnTo>
                  <a:lnTo>
                    <a:pt x="59436" y="24498"/>
                  </a:lnTo>
                  <a:lnTo>
                    <a:pt x="59042" y="24777"/>
                  </a:lnTo>
                  <a:lnTo>
                    <a:pt x="58674" y="25057"/>
                  </a:lnTo>
                  <a:lnTo>
                    <a:pt x="58280" y="25361"/>
                  </a:lnTo>
                  <a:lnTo>
                    <a:pt x="57912" y="25628"/>
                  </a:lnTo>
                  <a:lnTo>
                    <a:pt x="57581" y="25907"/>
                  </a:lnTo>
                  <a:lnTo>
                    <a:pt x="57238" y="26174"/>
                  </a:lnTo>
                  <a:lnTo>
                    <a:pt x="56908" y="26454"/>
                  </a:lnTo>
                  <a:lnTo>
                    <a:pt x="56629" y="26695"/>
                  </a:lnTo>
                  <a:lnTo>
                    <a:pt x="56388" y="26974"/>
                  </a:lnTo>
                  <a:lnTo>
                    <a:pt x="56172" y="27216"/>
                  </a:lnTo>
                  <a:lnTo>
                    <a:pt x="55994" y="27457"/>
                  </a:lnTo>
                  <a:lnTo>
                    <a:pt x="55867" y="27673"/>
                  </a:lnTo>
                  <a:lnTo>
                    <a:pt x="55752" y="27889"/>
                  </a:lnTo>
                  <a:lnTo>
                    <a:pt x="55714" y="28066"/>
                  </a:lnTo>
                  <a:lnTo>
                    <a:pt x="55752" y="28257"/>
                  </a:lnTo>
                  <a:lnTo>
                    <a:pt x="55778" y="28409"/>
                  </a:lnTo>
                  <a:lnTo>
                    <a:pt x="56057" y="28613"/>
                  </a:lnTo>
                  <a:lnTo>
                    <a:pt x="56235" y="28714"/>
                  </a:lnTo>
                  <a:lnTo>
                    <a:pt x="56413" y="28765"/>
                  </a:lnTo>
                  <a:lnTo>
                    <a:pt x="56565" y="2880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97" name="object 425">
              <a:extLst>
                <a:ext uri="{FF2B5EF4-FFF2-40B4-BE49-F238E27FC236}">
                  <a16:creationId xmlns:a16="http://schemas.microsoft.com/office/drawing/2014/main" xmlns="" id="{0E9E353D-AA12-44C3-C125-62F3AC8EFD01}"/>
                </a:ext>
              </a:extLst>
            </p:cNvPr>
            <p:cNvSpPr/>
            <p:nvPr/>
          </p:nvSpPr>
          <p:spPr>
            <a:xfrm>
              <a:off x="6012576" y="7010529"/>
              <a:ext cx="71755" cy="43815"/>
            </a:xfrm>
            <a:custGeom>
              <a:avLst/>
              <a:gdLst/>
              <a:ahLst/>
              <a:cxnLst/>
              <a:rect l="l" t="t" r="r" b="b"/>
              <a:pathLst>
                <a:path w="71754" h="43815">
                  <a:moveTo>
                    <a:pt x="4419" y="36144"/>
                  </a:moveTo>
                  <a:lnTo>
                    <a:pt x="4660" y="35991"/>
                  </a:lnTo>
                  <a:lnTo>
                    <a:pt x="5003" y="35813"/>
                  </a:lnTo>
                  <a:lnTo>
                    <a:pt x="5334" y="35623"/>
                  </a:lnTo>
                  <a:lnTo>
                    <a:pt x="5702" y="35407"/>
                  </a:lnTo>
                  <a:lnTo>
                    <a:pt x="6070" y="35229"/>
                  </a:lnTo>
                  <a:lnTo>
                    <a:pt x="6426" y="35013"/>
                  </a:lnTo>
                  <a:lnTo>
                    <a:pt x="6832" y="34836"/>
                  </a:lnTo>
                  <a:lnTo>
                    <a:pt x="7162" y="34645"/>
                  </a:lnTo>
                  <a:lnTo>
                    <a:pt x="7467" y="34493"/>
                  </a:lnTo>
                  <a:lnTo>
                    <a:pt x="7772" y="34340"/>
                  </a:lnTo>
                  <a:lnTo>
                    <a:pt x="8013" y="34226"/>
                  </a:lnTo>
                  <a:lnTo>
                    <a:pt x="8255" y="34099"/>
                  </a:lnTo>
                  <a:lnTo>
                    <a:pt x="8509" y="34010"/>
                  </a:lnTo>
                  <a:lnTo>
                    <a:pt x="8712" y="33883"/>
                  </a:lnTo>
                  <a:lnTo>
                    <a:pt x="8902" y="33832"/>
                  </a:lnTo>
                  <a:lnTo>
                    <a:pt x="9080" y="33731"/>
                  </a:lnTo>
                  <a:lnTo>
                    <a:pt x="9271" y="33680"/>
                  </a:lnTo>
                  <a:lnTo>
                    <a:pt x="9423" y="33616"/>
                  </a:lnTo>
                  <a:lnTo>
                    <a:pt x="9575" y="33553"/>
                  </a:lnTo>
                  <a:lnTo>
                    <a:pt x="9817" y="33426"/>
                  </a:lnTo>
                  <a:lnTo>
                    <a:pt x="9969" y="33375"/>
                  </a:lnTo>
                  <a:lnTo>
                    <a:pt x="10210" y="33273"/>
                  </a:lnTo>
                  <a:lnTo>
                    <a:pt x="10337" y="33223"/>
                  </a:lnTo>
                  <a:lnTo>
                    <a:pt x="10604" y="33070"/>
                  </a:lnTo>
                  <a:lnTo>
                    <a:pt x="10731" y="33007"/>
                  </a:lnTo>
                  <a:lnTo>
                    <a:pt x="10883" y="32918"/>
                  </a:lnTo>
                  <a:lnTo>
                    <a:pt x="11036" y="32791"/>
                  </a:lnTo>
                  <a:lnTo>
                    <a:pt x="11188" y="32702"/>
                  </a:lnTo>
                  <a:lnTo>
                    <a:pt x="11404" y="32550"/>
                  </a:lnTo>
                  <a:lnTo>
                    <a:pt x="11582" y="32359"/>
                  </a:lnTo>
                  <a:lnTo>
                    <a:pt x="11798" y="32207"/>
                  </a:lnTo>
                  <a:lnTo>
                    <a:pt x="12039" y="31965"/>
                  </a:lnTo>
                  <a:lnTo>
                    <a:pt x="12344" y="31724"/>
                  </a:lnTo>
                  <a:lnTo>
                    <a:pt x="12623" y="31445"/>
                  </a:lnTo>
                  <a:lnTo>
                    <a:pt x="12928" y="31140"/>
                  </a:lnTo>
                  <a:lnTo>
                    <a:pt x="13322" y="30746"/>
                  </a:lnTo>
                  <a:lnTo>
                    <a:pt x="13690" y="30378"/>
                  </a:lnTo>
                  <a:lnTo>
                    <a:pt x="14109" y="29921"/>
                  </a:lnTo>
                  <a:lnTo>
                    <a:pt x="14566" y="29438"/>
                  </a:lnTo>
                  <a:lnTo>
                    <a:pt x="15062" y="28917"/>
                  </a:lnTo>
                  <a:lnTo>
                    <a:pt x="15608" y="28308"/>
                  </a:lnTo>
                  <a:lnTo>
                    <a:pt x="16217" y="27635"/>
                  </a:lnTo>
                  <a:lnTo>
                    <a:pt x="16827" y="26974"/>
                  </a:lnTo>
                  <a:lnTo>
                    <a:pt x="17399" y="26301"/>
                  </a:lnTo>
                  <a:lnTo>
                    <a:pt x="17983" y="25653"/>
                  </a:lnTo>
                  <a:lnTo>
                    <a:pt x="18567" y="25018"/>
                  </a:lnTo>
                  <a:lnTo>
                    <a:pt x="19050" y="24434"/>
                  </a:lnTo>
                  <a:lnTo>
                    <a:pt x="19481" y="23952"/>
                  </a:lnTo>
                </a:path>
                <a:path w="71754" h="43815">
                  <a:moveTo>
                    <a:pt x="4419" y="36144"/>
                  </a:moveTo>
                  <a:lnTo>
                    <a:pt x="4114" y="36385"/>
                  </a:lnTo>
                  <a:lnTo>
                    <a:pt x="3784" y="36690"/>
                  </a:lnTo>
                  <a:lnTo>
                    <a:pt x="3416" y="36995"/>
                  </a:lnTo>
                  <a:lnTo>
                    <a:pt x="3048" y="37337"/>
                  </a:lnTo>
                  <a:lnTo>
                    <a:pt x="2679" y="37668"/>
                  </a:lnTo>
                  <a:lnTo>
                    <a:pt x="2349" y="37972"/>
                  </a:lnTo>
                  <a:lnTo>
                    <a:pt x="1981" y="38277"/>
                  </a:lnTo>
                  <a:lnTo>
                    <a:pt x="1701" y="38557"/>
                  </a:lnTo>
                  <a:lnTo>
                    <a:pt x="1460" y="38760"/>
                  </a:lnTo>
                  <a:lnTo>
                    <a:pt x="1244" y="38976"/>
                  </a:lnTo>
                  <a:lnTo>
                    <a:pt x="1066" y="39166"/>
                  </a:lnTo>
                  <a:lnTo>
                    <a:pt x="914" y="39319"/>
                  </a:lnTo>
                  <a:lnTo>
                    <a:pt x="762" y="39471"/>
                  </a:lnTo>
                  <a:lnTo>
                    <a:pt x="635" y="39585"/>
                  </a:lnTo>
                  <a:lnTo>
                    <a:pt x="546" y="39712"/>
                  </a:lnTo>
                  <a:lnTo>
                    <a:pt x="393" y="39928"/>
                  </a:lnTo>
                  <a:lnTo>
                    <a:pt x="304" y="40081"/>
                  </a:lnTo>
                  <a:lnTo>
                    <a:pt x="152" y="40322"/>
                  </a:lnTo>
                  <a:lnTo>
                    <a:pt x="88" y="40500"/>
                  </a:lnTo>
                  <a:lnTo>
                    <a:pt x="25" y="40652"/>
                  </a:lnTo>
                  <a:lnTo>
                    <a:pt x="0" y="40805"/>
                  </a:lnTo>
                  <a:lnTo>
                    <a:pt x="25" y="40995"/>
                  </a:lnTo>
                  <a:lnTo>
                    <a:pt x="63" y="41173"/>
                  </a:lnTo>
                  <a:lnTo>
                    <a:pt x="127" y="41389"/>
                  </a:lnTo>
                  <a:lnTo>
                    <a:pt x="241" y="41605"/>
                  </a:lnTo>
                  <a:lnTo>
                    <a:pt x="368" y="41808"/>
                  </a:lnTo>
                  <a:lnTo>
                    <a:pt x="482" y="41998"/>
                  </a:lnTo>
                  <a:lnTo>
                    <a:pt x="1092" y="42722"/>
                  </a:lnTo>
                  <a:lnTo>
                    <a:pt x="1282" y="42913"/>
                  </a:lnTo>
                  <a:lnTo>
                    <a:pt x="1460" y="43091"/>
                  </a:lnTo>
                  <a:lnTo>
                    <a:pt x="2311" y="43522"/>
                  </a:lnTo>
                  <a:lnTo>
                    <a:pt x="2501" y="43522"/>
                  </a:lnTo>
                  <a:lnTo>
                    <a:pt x="2654" y="43522"/>
                  </a:lnTo>
                  <a:lnTo>
                    <a:pt x="2806" y="43484"/>
                  </a:lnTo>
                  <a:lnTo>
                    <a:pt x="2959" y="43459"/>
                  </a:lnTo>
                  <a:lnTo>
                    <a:pt x="3111" y="43395"/>
                  </a:lnTo>
                  <a:lnTo>
                    <a:pt x="3327" y="43243"/>
                  </a:lnTo>
                  <a:lnTo>
                    <a:pt x="3530" y="43065"/>
                  </a:lnTo>
                  <a:lnTo>
                    <a:pt x="3721" y="42875"/>
                  </a:lnTo>
                  <a:lnTo>
                    <a:pt x="3810" y="42722"/>
                  </a:lnTo>
                  <a:lnTo>
                    <a:pt x="3937" y="42570"/>
                  </a:lnTo>
                  <a:lnTo>
                    <a:pt x="4051" y="42417"/>
                  </a:lnTo>
                  <a:lnTo>
                    <a:pt x="4178" y="42303"/>
                  </a:lnTo>
                  <a:lnTo>
                    <a:pt x="4330" y="42151"/>
                  </a:lnTo>
                  <a:lnTo>
                    <a:pt x="4572" y="41909"/>
                  </a:lnTo>
                  <a:lnTo>
                    <a:pt x="4699" y="41808"/>
                  </a:lnTo>
                  <a:lnTo>
                    <a:pt x="4940" y="41605"/>
                  </a:lnTo>
                  <a:lnTo>
                    <a:pt x="5092" y="41478"/>
                  </a:lnTo>
                  <a:lnTo>
                    <a:pt x="5245" y="41389"/>
                  </a:lnTo>
                  <a:lnTo>
                    <a:pt x="5422" y="41262"/>
                  </a:lnTo>
                  <a:lnTo>
                    <a:pt x="5613" y="41147"/>
                  </a:lnTo>
                  <a:lnTo>
                    <a:pt x="5791" y="41020"/>
                  </a:lnTo>
                  <a:lnTo>
                    <a:pt x="6032" y="40893"/>
                  </a:lnTo>
                  <a:lnTo>
                    <a:pt x="6273" y="40741"/>
                  </a:lnTo>
                  <a:lnTo>
                    <a:pt x="6527" y="40589"/>
                  </a:lnTo>
                  <a:lnTo>
                    <a:pt x="6794" y="40411"/>
                  </a:lnTo>
                  <a:lnTo>
                    <a:pt x="7099" y="40195"/>
                  </a:lnTo>
                  <a:lnTo>
                    <a:pt x="7404" y="40017"/>
                  </a:lnTo>
                  <a:lnTo>
                    <a:pt x="7772" y="39776"/>
                  </a:lnTo>
                  <a:lnTo>
                    <a:pt x="8140" y="39496"/>
                  </a:lnTo>
                  <a:lnTo>
                    <a:pt x="8534" y="39255"/>
                  </a:lnTo>
                  <a:lnTo>
                    <a:pt x="8966" y="38950"/>
                  </a:lnTo>
                  <a:lnTo>
                    <a:pt x="9423" y="38607"/>
                  </a:lnTo>
                  <a:lnTo>
                    <a:pt x="9880" y="38303"/>
                  </a:lnTo>
                  <a:lnTo>
                    <a:pt x="10363" y="37972"/>
                  </a:lnTo>
                  <a:lnTo>
                    <a:pt x="10845" y="37604"/>
                  </a:lnTo>
                  <a:lnTo>
                    <a:pt x="11366" y="37236"/>
                  </a:lnTo>
                  <a:lnTo>
                    <a:pt x="11861" y="36880"/>
                  </a:lnTo>
                  <a:lnTo>
                    <a:pt x="12369" y="36474"/>
                  </a:lnTo>
                  <a:lnTo>
                    <a:pt x="12928" y="36118"/>
                  </a:lnTo>
                  <a:lnTo>
                    <a:pt x="13411" y="35712"/>
                  </a:lnTo>
                  <a:lnTo>
                    <a:pt x="13931" y="35318"/>
                  </a:lnTo>
                  <a:lnTo>
                    <a:pt x="14452" y="34950"/>
                  </a:lnTo>
                  <a:lnTo>
                    <a:pt x="14935" y="34594"/>
                  </a:lnTo>
                  <a:lnTo>
                    <a:pt x="15417" y="34226"/>
                  </a:lnTo>
                  <a:lnTo>
                    <a:pt x="15913" y="33858"/>
                  </a:lnTo>
                  <a:lnTo>
                    <a:pt x="16370" y="33489"/>
                  </a:lnTo>
                  <a:lnTo>
                    <a:pt x="16789" y="33159"/>
                  </a:lnTo>
                  <a:lnTo>
                    <a:pt x="17246" y="32816"/>
                  </a:lnTo>
                  <a:lnTo>
                    <a:pt x="17678" y="32486"/>
                  </a:lnTo>
                  <a:lnTo>
                    <a:pt x="18110" y="32118"/>
                  </a:lnTo>
                  <a:lnTo>
                    <a:pt x="18529" y="31788"/>
                  </a:lnTo>
                  <a:lnTo>
                    <a:pt x="18961" y="31419"/>
                  </a:lnTo>
                  <a:lnTo>
                    <a:pt x="21513" y="29133"/>
                  </a:lnTo>
                  <a:lnTo>
                    <a:pt x="21971" y="28701"/>
                  </a:lnTo>
                  <a:lnTo>
                    <a:pt x="22428" y="28244"/>
                  </a:lnTo>
                  <a:lnTo>
                    <a:pt x="22885" y="27787"/>
                  </a:lnTo>
                  <a:lnTo>
                    <a:pt x="23380" y="27304"/>
                  </a:lnTo>
                  <a:lnTo>
                    <a:pt x="23863" y="26847"/>
                  </a:lnTo>
                  <a:lnTo>
                    <a:pt x="24358" y="26327"/>
                  </a:lnTo>
                  <a:lnTo>
                    <a:pt x="24841" y="25844"/>
                  </a:lnTo>
                  <a:lnTo>
                    <a:pt x="25323" y="25323"/>
                  </a:lnTo>
                  <a:lnTo>
                    <a:pt x="25844" y="24841"/>
                  </a:lnTo>
                  <a:lnTo>
                    <a:pt x="26365" y="24320"/>
                  </a:lnTo>
                  <a:lnTo>
                    <a:pt x="26847" y="23825"/>
                  </a:lnTo>
                  <a:lnTo>
                    <a:pt x="27368" y="23317"/>
                  </a:lnTo>
                  <a:lnTo>
                    <a:pt x="27889" y="22821"/>
                  </a:lnTo>
                  <a:lnTo>
                    <a:pt x="28409" y="22339"/>
                  </a:lnTo>
                  <a:lnTo>
                    <a:pt x="28930" y="21882"/>
                  </a:lnTo>
                  <a:lnTo>
                    <a:pt x="29438" y="21424"/>
                  </a:lnTo>
                  <a:lnTo>
                    <a:pt x="29959" y="20967"/>
                  </a:lnTo>
                  <a:lnTo>
                    <a:pt x="30480" y="20510"/>
                  </a:lnTo>
                  <a:lnTo>
                    <a:pt x="31000" y="20116"/>
                  </a:lnTo>
                  <a:lnTo>
                    <a:pt x="31546" y="19684"/>
                  </a:lnTo>
                  <a:lnTo>
                    <a:pt x="32067" y="19253"/>
                  </a:lnTo>
                  <a:lnTo>
                    <a:pt x="32613" y="18859"/>
                  </a:lnTo>
                  <a:lnTo>
                    <a:pt x="33159" y="18465"/>
                  </a:lnTo>
                  <a:lnTo>
                    <a:pt x="33743" y="18072"/>
                  </a:lnTo>
                  <a:lnTo>
                    <a:pt x="34315" y="17678"/>
                  </a:lnTo>
                  <a:lnTo>
                    <a:pt x="34899" y="17271"/>
                  </a:lnTo>
                  <a:lnTo>
                    <a:pt x="35509" y="16878"/>
                  </a:lnTo>
                  <a:lnTo>
                    <a:pt x="36144" y="16484"/>
                  </a:lnTo>
                  <a:lnTo>
                    <a:pt x="36753" y="16090"/>
                  </a:lnTo>
                  <a:lnTo>
                    <a:pt x="37426" y="15697"/>
                  </a:lnTo>
                  <a:lnTo>
                    <a:pt x="38125" y="15290"/>
                  </a:lnTo>
                  <a:lnTo>
                    <a:pt x="38836" y="14897"/>
                  </a:lnTo>
                  <a:lnTo>
                    <a:pt x="39560" y="14477"/>
                  </a:lnTo>
                  <a:lnTo>
                    <a:pt x="40360" y="14071"/>
                  </a:lnTo>
                  <a:lnTo>
                    <a:pt x="41122" y="13652"/>
                  </a:lnTo>
                  <a:lnTo>
                    <a:pt x="41935" y="13195"/>
                  </a:lnTo>
                  <a:lnTo>
                    <a:pt x="42799" y="12763"/>
                  </a:lnTo>
                  <a:lnTo>
                    <a:pt x="43649" y="12306"/>
                  </a:lnTo>
                  <a:lnTo>
                    <a:pt x="44564" y="11823"/>
                  </a:lnTo>
                  <a:lnTo>
                    <a:pt x="45504" y="11328"/>
                  </a:lnTo>
                  <a:lnTo>
                    <a:pt x="46456" y="10845"/>
                  </a:lnTo>
                  <a:lnTo>
                    <a:pt x="47459" y="10325"/>
                  </a:lnTo>
                  <a:lnTo>
                    <a:pt x="48526" y="9778"/>
                  </a:lnTo>
                  <a:lnTo>
                    <a:pt x="49593" y="9258"/>
                  </a:lnTo>
                  <a:lnTo>
                    <a:pt x="50685" y="8686"/>
                  </a:lnTo>
                  <a:lnTo>
                    <a:pt x="51879" y="8102"/>
                  </a:lnTo>
                  <a:lnTo>
                    <a:pt x="53035" y="7492"/>
                  </a:lnTo>
                  <a:lnTo>
                    <a:pt x="54279" y="6883"/>
                  </a:lnTo>
                  <a:lnTo>
                    <a:pt x="55562" y="6248"/>
                  </a:lnTo>
                  <a:lnTo>
                    <a:pt x="56870" y="5638"/>
                  </a:lnTo>
                  <a:lnTo>
                    <a:pt x="58216" y="4991"/>
                  </a:lnTo>
                  <a:lnTo>
                    <a:pt x="59651" y="4356"/>
                  </a:lnTo>
                  <a:lnTo>
                    <a:pt x="61087" y="3708"/>
                  </a:lnTo>
                  <a:lnTo>
                    <a:pt x="62572" y="3098"/>
                  </a:lnTo>
                  <a:lnTo>
                    <a:pt x="64135" y="2489"/>
                  </a:lnTo>
                  <a:lnTo>
                    <a:pt x="65684" y="1917"/>
                  </a:lnTo>
                  <a:lnTo>
                    <a:pt x="67119" y="1396"/>
                  </a:lnTo>
                  <a:lnTo>
                    <a:pt x="68402" y="1003"/>
                  </a:lnTo>
                  <a:lnTo>
                    <a:pt x="69672" y="571"/>
                  </a:lnTo>
                  <a:lnTo>
                    <a:pt x="70739" y="241"/>
                  </a:lnTo>
                  <a:lnTo>
                    <a:pt x="7165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98" name="object 426">
              <a:extLst>
                <a:ext uri="{FF2B5EF4-FFF2-40B4-BE49-F238E27FC236}">
                  <a16:creationId xmlns:a16="http://schemas.microsoft.com/office/drawing/2014/main" xmlns="" id="{7A3E7F8E-ADA8-DF57-7692-17A60113B0F3}"/>
                </a:ext>
              </a:extLst>
            </p:cNvPr>
            <p:cNvSpPr/>
            <p:nvPr/>
          </p:nvSpPr>
          <p:spPr>
            <a:xfrm>
              <a:off x="5998580" y="7055726"/>
              <a:ext cx="3810" cy="11430"/>
            </a:xfrm>
            <a:custGeom>
              <a:avLst/>
              <a:gdLst/>
              <a:ahLst/>
              <a:cxnLst/>
              <a:rect l="l" t="t" r="r" b="b"/>
              <a:pathLst>
                <a:path w="3810" h="11429">
                  <a:moveTo>
                    <a:pt x="2412" y="0"/>
                  </a:moveTo>
                  <a:lnTo>
                    <a:pt x="2628" y="177"/>
                  </a:lnTo>
                  <a:lnTo>
                    <a:pt x="2895" y="431"/>
                  </a:lnTo>
                  <a:lnTo>
                    <a:pt x="3086" y="635"/>
                  </a:lnTo>
                  <a:lnTo>
                    <a:pt x="3238" y="850"/>
                  </a:lnTo>
                  <a:lnTo>
                    <a:pt x="3301" y="1041"/>
                  </a:lnTo>
                  <a:lnTo>
                    <a:pt x="3263" y="1219"/>
                  </a:lnTo>
                  <a:lnTo>
                    <a:pt x="3149" y="1371"/>
                  </a:lnTo>
                  <a:lnTo>
                    <a:pt x="2997" y="1435"/>
                  </a:lnTo>
                  <a:lnTo>
                    <a:pt x="2781" y="1549"/>
                  </a:lnTo>
                  <a:lnTo>
                    <a:pt x="2628" y="1612"/>
                  </a:lnTo>
                  <a:lnTo>
                    <a:pt x="2438" y="1701"/>
                  </a:lnTo>
                  <a:lnTo>
                    <a:pt x="2324" y="1892"/>
                  </a:lnTo>
                  <a:lnTo>
                    <a:pt x="2260" y="2133"/>
                  </a:lnTo>
                  <a:lnTo>
                    <a:pt x="2260" y="2286"/>
                  </a:lnTo>
                  <a:lnTo>
                    <a:pt x="2260" y="2438"/>
                  </a:lnTo>
                  <a:lnTo>
                    <a:pt x="2285" y="2590"/>
                  </a:lnTo>
                  <a:lnTo>
                    <a:pt x="2349" y="2743"/>
                  </a:lnTo>
                  <a:lnTo>
                    <a:pt x="2387" y="2921"/>
                  </a:lnTo>
                  <a:lnTo>
                    <a:pt x="2438" y="3073"/>
                  </a:lnTo>
                  <a:lnTo>
                    <a:pt x="2501" y="3263"/>
                  </a:lnTo>
                  <a:lnTo>
                    <a:pt x="2565" y="3416"/>
                  </a:lnTo>
                  <a:lnTo>
                    <a:pt x="2628" y="3568"/>
                  </a:lnTo>
                  <a:lnTo>
                    <a:pt x="2654" y="3721"/>
                  </a:lnTo>
                  <a:lnTo>
                    <a:pt x="2743" y="3987"/>
                  </a:lnTo>
                  <a:lnTo>
                    <a:pt x="2806" y="4178"/>
                  </a:lnTo>
                  <a:lnTo>
                    <a:pt x="2870" y="4330"/>
                  </a:lnTo>
                  <a:lnTo>
                    <a:pt x="2895" y="4483"/>
                  </a:lnTo>
                  <a:lnTo>
                    <a:pt x="2933" y="4660"/>
                  </a:lnTo>
                  <a:lnTo>
                    <a:pt x="2997" y="4851"/>
                  </a:lnTo>
                  <a:lnTo>
                    <a:pt x="3022" y="5029"/>
                  </a:lnTo>
                  <a:lnTo>
                    <a:pt x="3047" y="5181"/>
                  </a:lnTo>
                  <a:lnTo>
                    <a:pt x="3111" y="5334"/>
                  </a:lnTo>
                  <a:lnTo>
                    <a:pt x="3149" y="5486"/>
                  </a:lnTo>
                  <a:lnTo>
                    <a:pt x="3149" y="5613"/>
                  </a:lnTo>
                  <a:lnTo>
                    <a:pt x="3200" y="5854"/>
                  </a:lnTo>
                  <a:lnTo>
                    <a:pt x="3200" y="6096"/>
                  </a:lnTo>
                  <a:lnTo>
                    <a:pt x="3174" y="6223"/>
                  </a:lnTo>
                  <a:lnTo>
                    <a:pt x="3111" y="6426"/>
                  </a:lnTo>
                  <a:lnTo>
                    <a:pt x="3086" y="6553"/>
                  </a:lnTo>
                  <a:lnTo>
                    <a:pt x="2959" y="6731"/>
                  </a:lnTo>
                  <a:lnTo>
                    <a:pt x="2781" y="6883"/>
                  </a:lnTo>
                  <a:lnTo>
                    <a:pt x="2590" y="7035"/>
                  </a:lnTo>
                  <a:lnTo>
                    <a:pt x="2412" y="7188"/>
                  </a:lnTo>
                  <a:lnTo>
                    <a:pt x="2285" y="7251"/>
                  </a:lnTo>
                  <a:lnTo>
                    <a:pt x="2082" y="7404"/>
                  </a:lnTo>
                  <a:lnTo>
                    <a:pt x="1892" y="7556"/>
                  </a:lnTo>
                  <a:lnTo>
                    <a:pt x="1739" y="7747"/>
                  </a:lnTo>
                  <a:lnTo>
                    <a:pt x="1714" y="7924"/>
                  </a:lnTo>
                  <a:lnTo>
                    <a:pt x="1739" y="8102"/>
                  </a:lnTo>
                  <a:lnTo>
                    <a:pt x="1803" y="8293"/>
                  </a:lnTo>
                  <a:lnTo>
                    <a:pt x="1828" y="8445"/>
                  </a:lnTo>
                  <a:lnTo>
                    <a:pt x="1803" y="8597"/>
                  </a:lnTo>
                  <a:lnTo>
                    <a:pt x="1676" y="8813"/>
                  </a:lnTo>
                  <a:lnTo>
                    <a:pt x="1498" y="8928"/>
                  </a:lnTo>
                  <a:lnTo>
                    <a:pt x="1346" y="9017"/>
                  </a:lnTo>
                  <a:lnTo>
                    <a:pt x="1168" y="9080"/>
                  </a:lnTo>
                  <a:lnTo>
                    <a:pt x="1015" y="9169"/>
                  </a:lnTo>
                  <a:lnTo>
                    <a:pt x="825" y="9271"/>
                  </a:lnTo>
                  <a:lnTo>
                    <a:pt x="647" y="9359"/>
                  </a:lnTo>
                  <a:lnTo>
                    <a:pt x="495" y="9512"/>
                  </a:lnTo>
                  <a:lnTo>
                    <a:pt x="342" y="9728"/>
                  </a:lnTo>
                  <a:lnTo>
                    <a:pt x="190" y="9906"/>
                  </a:lnTo>
                  <a:lnTo>
                    <a:pt x="101" y="10121"/>
                  </a:lnTo>
                  <a:lnTo>
                    <a:pt x="63" y="10363"/>
                  </a:lnTo>
                  <a:lnTo>
                    <a:pt x="38" y="10604"/>
                  </a:lnTo>
                  <a:lnTo>
                    <a:pt x="0" y="10820"/>
                  </a:lnTo>
                  <a:lnTo>
                    <a:pt x="38" y="1103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099" name="object 427">
              <a:extLst>
                <a:ext uri="{FF2B5EF4-FFF2-40B4-BE49-F238E27FC236}">
                  <a16:creationId xmlns:a16="http://schemas.microsoft.com/office/drawing/2014/main" xmlns="" id="{488210D0-E2CF-78B2-8B99-9DD379E4CE38}"/>
                </a:ext>
              </a:extLst>
            </p:cNvPr>
            <p:cNvSpPr/>
            <p:nvPr/>
          </p:nvSpPr>
          <p:spPr>
            <a:xfrm>
              <a:off x="5966155" y="7020064"/>
              <a:ext cx="33020" cy="31750"/>
            </a:xfrm>
            <a:custGeom>
              <a:avLst/>
              <a:gdLst/>
              <a:ahLst/>
              <a:cxnLst/>
              <a:rect l="l" t="t" r="r" b="b"/>
              <a:pathLst>
                <a:path w="33020" h="31750">
                  <a:moveTo>
                    <a:pt x="0" y="0"/>
                  </a:moveTo>
                  <a:lnTo>
                    <a:pt x="152" y="63"/>
                  </a:lnTo>
                  <a:lnTo>
                    <a:pt x="330" y="152"/>
                  </a:lnTo>
                  <a:lnTo>
                    <a:pt x="546" y="279"/>
                  </a:lnTo>
                  <a:lnTo>
                    <a:pt x="736" y="368"/>
                  </a:lnTo>
                  <a:lnTo>
                    <a:pt x="914" y="520"/>
                  </a:lnTo>
                  <a:lnTo>
                    <a:pt x="1041" y="673"/>
                  </a:lnTo>
                  <a:lnTo>
                    <a:pt x="1193" y="825"/>
                  </a:lnTo>
                  <a:lnTo>
                    <a:pt x="1282" y="1003"/>
                  </a:lnTo>
                  <a:lnTo>
                    <a:pt x="1308" y="1155"/>
                  </a:lnTo>
                  <a:lnTo>
                    <a:pt x="1371" y="1308"/>
                  </a:lnTo>
                  <a:lnTo>
                    <a:pt x="1371" y="1498"/>
                  </a:lnTo>
                  <a:lnTo>
                    <a:pt x="1346" y="1651"/>
                  </a:lnTo>
                  <a:lnTo>
                    <a:pt x="1308" y="1828"/>
                  </a:lnTo>
                  <a:lnTo>
                    <a:pt x="1282" y="1981"/>
                  </a:lnTo>
                  <a:lnTo>
                    <a:pt x="1219" y="2159"/>
                  </a:lnTo>
                  <a:lnTo>
                    <a:pt x="1155" y="2311"/>
                  </a:lnTo>
                  <a:lnTo>
                    <a:pt x="1092" y="2501"/>
                  </a:lnTo>
                  <a:lnTo>
                    <a:pt x="1003" y="2717"/>
                  </a:lnTo>
                  <a:lnTo>
                    <a:pt x="914" y="2921"/>
                  </a:lnTo>
                  <a:lnTo>
                    <a:pt x="825" y="3136"/>
                  </a:lnTo>
                  <a:lnTo>
                    <a:pt x="736" y="3352"/>
                  </a:lnTo>
                  <a:lnTo>
                    <a:pt x="673" y="3594"/>
                  </a:lnTo>
                  <a:lnTo>
                    <a:pt x="609" y="3810"/>
                  </a:lnTo>
                  <a:lnTo>
                    <a:pt x="609" y="3987"/>
                  </a:lnTo>
                  <a:lnTo>
                    <a:pt x="609" y="4178"/>
                  </a:lnTo>
                  <a:lnTo>
                    <a:pt x="635" y="4356"/>
                  </a:lnTo>
                  <a:lnTo>
                    <a:pt x="673" y="4508"/>
                  </a:lnTo>
                  <a:lnTo>
                    <a:pt x="736" y="4660"/>
                  </a:lnTo>
                  <a:lnTo>
                    <a:pt x="787" y="4813"/>
                  </a:lnTo>
                  <a:lnTo>
                    <a:pt x="1955" y="5969"/>
                  </a:lnTo>
                  <a:lnTo>
                    <a:pt x="2159" y="6121"/>
                  </a:lnTo>
                  <a:lnTo>
                    <a:pt x="2438" y="6273"/>
                  </a:lnTo>
                  <a:lnTo>
                    <a:pt x="2679" y="6464"/>
                  </a:lnTo>
                  <a:lnTo>
                    <a:pt x="2959" y="6616"/>
                  </a:lnTo>
                  <a:lnTo>
                    <a:pt x="3225" y="6769"/>
                  </a:lnTo>
                  <a:lnTo>
                    <a:pt x="3530" y="6921"/>
                  </a:lnTo>
                  <a:lnTo>
                    <a:pt x="3810" y="7073"/>
                  </a:lnTo>
                  <a:lnTo>
                    <a:pt x="4089" y="7188"/>
                  </a:lnTo>
                  <a:lnTo>
                    <a:pt x="4356" y="7315"/>
                  </a:lnTo>
                  <a:lnTo>
                    <a:pt x="4635" y="7442"/>
                  </a:lnTo>
                  <a:lnTo>
                    <a:pt x="4902" y="7531"/>
                  </a:lnTo>
                  <a:lnTo>
                    <a:pt x="5156" y="7620"/>
                  </a:lnTo>
                  <a:lnTo>
                    <a:pt x="5397" y="7708"/>
                  </a:lnTo>
                  <a:lnTo>
                    <a:pt x="5638" y="7797"/>
                  </a:lnTo>
                  <a:lnTo>
                    <a:pt x="5816" y="7835"/>
                  </a:lnTo>
                  <a:lnTo>
                    <a:pt x="6032" y="7899"/>
                  </a:lnTo>
                  <a:lnTo>
                    <a:pt x="6223" y="7924"/>
                  </a:lnTo>
                  <a:lnTo>
                    <a:pt x="6400" y="7950"/>
                  </a:lnTo>
                  <a:lnTo>
                    <a:pt x="6553" y="7988"/>
                  </a:lnTo>
                  <a:lnTo>
                    <a:pt x="6731" y="8013"/>
                  </a:lnTo>
                  <a:lnTo>
                    <a:pt x="6883" y="8051"/>
                  </a:lnTo>
                  <a:lnTo>
                    <a:pt x="7073" y="8077"/>
                  </a:lnTo>
                  <a:lnTo>
                    <a:pt x="7226" y="8102"/>
                  </a:lnTo>
                  <a:lnTo>
                    <a:pt x="7404" y="8140"/>
                  </a:lnTo>
                  <a:lnTo>
                    <a:pt x="7556" y="8166"/>
                  </a:lnTo>
                  <a:lnTo>
                    <a:pt x="7683" y="8255"/>
                  </a:lnTo>
                  <a:lnTo>
                    <a:pt x="7797" y="8407"/>
                  </a:lnTo>
                  <a:lnTo>
                    <a:pt x="7899" y="8534"/>
                  </a:lnTo>
                  <a:lnTo>
                    <a:pt x="7950" y="8712"/>
                  </a:lnTo>
                  <a:lnTo>
                    <a:pt x="8013" y="8902"/>
                  </a:lnTo>
                  <a:lnTo>
                    <a:pt x="8077" y="9118"/>
                  </a:lnTo>
                  <a:lnTo>
                    <a:pt x="8140" y="9321"/>
                  </a:lnTo>
                  <a:lnTo>
                    <a:pt x="8204" y="9575"/>
                  </a:lnTo>
                  <a:lnTo>
                    <a:pt x="8255" y="9779"/>
                  </a:lnTo>
                  <a:lnTo>
                    <a:pt x="8356" y="10033"/>
                  </a:lnTo>
                  <a:lnTo>
                    <a:pt x="8470" y="10236"/>
                  </a:lnTo>
                  <a:lnTo>
                    <a:pt x="8597" y="10490"/>
                  </a:lnTo>
                  <a:lnTo>
                    <a:pt x="8750" y="10693"/>
                  </a:lnTo>
                  <a:lnTo>
                    <a:pt x="8928" y="10947"/>
                  </a:lnTo>
                  <a:lnTo>
                    <a:pt x="9118" y="11188"/>
                  </a:lnTo>
                  <a:lnTo>
                    <a:pt x="9296" y="11430"/>
                  </a:lnTo>
                  <a:lnTo>
                    <a:pt x="9474" y="11645"/>
                  </a:lnTo>
                  <a:lnTo>
                    <a:pt x="9664" y="11861"/>
                  </a:lnTo>
                  <a:lnTo>
                    <a:pt x="9880" y="12065"/>
                  </a:lnTo>
                  <a:lnTo>
                    <a:pt x="10058" y="12255"/>
                  </a:lnTo>
                  <a:lnTo>
                    <a:pt x="10236" y="12471"/>
                  </a:lnTo>
                  <a:lnTo>
                    <a:pt x="10452" y="12674"/>
                  </a:lnTo>
                  <a:lnTo>
                    <a:pt x="10668" y="12928"/>
                  </a:lnTo>
                  <a:lnTo>
                    <a:pt x="10883" y="13169"/>
                  </a:lnTo>
                  <a:lnTo>
                    <a:pt x="11125" y="13411"/>
                  </a:lnTo>
                  <a:lnTo>
                    <a:pt x="11341" y="13652"/>
                  </a:lnTo>
                  <a:lnTo>
                    <a:pt x="11582" y="13893"/>
                  </a:lnTo>
                  <a:lnTo>
                    <a:pt x="11798" y="14147"/>
                  </a:lnTo>
                  <a:lnTo>
                    <a:pt x="12014" y="14414"/>
                  </a:lnTo>
                  <a:lnTo>
                    <a:pt x="12217" y="14655"/>
                  </a:lnTo>
                  <a:lnTo>
                    <a:pt x="12433" y="14935"/>
                  </a:lnTo>
                  <a:lnTo>
                    <a:pt x="12623" y="15176"/>
                  </a:lnTo>
                  <a:lnTo>
                    <a:pt x="12827" y="15455"/>
                  </a:lnTo>
                  <a:lnTo>
                    <a:pt x="12979" y="15697"/>
                  </a:lnTo>
                  <a:lnTo>
                    <a:pt x="13131" y="15938"/>
                  </a:lnTo>
                  <a:lnTo>
                    <a:pt x="13284" y="16179"/>
                  </a:lnTo>
                  <a:lnTo>
                    <a:pt x="13385" y="16433"/>
                  </a:lnTo>
                  <a:lnTo>
                    <a:pt x="13474" y="16637"/>
                  </a:lnTo>
                  <a:lnTo>
                    <a:pt x="13563" y="16852"/>
                  </a:lnTo>
                  <a:lnTo>
                    <a:pt x="13627" y="17068"/>
                  </a:lnTo>
                  <a:lnTo>
                    <a:pt x="13652" y="17284"/>
                  </a:lnTo>
                  <a:lnTo>
                    <a:pt x="13690" y="17462"/>
                  </a:lnTo>
                  <a:lnTo>
                    <a:pt x="13716" y="17678"/>
                  </a:lnTo>
                  <a:lnTo>
                    <a:pt x="13716" y="17919"/>
                  </a:lnTo>
                  <a:lnTo>
                    <a:pt x="13716" y="18135"/>
                  </a:lnTo>
                  <a:lnTo>
                    <a:pt x="13690" y="18376"/>
                  </a:lnTo>
                  <a:lnTo>
                    <a:pt x="13627" y="18618"/>
                  </a:lnTo>
                  <a:lnTo>
                    <a:pt x="13563" y="18834"/>
                  </a:lnTo>
                  <a:lnTo>
                    <a:pt x="13500" y="19050"/>
                  </a:lnTo>
                  <a:lnTo>
                    <a:pt x="13474" y="19202"/>
                  </a:lnTo>
                  <a:lnTo>
                    <a:pt x="13436" y="19380"/>
                  </a:lnTo>
                  <a:lnTo>
                    <a:pt x="13385" y="19532"/>
                  </a:lnTo>
                  <a:lnTo>
                    <a:pt x="13347" y="19685"/>
                  </a:lnTo>
                  <a:lnTo>
                    <a:pt x="13322" y="19837"/>
                  </a:lnTo>
                  <a:lnTo>
                    <a:pt x="13322" y="19989"/>
                  </a:lnTo>
                  <a:lnTo>
                    <a:pt x="13322" y="20180"/>
                  </a:lnTo>
                  <a:lnTo>
                    <a:pt x="13322" y="20332"/>
                  </a:lnTo>
                  <a:lnTo>
                    <a:pt x="13411" y="20485"/>
                  </a:lnTo>
                  <a:lnTo>
                    <a:pt x="13500" y="20637"/>
                  </a:lnTo>
                  <a:lnTo>
                    <a:pt x="13627" y="20751"/>
                  </a:lnTo>
                  <a:lnTo>
                    <a:pt x="13779" y="20878"/>
                  </a:lnTo>
                  <a:lnTo>
                    <a:pt x="13931" y="20967"/>
                  </a:lnTo>
                  <a:lnTo>
                    <a:pt x="14109" y="21031"/>
                  </a:lnTo>
                  <a:lnTo>
                    <a:pt x="14262" y="21120"/>
                  </a:lnTo>
                  <a:lnTo>
                    <a:pt x="14452" y="21158"/>
                  </a:lnTo>
                  <a:lnTo>
                    <a:pt x="14604" y="21209"/>
                  </a:lnTo>
                  <a:lnTo>
                    <a:pt x="14782" y="21272"/>
                  </a:lnTo>
                  <a:lnTo>
                    <a:pt x="14960" y="21310"/>
                  </a:lnTo>
                  <a:lnTo>
                    <a:pt x="15151" y="21336"/>
                  </a:lnTo>
                  <a:lnTo>
                    <a:pt x="15367" y="21361"/>
                  </a:lnTo>
                  <a:lnTo>
                    <a:pt x="15544" y="21361"/>
                  </a:lnTo>
                  <a:lnTo>
                    <a:pt x="16090" y="21361"/>
                  </a:lnTo>
                  <a:lnTo>
                    <a:pt x="16281" y="21336"/>
                  </a:lnTo>
                  <a:lnTo>
                    <a:pt x="16459" y="21310"/>
                  </a:lnTo>
                  <a:lnTo>
                    <a:pt x="16611" y="21247"/>
                  </a:lnTo>
                  <a:lnTo>
                    <a:pt x="16789" y="21183"/>
                  </a:lnTo>
                  <a:lnTo>
                    <a:pt x="16916" y="21120"/>
                  </a:lnTo>
                  <a:lnTo>
                    <a:pt x="17068" y="21031"/>
                  </a:lnTo>
                  <a:lnTo>
                    <a:pt x="17195" y="20967"/>
                  </a:lnTo>
                  <a:lnTo>
                    <a:pt x="17437" y="20751"/>
                  </a:lnTo>
                  <a:lnTo>
                    <a:pt x="17614" y="20548"/>
                  </a:lnTo>
                  <a:lnTo>
                    <a:pt x="17741" y="20421"/>
                  </a:lnTo>
                  <a:lnTo>
                    <a:pt x="17919" y="20205"/>
                  </a:lnTo>
                  <a:lnTo>
                    <a:pt x="18072" y="20027"/>
                  </a:lnTo>
                  <a:lnTo>
                    <a:pt x="18161" y="19900"/>
                  </a:lnTo>
                  <a:lnTo>
                    <a:pt x="18313" y="19748"/>
                  </a:lnTo>
                  <a:lnTo>
                    <a:pt x="18529" y="19634"/>
                  </a:lnTo>
                  <a:lnTo>
                    <a:pt x="18770" y="19532"/>
                  </a:lnTo>
                  <a:lnTo>
                    <a:pt x="18961" y="19532"/>
                  </a:lnTo>
                  <a:lnTo>
                    <a:pt x="19113" y="19532"/>
                  </a:lnTo>
                  <a:lnTo>
                    <a:pt x="19265" y="19596"/>
                  </a:lnTo>
                  <a:lnTo>
                    <a:pt x="19418" y="19659"/>
                  </a:lnTo>
                  <a:lnTo>
                    <a:pt x="19570" y="19748"/>
                  </a:lnTo>
                  <a:lnTo>
                    <a:pt x="19786" y="19900"/>
                  </a:lnTo>
                  <a:lnTo>
                    <a:pt x="19964" y="20053"/>
                  </a:lnTo>
                  <a:lnTo>
                    <a:pt x="20116" y="20243"/>
                  </a:lnTo>
                  <a:lnTo>
                    <a:pt x="20294" y="20421"/>
                  </a:lnTo>
                  <a:lnTo>
                    <a:pt x="20942" y="20815"/>
                  </a:lnTo>
                  <a:lnTo>
                    <a:pt x="21209" y="20853"/>
                  </a:lnTo>
                  <a:lnTo>
                    <a:pt x="21361" y="20853"/>
                  </a:lnTo>
                  <a:lnTo>
                    <a:pt x="21551" y="20815"/>
                  </a:lnTo>
                  <a:lnTo>
                    <a:pt x="21704" y="20815"/>
                  </a:lnTo>
                  <a:lnTo>
                    <a:pt x="21920" y="20751"/>
                  </a:lnTo>
                  <a:lnTo>
                    <a:pt x="22186" y="20701"/>
                  </a:lnTo>
                  <a:lnTo>
                    <a:pt x="22491" y="20637"/>
                  </a:lnTo>
                  <a:lnTo>
                    <a:pt x="22771" y="20548"/>
                  </a:lnTo>
                  <a:lnTo>
                    <a:pt x="23075" y="20447"/>
                  </a:lnTo>
                  <a:lnTo>
                    <a:pt x="23406" y="20332"/>
                  </a:lnTo>
                  <a:lnTo>
                    <a:pt x="23685" y="20243"/>
                  </a:lnTo>
                  <a:lnTo>
                    <a:pt x="23952" y="20142"/>
                  </a:lnTo>
                  <a:lnTo>
                    <a:pt x="24206" y="20027"/>
                  </a:lnTo>
                  <a:lnTo>
                    <a:pt x="24447" y="19964"/>
                  </a:lnTo>
                  <a:lnTo>
                    <a:pt x="24688" y="19938"/>
                  </a:lnTo>
                  <a:lnTo>
                    <a:pt x="24930" y="19900"/>
                  </a:lnTo>
                  <a:lnTo>
                    <a:pt x="25146" y="19875"/>
                  </a:lnTo>
                  <a:lnTo>
                    <a:pt x="25361" y="19900"/>
                  </a:lnTo>
                  <a:lnTo>
                    <a:pt x="25577" y="19900"/>
                  </a:lnTo>
                  <a:lnTo>
                    <a:pt x="25755" y="19938"/>
                  </a:lnTo>
                  <a:lnTo>
                    <a:pt x="25933" y="19964"/>
                  </a:lnTo>
                  <a:lnTo>
                    <a:pt x="26149" y="20027"/>
                  </a:lnTo>
                  <a:lnTo>
                    <a:pt x="26339" y="20091"/>
                  </a:lnTo>
                  <a:lnTo>
                    <a:pt x="26543" y="20142"/>
                  </a:lnTo>
                  <a:lnTo>
                    <a:pt x="26758" y="20205"/>
                  </a:lnTo>
                  <a:lnTo>
                    <a:pt x="27000" y="20294"/>
                  </a:lnTo>
                  <a:lnTo>
                    <a:pt x="27216" y="20396"/>
                  </a:lnTo>
                  <a:lnTo>
                    <a:pt x="27457" y="20485"/>
                  </a:lnTo>
                  <a:lnTo>
                    <a:pt x="27673" y="20574"/>
                  </a:lnTo>
                  <a:lnTo>
                    <a:pt x="27914" y="20662"/>
                  </a:lnTo>
                  <a:lnTo>
                    <a:pt x="28130" y="20751"/>
                  </a:lnTo>
                  <a:lnTo>
                    <a:pt x="28346" y="20878"/>
                  </a:lnTo>
                  <a:lnTo>
                    <a:pt x="28562" y="20967"/>
                  </a:lnTo>
                  <a:lnTo>
                    <a:pt x="28778" y="21094"/>
                  </a:lnTo>
                  <a:lnTo>
                    <a:pt x="28981" y="21209"/>
                  </a:lnTo>
                  <a:lnTo>
                    <a:pt x="29171" y="21310"/>
                  </a:lnTo>
                  <a:lnTo>
                    <a:pt x="29349" y="21424"/>
                  </a:lnTo>
                  <a:lnTo>
                    <a:pt x="29540" y="21551"/>
                  </a:lnTo>
                  <a:lnTo>
                    <a:pt x="29743" y="21666"/>
                  </a:lnTo>
                  <a:lnTo>
                    <a:pt x="29933" y="21793"/>
                  </a:lnTo>
                  <a:lnTo>
                    <a:pt x="30607" y="22707"/>
                  </a:lnTo>
                  <a:lnTo>
                    <a:pt x="30607" y="22834"/>
                  </a:lnTo>
                  <a:lnTo>
                    <a:pt x="30543" y="23075"/>
                  </a:lnTo>
                  <a:lnTo>
                    <a:pt x="30416" y="23317"/>
                  </a:lnTo>
                  <a:lnTo>
                    <a:pt x="30353" y="23444"/>
                  </a:lnTo>
                  <a:lnTo>
                    <a:pt x="30111" y="23749"/>
                  </a:lnTo>
                  <a:lnTo>
                    <a:pt x="29997" y="23926"/>
                  </a:lnTo>
                  <a:lnTo>
                    <a:pt x="29845" y="24079"/>
                  </a:lnTo>
                  <a:lnTo>
                    <a:pt x="29692" y="24295"/>
                  </a:lnTo>
                  <a:lnTo>
                    <a:pt x="29540" y="24472"/>
                  </a:lnTo>
                  <a:lnTo>
                    <a:pt x="29413" y="24625"/>
                  </a:lnTo>
                  <a:lnTo>
                    <a:pt x="29349" y="24815"/>
                  </a:lnTo>
                  <a:lnTo>
                    <a:pt x="29286" y="24968"/>
                  </a:lnTo>
                  <a:lnTo>
                    <a:pt x="29286" y="25120"/>
                  </a:lnTo>
                  <a:lnTo>
                    <a:pt x="29349" y="25361"/>
                  </a:lnTo>
                  <a:lnTo>
                    <a:pt x="29502" y="25539"/>
                  </a:lnTo>
                  <a:lnTo>
                    <a:pt x="29692" y="25692"/>
                  </a:lnTo>
                  <a:lnTo>
                    <a:pt x="29933" y="25844"/>
                  </a:lnTo>
                  <a:lnTo>
                    <a:pt x="30111" y="25908"/>
                  </a:lnTo>
                  <a:lnTo>
                    <a:pt x="30327" y="25996"/>
                  </a:lnTo>
                  <a:lnTo>
                    <a:pt x="30543" y="26060"/>
                  </a:lnTo>
                  <a:lnTo>
                    <a:pt x="30759" y="26149"/>
                  </a:lnTo>
                  <a:lnTo>
                    <a:pt x="30937" y="26212"/>
                  </a:lnTo>
                  <a:lnTo>
                    <a:pt x="31153" y="26276"/>
                  </a:lnTo>
                  <a:lnTo>
                    <a:pt x="31305" y="26339"/>
                  </a:lnTo>
                  <a:lnTo>
                    <a:pt x="31457" y="26365"/>
                  </a:lnTo>
                  <a:lnTo>
                    <a:pt x="31610" y="26428"/>
                  </a:lnTo>
                  <a:lnTo>
                    <a:pt x="31851" y="26517"/>
                  </a:lnTo>
                  <a:lnTo>
                    <a:pt x="32067" y="26644"/>
                  </a:lnTo>
                  <a:lnTo>
                    <a:pt x="32283" y="26758"/>
                  </a:lnTo>
                  <a:lnTo>
                    <a:pt x="32372" y="26949"/>
                  </a:lnTo>
                  <a:lnTo>
                    <a:pt x="32397" y="27152"/>
                  </a:lnTo>
                  <a:lnTo>
                    <a:pt x="32334" y="27305"/>
                  </a:lnTo>
                  <a:lnTo>
                    <a:pt x="32308" y="27457"/>
                  </a:lnTo>
                  <a:lnTo>
                    <a:pt x="32219" y="27609"/>
                  </a:lnTo>
                  <a:lnTo>
                    <a:pt x="32131" y="27800"/>
                  </a:lnTo>
                  <a:lnTo>
                    <a:pt x="32067" y="27978"/>
                  </a:lnTo>
                  <a:lnTo>
                    <a:pt x="31978" y="28194"/>
                  </a:lnTo>
                  <a:lnTo>
                    <a:pt x="31915" y="28409"/>
                  </a:lnTo>
                  <a:lnTo>
                    <a:pt x="31826" y="28651"/>
                  </a:lnTo>
                  <a:lnTo>
                    <a:pt x="31788" y="28829"/>
                  </a:lnTo>
                  <a:lnTo>
                    <a:pt x="31762" y="29019"/>
                  </a:lnTo>
                  <a:lnTo>
                    <a:pt x="31762" y="29235"/>
                  </a:lnTo>
                  <a:lnTo>
                    <a:pt x="31788" y="29387"/>
                  </a:lnTo>
                  <a:lnTo>
                    <a:pt x="31851" y="29629"/>
                  </a:lnTo>
                  <a:lnTo>
                    <a:pt x="31978" y="29845"/>
                  </a:lnTo>
                  <a:lnTo>
                    <a:pt x="32131" y="30086"/>
                  </a:lnTo>
                  <a:lnTo>
                    <a:pt x="32334" y="30327"/>
                  </a:lnTo>
                  <a:lnTo>
                    <a:pt x="32435" y="30480"/>
                  </a:lnTo>
                  <a:lnTo>
                    <a:pt x="32524" y="30607"/>
                  </a:lnTo>
                  <a:lnTo>
                    <a:pt x="32588" y="30759"/>
                  </a:lnTo>
                  <a:lnTo>
                    <a:pt x="32677" y="30962"/>
                  </a:lnTo>
                  <a:lnTo>
                    <a:pt x="32702" y="3115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00" name="object 428">
              <a:extLst>
                <a:ext uri="{FF2B5EF4-FFF2-40B4-BE49-F238E27FC236}">
                  <a16:creationId xmlns:a16="http://schemas.microsoft.com/office/drawing/2014/main" xmlns="" id="{451056F3-154A-F67C-C9E0-EEC720F2A625}"/>
                </a:ext>
              </a:extLst>
            </p:cNvPr>
            <p:cNvSpPr/>
            <p:nvPr/>
          </p:nvSpPr>
          <p:spPr>
            <a:xfrm>
              <a:off x="5887394" y="6705447"/>
              <a:ext cx="53340" cy="24130"/>
            </a:xfrm>
            <a:custGeom>
              <a:avLst/>
              <a:gdLst/>
              <a:ahLst/>
              <a:cxnLst/>
              <a:rect l="l" t="t" r="r" b="b"/>
              <a:pathLst>
                <a:path w="53339" h="24129">
                  <a:moveTo>
                    <a:pt x="53339" y="3111"/>
                  </a:moveTo>
                  <a:lnTo>
                    <a:pt x="52971" y="2781"/>
                  </a:lnTo>
                  <a:lnTo>
                    <a:pt x="52577" y="2374"/>
                  </a:lnTo>
                  <a:lnTo>
                    <a:pt x="52120" y="1981"/>
                  </a:lnTo>
                  <a:lnTo>
                    <a:pt x="51663" y="1587"/>
                  </a:lnTo>
                  <a:lnTo>
                    <a:pt x="51206" y="1219"/>
                  </a:lnTo>
                  <a:lnTo>
                    <a:pt x="50774" y="889"/>
                  </a:lnTo>
                  <a:lnTo>
                    <a:pt x="50355" y="546"/>
                  </a:lnTo>
                  <a:lnTo>
                    <a:pt x="49987" y="342"/>
                  </a:lnTo>
                  <a:lnTo>
                    <a:pt x="49682" y="190"/>
                  </a:lnTo>
                  <a:lnTo>
                    <a:pt x="49377" y="63"/>
                  </a:lnTo>
                  <a:lnTo>
                    <a:pt x="49098" y="0"/>
                  </a:lnTo>
                  <a:lnTo>
                    <a:pt x="48894" y="0"/>
                  </a:lnTo>
                  <a:lnTo>
                    <a:pt x="48679" y="0"/>
                  </a:lnTo>
                  <a:lnTo>
                    <a:pt x="48488" y="88"/>
                  </a:lnTo>
                  <a:lnTo>
                    <a:pt x="48336" y="190"/>
                  </a:lnTo>
                  <a:lnTo>
                    <a:pt x="48158" y="304"/>
                  </a:lnTo>
                  <a:lnTo>
                    <a:pt x="48005" y="457"/>
                  </a:lnTo>
                  <a:lnTo>
                    <a:pt x="47853" y="647"/>
                  </a:lnTo>
                  <a:lnTo>
                    <a:pt x="47701" y="825"/>
                  </a:lnTo>
                  <a:lnTo>
                    <a:pt x="47548" y="1003"/>
                  </a:lnTo>
                  <a:lnTo>
                    <a:pt x="47396" y="1257"/>
                  </a:lnTo>
                  <a:lnTo>
                    <a:pt x="47243" y="1460"/>
                  </a:lnTo>
                  <a:lnTo>
                    <a:pt x="47091" y="1676"/>
                  </a:lnTo>
                  <a:lnTo>
                    <a:pt x="46939" y="1917"/>
                  </a:lnTo>
                  <a:lnTo>
                    <a:pt x="46786" y="2171"/>
                  </a:lnTo>
                  <a:lnTo>
                    <a:pt x="46634" y="2413"/>
                  </a:lnTo>
                  <a:lnTo>
                    <a:pt x="46481" y="2628"/>
                  </a:lnTo>
                  <a:lnTo>
                    <a:pt x="46304" y="2870"/>
                  </a:lnTo>
                  <a:lnTo>
                    <a:pt x="46113" y="3086"/>
                  </a:lnTo>
                  <a:lnTo>
                    <a:pt x="45935" y="3289"/>
                  </a:lnTo>
                  <a:lnTo>
                    <a:pt x="45745" y="3505"/>
                  </a:lnTo>
                  <a:lnTo>
                    <a:pt x="45567" y="3695"/>
                  </a:lnTo>
                  <a:lnTo>
                    <a:pt x="45351" y="3848"/>
                  </a:lnTo>
                  <a:lnTo>
                    <a:pt x="45135" y="4000"/>
                  </a:lnTo>
                  <a:lnTo>
                    <a:pt x="44932" y="4114"/>
                  </a:lnTo>
                  <a:lnTo>
                    <a:pt x="44716" y="4241"/>
                  </a:lnTo>
                  <a:lnTo>
                    <a:pt x="44500" y="4356"/>
                  </a:lnTo>
                  <a:lnTo>
                    <a:pt x="44284" y="4457"/>
                  </a:lnTo>
                  <a:lnTo>
                    <a:pt x="44068" y="4546"/>
                  </a:lnTo>
                  <a:lnTo>
                    <a:pt x="43865" y="4635"/>
                  </a:lnTo>
                  <a:lnTo>
                    <a:pt x="43675" y="4762"/>
                  </a:lnTo>
                  <a:lnTo>
                    <a:pt x="43459" y="4851"/>
                  </a:lnTo>
                  <a:lnTo>
                    <a:pt x="43281" y="4940"/>
                  </a:lnTo>
                  <a:lnTo>
                    <a:pt x="42671" y="5575"/>
                  </a:lnTo>
                  <a:lnTo>
                    <a:pt x="42583" y="5727"/>
                  </a:lnTo>
                  <a:lnTo>
                    <a:pt x="42519" y="5943"/>
                  </a:lnTo>
                  <a:lnTo>
                    <a:pt x="42519" y="6134"/>
                  </a:lnTo>
                  <a:lnTo>
                    <a:pt x="42494" y="6337"/>
                  </a:lnTo>
                  <a:lnTo>
                    <a:pt x="42519" y="6591"/>
                  </a:lnTo>
                  <a:lnTo>
                    <a:pt x="42519" y="6832"/>
                  </a:lnTo>
                  <a:lnTo>
                    <a:pt x="42544" y="7073"/>
                  </a:lnTo>
                  <a:lnTo>
                    <a:pt x="42608" y="7315"/>
                  </a:lnTo>
                  <a:lnTo>
                    <a:pt x="42671" y="7594"/>
                  </a:lnTo>
                  <a:lnTo>
                    <a:pt x="42735" y="7835"/>
                  </a:lnTo>
                  <a:lnTo>
                    <a:pt x="42798" y="8115"/>
                  </a:lnTo>
                  <a:lnTo>
                    <a:pt x="42887" y="8382"/>
                  </a:lnTo>
                  <a:lnTo>
                    <a:pt x="42976" y="8661"/>
                  </a:lnTo>
                  <a:lnTo>
                    <a:pt x="43065" y="8928"/>
                  </a:lnTo>
                  <a:lnTo>
                    <a:pt x="43154" y="9207"/>
                  </a:lnTo>
                  <a:lnTo>
                    <a:pt x="43218" y="9486"/>
                  </a:lnTo>
                  <a:lnTo>
                    <a:pt x="43306" y="9753"/>
                  </a:lnTo>
                  <a:lnTo>
                    <a:pt x="43408" y="10033"/>
                  </a:lnTo>
                  <a:lnTo>
                    <a:pt x="43497" y="10299"/>
                  </a:lnTo>
                  <a:lnTo>
                    <a:pt x="43560" y="10553"/>
                  </a:lnTo>
                  <a:lnTo>
                    <a:pt x="43611" y="10795"/>
                  </a:lnTo>
                  <a:lnTo>
                    <a:pt x="43713" y="11036"/>
                  </a:lnTo>
                  <a:lnTo>
                    <a:pt x="43738" y="11277"/>
                  </a:lnTo>
                  <a:lnTo>
                    <a:pt x="43802" y="11493"/>
                  </a:lnTo>
                  <a:lnTo>
                    <a:pt x="43827" y="11709"/>
                  </a:lnTo>
                  <a:lnTo>
                    <a:pt x="43827" y="11887"/>
                  </a:lnTo>
                  <a:lnTo>
                    <a:pt x="43827" y="12039"/>
                  </a:lnTo>
                  <a:lnTo>
                    <a:pt x="43827" y="12230"/>
                  </a:lnTo>
                  <a:lnTo>
                    <a:pt x="43764" y="12471"/>
                  </a:lnTo>
                  <a:lnTo>
                    <a:pt x="43649" y="12687"/>
                  </a:lnTo>
                  <a:lnTo>
                    <a:pt x="43522" y="12738"/>
                  </a:lnTo>
                  <a:lnTo>
                    <a:pt x="43306" y="12839"/>
                  </a:lnTo>
                  <a:lnTo>
                    <a:pt x="43154" y="12865"/>
                  </a:lnTo>
                  <a:lnTo>
                    <a:pt x="42887" y="12890"/>
                  </a:lnTo>
                  <a:lnTo>
                    <a:pt x="42735" y="12890"/>
                  </a:lnTo>
                  <a:lnTo>
                    <a:pt x="42544" y="12928"/>
                  </a:lnTo>
                  <a:lnTo>
                    <a:pt x="42392" y="12928"/>
                  </a:lnTo>
                  <a:lnTo>
                    <a:pt x="42214" y="12954"/>
                  </a:lnTo>
                  <a:lnTo>
                    <a:pt x="42036" y="12954"/>
                  </a:lnTo>
                  <a:lnTo>
                    <a:pt x="41884" y="13017"/>
                  </a:lnTo>
                  <a:lnTo>
                    <a:pt x="41694" y="13042"/>
                  </a:lnTo>
                  <a:lnTo>
                    <a:pt x="41541" y="13106"/>
                  </a:lnTo>
                  <a:lnTo>
                    <a:pt x="41389" y="13169"/>
                  </a:lnTo>
                  <a:lnTo>
                    <a:pt x="41236" y="13258"/>
                  </a:lnTo>
                  <a:lnTo>
                    <a:pt x="41084" y="13322"/>
                  </a:lnTo>
                  <a:lnTo>
                    <a:pt x="40932" y="13411"/>
                  </a:lnTo>
                  <a:lnTo>
                    <a:pt x="40779" y="13500"/>
                  </a:lnTo>
                  <a:lnTo>
                    <a:pt x="40627" y="13601"/>
                  </a:lnTo>
                  <a:lnTo>
                    <a:pt x="40474" y="13652"/>
                  </a:lnTo>
                  <a:lnTo>
                    <a:pt x="40322" y="13716"/>
                  </a:lnTo>
                  <a:lnTo>
                    <a:pt x="40144" y="13779"/>
                  </a:lnTo>
                  <a:lnTo>
                    <a:pt x="39992" y="13843"/>
                  </a:lnTo>
                  <a:lnTo>
                    <a:pt x="39801" y="13843"/>
                  </a:lnTo>
                  <a:lnTo>
                    <a:pt x="39623" y="13843"/>
                  </a:lnTo>
                  <a:lnTo>
                    <a:pt x="39446" y="13804"/>
                  </a:lnTo>
                  <a:lnTo>
                    <a:pt x="39255" y="13754"/>
                  </a:lnTo>
                  <a:lnTo>
                    <a:pt x="39039" y="13690"/>
                  </a:lnTo>
                  <a:lnTo>
                    <a:pt x="38836" y="13563"/>
                  </a:lnTo>
                  <a:lnTo>
                    <a:pt x="38582" y="13385"/>
                  </a:lnTo>
                  <a:lnTo>
                    <a:pt x="38341" y="13233"/>
                  </a:lnTo>
                  <a:lnTo>
                    <a:pt x="38125" y="13017"/>
                  </a:lnTo>
                  <a:lnTo>
                    <a:pt x="37858" y="12801"/>
                  </a:lnTo>
                  <a:lnTo>
                    <a:pt x="37617" y="12560"/>
                  </a:lnTo>
                  <a:lnTo>
                    <a:pt x="37337" y="12344"/>
                  </a:lnTo>
                  <a:lnTo>
                    <a:pt x="37096" y="12103"/>
                  </a:lnTo>
                  <a:lnTo>
                    <a:pt x="36817" y="11861"/>
                  </a:lnTo>
                  <a:lnTo>
                    <a:pt x="36575" y="11645"/>
                  </a:lnTo>
                  <a:lnTo>
                    <a:pt x="36334" y="11430"/>
                  </a:lnTo>
                  <a:lnTo>
                    <a:pt x="36055" y="11252"/>
                  </a:lnTo>
                  <a:lnTo>
                    <a:pt x="34924" y="10731"/>
                  </a:lnTo>
                  <a:lnTo>
                    <a:pt x="34747" y="10731"/>
                  </a:lnTo>
                  <a:lnTo>
                    <a:pt x="33959" y="11163"/>
                  </a:lnTo>
                  <a:lnTo>
                    <a:pt x="33807" y="11315"/>
                  </a:lnTo>
                  <a:lnTo>
                    <a:pt x="33705" y="11468"/>
                  </a:lnTo>
                  <a:lnTo>
                    <a:pt x="33616" y="11645"/>
                  </a:lnTo>
                  <a:lnTo>
                    <a:pt x="33527" y="11798"/>
                  </a:lnTo>
                  <a:lnTo>
                    <a:pt x="33464" y="11976"/>
                  </a:lnTo>
                  <a:lnTo>
                    <a:pt x="33400" y="12192"/>
                  </a:lnTo>
                  <a:lnTo>
                    <a:pt x="33375" y="12382"/>
                  </a:lnTo>
                  <a:lnTo>
                    <a:pt x="33350" y="12560"/>
                  </a:lnTo>
                  <a:lnTo>
                    <a:pt x="33350" y="12738"/>
                  </a:lnTo>
                  <a:lnTo>
                    <a:pt x="33350" y="12890"/>
                  </a:lnTo>
                  <a:lnTo>
                    <a:pt x="33350" y="13081"/>
                  </a:lnTo>
                  <a:lnTo>
                    <a:pt x="33375" y="13233"/>
                  </a:lnTo>
                  <a:lnTo>
                    <a:pt x="33400" y="13411"/>
                  </a:lnTo>
                  <a:lnTo>
                    <a:pt x="33439" y="13563"/>
                  </a:lnTo>
                  <a:lnTo>
                    <a:pt x="33502" y="13754"/>
                  </a:lnTo>
                  <a:lnTo>
                    <a:pt x="33527" y="13906"/>
                  </a:lnTo>
                  <a:lnTo>
                    <a:pt x="33553" y="14084"/>
                  </a:lnTo>
                  <a:lnTo>
                    <a:pt x="33553" y="14236"/>
                  </a:lnTo>
                  <a:lnTo>
                    <a:pt x="33591" y="14414"/>
                  </a:lnTo>
                  <a:lnTo>
                    <a:pt x="33591" y="14605"/>
                  </a:lnTo>
                  <a:lnTo>
                    <a:pt x="33591" y="14782"/>
                  </a:lnTo>
                  <a:lnTo>
                    <a:pt x="33553" y="14973"/>
                  </a:lnTo>
                  <a:lnTo>
                    <a:pt x="32740" y="16738"/>
                  </a:lnTo>
                  <a:lnTo>
                    <a:pt x="32588" y="16954"/>
                  </a:lnTo>
                  <a:lnTo>
                    <a:pt x="32397" y="17157"/>
                  </a:lnTo>
                  <a:lnTo>
                    <a:pt x="32181" y="17373"/>
                  </a:lnTo>
                  <a:lnTo>
                    <a:pt x="31978" y="17589"/>
                  </a:lnTo>
                  <a:lnTo>
                    <a:pt x="31762" y="17767"/>
                  </a:lnTo>
                  <a:lnTo>
                    <a:pt x="31521" y="17919"/>
                  </a:lnTo>
                  <a:lnTo>
                    <a:pt x="31305" y="18110"/>
                  </a:lnTo>
                  <a:lnTo>
                    <a:pt x="31026" y="18224"/>
                  </a:lnTo>
                  <a:lnTo>
                    <a:pt x="30784" y="18351"/>
                  </a:lnTo>
                  <a:lnTo>
                    <a:pt x="30505" y="18440"/>
                  </a:lnTo>
                  <a:lnTo>
                    <a:pt x="30200" y="18529"/>
                  </a:lnTo>
                  <a:lnTo>
                    <a:pt x="29870" y="18592"/>
                  </a:lnTo>
                  <a:lnTo>
                    <a:pt x="29502" y="18656"/>
                  </a:lnTo>
                  <a:lnTo>
                    <a:pt x="29108" y="18656"/>
                  </a:lnTo>
                  <a:lnTo>
                    <a:pt x="28676" y="18592"/>
                  </a:lnTo>
                  <a:lnTo>
                    <a:pt x="28219" y="18567"/>
                  </a:lnTo>
                  <a:lnTo>
                    <a:pt x="26517" y="17868"/>
                  </a:lnTo>
                  <a:lnTo>
                    <a:pt x="26212" y="17716"/>
                  </a:lnTo>
                  <a:lnTo>
                    <a:pt x="25933" y="17526"/>
                  </a:lnTo>
                  <a:lnTo>
                    <a:pt x="25692" y="17348"/>
                  </a:lnTo>
                  <a:lnTo>
                    <a:pt x="25425" y="17132"/>
                  </a:lnTo>
                  <a:lnTo>
                    <a:pt x="25145" y="16954"/>
                  </a:lnTo>
                  <a:lnTo>
                    <a:pt x="24904" y="16738"/>
                  </a:lnTo>
                  <a:lnTo>
                    <a:pt x="24663" y="16548"/>
                  </a:lnTo>
                  <a:lnTo>
                    <a:pt x="24409" y="16370"/>
                  </a:lnTo>
                  <a:lnTo>
                    <a:pt x="24206" y="16192"/>
                  </a:lnTo>
                  <a:lnTo>
                    <a:pt x="23952" y="16002"/>
                  </a:lnTo>
                  <a:lnTo>
                    <a:pt x="23748" y="15849"/>
                  </a:lnTo>
                  <a:lnTo>
                    <a:pt x="23533" y="15735"/>
                  </a:lnTo>
                  <a:lnTo>
                    <a:pt x="23317" y="15582"/>
                  </a:lnTo>
                  <a:lnTo>
                    <a:pt x="23139" y="15481"/>
                  </a:lnTo>
                  <a:lnTo>
                    <a:pt x="22948" y="15430"/>
                  </a:lnTo>
                  <a:lnTo>
                    <a:pt x="22796" y="15392"/>
                  </a:lnTo>
                  <a:lnTo>
                    <a:pt x="22618" y="15367"/>
                  </a:lnTo>
                  <a:lnTo>
                    <a:pt x="22466" y="15392"/>
                  </a:lnTo>
                  <a:lnTo>
                    <a:pt x="22313" y="15430"/>
                  </a:lnTo>
                  <a:lnTo>
                    <a:pt x="22072" y="15582"/>
                  </a:lnTo>
                  <a:lnTo>
                    <a:pt x="21818" y="15760"/>
                  </a:lnTo>
                  <a:lnTo>
                    <a:pt x="21729" y="15887"/>
                  </a:lnTo>
                  <a:lnTo>
                    <a:pt x="21551" y="16154"/>
                  </a:lnTo>
                  <a:lnTo>
                    <a:pt x="21462" y="16306"/>
                  </a:lnTo>
                  <a:lnTo>
                    <a:pt x="21399" y="16459"/>
                  </a:lnTo>
                  <a:lnTo>
                    <a:pt x="21310" y="16611"/>
                  </a:lnTo>
                  <a:lnTo>
                    <a:pt x="21247" y="16827"/>
                  </a:lnTo>
                  <a:lnTo>
                    <a:pt x="21158" y="17005"/>
                  </a:lnTo>
                  <a:lnTo>
                    <a:pt x="21094" y="17221"/>
                  </a:lnTo>
                  <a:lnTo>
                    <a:pt x="21031" y="17462"/>
                  </a:lnTo>
                  <a:lnTo>
                    <a:pt x="20967" y="17716"/>
                  </a:lnTo>
                  <a:lnTo>
                    <a:pt x="20904" y="17983"/>
                  </a:lnTo>
                  <a:lnTo>
                    <a:pt x="20878" y="18262"/>
                  </a:lnTo>
                  <a:lnTo>
                    <a:pt x="20853" y="18529"/>
                  </a:lnTo>
                  <a:lnTo>
                    <a:pt x="20815" y="18808"/>
                  </a:lnTo>
                  <a:lnTo>
                    <a:pt x="20789" y="19050"/>
                  </a:lnTo>
                  <a:lnTo>
                    <a:pt x="20751" y="19291"/>
                  </a:lnTo>
                  <a:lnTo>
                    <a:pt x="20726" y="19545"/>
                  </a:lnTo>
                  <a:lnTo>
                    <a:pt x="20700" y="19748"/>
                  </a:lnTo>
                  <a:lnTo>
                    <a:pt x="20662" y="20002"/>
                  </a:lnTo>
                  <a:lnTo>
                    <a:pt x="20637" y="20205"/>
                  </a:lnTo>
                  <a:lnTo>
                    <a:pt x="20573" y="20459"/>
                  </a:lnTo>
                  <a:lnTo>
                    <a:pt x="20548" y="20701"/>
                  </a:lnTo>
                  <a:lnTo>
                    <a:pt x="20485" y="20942"/>
                  </a:lnTo>
                  <a:lnTo>
                    <a:pt x="20421" y="21183"/>
                  </a:lnTo>
                  <a:lnTo>
                    <a:pt x="20358" y="21424"/>
                  </a:lnTo>
                  <a:lnTo>
                    <a:pt x="20294" y="21640"/>
                  </a:lnTo>
                  <a:lnTo>
                    <a:pt x="20205" y="21856"/>
                  </a:lnTo>
                  <a:lnTo>
                    <a:pt x="20116" y="22098"/>
                  </a:lnTo>
                  <a:lnTo>
                    <a:pt x="19989" y="22288"/>
                  </a:lnTo>
                  <a:lnTo>
                    <a:pt x="18770" y="23406"/>
                  </a:lnTo>
                  <a:lnTo>
                    <a:pt x="18592" y="23507"/>
                  </a:lnTo>
                  <a:lnTo>
                    <a:pt x="18414" y="23533"/>
                  </a:lnTo>
                  <a:lnTo>
                    <a:pt x="18224" y="23558"/>
                  </a:lnTo>
                  <a:lnTo>
                    <a:pt x="18072" y="23596"/>
                  </a:lnTo>
                  <a:lnTo>
                    <a:pt x="17894" y="23558"/>
                  </a:lnTo>
                  <a:lnTo>
                    <a:pt x="17741" y="23558"/>
                  </a:lnTo>
                  <a:lnTo>
                    <a:pt x="17589" y="23507"/>
                  </a:lnTo>
                  <a:lnTo>
                    <a:pt x="16916" y="22225"/>
                  </a:lnTo>
                  <a:lnTo>
                    <a:pt x="16916" y="22009"/>
                  </a:lnTo>
                  <a:lnTo>
                    <a:pt x="16890" y="21767"/>
                  </a:lnTo>
                  <a:lnTo>
                    <a:pt x="16852" y="21526"/>
                  </a:lnTo>
                  <a:lnTo>
                    <a:pt x="16852" y="21221"/>
                  </a:lnTo>
                  <a:lnTo>
                    <a:pt x="16827" y="20942"/>
                  </a:lnTo>
                  <a:lnTo>
                    <a:pt x="16827" y="20662"/>
                  </a:lnTo>
                  <a:lnTo>
                    <a:pt x="16789" y="20358"/>
                  </a:lnTo>
                  <a:lnTo>
                    <a:pt x="16763" y="20053"/>
                  </a:lnTo>
                  <a:lnTo>
                    <a:pt x="16700" y="19723"/>
                  </a:lnTo>
                  <a:lnTo>
                    <a:pt x="16636" y="19392"/>
                  </a:lnTo>
                  <a:lnTo>
                    <a:pt x="16586" y="19050"/>
                  </a:lnTo>
                  <a:lnTo>
                    <a:pt x="16522" y="18719"/>
                  </a:lnTo>
                  <a:lnTo>
                    <a:pt x="16433" y="18376"/>
                  </a:lnTo>
                  <a:lnTo>
                    <a:pt x="16332" y="18021"/>
                  </a:lnTo>
                  <a:lnTo>
                    <a:pt x="16217" y="17678"/>
                  </a:lnTo>
                  <a:lnTo>
                    <a:pt x="16128" y="17310"/>
                  </a:lnTo>
                  <a:lnTo>
                    <a:pt x="16001" y="16979"/>
                  </a:lnTo>
                  <a:lnTo>
                    <a:pt x="15874" y="16649"/>
                  </a:lnTo>
                  <a:lnTo>
                    <a:pt x="15760" y="16306"/>
                  </a:lnTo>
                  <a:lnTo>
                    <a:pt x="15633" y="15976"/>
                  </a:lnTo>
                  <a:lnTo>
                    <a:pt x="15519" y="15671"/>
                  </a:lnTo>
                  <a:lnTo>
                    <a:pt x="15392" y="15367"/>
                  </a:lnTo>
                  <a:lnTo>
                    <a:pt x="15239" y="15062"/>
                  </a:lnTo>
                  <a:lnTo>
                    <a:pt x="15087" y="14757"/>
                  </a:lnTo>
                  <a:lnTo>
                    <a:pt x="14935" y="14414"/>
                  </a:lnTo>
                  <a:lnTo>
                    <a:pt x="14782" y="14084"/>
                  </a:lnTo>
                  <a:lnTo>
                    <a:pt x="14566" y="13754"/>
                  </a:lnTo>
                  <a:lnTo>
                    <a:pt x="14325" y="13411"/>
                  </a:lnTo>
                  <a:lnTo>
                    <a:pt x="14109" y="13081"/>
                  </a:lnTo>
                  <a:lnTo>
                    <a:pt x="12738" y="12077"/>
                  </a:lnTo>
                  <a:lnTo>
                    <a:pt x="12496" y="11950"/>
                  </a:lnTo>
                  <a:lnTo>
                    <a:pt x="12255" y="11861"/>
                  </a:lnTo>
                  <a:lnTo>
                    <a:pt x="12014" y="11798"/>
                  </a:lnTo>
                  <a:lnTo>
                    <a:pt x="11798" y="11734"/>
                  </a:lnTo>
                  <a:lnTo>
                    <a:pt x="11582" y="11671"/>
                  </a:lnTo>
                  <a:lnTo>
                    <a:pt x="11341" y="11620"/>
                  </a:lnTo>
                  <a:lnTo>
                    <a:pt x="11099" y="11582"/>
                  </a:lnTo>
                  <a:lnTo>
                    <a:pt x="10883" y="11557"/>
                  </a:lnTo>
                  <a:lnTo>
                    <a:pt x="10667" y="11557"/>
                  </a:lnTo>
                  <a:lnTo>
                    <a:pt x="10426" y="11557"/>
                  </a:lnTo>
                  <a:lnTo>
                    <a:pt x="10236" y="11557"/>
                  </a:lnTo>
                  <a:lnTo>
                    <a:pt x="10032" y="11582"/>
                  </a:lnTo>
                  <a:lnTo>
                    <a:pt x="9842" y="11620"/>
                  </a:lnTo>
                  <a:lnTo>
                    <a:pt x="9664" y="11671"/>
                  </a:lnTo>
                  <a:lnTo>
                    <a:pt x="9512" y="11734"/>
                  </a:lnTo>
                  <a:lnTo>
                    <a:pt x="9321" y="11798"/>
                  </a:lnTo>
                  <a:lnTo>
                    <a:pt x="9080" y="11976"/>
                  </a:lnTo>
                  <a:lnTo>
                    <a:pt x="8966" y="12103"/>
                  </a:lnTo>
                  <a:lnTo>
                    <a:pt x="8864" y="12230"/>
                  </a:lnTo>
                  <a:lnTo>
                    <a:pt x="8661" y="12471"/>
                  </a:lnTo>
                  <a:lnTo>
                    <a:pt x="8470" y="12712"/>
                  </a:lnTo>
                  <a:lnTo>
                    <a:pt x="8381" y="12839"/>
                  </a:lnTo>
                  <a:lnTo>
                    <a:pt x="8140" y="13081"/>
                  </a:lnTo>
                  <a:lnTo>
                    <a:pt x="7899" y="13296"/>
                  </a:lnTo>
                  <a:lnTo>
                    <a:pt x="7035" y="13690"/>
                  </a:lnTo>
                  <a:lnTo>
                    <a:pt x="6857" y="13754"/>
                  </a:lnTo>
                  <a:lnTo>
                    <a:pt x="6616" y="13779"/>
                  </a:lnTo>
                  <a:lnTo>
                    <a:pt x="6400" y="13843"/>
                  </a:lnTo>
                  <a:lnTo>
                    <a:pt x="6184" y="13868"/>
                  </a:lnTo>
                  <a:lnTo>
                    <a:pt x="5968" y="13906"/>
                  </a:lnTo>
                  <a:lnTo>
                    <a:pt x="5765" y="13957"/>
                  </a:lnTo>
                  <a:lnTo>
                    <a:pt x="5511" y="13995"/>
                  </a:lnTo>
                  <a:lnTo>
                    <a:pt x="5308" y="14058"/>
                  </a:lnTo>
                  <a:lnTo>
                    <a:pt x="5092" y="14084"/>
                  </a:lnTo>
                  <a:lnTo>
                    <a:pt x="4876" y="14147"/>
                  </a:lnTo>
                  <a:lnTo>
                    <a:pt x="4660" y="14236"/>
                  </a:lnTo>
                  <a:lnTo>
                    <a:pt x="4419" y="14325"/>
                  </a:lnTo>
                  <a:lnTo>
                    <a:pt x="4203" y="14452"/>
                  </a:lnTo>
                  <a:lnTo>
                    <a:pt x="3987" y="14630"/>
                  </a:lnTo>
                  <a:lnTo>
                    <a:pt x="3809" y="14782"/>
                  </a:lnTo>
                  <a:lnTo>
                    <a:pt x="3632" y="14973"/>
                  </a:lnTo>
                  <a:lnTo>
                    <a:pt x="3479" y="15176"/>
                  </a:lnTo>
                  <a:lnTo>
                    <a:pt x="3327" y="15367"/>
                  </a:lnTo>
                  <a:lnTo>
                    <a:pt x="3174" y="15544"/>
                  </a:lnTo>
                  <a:lnTo>
                    <a:pt x="3047" y="15760"/>
                  </a:lnTo>
                  <a:lnTo>
                    <a:pt x="2920" y="15938"/>
                  </a:lnTo>
                  <a:lnTo>
                    <a:pt x="2768" y="16154"/>
                  </a:lnTo>
                  <a:lnTo>
                    <a:pt x="2616" y="16370"/>
                  </a:lnTo>
                  <a:lnTo>
                    <a:pt x="2463" y="16586"/>
                  </a:lnTo>
                  <a:lnTo>
                    <a:pt x="2285" y="16827"/>
                  </a:lnTo>
                  <a:lnTo>
                    <a:pt x="2108" y="17106"/>
                  </a:lnTo>
                  <a:lnTo>
                    <a:pt x="1917" y="17348"/>
                  </a:lnTo>
                  <a:lnTo>
                    <a:pt x="1701" y="17653"/>
                  </a:lnTo>
                  <a:lnTo>
                    <a:pt x="1523" y="17957"/>
                  </a:lnTo>
                  <a:lnTo>
                    <a:pt x="1308" y="18288"/>
                  </a:lnTo>
                  <a:lnTo>
                    <a:pt x="126" y="22161"/>
                  </a:lnTo>
                  <a:lnTo>
                    <a:pt x="63" y="22707"/>
                  </a:lnTo>
                  <a:lnTo>
                    <a:pt x="25" y="23164"/>
                  </a:lnTo>
                  <a:lnTo>
                    <a:pt x="0" y="235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01" name="object 429">
              <a:extLst>
                <a:ext uri="{FF2B5EF4-FFF2-40B4-BE49-F238E27FC236}">
                  <a16:creationId xmlns:a16="http://schemas.microsoft.com/office/drawing/2014/main" xmlns="" id="{0BC668D1-C8B4-0126-336E-E06B97601EA2}"/>
                </a:ext>
              </a:extLst>
            </p:cNvPr>
            <p:cNvSpPr/>
            <p:nvPr/>
          </p:nvSpPr>
          <p:spPr>
            <a:xfrm>
              <a:off x="5631296" y="6799354"/>
              <a:ext cx="48895" cy="48260"/>
            </a:xfrm>
            <a:custGeom>
              <a:avLst/>
              <a:gdLst/>
              <a:ahLst/>
              <a:cxnLst/>
              <a:rect l="l" t="t" r="r" b="b"/>
              <a:pathLst>
                <a:path w="48895" h="48259">
                  <a:moveTo>
                    <a:pt x="27101" y="28625"/>
                  </a:moveTo>
                  <a:lnTo>
                    <a:pt x="26860" y="28295"/>
                  </a:lnTo>
                  <a:lnTo>
                    <a:pt x="26517" y="27889"/>
                  </a:lnTo>
                  <a:lnTo>
                    <a:pt x="26123" y="27406"/>
                  </a:lnTo>
                  <a:lnTo>
                    <a:pt x="25704" y="26924"/>
                  </a:lnTo>
                  <a:lnTo>
                    <a:pt x="25209" y="26403"/>
                  </a:lnTo>
                  <a:lnTo>
                    <a:pt x="24638" y="25793"/>
                  </a:lnTo>
                  <a:lnTo>
                    <a:pt x="24079" y="25184"/>
                  </a:lnTo>
                  <a:lnTo>
                    <a:pt x="23469" y="24599"/>
                  </a:lnTo>
                  <a:lnTo>
                    <a:pt x="22898" y="24053"/>
                  </a:lnTo>
                  <a:lnTo>
                    <a:pt x="22288" y="23469"/>
                  </a:lnTo>
                  <a:lnTo>
                    <a:pt x="21704" y="22923"/>
                  </a:lnTo>
                  <a:lnTo>
                    <a:pt x="21094" y="22402"/>
                  </a:lnTo>
                  <a:lnTo>
                    <a:pt x="20523" y="21894"/>
                  </a:lnTo>
                  <a:lnTo>
                    <a:pt x="19913" y="21374"/>
                  </a:lnTo>
                  <a:lnTo>
                    <a:pt x="19329" y="20878"/>
                  </a:lnTo>
                  <a:lnTo>
                    <a:pt x="18745" y="20370"/>
                  </a:lnTo>
                  <a:lnTo>
                    <a:pt x="18173" y="19913"/>
                  </a:lnTo>
                  <a:lnTo>
                    <a:pt x="17627" y="19456"/>
                  </a:lnTo>
                  <a:lnTo>
                    <a:pt x="17068" y="18961"/>
                  </a:lnTo>
                  <a:lnTo>
                    <a:pt x="16522" y="18542"/>
                  </a:lnTo>
                  <a:lnTo>
                    <a:pt x="16040" y="18084"/>
                  </a:lnTo>
                  <a:lnTo>
                    <a:pt x="15519" y="17653"/>
                  </a:lnTo>
                  <a:lnTo>
                    <a:pt x="15036" y="17259"/>
                  </a:lnTo>
                  <a:lnTo>
                    <a:pt x="14579" y="16827"/>
                  </a:lnTo>
                  <a:lnTo>
                    <a:pt x="14147" y="16433"/>
                  </a:lnTo>
                  <a:lnTo>
                    <a:pt x="13716" y="16040"/>
                  </a:lnTo>
                  <a:lnTo>
                    <a:pt x="13322" y="15671"/>
                  </a:lnTo>
                  <a:lnTo>
                    <a:pt x="12928" y="15278"/>
                  </a:lnTo>
                  <a:lnTo>
                    <a:pt x="12496" y="14884"/>
                  </a:lnTo>
                  <a:lnTo>
                    <a:pt x="12077" y="14427"/>
                  </a:lnTo>
                  <a:lnTo>
                    <a:pt x="11645" y="13995"/>
                  </a:lnTo>
                  <a:lnTo>
                    <a:pt x="11163" y="13474"/>
                  </a:lnTo>
                  <a:lnTo>
                    <a:pt x="10668" y="12928"/>
                  </a:lnTo>
                  <a:lnTo>
                    <a:pt x="10160" y="12344"/>
                  </a:lnTo>
                  <a:lnTo>
                    <a:pt x="9639" y="11772"/>
                  </a:lnTo>
                  <a:lnTo>
                    <a:pt x="9144" y="11163"/>
                  </a:lnTo>
                  <a:lnTo>
                    <a:pt x="8636" y="10553"/>
                  </a:lnTo>
                  <a:lnTo>
                    <a:pt x="8140" y="9969"/>
                  </a:lnTo>
                  <a:lnTo>
                    <a:pt x="7658" y="9398"/>
                  </a:lnTo>
                  <a:lnTo>
                    <a:pt x="7162" y="8813"/>
                  </a:lnTo>
                  <a:lnTo>
                    <a:pt x="6680" y="8267"/>
                  </a:lnTo>
                  <a:lnTo>
                    <a:pt x="6197" y="7721"/>
                  </a:lnTo>
                  <a:lnTo>
                    <a:pt x="5702" y="7162"/>
                  </a:lnTo>
                  <a:lnTo>
                    <a:pt x="5245" y="6654"/>
                  </a:lnTo>
                  <a:lnTo>
                    <a:pt x="4826" y="6159"/>
                  </a:lnTo>
                  <a:lnTo>
                    <a:pt x="4368" y="5676"/>
                  </a:lnTo>
                  <a:lnTo>
                    <a:pt x="3937" y="5219"/>
                  </a:lnTo>
                  <a:lnTo>
                    <a:pt x="3543" y="4787"/>
                  </a:lnTo>
                  <a:lnTo>
                    <a:pt x="3149" y="4330"/>
                  </a:lnTo>
                  <a:lnTo>
                    <a:pt x="2743" y="3911"/>
                  </a:lnTo>
                  <a:lnTo>
                    <a:pt x="2324" y="3454"/>
                  </a:lnTo>
                  <a:lnTo>
                    <a:pt x="1892" y="3022"/>
                  </a:lnTo>
                  <a:lnTo>
                    <a:pt x="1498" y="2590"/>
                  </a:lnTo>
                  <a:lnTo>
                    <a:pt x="1130" y="2235"/>
                  </a:lnTo>
                  <a:lnTo>
                    <a:pt x="762" y="1866"/>
                  </a:lnTo>
                  <a:lnTo>
                    <a:pt x="520" y="1625"/>
                  </a:lnTo>
                  <a:lnTo>
                    <a:pt x="368" y="1435"/>
                  </a:lnTo>
                  <a:lnTo>
                    <a:pt x="215" y="1282"/>
                  </a:lnTo>
                  <a:lnTo>
                    <a:pt x="63" y="1066"/>
                  </a:lnTo>
                  <a:lnTo>
                    <a:pt x="0" y="889"/>
                  </a:lnTo>
                  <a:lnTo>
                    <a:pt x="152" y="736"/>
                  </a:lnTo>
                  <a:lnTo>
                    <a:pt x="342" y="609"/>
                  </a:lnTo>
                  <a:lnTo>
                    <a:pt x="520" y="495"/>
                  </a:lnTo>
                  <a:lnTo>
                    <a:pt x="736" y="368"/>
                  </a:lnTo>
                  <a:lnTo>
                    <a:pt x="914" y="254"/>
                  </a:lnTo>
                  <a:lnTo>
                    <a:pt x="1066" y="152"/>
                  </a:lnTo>
                  <a:lnTo>
                    <a:pt x="1257" y="38"/>
                  </a:lnTo>
                  <a:lnTo>
                    <a:pt x="1409" y="127"/>
                  </a:lnTo>
                  <a:lnTo>
                    <a:pt x="1473" y="368"/>
                  </a:lnTo>
                  <a:lnTo>
                    <a:pt x="1562" y="584"/>
                  </a:lnTo>
                  <a:lnTo>
                    <a:pt x="1625" y="762"/>
                  </a:lnTo>
                  <a:lnTo>
                    <a:pt x="1714" y="914"/>
                  </a:lnTo>
                  <a:lnTo>
                    <a:pt x="1803" y="1130"/>
                  </a:lnTo>
                  <a:lnTo>
                    <a:pt x="1955" y="1346"/>
                  </a:lnTo>
                  <a:lnTo>
                    <a:pt x="2108" y="1562"/>
                  </a:lnTo>
                  <a:lnTo>
                    <a:pt x="2260" y="1778"/>
                  </a:lnTo>
                  <a:lnTo>
                    <a:pt x="2413" y="1981"/>
                  </a:lnTo>
                  <a:lnTo>
                    <a:pt x="2565" y="2197"/>
                  </a:lnTo>
                  <a:lnTo>
                    <a:pt x="2717" y="2413"/>
                  </a:lnTo>
                  <a:lnTo>
                    <a:pt x="2933" y="2654"/>
                  </a:lnTo>
                  <a:lnTo>
                    <a:pt x="3111" y="2895"/>
                  </a:lnTo>
                  <a:lnTo>
                    <a:pt x="3390" y="3200"/>
                  </a:lnTo>
                  <a:lnTo>
                    <a:pt x="3721" y="3606"/>
                  </a:lnTo>
                  <a:lnTo>
                    <a:pt x="4089" y="4000"/>
                  </a:lnTo>
                  <a:lnTo>
                    <a:pt x="4483" y="4457"/>
                  </a:lnTo>
                  <a:lnTo>
                    <a:pt x="4940" y="4978"/>
                  </a:lnTo>
                  <a:lnTo>
                    <a:pt x="5435" y="5486"/>
                  </a:lnTo>
                  <a:lnTo>
                    <a:pt x="5892" y="6045"/>
                  </a:lnTo>
                  <a:lnTo>
                    <a:pt x="6400" y="6591"/>
                  </a:lnTo>
                  <a:lnTo>
                    <a:pt x="6896" y="7137"/>
                  </a:lnTo>
                  <a:lnTo>
                    <a:pt x="7378" y="7683"/>
                  </a:lnTo>
                  <a:lnTo>
                    <a:pt x="7874" y="8229"/>
                  </a:lnTo>
                  <a:lnTo>
                    <a:pt x="8356" y="8813"/>
                  </a:lnTo>
                  <a:lnTo>
                    <a:pt x="8839" y="9359"/>
                  </a:lnTo>
                  <a:lnTo>
                    <a:pt x="9334" y="9906"/>
                  </a:lnTo>
                  <a:lnTo>
                    <a:pt x="9817" y="10464"/>
                  </a:lnTo>
                  <a:lnTo>
                    <a:pt x="10312" y="11010"/>
                  </a:lnTo>
                  <a:lnTo>
                    <a:pt x="10820" y="11557"/>
                  </a:lnTo>
                  <a:lnTo>
                    <a:pt x="11315" y="12077"/>
                  </a:lnTo>
                  <a:lnTo>
                    <a:pt x="11798" y="12598"/>
                  </a:lnTo>
                  <a:lnTo>
                    <a:pt x="12293" y="13106"/>
                  </a:lnTo>
                  <a:lnTo>
                    <a:pt x="12801" y="13601"/>
                  </a:lnTo>
                  <a:lnTo>
                    <a:pt x="13322" y="14084"/>
                  </a:lnTo>
                  <a:lnTo>
                    <a:pt x="13843" y="14579"/>
                  </a:lnTo>
                  <a:lnTo>
                    <a:pt x="14363" y="15062"/>
                  </a:lnTo>
                  <a:lnTo>
                    <a:pt x="14884" y="15544"/>
                  </a:lnTo>
                  <a:lnTo>
                    <a:pt x="15430" y="16002"/>
                  </a:lnTo>
                  <a:lnTo>
                    <a:pt x="15976" y="16497"/>
                  </a:lnTo>
                  <a:lnTo>
                    <a:pt x="16560" y="16979"/>
                  </a:lnTo>
                  <a:lnTo>
                    <a:pt x="17170" y="17500"/>
                  </a:lnTo>
                  <a:lnTo>
                    <a:pt x="17741" y="17983"/>
                  </a:lnTo>
                  <a:lnTo>
                    <a:pt x="18351" y="18542"/>
                  </a:lnTo>
                  <a:lnTo>
                    <a:pt x="18999" y="19088"/>
                  </a:lnTo>
                  <a:lnTo>
                    <a:pt x="19659" y="19634"/>
                  </a:lnTo>
                  <a:lnTo>
                    <a:pt x="20307" y="20180"/>
                  </a:lnTo>
                  <a:lnTo>
                    <a:pt x="20980" y="20764"/>
                  </a:lnTo>
                  <a:lnTo>
                    <a:pt x="21640" y="21336"/>
                  </a:lnTo>
                  <a:lnTo>
                    <a:pt x="22250" y="21856"/>
                  </a:lnTo>
                  <a:lnTo>
                    <a:pt x="22809" y="22352"/>
                  </a:lnTo>
                  <a:lnTo>
                    <a:pt x="23380" y="22834"/>
                  </a:lnTo>
                  <a:lnTo>
                    <a:pt x="23837" y="23266"/>
                  </a:lnTo>
                  <a:lnTo>
                    <a:pt x="24231" y="23596"/>
                  </a:lnTo>
                  <a:lnTo>
                    <a:pt x="24599" y="23901"/>
                  </a:lnTo>
                  <a:lnTo>
                    <a:pt x="24968" y="24231"/>
                  </a:lnTo>
                  <a:lnTo>
                    <a:pt x="25336" y="24536"/>
                  </a:lnTo>
                  <a:lnTo>
                    <a:pt x="25666" y="24841"/>
                  </a:lnTo>
                  <a:lnTo>
                    <a:pt x="26060" y="25184"/>
                  </a:lnTo>
                  <a:lnTo>
                    <a:pt x="26517" y="25577"/>
                  </a:lnTo>
                  <a:lnTo>
                    <a:pt x="26974" y="25971"/>
                  </a:lnTo>
                  <a:lnTo>
                    <a:pt x="27406" y="26365"/>
                  </a:lnTo>
                  <a:lnTo>
                    <a:pt x="27863" y="26797"/>
                  </a:lnTo>
                  <a:lnTo>
                    <a:pt x="28321" y="27190"/>
                  </a:lnTo>
                  <a:lnTo>
                    <a:pt x="28778" y="27622"/>
                  </a:lnTo>
                  <a:lnTo>
                    <a:pt x="29171" y="28016"/>
                  </a:lnTo>
                  <a:lnTo>
                    <a:pt x="29603" y="28409"/>
                  </a:lnTo>
                  <a:lnTo>
                    <a:pt x="30022" y="28841"/>
                  </a:lnTo>
                  <a:lnTo>
                    <a:pt x="30429" y="29260"/>
                  </a:lnTo>
                  <a:lnTo>
                    <a:pt x="30848" y="29692"/>
                  </a:lnTo>
                  <a:lnTo>
                    <a:pt x="31242" y="30149"/>
                  </a:lnTo>
                  <a:lnTo>
                    <a:pt x="31673" y="30607"/>
                  </a:lnTo>
                  <a:lnTo>
                    <a:pt x="32105" y="31064"/>
                  </a:lnTo>
                  <a:lnTo>
                    <a:pt x="32524" y="31521"/>
                  </a:lnTo>
                  <a:lnTo>
                    <a:pt x="32956" y="31953"/>
                  </a:lnTo>
                  <a:lnTo>
                    <a:pt x="33375" y="32372"/>
                  </a:lnTo>
                  <a:lnTo>
                    <a:pt x="33782" y="32740"/>
                  </a:lnTo>
                  <a:lnTo>
                    <a:pt x="34112" y="33070"/>
                  </a:lnTo>
                  <a:lnTo>
                    <a:pt x="34480" y="33413"/>
                  </a:lnTo>
                  <a:lnTo>
                    <a:pt x="34848" y="33743"/>
                  </a:lnTo>
                  <a:lnTo>
                    <a:pt x="35204" y="34086"/>
                  </a:lnTo>
                  <a:lnTo>
                    <a:pt x="35610" y="34417"/>
                  </a:lnTo>
                  <a:lnTo>
                    <a:pt x="36093" y="34810"/>
                  </a:lnTo>
                  <a:lnTo>
                    <a:pt x="36703" y="35331"/>
                  </a:lnTo>
                  <a:lnTo>
                    <a:pt x="37312" y="35814"/>
                  </a:lnTo>
                  <a:lnTo>
                    <a:pt x="38011" y="36334"/>
                  </a:lnTo>
                  <a:lnTo>
                    <a:pt x="38747" y="36918"/>
                  </a:lnTo>
                  <a:lnTo>
                    <a:pt x="39471" y="37490"/>
                  </a:lnTo>
                  <a:lnTo>
                    <a:pt x="40208" y="38049"/>
                  </a:lnTo>
                  <a:lnTo>
                    <a:pt x="40944" y="38595"/>
                  </a:lnTo>
                  <a:lnTo>
                    <a:pt x="41668" y="39141"/>
                  </a:lnTo>
                  <a:lnTo>
                    <a:pt x="42367" y="39662"/>
                  </a:lnTo>
                  <a:lnTo>
                    <a:pt x="43014" y="40144"/>
                  </a:lnTo>
                  <a:lnTo>
                    <a:pt x="43649" y="40640"/>
                  </a:lnTo>
                  <a:lnTo>
                    <a:pt x="44234" y="41097"/>
                  </a:lnTo>
                  <a:lnTo>
                    <a:pt x="44754" y="41516"/>
                  </a:lnTo>
                  <a:lnTo>
                    <a:pt x="45300" y="41948"/>
                  </a:lnTo>
                  <a:lnTo>
                    <a:pt x="45783" y="42316"/>
                  </a:lnTo>
                  <a:lnTo>
                    <a:pt x="46215" y="42672"/>
                  </a:lnTo>
                  <a:lnTo>
                    <a:pt x="46634" y="43014"/>
                  </a:lnTo>
                  <a:lnTo>
                    <a:pt x="47002" y="43319"/>
                  </a:lnTo>
                  <a:lnTo>
                    <a:pt x="47307" y="43561"/>
                  </a:lnTo>
                  <a:lnTo>
                    <a:pt x="47612" y="43840"/>
                  </a:lnTo>
                  <a:lnTo>
                    <a:pt x="47853" y="44018"/>
                  </a:lnTo>
                  <a:lnTo>
                    <a:pt x="48069" y="44196"/>
                  </a:lnTo>
                  <a:lnTo>
                    <a:pt x="48260" y="44348"/>
                  </a:lnTo>
                  <a:lnTo>
                    <a:pt x="48412" y="44500"/>
                  </a:lnTo>
                  <a:lnTo>
                    <a:pt x="48590" y="44780"/>
                  </a:lnTo>
                  <a:lnTo>
                    <a:pt x="48615" y="45021"/>
                  </a:lnTo>
                  <a:lnTo>
                    <a:pt x="48615" y="45173"/>
                  </a:lnTo>
                  <a:lnTo>
                    <a:pt x="48564" y="45415"/>
                  </a:lnTo>
                  <a:lnTo>
                    <a:pt x="48501" y="45694"/>
                  </a:lnTo>
                  <a:lnTo>
                    <a:pt x="48437" y="45821"/>
                  </a:lnTo>
                  <a:lnTo>
                    <a:pt x="48310" y="46062"/>
                  </a:lnTo>
                  <a:lnTo>
                    <a:pt x="48260" y="46215"/>
                  </a:lnTo>
                  <a:lnTo>
                    <a:pt x="48196" y="46367"/>
                  </a:lnTo>
                  <a:lnTo>
                    <a:pt x="48133" y="46520"/>
                  </a:lnTo>
                  <a:lnTo>
                    <a:pt x="48069" y="46697"/>
                  </a:lnTo>
                  <a:lnTo>
                    <a:pt x="48006" y="46888"/>
                  </a:lnTo>
                  <a:lnTo>
                    <a:pt x="47917" y="47066"/>
                  </a:lnTo>
                  <a:lnTo>
                    <a:pt x="47853" y="47282"/>
                  </a:lnTo>
                  <a:lnTo>
                    <a:pt x="47802" y="47498"/>
                  </a:lnTo>
                  <a:lnTo>
                    <a:pt x="47764" y="47675"/>
                  </a:lnTo>
                  <a:lnTo>
                    <a:pt x="47802" y="47955"/>
                  </a:lnTo>
                  <a:lnTo>
                    <a:pt x="47828" y="4810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02" name="object 430">
              <a:extLst>
                <a:ext uri="{FF2B5EF4-FFF2-40B4-BE49-F238E27FC236}">
                  <a16:creationId xmlns:a16="http://schemas.microsoft.com/office/drawing/2014/main" xmlns="" id="{0234062B-A6AA-D4B1-BA34-7C6E737795C4}"/>
                </a:ext>
              </a:extLst>
            </p:cNvPr>
            <p:cNvSpPr/>
            <p:nvPr/>
          </p:nvSpPr>
          <p:spPr>
            <a:xfrm>
              <a:off x="5661200" y="6831703"/>
              <a:ext cx="18415" cy="15875"/>
            </a:xfrm>
            <a:custGeom>
              <a:avLst/>
              <a:gdLst/>
              <a:ahLst/>
              <a:cxnLst/>
              <a:rect l="l" t="t" r="r" b="b"/>
              <a:pathLst>
                <a:path w="18414" h="15875">
                  <a:moveTo>
                    <a:pt x="18046" y="15875"/>
                  </a:moveTo>
                  <a:lnTo>
                    <a:pt x="10667" y="9626"/>
                  </a:lnTo>
                  <a:lnTo>
                    <a:pt x="4635" y="4356"/>
                  </a:ln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03" name="object 431">
              <a:extLst>
                <a:ext uri="{FF2B5EF4-FFF2-40B4-BE49-F238E27FC236}">
                  <a16:creationId xmlns:a16="http://schemas.microsoft.com/office/drawing/2014/main" xmlns="" id="{2EEEF4F7-8FC1-7FE6-1E3B-9DF8C9A614B2}"/>
                </a:ext>
              </a:extLst>
            </p:cNvPr>
            <p:cNvSpPr/>
            <p:nvPr/>
          </p:nvSpPr>
          <p:spPr>
            <a:xfrm>
              <a:off x="5895136" y="6867634"/>
              <a:ext cx="56515" cy="66675"/>
            </a:xfrm>
            <a:custGeom>
              <a:avLst/>
              <a:gdLst/>
              <a:ahLst/>
              <a:cxnLst/>
              <a:rect l="l" t="t" r="r" b="b"/>
              <a:pathLst>
                <a:path w="56514" h="66675">
                  <a:moveTo>
                    <a:pt x="40843" y="65531"/>
                  </a:moveTo>
                  <a:lnTo>
                    <a:pt x="40868" y="65709"/>
                  </a:lnTo>
                  <a:lnTo>
                    <a:pt x="40906" y="65900"/>
                  </a:lnTo>
                  <a:lnTo>
                    <a:pt x="41059" y="66014"/>
                  </a:lnTo>
                  <a:lnTo>
                    <a:pt x="41236" y="66078"/>
                  </a:lnTo>
                  <a:lnTo>
                    <a:pt x="41478" y="66116"/>
                  </a:lnTo>
                  <a:lnTo>
                    <a:pt x="41668" y="66141"/>
                  </a:lnTo>
                  <a:lnTo>
                    <a:pt x="41846" y="66205"/>
                  </a:lnTo>
                  <a:lnTo>
                    <a:pt x="42037" y="66230"/>
                  </a:lnTo>
                  <a:lnTo>
                    <a:pt x="42214" y="66293"/>
                  </a:lnTo>
                  <a:lnTo>
                    <a:pt x="42430" y="66319"/>
                  </a:lnTo>
                  <a:lnTo>
                    <a:pt x="42608" y="66382"/>
                  </a:lnTo>
                  <a:lnTo>
                    <a:pt x="42824" y="66446"/>
                  </a:lnTo>
                  <a:lnTo>
                    <a:pt x="43002" y="66471"/>
                  </a:lnTo>
                  <a:lnTo>
                    <a:pt x="43192" y="66535"/>
                  </a:lnTo>
                  <a:lnTo>
                    <a:pt x="43345" y="66573"/>
                  </a:lnTo>
                  <a:lnTo>
                    <a:pt x="43611" y="66598"/>
                  </a:lnTo>
                  <a:lnTo>
                    <a:pt x="43764" y="66509"/>
                  </a:lnTo>
                  <a:lnTo>
                    <a:pt x="43916" y="66357"/>
                  </a:lnTo>
                  <a:lnTo>
                    <a:pt x="43954" y="66205"/>
                  </a:lnTo>
                  <a:lnTo>
                    <a:pt x="43980" y="66052"/>
                  </a:lnTo>
                  <a:lnTo>
                    <a:pt x="44043" y="65811"/>
                  </a:lnTo>
                  <a:lnTo>
                    <a:pt x="44043" y="65531"/>
                  </a:lnTo>
                  <a:lnTo>
                    <a:pt x="44069" y="65227"/>
                  </a:lnTo>
                  <a:lnTo>
                    <a:pt x="44132" y="64858"/>
                  </a:lnTo>
                  <a:lnTo>
                    <a:pt x="44170" y="64401"/>
                  </a:lnTo>
                  <a:lnTo>
                    <a:pt x="44196" y="63982"/>
                  </a:lnTo>
                  <a:lnTo>
                    <a:pt x="44259" y="63461"/>
                  </a:lnTo>
                  <a:lnTo>
                    <a:pt x="44348" y="62915"/>
                  </a:lnTo>
                  <a:lnTo>
                    <a:pt x="44411" y="62331"/>
                  </a:lnTo>
                  <a:lnTo>
                    <a:pt x="46418" y="55600"/>
                  </a:lnTo>
                  <a:lnTo>
                    <a:pt x="46697" y="54863"/>
                  </a:lnTo>
                  <a:lnTo>
                    <a:pt x="46964" y="54190"/>
                  </a:lnTo>
                  <a:lnTo>
                    <a:pt x="47244" y="53555"/>
                  </a:lnTo>
                  <a:lnTo>
                    <a:pt x="47523" y="52857"/>
                  </a:lnTo>
                  <a:lnTo>
                    <a:pt x="47828" y="52146"/>
                  </a:lnTo>
                  <a:lnTo>
                    <a:pt x="48158" y="51447"/>
                  </a:lnTo>
                  <a:lnTo>
                    <a:pt x="48552" y="50533"/>
                  </a:lnTo>
                  <a:lnTo>
                    <a:pt x="49047" y="49441"/>
                  </a:lnTo>
                  <a:lnTo>
                    <a:pt x="49530" y="48374"/>
                  </a:lnTo>
                  <a:lnTo>
                    <a:pt x="50012" y="47218"/>
                  </a:lnTo>
                  <a:lnTo>
                    <a:pt x="50533" y="46050"/>
                  </a:lnTo>
                  <a:lnTo>
                    <a:pt x="51054" y="44869"/>
                  </a:lnTo>
                  <a:lnTo>
                    <a:pt x="51485" y="43827"/>
                  </a:lnTo>
                  <a:lnTo>
                    <a:pt x="51816" y="42951"/>
                  </a:lnTo>
                  <a:lnTo>
                    <a:pt x="52184" y="42087"/>
                  </a:lnTo>
                  <a:lnTo>
                    <a:pt x="52489" y="41300"/>
                  </a:lnTo>
                  <a:lnTo>
                    <a:pt x="52730" y="40601"/>
                  </a:lnTo>
                  <a:lnTo>
                    <a:pt x="53009" y="39903"/>
                  </a:lnTo>
                  <a:lnTo>
                    <a:pt x="53251" y="39192"/>
                  </a:lnTo>
                  <a:lnTo>
                    <a:pt x="53492" y="38493"/>
                  </a:lnTo>
                  <a:lnTo>
                    <a:pt x="53733" y="37795"/>
                  </a:lnTo>
                  <a:lnTo>
                    <a:pt x="53949" y="37096"/>
                  </a:lnTo>
                  <a:lnTo>
                    <a:pt x="54165" y="36423"/>
                  </a:lnTo>
                  <a:lnTo>
                    <a:pt x="54381" y="35750"/>
                  </a:lnTo>
                  <a:lnTo>
                    <a:pt x="54584" y="35077"/>
                  </a:lnTo>
                  <a:lnTo>
                    <a:pt x="54775" y="34442"/>
                  </a:lnTo>
                  <a:lnTo>
                    <a:pt x="54952" y="33832"/>
                  </a:lnTo>
                  <a:lnTo>
                    <a:pt x="55105" y="33223"/>
                  </a:lnTo>
                  <a:lnTo>
                    <a:pt x="55257" y="32638"/>
                  </a:lnTo>
                  <a:lnTo>
                    <a:pt x="55410" y="32067"/>
                  </a:lnTo>
                  <a:lnTo>
                    <a:pt x="55562" y="31546"/>
                  </a:lnTo>
                  <a:lnTo>
                    <a:pt x="55689" y="31064"/>
                  </a:lnTo>
                  <a:lnTo>
                    <a:pt x="55803" y="30543"/>
                  </a:lnTo>
                  <a:lnTo>
                    <a:pt x="55905" y="30111"/>
                  </a:lnTo>
                  <a:lnTo>
                    <a:pt x="55994" y="29717"/>
                  </a:lnTo>
                  <a:lnTo>
                    <a:pt x="56083" y="29324"/>
                  </a:lnTo>
                  <a:lnTo>
                    <a:pt x="56146" y="28981"/>
                  </a:lnTo>
                  <a:lnTo>
                    <a:pt x="56210" y="28714"/>
                  </a:lnTo>
                  <a:lnTo>
                    <a:pt x="56235" y="28409"/>
                  </a:lnTo>
                  <a:lnTo>
                    <a:pt x="56261" y="28168"/>
                  </a:lnTo>
                  <a:lnTo>
                    <a:pt x="56299" y="27978"/>
                  </a:lnTo>
                  <a:lnTo>
                    <a:pt x="56324" y="27800"/>
                  </a:lnTo>
                  <a:lnTo>
                    <a:pt x="56324" y="27647"/>
                  </a:lnTo>
                  <a:lnTo>
                    <a:pt x="56324" y="27406"/>
                  </a:lnTo>
                  <a:lnTo>
                    <a:pt x="56261" y="27254"/>
                  </a:lnTo>
                  <a:lnTo>
                    <a:pt x="56210" y="27127"/>
                  </a:lnTo>
                  <a:lnTo>
                    <a:pt x="56019" y="27127"/>
                  </a:lnTo>
                  <a:lnTo>
                    <a:pt x="55867" y="27279"/>
                  </a:lnTo>
                  <a:lnTo>
                    <a:pt x="55714" y="27520"/>
                  </a:lnTo>
                  <a:lnTo>
                    <a:pt x="55626" y="27673"/>
                  </a:lnTo>
                  <a:lnTo>
                    <a:pt x="55537" y="27889"/>
                  </a:lnTo>
                  <a:lnTo>
                    <a:pt x="55410" y="28193"/>
                  </a:lnTo>
                  <a:lnTo>
                    <a:pt x="55295" y="28473"/>
                  </a:lnTo>
                  <a:lnTo>
                    <a:pt x="55168" y="28867"/>
                  </a:lnTo>
                  <a:lnTo>
                    <a:pt x="54991" y="29324"/>
                  </a:lnTo>
                  <a:lnTo>
                    <a:pt x="54838" y="29806"/>
                  </a:lnTo>
                  <a:lnTo>
                    <a:pt x="54622" y="30352"/>
                  </a:lnTo>
                  <a:lnTo>
                    <a:pt x="54406" y="31026"/>
                  </a:lnTo>
                  <a:lnTo>
                    <a:pt x="54190" y="31673"/>
                  </a:lnTo>
                  <a:lnTo>
                    <a:pt x="53975" y="32334"/>
                  </a:lnTo>
                  <a:lnTo>
                    <a:pt x="53733" y="33007"/>
                  </a:lnTo>
                  <a:lnTo>
                    <a:pt x="53492" y="33705"/>
                  </a:lnTo>
                  <a:lnTo>
                    <a:pt x="53251" y="34315"/>
                  </a:lnTo>
                  <a:lnTo>
                    <a:pt x="53060" y="34874"/>
                  </a:lnTo>
                  <a:lnTo>
                    <a:pt x="52857" y="35420"/>
                  </a:lnTo>
                  <a:lnTo>
                    <a:pt x="52641" y="35991"/>
                  </a:lnTo>
                  <a:lnTo>
                    <a:pt x="52425" y="36575"/>
                  </a:lnTo>
                  <a:lnTo>
                    <a:pt x="52209" y="37160"/>
                  </a:lnTo>
                  <a:lnTo>
                    <a:pt x="51968" y="37795"/>
                  </a:lnTo>
                  <a:lnTo>
                    <a:pt x="51689" y="38493"/>
                  </a:lnTo>
                  <a:lnTo>
                    <a:pt x="51422" y="39192"/>
                  </a:lnTo>
                  <a:lnTo>
                    <a:pt x="51142" y="39839"/>
                  </a:lnTo>
                  <a:lnTo>
                    <a:pt x="50901" y="40385"/>
                  </a:lnTo>
                  <a:lnTo>
                    <a:pt x="50660" y="40970"/>
                  </a:lnTo>
                  <a:lnTo>
                    <a:pt x="50444" y="41452"/>
                  </a:lnTo>
                  <a:lnTo>
                    <a:pt x="50266" y="41884"/>
                  </a:lnTo>
                  <a:lnTo>
                    <a:pt x="50050" y="42278"/>
                  </a:lnTo>
                  <a:lnTo>
                    <a:pt x="49860" y="42697"/>
                  </a:lnTo>
                  <a:lnTo>
                    <a:pt x="49682" y="43065"/>
                  </a:lnTo>
                  <a:lnTo>
                    <a:pt x="49466" y="43433"/>
                  </a:lnTo>
                  <a:lnTo>
                    <a:pt x="49250" y="43827"/>
                  </a:lnTo>
                  <a:lnTo>
                    <a:pt x="49047" y="44259"/>
                  </a:lnTo>
                  <a:lnTo>
                    <a:pt x="48793" y="44653"/>
                  </a:lnTo>
                  <a:lnTo>
                    <a:pt x="48526" y="45110"/>
                  </a:lnTo>
                  <a:lnTo>
                    <a:pt x="48247" y="45567"/>
                  </a:lnTo>
                  <a:lnTo>
                    <a:pt x="47942" y="46024"/>
                  </a:lnTo>
                  <a:lnTo>
                    <a:pt x="47637" y="46418"/>
                  </a:lnTo>
                  <a:lnTo>
                    <a:pt x="47371" y="46786"/>
                  </a:lnTo>
                  <a:lnTo>
                    <a:pt x="47066" y="47116"/>
                  </a:lnTo>
                  <a:lnTo>
                    <a:pt x="46812" y="47421"/>
                  </a:lnTo>
                  <a:lnTo>
                    <a:pt x="46634" y="47637"/>
                  </a:lnTo>
                  <a:lnTo>
                    <a:pt x="46418" y="47853"/>
                  </a:lnTo>
                  <a:lnTo>
                    <a:pt x="46266" y="47980"/>
                  </a:lnTo>
                  <a:lnTo>
                    <a:pt x="46024" y="48132"/>
                  </a:lnTo>
                  <a:lnTo>
                    <a:pt x="45847" y="48069"/>
                  </a:lnTo>
                  <a:lnTo>
                    <a:pt x="45720" y="47917"/>
                  </a:lnTo>
                  <a:lnTo>
                    <a:pt x="45656" y="47726"/>
                  </a:lnTo>
                  <a:lnTo>
                    <a:pt x="45593" y="47523"/>
                  </a:lnTo>
                  <a:lnTo>
                    <a:pt x="45567" y="47269"/>
                  </a:lnTo>
                  <a:lnTo>
                    <a:pt x="45504" y="47002"/>
                  </a:lnTo>
                  <a:lnTo>
                    <a:pt x="45478" y="46697"/>
                  </a:lnTo>
                  <a:lnTo>
                    <a:pt x="45440" y="46329"/>
                  </a:lnTo>
                  <a:lnTo>
                    <a:pt x="45415" y="45935"/>
                  </a:lnTo>
                  <a:lnTo>
                    <a:pt x="45389" y="45567"/>
                  </a:lnTo>
                  <a:lnTo>
                    <a:pt x="45351" y="45135"/>
                  </a:lnTo>
                  <a:lnTo>
                    <a:pt x="45351" y="44678"/>
                  </a:lnTo>
                  <a:lnTo>
                    <a:pt x="45351" y="44221"/>
                  </a:lnTo>
                  <a:lnTo>
                    <a:pt x="45351" y="43738"/>
                  </a:lnTo>
                  <a:lnTo>
                    <a:pt x="45389" y="43256"/>
                  </a:lnTo>
                  <a:lnTo>
                    <a:pt x="45415" y="42760"/>
                  </a:lnTo>
                  <a:lnTo>
                    <a:pt x="45415" y="42278"/>
                  </a:lnTo>
                  <a:lnTo>
                    <a:pt x="45478" y="41782"/>
                  </a:lnTo>
                  <a:lnTo>
                    <a:pt x="45504" y="41325"/>
                  </a:lnTo>
                  <a:lnTo>
                    <a:pt x="45542" y="40843"/>
                  </a:lnTo>
                  <a:lnTo>
                    <a:pt x="45567" y="40411"/>
                  </a:lnTo>
                  <a:lnTo>
                    <a:pt x="45631" y="39992"/>
                  </a:lnTo>
                  <a:lnTo>
                    <a:pt x="45656" y="39598"/>
                  </a:lnTo>
                  <a:lnTo>
                    <a:pt x="45694" y="39230"/>
                  </a:lnTo>
                  <a:lnTo>
                    <a:pt x="45720" y="38861"/>
                  </a:lnTo>
                  <a:lnTo>
                    <a:pt x="45745" y="38557"/>
                  </a:lnTo>
                  <a:lnTo>
                    <a:pt x="45745" y="38315"/>
                  </a:lnTo>
                  <a:lnTo>
                    <a:pt x="45783" y="38036"/>
                  </a:lnTo>
                  <a:lnTo>
                    <a:pt x="45745" y="37820"/>
                  </a:lnTo>
                  <a:lnTo>
                    <a:pt x="45720" y="37668"/>
                  </a:lnTo>
                  <a:lnTo>
                    <a:pt x="45656" y="37515"/>
                  </a:lnTo>
                  <a:lnTo>
                    <a:pt x="45440" y="37363"/>
                  </a:lnTo>
                  <a:lnTo>
                    <a:pt x="45173" y="37337"/>
                  </a:lnTo>
                  <a:lnTo>
                    <a:pt x="44983" y="37363"/>
                  </a:lnTo>
                  <a:lnTo>
                    <a:pt x="44805" y="37401"/>
                  </a:lnTo>
                  <a:lnTo>
                    <a:pt x="44627" y="37464"/>
                  </a:lnTo>
                  <a:lnTo>
                    <a:pt x="44411" y="37553"/>
                  </a:lnTo>
                  <a:lnTo>
                    <a:pt x="44196" y="37617"/>
                  </a:lnTo>
                  <a:lnTo>
                    <a:pt x="43980" y="37668"/>
                  </a:lnTo>
                  <a:lnTo>
                    <a:pt x="43764" y="37731"/>
                  </a:lnTo>
                  <a:lnTo>
                    <a:pt x="43561" y="37820"/>
                  </a:lnTo>
                  <a:lnTo>
                    <a:pt x="43307" y="37858"/>
                  </a:lnTo>
                  <a:lnTo>
                    <a:pt x="43040" y="37884"/>
                  </a:lnTo>
                  <a:lnTo>
                    <a:pt x="42799" y="37922"/>
                  </a:lnTo>
                  <a:lnTo>
                    <a:pt x="42519" y="37884"/>
                  </a:lnTo>
                  <a:lnTo>
                    <a:pt x="42214" y="37820"/>
                  </a:lnTo>
                  <a:lnTo>
                    <a:pt x="41935" y="37795"/>
                  </a:lnTo>
                  <a:lnTo>
                    <a:pt x="41668" y="37706"/>
                  </a:lnTo>
                  <a:lnTo>
                    <a:pt x="41389" y="37617"/>
                  </a:lnTo>
                  <a:lnTo>
                    <a:pt x="41148" y="37490"/>
                  </a:lnTo>
                  <a:lnTo>
                    <a:pt x="40843" y="37363"/>
                  </a:lnTo>
                  <a:lnTo>
                    <a:pt x="38989" y="36360"/>
                  </a:lnTo>
                  <a:lnTo>
                    <a:pt x="38493" y="36093"/>
                  </a:lnTo>
                  <a:lnTo>
                    <a:pt x="38036" y="35750"/>
                  </a:lnTo>
                  <a:lnTo>
                    <a:pt x="37553" y="35445"/>
                  </a:lnTo>
                  <a:lnTo>
                    <a:pt x="37160" y="35140"/>
                  </a:lnTo>
                  <a:lnTo>
                    <a:pt x="36817" y="34899"/>
                  </a:lnTo>
                  <a:lnTo>
                    <a:pt x="36487" y="34658"/>
                  </a:lnTo>
                  <a:lnTo>
                    <a:pt x="36207" y="34442"/>
                  </a:lnTo>
                  <a:lnTo>
                    <a:pt x="35941" y="34226"/>
                  </a:lnTo>
                  <a:lnTo>
                    <a:pt x="35687" y="34048"/>
                  </a:lnTo>
                  <a:lnTo>
                    <a:pt x="35445" y="33832"/>
                  </a:lnTo>
                  <a:lnTo>
                    <a:pt x="35179" y="33616"/>
                  </a:lnTo>
                  <a:lnTo>
                    <a:pt x="34925" y="33400"/>
                  </a:lnTo>
                  <a:lnTo>
                    <a:pt x="34658" y="33197"/>
                  </a:lnTo>
                  <a:lnTo>
                    <a:pt x="34378" y="32943"/>
                  </a:lnTo>
                  <a:lnTo>
                    <a:pt x="34112" y="32740"/>
                  </a:lnTo>
                  <a:lnTo>
                    <a:pt x="33807" y="32486"/>
                  </a:lnTo>
                  <a:lnTo>
                    <a:pt x="33502" y="32219"/>
                  </a:lnTo>
                  <a:lnTo>
                    <a:pt x="33223" y="31978"/>
                  </a:lnTo>
                  <a:lnTo>
                    <a:pt x="32893" y="31699"/>
                  </a:lnTo>
                  <a:lnTo>
                    <a:pt x="32550" y="31419"/>
                  </a:lnTo>
                  <a:lnTo>
                    <a:pt x="32219" y="31114"/>
                  </a:lnTo>
                  <a:lnTo>
                    <a:pt x="31851" y="30810"/>
                  </a:lnTo>
                  <a:lnTo>
                    <a:pt x="31457" y="30505"/>
                  </a:lnTo>
                  <a:lnTo>
                    <a:pt x="31064" y="30175"/>
                  </a:lnTo>
                  <a:lnTo>
                    <a:pt x="30632" y="29844"/>
                  </a:lnTo>
                  <a:lnTo>
                    <a:pt x="30175" y="29476"/>
                  </a:lnTo>
                  <a:lnTo>
                    <a:pt x="29718" y="29108"/>
                  </a:lnTo>
                  <a:lnTo>
                    <a:pt x="29235" y="28740"/>
                  </a:lnTo>
                  <a:lnTo>
                    <a:pt x="28740" y="28346"/>
                  </a:lnTo>
                  <a:lnTo>
                    <a:pt x="28257" y="27914"/>
                  </a:lnTo>
                  <a:lnTo>
                    <a:pt x="27736" y="27520"/>
                  </a:lnTo>
                  <a:lnTo>
                    <a:pt x="27190" y="27101"/>
                  </a:lnTo>
                  <a:lnTo>
                    <a:pt x="26670" y="26644"/>
                  </a:lnTo>
                  <a:lnTo>
                    <a:pt x="26123" y="26212"/>
                  </a:lnTo>
                  <a:lnTo>
                    <a:pt x="25577" y="25755"/>
                  </a:lnTo>
                  <a:lnTo>
                    <a:pt x="25019" y="25272"/>
                  </a:lnTo>
                  <a:lnTo>
                    <a:pt x="24472" y="24815"/>
                  </a:lnTo>
                  <a:lnTo>
                    <a:pt x="23926" y="24320"/>
                  </a:lnTo>
                  <a:lnTo>
                    <a:pt x="23342" y="23837"/>
                  </a:lnTo>
                  <a:lnTo>
                    <a:pt x="22796" y="23342"/>
                  </a:lnTo>
                  <a:lnTo>
                    <a:pt x="17310" y="17703"/>
                  </a:lnTo>
                  <a:lnTo>
                    <a:pt x="16433" y="16700"/>
                  </a:lnTo>
                  <a:lnTo>
                    <a:pt x="15519" y="15633"/>
                  </a:lnTo>
                  <a:lnTo>
                    <a:pt x="14605" y="14566"/>
                  </a:lnTo>
                  <a:lnTo>
                    <a:pt x="13716" y="13538"/>
                  </a:lnTo>
                  <a:lnTo>
                    <a:pt x="12890" y="12522"/>
                  </a:lnTo>
                  <a:lnTo>
                    <a:pt x="12065" y="11518"/>
                  </a:lnTo>
                  <a:lnTo>
                    <a:pt x="11252" y="10579"/>
                  </a:lnTo>
                  <a:lnTo>
                    <a:pt x="10490" y="9690"/>
                  </a:lnTo>
                  <a:lnTo>
                    <a:pt x="9728" y="8813"/>
                  </a:lnTo>
                  <a:lnTo>
                    <a:pt x="9017" y="7988"/>
                  </a:lnTo>
                  <a:lnTo>
                    <a:pt x="8356" y="7226"/>
                  </a:lnTo>
                  <a:lnTo>
                    <a:pt x="7645" y="6464"/>
                  </a:lnTo>
                  <a:lnTo>
                    <a:pt x="7035" y="5765"/>
                  </a:lnTo>
                  <a:lnTo>
                    <a:pt x="6489" y="5156"/>
                  </a:lnTo>
                  <a:lnTo>
                    <a:pt x="5943" y="4546"/>
                  </a:lnTo>
                  <a:lnTo>
                    <a:pt x="5461" y="4025"/>
                  </a:lnTo>
                  <a:lnTo>
                    <a:pt x="5029" y="3568"/>
                  </a:lnTo>
                  <a:lnTo>
                    <a:pt x="4572" y="3111"/>
                  </a:lnTo>
                  <a:lnTo>
                    <a:pt x="4203" y="2717"/>
                  </a:lnTo>
                  <a:lnTo>
                    <a:pt x="3873" y="2349"/>
                  </a:lnTo>
                  <a:lnTo>
                    <a:pt x="3530" y="2006"/>
                  </a:lnTo>
                  <a:lnTo>
                    <a:pt x="3263" y="1739"/>
                  </a:lnTo>
                  <a:lnTo>
                    <a:pt x="2984" y="1460"/>
                  </a:lnTo>
                  <a:lnTo>
                    <a:pt x="2743" y="1219"/>
                  </a:lnTo>
                  <a:lnTo>
                    <a:pt x="2501" y="977"/>
                  </a:lnTo>
                  <a:lnTo>
                    <a:pt x="2286" y="761"/>
                  </a:lnTo>
                  <a:lnTo>
                    <a:pt x="2108" y="584"/>
                  </a:lnTo>
                  <a:lnTo>
                    <a:pt x="1892" y="393"/>
                  </a:lnTo>
                  <a:lnTo>
                    <a:pt x="1739" y="279"/>
                  </a:lnTo>
                  <a:lnTo>
                    <a:pt x="1587" y="152"/>
                  </a:lnTo>
                  <a:lnTo>
                    <a:pt x="1435" y="63"/>
                  </a:lnTo>
                  <a:lnTo>
                    <a:pt x="1282" y="25"/>
                  </a:lnTo>
                  <a:lnTo>
                    <a:pt x="1003" y="25"/>
                  </a:lnTo>
                  <a:lnTo>
                    <a:pt x="787" y="177"/>
                  </a:lnTo>
                  <a:lnTo>
                    <a:pt x="584" y="457"/>
                  </a:lnTo>
                  <a:lnTo>
                    <a:pt x="482" y="609"/>
                  </a:lnTo>
                  <a:lnTo>
                    <a:pt x="393" y="761"/>
                  </a:lnTo>
                  <a:lnTo>
                    <a:pt x="330" y="939"/>
                  </a:lnTo>
                  <a:lnTo>
                    <a:pt x="241" y="1092"/>
                  </a:lnTo>
                  <a:lnTo>
                    <a:pt x="177" y="1244"/>
                  </a:lnTo>
                  <a:lnTo>
                    <a:pt x="127" y="1371"/>
                  </a:lnTo>
                  <a:lnTo>
                    <a:pt x="25" y="1612"/>
                  </a:lnTo>
                  <a:lnTo>
                    <a:pt x="25" y="1739"/>
                  </a:lnTo>
                  <a:lnTo>
                    <a:pt x="939" y="3327"/>
                  </a:lnTo>
                  <a:lnTo>
                    <a:pt x="1193" y="3632"/>
                  </a:lnTo>
                  <a:lnTo>
                    <a:pt x="1460" y="3898"/>
                  </a:lnTo>
                  <a:lnTo>
                    <a:pt x="1701" y="4203"/>
                  </a:lnTo>
                  <a:lnTo>
                    <a:pt x="1981" y="4508"/>
                  </a:lnTo>
                  <a:lnTo>
                    <a:pt x="2260" y="4787"/>
                  </a:lnTo>
                  <a:lnTo>
                    <a:pt x="2527" y="5092"/>
                  </a:lnTo>
                  <a:lnTo>
                    <a:pt x="2768" y="5359"/>
                  </a:lnTo>
                  <a:lnTo>
                    <a:pt x="3073" y="5702"/>
                  </a:lnTo>
                  <a:lnTo>
                    <a:pt x="3416" y="6070"/>
                  </a:lnTo>
                  <a:lnTo>
                    <a:pt x="3746" y="6426"/>
                  </a:lnTo>
                  <a:lnTo>
                    <a:pt x="4114" y="6832"/>
                  </a:lnTo>
                  <a:lnTo>
                    <a:pt x="4508" y="7251"/>
                  </a:lnTo>
                  <a:lnTo>
                    <a:pt x="4902" y="7683"/>
                  </a:lnTo>
                  <a:lnTo>
                    <a:pt x="5334" y="8140"/>
                  </a:lnTo>
                  <a:lnTo>
                    <a:pt x="5765" y="8623"/>
                  </a:lnTo>
                  <a:lnTo>
                    <a:pt x="6223" y="9118"/>
                  </a:lnTo>
                  <a:lnTo>
                    <a:pt x="6680" y="9601"/>
                  </a:lnTo>
                  <a:lnTo>
                    <a:pt x="7137" y="10121"/>
                  </a:lnTo>
                  <a:lnTo>
                    <a:pt x="7620" y="10642"/>
                  </a:lnTo>
                  <a:lnTo>
                    <a:pt x="8102" y="11188"/>
                  </a:lnTo>
                  <a:lnTo>
                    <a:pt x="8597" y="11734"/>
                  </a:lnTo>
                  <a:lnTo>
                    <a:pt x="9080" y="12255"/>
                  </a:lnTo>
                  <a:lnTo>
                    <a:pt x="9575" y="12801"/>
                  </a:lnTo>
                  <a:lnTo>
                    <a:pt x="10058" y="13347"/>
                  </a:lnTo>
                  <a:lnTo>
                    <a:pt x="10541" y="13893"/>
                  </a:lnTo>
                  <a:lnTo>
                    <a:pt x="10998" y="14452"/>
                  </a:lnTo>
                  <a:lnTo>
                    <a:pt x="11493" y="14960"/>
                  </a:lnTo>
                  <a:lnTo>
                    <a:pt x="11950" y="15519"/>
                  </a:lnTo>
                  <a:lnTo>
                    <a:pt x="12407" y="16027"/>
                  </a:lnTo>
                  <a:lnTo>
                    <a:pt x="12827" y="16522"/>
                  </a:lnTo>
                  <a:lnTo>
                    <a:pt x="13258" y="17043"/>
                  </a:lnTo>
                  <a:lnTo>
                    <a:pt x="13690" y="17525"/>
                  </a:lnTo>
                  <a:lnTo>
                    <a:pt x="14084" y="18008"/>
                  </a:lnTo>
                  <a:lnTo>
                    <a:pt x="14478" y="18503"/>
                  </a:lnTo>
                  <a:lnTo>
                    <a:pt x="14935" y="19024"/>
                  </a:lnTo>
                  <a:lnTo>
                    <a:pt x="15392" y="19570"/>
                  </a:lnTo>
                  <a:lnTo>
                    <a:pt x="15875" y="20142"/>
                  </a:lnTo>
                  <a:lnTo>
                    <a:pt x="16433" y="20789"/>
                  </a:lnTo>
                  <a:lnTo>
                    <a:pt x="17068" y="21513"/>
                  </a:lnTo>
                  <a:lnTo>
                    <a:pt x="17678" y="22250"/>
                  </a:lnTo>
                  <a:lnTo>
                    <a:pt x="24930" y="29044"/>
                  </a:lnTo>
                  <a:lnTo>
                    <a:pt x="25476" y="29502"/>
                  </a:lnTo>
                  <a:lnTo>
                    <a:pt x="26035" y="29959"/>
                  </a:lnTo>
                  <a:lnTo>
                    <a:pt x="26581" y="30416"/>
                  </a:lnTo>
                  <a:lnTo>
                    <a:pt x="27152" y="30873"/>
                  </a:lnTo>
                  <a:lnTo>
                    <a:pt x="27736" y="31368"/>
                  </a:lnTo>
                  <a:lnTo>
                    <a:pt x="28435" y="31915"/>
                  </a:lnTo>
                  <a:lnTo>
                    <a:pt x="29286" y="32613"/>
                  </a:lnTo>
                  <a:lnTo>
                    <a:pt x="30149" y="33286"/>
                  </a:lnTo>
                  <a:lnTo>
                    <a:pt x="31000" y="33959"/>
                  </a:lnTo>
                  <a:lnTo>
                    <a:pt x="31851" y="34620"/>
                  </a:lnTo>
                  <a:lnTo>
                    <a:pt x="32702" y="35267"/>
                  </a:lnTo>
                  <a:lnTo>
                    <a:pt x="33439" y="35813"/>
                  </a:lnTo>
                  <a:lnTo>
                    <a:pt x="34010" y="36245"/>
                  </a:lnTo>
                  <a:lnTo>
                    <a:pt x="34620" y="36664"/>
                  </a:lnTo>
                  <a:lnTo>
                    <a:pt x="35204" y="37058"/>
                  </a:lnTo>
                  <a:lnTo>
                    <a:pt x="35750" y="37426"/>
                  </a:lnTo>
                  <a:lnTo>
                    <a:pt x="36334" y="37795"/>
                  </a:lnTo>
                  <a:lnTo>
                    <a:pt x="36969" y="38188"/>
                  </a:lnTo>
                  <a:lnTo>
                    <a:pt x="37668" y="38620"/>
                  </a:lnTo>
                  <a:lnTo>
                    <a:pt x="38379" y="39014"/>
                  </a:lnTo>
                  <a:lnTo>
                    <a:pt x="39077" y="39408"/>
                  </a:lnTo>
                  <a:lnTo>
                    <a:pt x="39751" y="39750"/>
                  </a:lnTo>
                  <a:lnTo>
                    <a:pt x="40386" y="40106"/>
                  </a:lnTo>
                  <a:lnTo>
                    <a:pt x="40970" y="40411"/>
                  </a:lnTo>
                  <a:lnTo>
                    <a:pt x="41427" y="40690"/>
                  </a:lnTo>
                  <a:lnTo>
                    <a:pt x="41910" y="40970"/>
                  </a:lnTo>
                  <a:lnTo>
                    <a:pt x="42240" y="41236"/>
                  </a:lnTo>
                  <a:lnTo>
                    <a:pt x="42494" y="41478"/>
                  </a:lnTo>
                  <a:lnTo>
                    <a:pt x="42735" y="41757"/>
                  </a:lnTo>
                  <a:lnTo>
                    <a:pt x="42913" y="41973"/>
                  </a:lnTo>
                  <a:lnTo>
                    <a:pt x="42976" y="42214"/>
                  </a:lnTo>
                  <a:lnTo>
                    <a:pt x="43040" y="42430"/>
                  </a:lnTo>
                  <a:lnTo>
                    <a:pt x="43065" y="42671"/>
                  </a:lnTo>
                  <a:lnTo>
                    <a:pt x="43040" y="42849"/>
                  </a:lnTo>
                  <a:lnTo>
                    <a:pt x="43002" y="43065"/>
                  </a:lnTo>
                  <a:lnTo>
                    <a:pt x="42976" y="43256"/>
                  </a:lnTo>
                  <a:lnTo>
                    <a:pt x="42913" y="43408"/>
                  </a:lnTo>
                  <a:lnTo>
                    <a:pt x="42824" y="43586"/>
                  </a:lnTo>
                  <a:lnTo>
                    <a:pt x="42760" y="43764"/>
                  </a:lnTo>
                  <a:lnTo>
                    <a:pt x="42697" y="43954"/>
                  </a:lnTo>
                  <a:lnTo>
                    <a:pt x="42608" y="44107"/>
                  </a:lnTo>
                  <a:lnTo>
                    <a:pt x="42545" y="44322"/>
                  </a:lnTo>
                  <a:lnTo>
                    <a:pt x="42456" y="44500"/>
                  </a:lnTo>
                  <a:lnTo>
                    <a:pt x="42392" y="44678"/>
                  </a:lnTo>
                  <a:lnTo>
                    <a:pt x="42341" y="44894"/>
                  </a:lnTo>
                  <a:lnTo>
                    <a:pt x="42303" y="45084"/>
                  </a:lnTo>
                  <a:lnTo>
                    <a:pt x="42240" y="45262"/>
                  </a:lnTo>
                  <a:lnTo>
                    <a:pt x="42214" y="45440"/>
                  </a:lnTo>
                  <a:lnTo>
                    <a:pt x="42151" y="45656"/>
                  </a:lnTo>
                  <a:lnTo>
                    <a:pt x="42125" y="45872"/>
                  </a:lnTo>
                  <a:lnTo>
                    <a:pt x="42087" y="46151"/>
                  </a:lnTo>
                  <a:lnTo>
                    <a:pt x="42062" y="46481"/>
                  </a:lnTo>
                  <a:lnTo>
                    <a:pt x="41998" y="46812"/>
                  </a:lnTo>
                  <a:lnTo>
                    <a:pt x="41998" y="47116"/>
                  </a:lnTo>
                  <a:lnTo>
                    <a:pt x="41998" y="47459"/>
                  </a:lnTo>
                  <a:lnTo>
                    <a:pt x="41998" y="47764"/>
                  </a:lnTo>
                  <a:lnTo>
                    <a:pt x="42037" y="48031"/>
                  </a:lnTo>
                  <a:lnTo>
                    <a:pt x="42037" y="48221"/>
                  </a:lnTo>
                  <a:lnTo>
                    <a:pt x="42062" y="48437"/>
                  </a:lnTo>
                  <a:lnTo>
                    <a:pt x="42125" y="48615"/>
                  </a:lnTo>
                  <a:lnTo>
                    <a:pt x="42151" y="48767"/>
                  </a:lnTo>
                  <a:lnTo>
                    <a:pt x="42214" y="48920"/>
                  </a:lnTo>
                  <a:lnTo>
                    <a:pt x="42278" y="49098"/>
                  </a:lnTo>
                  <a:lnTo>
                    <a:pt x="42392" y="49288"/>
                  </a:lnTo>
                  <a:lnTo>
                    <a:pt x="42494" y="49466"/>
                  </a:lnTo>
                  <a:lnTo>
                    <a:pt x="42583" y="49656"/>
                  </a:lnTo>
                  <a:lnTo>
                    <a:pt x="42646" y="49834"/>
                  </a:lnTo>
                  <a:lnTo>
                    <a:pt x="42735" y="49987"/>
                  </a:lnTo>
                  <a:lnTo>
                    <a:pt x="42799" y="50139"/>
                  </a:lnTo>
                  <a:lnTo>
                    <a:pt x="42887" y="50380"/>
                  </a:lnTo>
                  <a:lnTo>
                    <a:pt x="42887" y="50533"/>
                  </a:lnTo>
                  <a:lnTo>
                    <a:pt x="42913" y="50685"/>
                  </a:lnTo>
                  <a:lnTo>
                    <a:pt x="42913" y="50812"/>
                  </a:lnTo>
                  <a:lnTo>
                    <a:pt x="42913" y="50990"/>
                  </a:lnTo>
                  <a:lnTo>
                    <a:pt x="42887" y="51231"/>
                  </a:lnTo>
                  <a:lnTo>
                    <a:pt x="42849" y="51447"/>
                  </a:lnTo>
                  <a:lnTo>
                    <a:pt x="42824" y="51727"/>
                  </a:lnTo>
                  <a:lnTo>
                    <a:pt x="42760" y="51993"/>
                  </a:lnTo>
                  <a:lnTo>
                    <a:pt x="42697" y="52298"/>
                  </a:lnTo>
                  <a:lnTo>
                    <a:pt x="42646" y="52577"/>
                  </a:lnTo>
                  <a:lnTo>
                    <a:pt x="42583" y="52882"/>
                  </a:lnTo>
                  <a:lnTo>
                    <a:pt x="42519" y="53162"/>
                  </a:lnTo>
                  <a:lnTo>
                    <a:pt x="42456" y="53466"/>
                  </a:lnTo>
                  <a:lnTo>
                    <a:pt x="42392" y="53771"/>
                  </a:lnTo>
                  <a:lnTo>
                    <a:pt x="42367" y="54076"/>
                  </a:lnTo>
                  <a:lnTo>
                    <a:pt x="42303" y="54406"/>
                  </a:lnTo>
                  <a:lnTo>
                    <a:pt x="42278" y="54711"/>
                  </a:lnTo>
                  <a:lnTo>
                    <a:pt x="42214" y="55041"/>
                  </a:lnTo>
                  <a:lnTo>
                    <a:pt x="42189" y="55346"/>
                  </a:lnTo>
                  <a:lnTo>
                    <a:pt x="42151" y="55625"/>
                  </a:lnTo>
                  <a:lnTo>
                    <a:pt x="42125" y="55905"/>
                  </a:lnTo>
                  <a:lnTo>
                    <a:pt x="42087" y="56210"/>
                  </a:lnTo>
                  <a:lnTo>
                    <a:pt x="42037" y="56514"/>
                  </a:lnTo>
                  <a:lnTo>
                    <a:pt x="41998" y="56819"/>
                  </a:lnTo>
                  <a:lnTo>
                    <a:pt x="41935" y="57238"/>
                  </a:lnTo>
                  <a:lnTo>
                    <a:pt x="41884" y="57759"/>
                  </a:lnTo>
                  <a:lnTo>
                    <a:pt x="41821" y="58280"/>
                  </a:lnTo>
                  <a:lnTo>
                    <a:pt x="41732" y="58851"/>
                  </a:lnTo>
                  <a:lnTo>
                    <a:pt x="41630" y="59499"/>
                  </a:lnTo>
                  <a:lnTo>
                    <a:pt x="41541" y="60134"/>
                  </a:lnTo>
                  <a:lnTo>
                    <a:pt x="41452" y="60744"/>
                  </a:lnTo>
                  <a:lnTo>
                    <a:pt x="41389" y="61353"/>
                  </a:lnTo>
                  <a:lnTo>
                    <a:pt x="41300" y="61937"/>
                  </a:lnTo>
                  <a:lnTo>
                    <a:pt x="41211" y="62483"/>
                  </a:lnTo>
                  <a:lnTo>
                    <a:pt x="41148" y="62966"/>
                  </a:lnTo>
                  <a:lnTo>
                    <a:pt x="41059" y="63461"/>
                  </a:lnTo>
                  <a:lnTo>
                    <a:pt x="40995" y="63880"/>
                  </a:lnTo>
                  <a:lnTo>
                    <a:pt x="40932" y="64287"/>
                  </a:lnTo>
                  <a:lnTo>
                    <a:pt x="40906" y="64642"/>
                  </a:lnTo>
                  <a:lnTo>
                    <a:pt x="40868" y="64922"/>
                  </a:lnTo>
                  <a:lnTo>
                    <a:pt x="40843" y="65100"/>
                  </a:lnTo>
                  <a:lnTo>
                    <a:pt x="40843" y="6553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04" name="object 432">
              <a:extLst>
                <a:ext uri="{FF2B5EF4-FFF2-40B4-BE49-F238E27FC236}">
                  <a16:creationId xmlns:a16="http://schemas.microsoft.com/office/drawing/2014/main" xmlns="" id="{3FB6EF6D-F727-BEB1-082E-39866313002E}"/>
                </a:ext>
              </a:extLst>
            </p:cNvPr>
            <p:cNvSpPr/>
            <p:nvPr/>
          </p:nvSpPr>
          <p:spPr>
            <a:xfrm>
              <a:off x="5926531" y="6952851"/>
              <a:ext cx="12065" cy="57785"/>
            </a:xfrm>
            <a:custGeom>
              <a:avLst/>
              <a:gdLst/>
              <a:ahLst/>
              <a:cxnLst/>
              <a:rect l="l" t="t" r="r" b="b"/>
              <a:pathLst>
                <a:path w="12064" h="57784">
                  <a:moveTo>
                    <a:pt x="1066" y="49809"/>
                  </a:moveTo>
                  <a:lnTo>
                    <a:pt x="914" y="50545"/>
                  </a:lnTo>
                  <a:lnTo>
                    <a:pt x="762" y="51269"/>
                  </a:lnTo>
                  <a:lnTo>
                    <a:pt x="635" y="52031"/>
                  </a:lnTo>
                  <a:lnTo>
                    <a:pt x="482" y="52793"/>
                  </a:lnTo>
                  <a:lnTo>
                    <a:pt x="368" y="53466"/>
                  </a:lnTo>
                  <a:lnTo>
                    <a:pt x="279" y="53987"/>
                  </a:lnTo>
                  <a:lnTo>
                    <a:pt x="177" y="54533"/>
                  </a:lnTo>
                  <a:lnTo>
                    <a:pt x="127" y="54965"/>
                  </a:lnTo>
                  <a:lnTo>
                    <a:pt x="63" y="55270"/>
                  </a:lnTo>
                  <a:lnTo>
                    <a:pt x="25" y="55575"/>
                  </a:lnTo>
                  <a:lnTo>
                    <a:pt x="0" y="55816"/>
                  </a:lnTo>
                  <a:lnTo>
                    <a:pt x="0" y="55994"/>
                  </a:lnTo>
                  <a:lnTo>
                    <a:pt x="0" y="56210"/>
                  </a:lnTo>
                  <a:lnTo>
                    <a:pt x="25" y="56362"/>
                  </a:lnTo>
                  <a:lnTo>
                    <a:pt x="88" y="56578"/>
                  </a:lnTo>
                  <a:lnTo>
                    <a:pt x="279" y="56692"/>
                  </a:lnTo>
                  <a:lnTo>
                    <a:pt x="482" y="56794"/>
                  </a:lnTo>
                  <a:lnTo>
                    <a:pt x="609" y="56819"/>
                  </a:lnTo>
                  <a:lnTo>
                    <a:pt x="762" y="56845"/>
                  </a:lnTo>
                  <a:lnTo>
                    <a:pt x="889" y="56845"/>
                  </a:lnTo>
                  <a:lnTo>
                    <a:pt x="1041" y="56883"/>
                  </a:lnTo>
                  <a:lnTo>
                    <a:pt x="1282" y="56908"/>
                  </a:lnTo>
                  <a:lnTo>
                    <a:pt x="1435" y="56946"/>
                  </a:lnTo>
                  <a:lnTo>
                    <a:pt x="1612" y="57035"/>
                  </a:lnTo>
                  <a:lnTo>
                    <a:pt x="1765" y="57099"/>
                  </a:lnTo>
                  <a:lnTo>
                    <a:pt x="1955" y="57251"/>
                  </a:lnTo>
                  <a:lnTo>
                    <a:pt x="2133" y="57403"/>
                  </a:lnTo>
                  <a:lnTo>
                    <a:pt x="2311" y="57518"/>
                  </a:lnTo>
                  <a:lnTo>
                    <a:pt x="2463" y="57581"/>
                  </a:lnTo>
                  <a:lnTo>
                    <a:pt x="2616" y="57518"/>
                  </a:lnTo>
                  <a:lnTo>
                    <a:pt x="2768" y="57429"/>
                  </a:lnTo>
                  <a:lnTo>
                    <a:pt x="2895" y="57213"/>
                  </a:lnTo>
                  <a:lnTo>
                    <a:pt x="2959" y="57061"/>
                  </a:lnTo>
                  <a:lnTo>
                    <a:pt x="2984" y="56883"/>
                  </a:lnTo>
                  <a:lnTo>
                    <a:pt x="3022" y="56730"/>
                  </a:lnTo>
                  <a:lnTo>
                    <a:pt x="3048" y="56514"/>
                  </a:lnTo>
                  <a:lnTo>
                    <a:pt x="3048" y="56235"/>
                  </a:lnTo>
                  <a:lnTo>
                    <a:pt x="3048" y="55359"/>
                  </a:lnTo>
                  <a:lnTo>
                    <a:pt x="3022" y="54990"/>
                  </a:lnTo>
                  <a:lnTo>
                    <a:pt x="3022" y="54559"/>
                  </a:lnTo>
                  <a:lnTo>
                    <a:pt x="3022" y="54076"/>
                  </a:lnTo>
                  <a:lnTo>
                    <a:pt x="3022" y="53555"/>
                  </a:lnTo>
                  <a:lnTo>
                    <a:pt x="3022" y="52984"/>
                  </a:lnTo>
                  <a:lnTo>
                    <a:pt x="3048" y="52273"/>
                  </a:lnTo>
                  <a:lnTo>
                    <a:pt x="3073" y="51574"/>
                  </a:lnTo>
                  <a:lnTo>
                    <a:pt x="3136" y="50812"/>
                  </a:lnTo>
                  <a:lnTo>
                    <a:pt x="3225" y="49961"/>
                  </a:lnTo>
                  <a:lnTo>
                    <a:pt x="3289" y="49110"/>
                  </a:lnTo>
                  <a:lnTo>
                    <a:pt x="3378" y="48196"/>
                  </a:lnTo>
                  <a:lnTo>
                    <a:pt x="3530" y="47218"/>
                  </a:lnTo>
                  <a:lnTo>
                    <a:pt x="3657" y="46240"/>
                  </a:lnTo>
                  <a:lnTo>
                    <a:pt x="3810" y="45237"/>
                  </a:lnTo>
                  <a:lnTo>
                    <a:pt x="4025" y="44195"/>
                  </a:lnTo>
                  <a:lnTo>
                    <a:pt x="4203" y="43129"/>
                  </a:lnTo>
                  <a:lnTo>
                    <a:pt x="4445" y="42062"/>
                  </a:lnTo>
                  <a:lnTo>
                    <a:pt x="4699" y="40970"/>
                  </a:lnTo>
                  <a:lnTo>
                    <a:pt x="4940" y="39877"/>
                  </a:lnTo>
                  <a:lnTo>
                    <a:pt x="5156" y="38836"/>
                  </a:lnTo>
                  <a:lnTo>
                    <a:pt x="5397" y="37858"/>
                  </a:lnTo>
                  <a:lnTo>
                    <a:pt x="5613" y="36855"/>
                  </a:lnTo>
                  <a:lnTo>
                    <a:pt x="5765" y="36029"/>
                  </a:lnTo>
                  <a:lnTo>
                    <a:pt x="5918" y="35331"/>
                  </a:lnTo>
                  <a:lnTo>
                    <a:pt x="6070" y="34632"/>
                  </a:lnTo>
                  <a:lnTo>
                    <a:pt x="6184" y="33934"/>
                  </a:lnTo>
                  <a:lnTo>
                    <a:pt x="6311" y="33223"/>
                  </a:lnTo>
                  <a:lnTo>
                    <a:pt x="6426" y="32562"/>
                  </a:lnTo>
                  <a:lnTo>
                    <a:pt x="6553" y="31737"/>
                  </a:lnTo>
                  <a:lnTo>
                    <a:pt x="6680" y="30759"/>
                  </a:lnTo>
                  <a:lnTo>
                    <a:pt x="6832" y="29819"/>
                  </a:lnTo>
                  <a:lnTo>
                    <a:pt x="7594" y="24599"/>
                  </a:lnTo>
                  <a:lnTo>
                    <a:pt x="7772" y="23571"/>
                  </a:lnTo>
                  <a:lnTo>
                    <a:pt x="7950" y="22555"/>
                  </a:lnTo>
                  <a:lnTo>
                    <a:pt x="8204" y="21589"/>
                  </a:lnTo>
                  <a:lnTo>
                    <a:pt x="8407" y="20612"/>
                  </a:lnTo>
                  <a:lnTo>
                    <a:pt x="8661" y="19608"/>
                  </a:lnTo>
                  <a:lnTo>
                    <a:pt x="8902" y="18656"/>
                  </a:lnTo>
                  <a:lnTo>
                    <a:pt x="9144" y="17678"/>
                  </a:lnTo>
                  <a:lnTo>
                    <a:pt x="9385" y="16713"/>
                  </a:lnTo>
                  <a:lnTo>
                    <a:pt x="9626" y="15697"/>
                  </a:lnTo>
                  <a:lnTo>
                    <a:pt x="9842" y="14731"/>
                  </a:lnTo>
                  <a:lnTo>
                    <a:pt x="10083" y="13715"/>
                  </a:lnTo>
                  <a:lnTo>
                    <a:pt x="10274" y="12712"/>
                  </a:lnTo>
                  <a:lnTo>
                    <a:pt x="10490" y="11683"/>
                  </a:lnTo>
                  <a:lnTo>
                    <a:pt x="10668" y="10706"/>
                  </a:lnTo>
                  <a:lnTo>
                    <a:pt x="10820" y="9728"/>
                  </a:lnTo>
                  <a:lnTo>
                    <a:pt x="10972" y="8750"/>
                  </a:lnTo>
                  <a:lnTo>
                    <a:pt x="11125" y="7899"/>
                  </a:lnTo>
                  <a:lnTo>
                    <a:pt x="11214" y="7162"/>
                  </a:lnTo>
                  <a:lnTo>
                    <a:pt x="11303" y="6438"/>
                  </a:lnTo>
                  <a:lnTo>
                    <a:pt x="11404" y="5854"/>
                  </a:lnTo>
                  <a:lnTo>
                    <a:pt x="11430" y="5460"/>
                  </a:lnTo>
                  <a:lnTo>
                    <a:pt x="11493" y="5029"/>
                  </a:lnTo>
                  <a:lnTo>
                    <a:pt x="11518" y="4635"/>
                  </a:lnTo>
                  <a:lnTo>
                    <a:pt x="11557" y="4305"/>
                  </a:lnTo>
                  <a:lnTo>
                    <a:pt x="11582" y="3962"/>
                  </a:lnTo>
                  <a:lnTo>
                    <a:pt x="11607" y="3606"/>
                  </a:lnTo>
                  <a:lnTo>
                    <a:pt x="11645" y="3238"/>
                  </a:lnTo>
                  <a:lnTo>
                    <a:pt x="11645" y="2285"/>
                  </a:lnTo>
                  <a:lnTo>
                    <a:pt x="11607" y="2019"/>
                  </a:lnTo>
                  <a:lnTo>
                    <a:pt x="11582" y="1803"/>
                  </a:lnTo>
                  <a:lnTo>
                    <a:pt x="11518" y="1625"/>
                  </a:lnTo>
                  <a:lnTo>
                    <a:pt x="11455" y="1435"/>
                  </a:lnTo>
                  <a:lnTo>
                    <a:pt x="11404" y="1282"/>
                  </a:lnTo>
                  <a:lnTo>
                    <a:pt x="11252" y="1041"/>
                  </a:lnTo>
                  <a:lnTo>
                    <a:pt x="11150" y="914"/>
                  </a:lnTo>
                  <a:lnTo>
                    <a:pt x="10972" y="761"/>
                  </a:lnTo>
                  <a:lnTo>
                    <a:pt x="10845" y="673"/>
                  </a:lnTo>
                  <a:lnTo>
                    <a:pt x="10604" y="495"/>
                  </a:lnTo>
                  <a:lnTo>
                    <a:pt x="10452" y="406"/>
                  </a:lnTo>
                  <a:lnTo>
                    <a:pt x="10299" y="304"/>
                  </a:lnTo>
                  <a:lnTo>
                    <a:pt x="10033" y="152"/>
                  </a:lnTo>
                  <a:lnTo>
                    <a:pt x="9906" y="126"/>
                  </a:lnTo>
                  <a:lnTo>
                    <a:pt x="9690" y="38"/>
                  </a:lnTo>
                  <a:lnTo>
                    <a:pt x="9537" y="0"/>
                  </a:lnTo>
                  <a:lnTo>
                    <a:pt x="9385" y="38"/>
                  </a:lnTo>
                  <a:lnTo>
                    <a:pt x="9232" y="101"/>
                  </a:lnTo>
                  <a:lnTo>
                    <a:pt x="9080" y="304"/>
                  </a:lnTo>
                  <a:lnTo>
                    <a:pt x="9017" y="431"/>
                  </a:lnTo>
                  <a:lnTo>
                    <a:pt x="8928" y="736"/>
                  </a:lnTo>
                  <a:lnTo>
                    <a:pt x="8902" y="977"/>
                  </a:lnTo>
                  <a:lnTo>
                    <a:pt x="8864" y="1257"/>
                  </a:lnTo>
                  <a:lnTo>
                    <a:pt x="8813" y="1587"/>
                  </a:lnTo>
                  <a:lnTo>
                    <a:pt x="8775" y="2019"/>
                  </a:lnTo>
                  <a:lnTo>
                    <a:pt x="8712" y="2412"/>
                  </a:lnTo>
                  <a:lnTo>
                    <a:pt x="8661" y="2844"/>
                  </a:lnTo>
                  <a:lnTo>
                    <a:pt x="8623" y="3301"/>
                  </a:lnTo>
                  <a:lnTo>
                    <a:pt x="8559" y="3721"/>
                  </a:lnTo>
                  <a:lnTo>
                    <a:pt x="8509" y="4216"/>
                  </a:lnTo>
                  <a:lnTo>
                    <a:pt x="8445" y="4724"/>
                  </a:lnTo>
                  <a:lnTo>
                    <a:pt x="8382" y="5245"/>
                  </a:lnTo>
                  <a:lnTo>
                    <a:pt x="8293" y="5981"/>
                  </a:lnTo>
                  <a:lnTo>
                    <a:pt x="8166" y="6896"/>
                  </a:lnTo>
                  <a:lnTo>
                    <a:pt x="8051" y="7810"/>
                  </a:lnTo>
                  <a:lnTo>
                    <a:pt x="7924" y="8902"/>
                  </a:lnTo>
                  <a:lnTo>
                    <a:pt x="7747" y="10159"/>
                  </a:lnTo>
                  <a:lnTo>
                    <a:pt x="7556" y="11429"/>
                  </a:lnTo>
                  <a:lnTo>
                    <a:pt x="7378" y="12776"/>
                  </a:lnTo>
                  <a:lnTo>
                    <a:pt x="7137" y="14173"/>
                  </a:lnTo>
                  <a:lnTo>
                    <a:pt x="6921" y="15608"/>
                  </a:lnTo>
                  <a:lnTo>
                    <a:pt x="6680" y="17068"/>
                  </a:lnTo>
                  <a:lnTo>
                    <a:pt x="6400" y="18592"/>
                  </a:lnTo>
                  <a:lnTo>
                    <a:pt x="6121" y="20116"/>
                  </a:lnTo>
                  <a:lnTo>
                    <a:pt x="5880" y="21551"/>
                  </a:lnTo>
                  <a:lnTo>
                    <a:pt x="5664" y="22898"/>
                  </a:lnTo>
                  <a:lnTo>
                    <a:pt x="5422" y="24269"/>
                  </a:lnTo>
                  <a:lnTo>
                    <a:pt x="5245" y="25399"/>
                  </a:lnTo>
                  <a:lnTo>
                    <a:pt x="5054" y="26339"/>
                  </a:lnTo>
                  <a:lnTo>
                    <a:pt x="4902" y="27279"/>
                  </a:lnTo>
                  <a:lnTo>
                    <a:pt x="4749" y="28232"/>
                  </a:lnTo>
                  <a:lnTo>
                    <a:pt x="4597" y="29146"/>
                  </a:lnTo>
                  <a:lnTo>
                    <a:pt x="4483" y="30060"/>
                  </a:lnTo>
                  <a:lnTo>
                    <a:pt x="4292" y="31127"/>
                  </a:lnTo>
                  <a:lnTo>
                    <a:pt x="4114" y="32372"/>
                  </a:lnTo>
                  <a:lnTo>
                    <a:pt x="3937" y="33591"/>
                  </a:lnTo>
                  <a:lnTo>
                    <a:pt x="3746" y="34848"/>
                  </a:lnTo>
                  <a:lnTo>
                    <a:pt x="3530" y="36156"/>
                  </a:lnTo>
                  <a:lnTo>
                    <a:pt x="3352" y="37439"/>
                  </a:lnTo>
                  <a:lnTo>
                    <a:pt x="3175" y="38658"/>
                  </a:lnTo>
                  <a:lnTo>
                    <a:pt x="2984" y="39839"/>
                  </a:lnTo>
                  <a:lnTo>
                    <a:pt x="2768" y="40995"/>
                  </a:lnTo>
                  <a:lnTo>
                    <a:pt x="2590" y="42125"/>
                  </a:lnTo>
                  <a:lnTo>
                    <a:pt x="2413" y="43167"/>
                  </a:lnTo>
                  <a:lnTo>
                    <a:pt x="2222" y="44195"/>
                  </a:lnTo>
                  <a:lnTo>
                    <a:pt x="2006" y="45173"/>
                  </a:lnTo>
                  <a:lnTo>
                    <a:pt x="1828" y="46088"/>
                  </a:lnTo>
                  <a:lnTo>
                    <a:pt x="1651" y="47002"/>
                  </a:lnTo>
                  <a:lnTo>
                    <a:pt x="1498" y="47764"/>
                  </a:lnTo>
                  <a:lnTo>
                    <a:pt x="1371" y="48348"/>
                  </a:lnTo>
                  <a:lnTo>
                    <a:pt x="1244" y="48958"/>
                  </a:lnTo>
                  <a:lnTo>
                    <a:pt x="1155" y="49441"/>
                  </a:lnTo>
                  <a:lnTo>
                    <a:pt x="1066" y="4980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05" name="object 433">
              <a:extLst>
                <a:ext uri="{FF2B5EF4-FFF2-40B4-BE49-F238E27FC236}">
                  <a16:creationId xmlns:a16="http://schemas.microsoft.com/office/drawing/2014/main" xmlns="" id="{F8F6C25D-5E58-081E-3275-27BE3D451463}"/>
                </a:ext>
              </a:extLst>
            </p:cNvPr>
            <p:cNvSpPr/>
            <p:nvPr/>
          </p:nvSpPr>
          <p:spPr>
            <a:xfrm>
              <a:off x="5902543" y="6961210"/>
              <a:ext cx="26670" cy="17145"/>
            </a:xfrm>
            <a:custGeom>
              <a:avLst/>
              <a:gdLst/>
              <a:ahLst/>
              <a:cxnLst/>
              <a:rect l="l" t="t" r="r" b="b"/>
              <a:pathLst>
                <a:path w="26670" h="17145">
                  <a:moveTo>
                    <a:pt x="0" y="3898"/>
                  </a:moveTo>
                  <a:lnTo>
                    <a:pt x="177" y="3835"/>
                  </a:lnTo>
                  <a:lnTo>
                    <a:pt x="393" y="3771"/>
                  </a:lnTo>
                  <a:lnTo>
                    <a:pt x="635" y="3657"/>
                  </a:lnTo>
                  <a:lnTo>
                    <a:pt x="914" y="3568"/>
                  </a:lnTo>
                  <a:lnTo>
                    <a:pt x="1155" y="3441"/>
                  </a:lnTo>
                  <a:lnTo>
                    <a:pt x="1397" y="3289"/>
                  </a:lnTo>
                  <a:lnTo>
                    <a:pt x="1651" y="3162"/>
                  </a:lnTo>
                  <a:lnTo>
                    <a:pt x="2806" y="1917"/>
                  </a:lnTo>
                  <a:lnTo>
                    <a:pt x="2895" y="1765"/>
                  </a:lnTo>
                  <a:lnTo>
                    <a:pt x="2959" y="1612"/>
                  </a:lnTo>
                  <a:lnTo>
                    <a:pt x="3022" y="1460"/>
                  </a:lnTo>
                  <a:lnTo>
                    <a:pt x="3073" y="1333"/>
                  </a:lnTo>
                  <a:lnTo>
                    <a:pt x="3111" y="1181"/>
                  </a:lnTo>
                  <a:lnTo>
                    <a:pt x="3200" y="939"/>
                  </a:lnTo>
                  <a:lnTo>
                    <a:pt x="3289" y="673"/>
                  </a:lnTo>
                  <a:lnTo>
                    <a:pt x="3898" y="63"/>
                  </a:lnTo>
                  <a:lnTo>
                    <a:pt x="4025" y="0"/>
                  </a:lnTo>
                  <a:lnTo>
                    <a:pt x="4178" y="0"/>
                  </a:lnTo>
                  <a:lnTo>
                    <a:pt x="4445" y="25"/>
                  </a:lnTo>
                  <a:lnTo>
                    <a:pt x="4572" y="63"/>
                  </a:lnTo>
                  <a:lnTo>
                    <a:pt x="4724" y="152"/>
                  </a:lnTo>
                  <a:lnTo>
                    <a:pt x="4876" y="215"/>
                  </a:lnTo>
                  <a:lnTo>
                    <a:pt x="5003" y="330"/>
                  </a:lnTo>
                  <a:lnTo>
                    <a:pt x="5092" y="482"/>
                  </a:lnTo>
                  <a:lnTo>
                    <a:pt x="5207" y="673"/>
                  </a:lnTo>
                  <a:lnTo>
                    <a:pt x="5270" y="825"/>
                  </a:lnTo>
                  <a:lnTo>
                    <a:pt x="5334" y="977"/>
                  </a:lnTo>
                  <a:lnTo>
                    <a:pt x="5397" y="1155"/>
                  </a:lnTo>
                  <a:lnTo>
                    <a:pt x="5422" y="1282"/>
                  </a:lnTo>
                  <a:lnTo>
                    <a:pt x="5461" y="1435"/>
                  </a:lnTo>
                  <a:lnTo>
                    <a:pt x="5486" y="1676"/>
                  </a:lnTo>
                  <a:lnTo>
                    <a:pt x="5549" y="1917"/>
                  </a:lnTo>
                  <a:lnTo>
                    <a:pt x="5575" y="2044"/>
                  </a:lnTo>
                  <a:lnTo>
                    <a:pt x="6159" y="2654"/>
                  </a:lnTo>
                  <a:lnTo>
                    <a:pt x="6464" y="2768"/>
                  </a:lnTo>
                  <a:lnTo>
                    <a:pt x="6642" y="2806"/>
                  </a:lnTo>
                  <a:lnTo>
                    <a:pt x="6832" y="2832"/>
                  </a:lnTo>
                  <a:lnTo>
                    <a:pt x="7035" y="2857"/>
                  </a:lnTo>
                  <a:lnTo>
                    <a:pt x="7251" y="2857"/>
                  </a:lnTo>
                  <a:lnTo>
                    <a:pt x="7442" y="2895"/>
                  </a:lnTo>
                  <a:lnTo>
                    <a:pt x="7645" y="2895"/>
                  </a:lnTo>
                  <a:lnTo>
                    <a:pt x="7861" y="2895"/>
                  </a:lnTo>
                  <a:lnTo>
                    <a:pt x="8470" y="2895"/>
                  </a:lnTo>
                  <a:lnTo>
                    <a:pt x="8686" y="2857"/>
                  </a:lnTo>
                  <a:lnTo>
                    <a:pt x="8864" y="2857"/>
                  </a:lnTo>
                  <a:lnTo>
                    <a:pt x="9055" y="2895"/>
                  </a:lnTo>
                  <a:lnTo>
                    <a:pt x="9232" y="2921"/>
                  </a:lnTo>
                  <a:lnTo>
                    <a:pt x="9385" y="2959"/>
                  </a:lnTo>
                  <a:lnTo>
                    <a:pt x="9537" y="3009"/>
                  </a:lnTo>
                  <a:lnTo>
                    <a:pt x="9690" y="3111"/>
                  </a:lnTo>
                  <a:lnTo>
                    <a:pt x="9817" y="3162"/>
                  </a:lnTo>
                  <a:lnTo>
                    <a:pt x="9906" y="3289"/>
                  </a:lnTo>
                  <a:lnTo>
                    <a:pt x="10121" y="3505"/>
                  </a:lnTo>
                  <a:lnTo>
                    <a:pt x="10299" y="3771"/>
                  </a:lnTo>
                  <a:lnTo>
                    <a:pt x="10388" y="3962"/>
                  </a:lnTo>
                  <a:lnTo>
                    <a:pt x="10541" y="4203"/>
                  </a:lnTo>
                  <a:lnTo>
                    <a:pt x="10668" y="4445"/>
                  </a:lnTo>
                  <a:lnTo>
                    <a:pt x="10820" y="4686"/>
                  </a:lnTo>
                  <a:lnTo>
                    <a:pt x="10998" y="4965"/>
                  </a:lnTo>
                  <a:lnTo>
                    <a:pt x="11150" y="5207"/>
                  </a:lnTo>
                  <a:lnTo>
                    <a:pt x="11303" y="5422"/>
                  </a:lnTo>
                  <a:lnTo>
                    <a:pt x="11493" y="5575"/>
                  </a:lnTo>
                  <a:lnTo>
                    <a:pt x="11645" y="5727"/>
                  </a:lnTo>
                  <a:lnTo>
                    <a:pt x="11798" y="5880"/>
                  </a:lnTo>
                  <a:lnTo>
                    <a:pt x="11950" y="5969"/>
                  </a:lnTo>
                  <a:lnTo>
                    <a:pt x="12103" y="6057"/>
                  </a:lnTo>
                  <a:lnTo>
                    <a:pt x="12255" y="6159"/>
                  </a:lnTo>
                  <a:lnTo>
                    <a:pt x="12433" y="6210"/>
                  </a:lnTo>
                  <a:lnTo>
                    <a:pt x="12623" y="6311"/>
                  </a:lnTo>
                  <a:lnTo>
                    <a:pt x="12827" y="6337"/>
                  </a:lnTo>
                  <a:lnTo>
                    <a:pt x="13042" y="6362"/>
                  </a:lnTo>
                  <a:lnTo>
                    <a:pt x="13258" y="6400"/>
                  </a:lnTo>
                  <a:lnTo>
                    <a:pt x="13474" y="6400"/>
                  </a:lnTo>
                  <a:lnTo>
                    <a:pt x="13716" y="6400"/>
                  </a:lnTo>
                  <a:lnTo>
                    <a:pt x="13957" y="6400"/>
                  </a:lnTo>
                  <a:lnTo>
                    <a:pt x="14236" y="6400"/>
                  </a:lnTo>
                  <a:lnTo>
                    <a:pt x="14541" y="6362"/>
                  </a:lnTo>
                  <a:lnTo>
                    <a:pt x="14871" y="6337"/>
                  </a:lnTo>
                  <a:lnTo>
                    <a:pt x="15240" y="6311"/>
                  </a:lnTo>
                  <a:lnTo>
                    <a:pt x="15697" y="6248"/>
                  </a:lnTo>
                  <a:lnTo>
                    <a:pt x="16154" y="6184"/>
                  </a:lnTo>
                  <a:lnTo>
                    <a:pt x="16586" y="6159"/>
                  </a:lnTo>
                  <a:lnTo>
                    <a:pt x="17043" y="6121"/>
                  </a:lnTo>
                  <a:lnTo>
                    <a:pt x="17500" y="6096"/>
                  </a:lnTo>
                  <a:lnTo>
                    <a:pt x="17894" y="6096"/>
                  </a:lnTo>
                  <a:lnTo>
                    <a:pt x="18224" y="6184"/>
                  </a:lnTo>
                  <a:lnTo>
                    <a:pt x="18567" y="6248"/>
                  </a:lnTo>
                  <a:lnTo>
                    <a:pt x="18834" y="6362"/>
                  </a:lnTo>
                  <a:lnTo>
                    <a:pt x="19024" y="6553"/>
                  </a:lnTo>
                  <a:lnTo>
                    <a:pt x="19227" y="6705"/>
                  </a:lnTo>
                  <a:lnTo>
                    <a:pt x="19685" y="7620"/>
                  </a:lnTo>
                  <a:lnTo>
                    <a:pt x="19723" y="7797"/>
                  </a:lnTo>
                  <a:lnTo>
                    <a:pt x="19685" y="7950"/>
                  </a:lnTo>
                  <a:lnTo>
                    <a:pt x="19659" y="8102"/>
                  </a:lnTo>
                  <a:lnTo>
                    <a:pt x="19596" y="8229"/>
                  </a:lnTo>
                  <a:lnTo>
                    <a:pt x="19443" y="8445"/>
                  </a:lnTo>
                  <a:lnTo>
                    <a:pt x="19291" y="8623"/>
                  </a:lnTo>
                  <a:lnTo>
                    <a:pt x="19075" y="8801"/>
                  </a:lnTo>
                  <a:lnTo>
                    <a:pt x="18872" y="8991"/>
                  </a:lnTo>
                  <a:lnTo>
                    <a:pt x="18681" y="9169"/>
                  </a:lnTo>
                  <a:lnTo>
                    <a:pt x="18656" y="9321"/>
                  </a:lnTo>
                  <a:lnTo>
                    <a:pt x="18592" y="9448"/>
                  </a:lnTo>
                  <a:lnTo>
                    <a:pt x="18592" y="9690"/>
                  </a:lnTo>
                  <a:lnTo>
                    <a:pt x="18618" y="9817"/>
                  </a:lnTo>
                  <a:lnTo>
                    <a:pt x="18745" y="10020"/>
                  </a:lnTo>
                  <a:lnTo>
                    <a:pt x="18897" y="10236"/>
                  </a:lnTo>
                  <a:lnTo>
                    <a:pt x="19075" y="10452"/>
                  </a:lnTo>
                  <a:lnTo>
                    <a:pt x="19202" y="10541"/>
                  </a:lnTo>
                  <a:lnTo>
                    <a:pt x="19291" y="10668"/>
                  </a:lnTo>
                  <a:lnTo>
                    <a:pt x="19481" y="10909"/>
                  </a:lnTo>
                  <a:lnTo>
                    <a:pt x="19570" y="11061"/>
                  </a:lnTo>
                  <a:lnTo>
                    <a:pt x="19659" y="11188"/>
                  </a:lnTo>
                  <a:lnTo>
                    <a:pt x="19723" y="11341"/>
                  </a:lnTo>
                  <a:lnTo>
                    <a:pt x="19748" y="11493"/>
                  </a:lnTo>
                  <a:lnTo>
                    <a:pt x="19812" y="11645"/>
                  </a:lnTo>
                  <a:lnTo>
                    <a:pt x="19837" y="11798"/>
                  </a:lnTo>
                  <a:lnTo>
                    <a:pt x="19875" y="11950"/>
                  </a:lnTo>
                  <a:lnTo>
                    <a:pt x="19900" y="12128"/>
                  </a:lnTo>
                  <a:lnTo>
                    <a:pt x="20294" y="12979"/>
                  </a:lnTo>
                  <a:lnTo>
                    <a:pt x="20421" y="13131"/>
                  </a:lnTo>
                  <a:lnTo>
                    <a:pt x="20599" y="13322"/>
                  </a:lnTo>
                  <a:lnTo>
                    <a:pt x="20853" y="13474"/>
                  </a:lnTo>
                  <a:lnTo>
                    <a:pt x="21094" y="13627"/>
                  </a:lnTo>
                  <a:lnTo>
                    <a:pt x="21361" y="13779"/>
                  </a:lnTo>
                  <a:lnTo>
                    <a:pt x="21666" y="13893"/>
                  </a:lnTo>
                  <a:lnTo>
                    <a:pt x="21971" y="14046"/>
                  </a:lnTo>
                  <a:lnTo>
                    <a:pt x="22250" y="14135"/>
                  </a:lnTo>
                  <a:lnTo>
                    <a:pt x="22491" y="14198"/>
                  </a:lnTo>
                  <a:lnTo>
                    <a:pt x="22771" y="14287"/>
                  </a:lnTo>
                  <a:lnTo>
                    <a:pt x="22948" y="14325"/>
                  </a:lnTo>
                  <a:lnTo>
                    <a:pt x="23101" y="14351"/>
                  </a:lnTo>
                  <a:lnTo>
                    <a:pt x="23533" y="14351"/>
                  </a:lnTo>
                  <a:lnTo>
                    <a:pt x="23774" y="14287"/>
                  </a:lnTo>
                  <a:lnTo>
                    <a:pt x="23990" y="14135"/>
                  </a:lnTo>
                  <a:lnTo>
                    <a:pt x="24168" y="13931"/>
                  </a:lnTo>
                  <a:lnTo>
                    <a:pt x="24231" y="13804"/>
                  </a:lnTo>
                  <a:lnTo>
                    <a:pt x="24358" y="13563"/>
                  </a:lnTo>
                  <a:lnTo>
                    <a:pt x="24409" y="13436"/>
                  </a:lnTo>
                  <a:lnTo>
                    <a:pt x="24536" y="13284"/>
                  </a:lnTo>
                  <a:lnTo>
                    <a:pt x="24663" y="13169"/>
                  </a:lnTo>
                  <a:lnTo>
                    <a:pt x="24815" y="13042"/>
                  </a:lnTo>
                  <a:lnTo>
                    <a:pt x="25057" y="12954"/>
                  </a:lnTo>
                  <a:lnTo>
                    <a:pt x="25323" y="12890"/>
                  </a:lnTo>
                  <a:lnTo>
                    <a:pt x="25476" y="12915"/>
                  </a:lnTo>
                  <a:lnTo>
                    <a:pt x="25628" y="12915"/>
                  </a:lnTo>
                  <a:lnTo>
                    <a:pt x="26212" y="13563"/>
                  </a:lnTo>
                  <a:lnTo>
                    <a:pt x="26212" y="13779"/>
                  </a:lnTo>
                  <a:lnTo>
                    <a:pt x="26212" y="14020"/>
                  </a:lnTo>
                  <a:lnTo>
                    <a:pt x="26187" y="14262"/>
                  </a:lnTo>
                  <a:lnTo>
                    <a:pt x="26149" y="14541"/>
                  </a:lnTo>
                  <a:lnTo>
                    <a:pt x="26085" y="14871"/>
                  </a:lnTo>
                  <a:lnTo>
                    <a:pt x="25996" y="15214"/>
                  </a:lnTo>
                  <a:lnTo>
                    <a:pt x="25933" y="15544"/>
                  </a:lnTo>
                  <a:lnTo>
                    <a:pt x="25844" y="15875"/>
                  </a:lnTo>
                  <a:lnTo>
                    <a:pt x="25755" y="16217"/>
                  </a:lnTo>
                  <a:lnTo>
                    <a:pt x="25692" y="16522"/>
                  </a:lnTo>
                  <a:lnTo>
                    <a:pt x="25603" y="1676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06" name="object 434">
              <a:extLst>
                <a:ext uri="{FF2B5EF4-FFF2-40B4-BE49-F238E27FC236}">
                  <a16:creationId xmlns:a16="http://schemas.microsoft.com/office/drawing/2014/main" xmlns="" id="{77F12023-AA43-379E-7204-E98F87F30361}"/>
                </a:ext>
              </a:extLst>
            </p:cNvPr>
            <p:cNvSpPr/>
            <p:nvPr/>
          </p:nvSpPr>
          <p:spPr>
            <a:xfrm>
              <a:off x="5866632" y="6961324"/>
              <a:ext cx="27940" cy="12065"/>
            </a:xfrm>
            <a:custGeom>
              <a:avLst/>
              <a:gdLst/>
              <a:ahLst/>
              <a:cxnLst/>
              <a:rect l="l" t="t" r="r" b="b"/>
              <a:pathLst>
                <a:path w="27939" h="12065">
                  <a:moveTo>
                    <a:pt x="27711" y="1498"/>
                  </a:moveTo>
                  <a:lnTo>
                    <a:pt x="27559" y="1346"/>
                  </a:lnTo>
                  <a:lnTo>
                    <a:pt x="27406" y="1193"/>
                  </a:lnTo>
                  <a:lnTo>
                    <a:pt x="27190" y="1015"/>
                  </a:lnTo>
                  <a:lnTo>
                    <a:pt x="27012" y="863"/>
                  </a:lnTo>
                  <a:lnTo>
                    <a:pt x="26771" y="673"/>
                  </a:lnTo>
                  <a:lnTo>
                    <a:pt x="26492" y="495"/>
                  </a:lnTo>
                  <a:lnTo>
                    <a:pt x="26212" y="304"/>
                  </a:lnTo>
                  <a:lnTo>
                    <a:pt x="25946" y="152"/>
                  </a:lnTo>
                  <a:lnTo>
                    <a:pt x="25666" y="63"/>
                  </a:lnTo>
                  <a:lnTo>
                    <a:pt x="25400" y="0"/>
                  </a:lnTo>
                  <a:lnTo>
                    <a:pt x="25146" y="0"/>
                  </a:lnTo>
                  <a:lnTo>
                    <a:pt x="24968" y="101"/>
                  </a:lnTo>
                  <a:lnTo>
                    <a:pt x="24790" y="190"/>
                  </a:lnTo>
                  <a:lnTo>
                    <a:pt x="24638" y="342"/>
                  </a:lnTo>
                  <a:lnTo>
                    <a:pt x="24536" y="520"/>
                  </a:lnTo>
                  <a:lnTo>
                    <a:pt x="24422" y="711"/>
                  </a:lnTo>
                  <a:lnTo>
                    <a:pt x="24358" y="914"/>
                  </a:lnTo>
                  <a:lnTo>
                    <a:pt x="24333" y="1130"/>
                  </a:lnTo>
                  <a:lnTo>
                    <a:pt x="24295" y="1371"/>
                  </a:lnTo>
                  <a:lnTo>
                    <a:pt x="24295" y="1625"/>
                  </a:lnTo>
                  <a:lnTo>
                    <a:pt x="24295" y="1866"/>
                  </a:lnTo>
                  <a:lnTo>
                    <a:pt x="24333" y="2108"/>
                  </a:lnTo>
                  <a:lnTo>
                    <a:pt x="24358" y="2324"/>
                  </a:lnTo>
                  <a:lnTo>
                    <a:pt x="24422" y="2539"/>
                  </a:lnTo>
                  <a:lnTo>
                    <a:pt x="24447" y="2743"/>
                  </a:lnTo>
                  <a:lnTo>
                    <a:pt x="24511" y="2933"/>
                  </a:lnTo>
                  <a:lnTo>
                    <a:pt x="24536" y="3086"/>
                  </a:lnTo>
                  <a:lnTo>
                    <a:pt x="24599" y="3263"/>
                  </a:lnTo>
                  <a:lnTo>
                    <a:pt x="24599" y="3416"/>
                  </a:lnTo>
                  <a:lnTo>
                    <a:pt x="24638" y="3568"/>
                  </a:lnTo>
                  <a:lnTo>
                    <a:pt x="24599" y="3848"/>
                  </a:lnTo>
                  <a:lnTo>
                    <a:pt x="24447" y="4063"/>
                  </a:lnTo>
                  <a:lnTo>
                    <a:pt x="23622" y="4483"/>
                  </a:lnTo>
                  <a:lnTo>
                    <a:pt x="23418" y="4457"/>
                  </a:lnTo>
                  <a:lnTo>
                    <a:pt x="23228" y="4419"/>
                  </a:lnTo>
                  <a:lnTo>
                    <a:pt x="23012" y="4368"/>
                  </a:lnTo>
                  <a:lnTo>
                    <a:pt x="22809" y="4305"/>
                  </a:lnTo>
                  <a:lnTo>
                    <a:pt x="22656" y="4267"/>
                  </a:lnTo>
                  <a:lnTo>
                    <a:pt x="22504" y="4305"/>
                  </a:lnTo>
                  <a:lnTo>
                    <a:pt x="22313" y="4305"/>
                  </a:lnTo>
                  <a:lnTo>
                    <a:pt x="22136" y="4305"/>
                  </a:lnTo>
                  <a:lnTo>
                    <a:pt x="21920" y="4368"/>
                  </a:lnTo>
                  <a:lnTo>
                    <a:pt x="21742" y="4394"/>
                  </a:lnTo>
                  <a:lnTo>
                    <a:pt x="21526" y="4457"/>
                  </a:lnTo>
                  <a:lnTo>
                    <a:pt x="21336" y="4521"/>
                  </a:lnTo>
                  <a:lnTo>
                    <a:pt x="21132" y="4571"/>
                  </a:lnTo>
                  <a:lnTo>
                    <a:pt x="20980" y="4635"/>
                  </a:lnTo>
                  <a:lnTo>
                    <a:pt x="20828" y="4698"/>
                  </a:lnTo>
                  <a:lnTo>
                    <a:pt x="20675" y="4787"/>
                  </a:lnTo>
                  <a:lnTo>
                    <a:pt x="20548" y="4851"/>
                  </a:lnTo>
                  <a:lnTo>
                    <a:pt x="20307" y="4978"/>
                  </a:lnTo>
                  <a:lnTo>
                    <a:pt x="20091" y="5029"/>
                  </a:lnTo>
                  <a:lnTo>
                    <a:pt x="19875" y="5029"/>
                  </a:lnTo>
                  <a:lnTo>
                    <a:pt x="19697" y="4978"/>
                  </a:lnTo>
                  <a:lnTo>
                    <a:pt x="19570" y="4914"/>
                  </a:lnTo>
                  <a:lnTo>
                    <a:pt x="19354" y="4787"/>
                  </a:lnTo>
                  <a:lnTo>
                    <a:pt x="19202" y="4698"/>
                  </a:lnTo>
                  <a:lnTo>
                    <a:pt x="19024" y="4571"/>
                  </a:lnTo>
                  <a:lnTo>
                    <a:pt x="18846" y="4457"/>
                  </a:lnTo>
                  <a:lnTo>
                    <a:pt x="18656" y="4305"/>
                  </a:lnTo>
                  <a:lnTo>
                    <a:pt x="18503" y="4152"/>
                  </a:lnTo>
                  <a:lnTo>
                    <a:pt x="18326" y="4025"/>
                  </a:lnTo>
                  <a:lnTo>
                    <a:pt x="18199" y="3911"/>
                  </a:lnTo>
                  <a:lnTo>
                    <a:pt x="18110" y="3784"/>
                  </a:lnTo>
                  <a:lnTo>
                    <a:pt x="17932" y="3606"/>
                  </a:lnTo>
                  <a:lnTo>
                    <a:pt x="17780" y="3454"/>
                  </a:lnTo>
                  <a:lnTo>
                    <a:pt x="17627" y="3263"/>
                  </a:lnTo>
                  <a:lnTo>
                    <a:pt x="17475" y="3111"/>
                  </a:lnTo>
                  <a:lnTo>
                    <a:pt x="17322" y="3022"/>
                  </a:lnTo>
                  <a:lnTo>
                    <a:pt x="17170" y="2997"/>
                  </a:lnTo>
                  <a:lnTo>
                    <a:pt x="17018" y="3022"/>
                  </a:lnTo>
                  <a:lnTo>
                    <a:pt x="16802" y="3047"/>
                  </a:lnTo>
                  <a:lnTo>
                    <a:pt x="16649" y="3086"/>
                  </a:lnTo>
                  <a:lnTo>
                    <a:pt x="16497" y="3149"/>
                  </a:lnTo>
                  <a:lnTo>
                    <a:pt x="15671" y="3606"/>
                  </a:lnTo>
                  <a:lnTo>
                    <a:pt x="15544" y="3695"/>
                  </a:lnTo>
                  <a:lnTo>
                    <a:pt x="15367" y="3873"/>
                  </a:lnTo>
                  <a:lnTo>
                    <a:pt x="15189" y="4063"/>
                  </a:lnTo>
                  <a:lnTo>
                    <a:pt x="15125" y="4216"/>
                  </a:lnTo>
                  <a:lnTo>
                    <a:pt x="15036" y="4368"/>
                  </a:lnTo>
                  <a:lnTo>
                    <a:pt x="14973" y="4521"/>
                  </a:lnTo>
                  <a:lnTo>
                    <a:pt x="14909" y="4724"/>
                  </a:lnTo>
                  <a:lnTo>
                    <a:pt x="14884" y="4940"/>
                  </a:lnTo>
                  <a:lnTo>
                    <a:pt x="14846" y="5156"/>
                  </a:lnTo>
                  <a:lnTo>
                    <a:pt x="14820" y="5372"/>
                  </a:lnTo>
                  <a:lnTo>
                    <a:pt x="14820" y="5549"/>
                  </a:lnTo>
                  <a:lnTo>
                    <a:pt x="14820" y="6159"/>
                  </a:lnTo>
                  <a:lnTo>
                    <a:pt x="14820" y="6400"/>
                  </a:lnTo>
                  <a:lnTo>
                    <a:pt x="14820" y="6654"/>
                  </a:lnTo>
                  <a:lnTo>
                    <a:pt x="14846" y="6959"/>
                  </a:lnTo>
                  <a:lnTo>
                    <a:pt x="14846" y="7264"/>
                  </a:lnTo>
                  <a:lnTo>
                    <a:pt x="14884" y="7505"/>
                  </a:lnTo>
                  <a:lnTo>
                    <a:pt x="14909" y="7746"/>
                  </a:lnTo>
                  <a:lnTo>
                    <a:pt x="14909" y="7988"/>
                  </a:lnTo>
                  <a:lnTo>
                    <a:pt x="14935" y="8204"/>
                  </a:lnTo>
                  <a:lnTo>
                    <a:pt x="14973" y="8381"/>
                  </a:lnTo>
                  <a:lnTo>
                    <a:pt x="14998" y="8534"/>
                  </a:lnTo>
                  <a:lnTo>
                    <a:pt x="15036" y="8724"/>
                  </a:lnTo>
                  <a:lnTo>
                    <a:pt x="15062" y="8991"/>
                  </a:lnTo>
                  <a:lnTo>
                    <a:pt x="15087" y="9143"/>
                  </a:lnTo>
                  <a:lnTo>
                    <a:pt x="15151" y="9359"/>
                  </a:lnTo>
                  <a:lnTo>
                    <a:pt x="15240" y="9550"/>
                  </a:lnTo>
                  <a:lnTo>
                    <a:pt x="15303" y="9702"/>
                  </a:lnTo>
                  <a:lnTo>
                    <a:pt x="15367" y="9855"/>
                  </a:lnTo>
                  <a:lnTo>
                    <a:pt x="15430" y="10032"/>
                  </a:lnTo>
                  <a:lnTo>
                    <a:pt x="15392" y="10159"/>
                  </a:lnTo>
                  <a:lnTo>
                    <a:pt x="15341" y="10312"/>
                  </a:lnTo>
                  <a:lnTo>
                    <a:pt x="15214" y="10464"/>
                  </a:lnTo>
                  <a:lnTo>
                    <a:pt x="14973" y="10667"/>
                  </a:lnTo>
                  <a:lnTo>
                    <a:pt x="14820" y="10820"/>
                  </a:lnTo>
                  <a:lnTo>
                    <a:pt x="14630" y="10947"/>
                  </a:lnTo>
                  <a:lnTo>
                    <a:pt x="14427" y="11036"/>
                  </a:lnTo>
                  <a:lnTo>
                    <a:pt x="14173" y="11163"/>
                  </a:lnTo>
                  <a:lnTo>
                    <a:pt x="13970" y="11226"/>
                  </a:lnTo>
                  <a:lnTo>
                    <a:pt x="13754" y="11277"/>
                  </a:lnTo>
                  <a:lnTo>
                    <a:pt x="13563" y="11315"/>
                  </a:lnTo>
                  <a:lnTo>
                    <a:pt x="13360" y="11315"/>
                  </a:lnTo>
                  <a:lnTo>
                    <a:pt x="13169" y="11315"/>
                  </a:lnTo>
                  <a:lnTo>
                    <a:pt x="12992" y="11315"/>
                  </a:lnTo>
                  <a:lnTo>
                    <a:pt x="12776" y="11315"/>
                  </a:lnTo>
                  <a:lnTo>
                    <a:pt x="12598" y="11277"/>
                  </a:lnTo>
                  <a:lnTo>
                    <a:pt x="12382" y="11252"/>
                  </a:lnTo>
                  <a:lnTo>
                    <a:pt x="12166" y="11226"/>
                  </a:lnTo>
                  <a:lnTo>
                    <a:pt x="11950" y="11188"/>
                  </a:lnTo>
                  <a:lnTo>
                    <a:pt x="11734" y="11125"/>
                  </a:lnTo>
                  <a:lnTo>
                    <a:pt x="11557" y="11099"/>
                  </a:lnTo>
                  <a:lnTo>
                    <a:pt x="11341" y="11036"/>
                  </a:lnTo>
                  <a:lnTo>
                    <a:pt x="11125" y="10972"/>
                  </a:lnTo>
                  <a:lnTo>
                    <a:pt x="10947" y="10947"/>
                  </a:lnTo>
                  <a:lnTo>
                    <a:pt x="10731" y="10883"/>
                  </a:lnTo>
                  <a:lnTo>
                    <a:pt x="10553" y="10858"/>
                  </a:lnTo>
                  <a:lnTo>
                    <a:pt x="10363" y="10820"/>
                  </a:lnTo>
                  <a:lnTo>
                    <a:pt x="10210" y="10769"/>
                  </a:lnTo>
                  <a:lnTo>
                    <a:pt x="10058" y="10731"/>
                  </a:lnTo>
                  <a:lnTo>
                    <a:pt x="9906" y="10731"/>
                  </a:lnTo>
                  <a:lnTo>
                    <a:pt x="9639" y="10706"/>
                  </a:lnTo>
                  <a:lnTo>
                    <a:pt x="9448" y="10731"/>
                  </a:lnTo>
                  <a:lnTo>
                    <a:pt x="9271" y="10769"/>
                  </a:lnTo>
                  <a:lnTo>
                    <a:pt x="9093" y="10858"/>
                  </a:lnTo>
                  <a:lnTo>
                    <a:pt x="8940" y="11010"/>
                  </a:lnTo>
                  <a:lnTo>
                    <a:pt x="8788" y="11188"/>
                  </a:lnTo>
                  <a:lnTo>
                    <a:pt x="8661" y="11341"/>
                  </a:lnTo>
                  <a:lnTo>
                    <a:pt x="8509" y="11493"/>
                  </a:lnTo>
                  <a:lnTo>
                    <a:pt x="8293" y="11683"/>
                  </a:lnTo>
                  <a:lnTo>
                    <a:pt x="8115" y="11772"/>
                  </a:lnTo>
                  <a:lnTo>
                    <a:pt x="7962" y="11861"/>
                  </a:lnTo>
                  <a:lnTo>
                    <a:pt x="7772" y="11925"/>
                  </a:lnTo>
                  <a:lnTo>
                    <a:pt x="7569" y="11925"/>
                  </a:lnTo>
                  <a:lnTo>
                    <a:pt x="7378" y="11950"/>
                  </a:lnTo>
                  <a:lnTo>
                    <a:pt x="7200" y="11925"/>
                  </a:lnTo>
                  <a:lnTo>
                    <a:pt x="7048" y="11861"/>
                  </a:lnTo>
                  <a:lnTo>
                    <a:pt x="6896" y="11798"/>
                  </a:lnTo>
                  <a:lnTo>
                    <a:pt x="6096" y="11099"/>
                  </a:lnTo>
                  <a:lnTo>
                    <a:pt x="5918" y="10883"/>
                  </a:lnTo>
                  <a:lnTo>
                    <a:pt x="5765" y="10642"/>
                  </a:lnTo>
                  <a:lnTo>
                    <a:pt x="5613" y="10426"/>
                  </a:lnTo>
                  <a:lnTo>
                    <a:pt x="5461" y="10210"/>
                  </a:lnTo>
                  <a:lnTo>
                    <a:pt x="5334" y="10007"/>
                  </a:lnTo>
                  <a:lnTo>
                    <a:pt x="5219" y="9817"/>
                  </a:lnTo>
                  <a:lnTo>
                    <a:pt x="5092" y="9639"/>
                  </a:lnTo>
                  <a:lnTo>
                    <a:pt x="5003" y="9486"/>
                  </a:lnTo>
                  <a:lnTo>
                    <a:pt x="4876" y="9296"/>
                  </a:lnTo>
                  <a:lnTo>
                    <a:pt x="4762" y="9143"/>
                  </a:lnTo>
                  <a:lnTo>
                    <a:pt x="4635" y="8966"/>
                  </a:lnTo>
                  <a:lnTo>
                    <a:pt x="4521" y="8788"/>
                  </a:lnTo>
                  <a:lnTo>
                    <a:pt x="4368" y="8635"/>
                  </a:lnTo>
                  <a:lnTo>
                    <a:pt x="4216" y="8445"/>
                  </a:lnTo>
                  <a:lnTo>
                    <a:pt x="4000" y="8293"/>
                  </a:lnTo>
                  <a:lnTo>
                    <a:pt x="3810" y="8140"/>
                  </a:lnTo>
                  <a:lnTo>
                    <a:pt x="3632" y="8051"/>
                  </a:lnTo>
                  <a:lnTo>
                    <a:pt x="3416" y="7988"/>
                  </a:lnTo>
                  <a:lnTo>
                    <a:pt x="3175" y="7924"/>
                  </a:lnTo>
                  <a:lnTo>
                    <a:pt x="2959" y="7924"/>
                  </a:lnTo>
                  <a:lnTo>
                    <a:pt x="2743" y="7962"/>
                  </a:lnTo>
                  <a:lnTo>
                    <a:pt x="2540" y="7988"/>
                  </a:lnTo>
                  <a:lnTo>
                    <a:pt x="2324" y="8077"/>
                  </a:lnTo>
                  <a:lnTo>
                    <a:pt x="2082" y="8178"/>
                  </a:lnTo>
                  <a:lnTo>
                    <a:pt x="1866" y="8267"/>
                  </a:lnTo>
                  <a:lnTo>
                    <a:pt x="1651" y="8381"/>
                  </a:lnTo>
                  <a:lnTo>
                    <a:pt x="1435" y="8534"/>
                  </a:lnTo>
                  <a:lnTo>
                    <a:pt x="1219" y="8686"/>
                  </a:lnTo>
                  <a:lnTo>
                    <a:pt x="1041" y="8839"/>
                  </a:lnTo>
                  <a:lnTo>
                    <a:pt x="889" y="9029"/>
                  </a:lnTo>
                  <a:lnTo>
                    <a:pt x="711" y="9207"/>
                  </a:lnTo>
                  <a:lnTo>
                    <a:pt x="558" y="9423"/>
                  </a:lnTo>
                  <a:lnTo>
                    <a:pt x="406" y="9639"/>
                  </a:lnTo>
                  <a:lnTo>
                    <a:pt x="254" y="9880"/>
                  </a:lnTo>
                  <a:lnTo>
                    <a:pt x="152" y="10096"/>
                  </a:lnTo>
                  <a:lnTo>
                    <a:pt x="101" y="10337"/>
                  </a:lnTo>
                  <a:lnTo>
                    <a:pt x="38" y="10579"/>
                  </a:lnTo>
                  <a:lnTo>
                    <a:pt x="0" y="10794"/>
                  </a:lnTo>
                  <a:lnTo>
                    <a:pt x="0" y="1097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07" name="object 435">
              <a:extLst>
                <a:ext uri="{FF2B5EF4-FFF2-40B4-BE49-F238E27FC236}">
                  <a16:creationId xmlns:a16="http://schemas.microsoft.com/office/drawing/2014/main" xmlns="" id="{181E037D-C62D-F639-267B-AE8C7E8E3FB6}"/>
                </a:ext>
              </a:extLst>
            </p:cNvPr>
            <p:cNvSpPr/>
            <p:nvPr/>
          </p:nvSpPr>
          <p:spPr>
            <a:xfrm>
              <a:off x="5866394" y="6922379"/>
              <a:ext cx="6985" cy="3175"/>
            </a:xfrm>
            <a:custGeom>
              <a:avLst/>
              <a:gdLst/>
              <a:ahLst/>
              <a:cxnLst/>
              <a:rect l="l" t="t" r="r" b="b"/>
              <a:pathLst>
                <a:path w="6985" h="3175">
                  <a:moveTo>
                    <a:pt x="0" y="2984"/>
                  </a:moveTo>
                  <a:lnTo>
                    <a:pt x="241" y="2768"/>
                  </a:lnTo>
                  <a:lnTo>
                    <a:pt x="330" y="2616"/>
                  </a:lnTo>
                  <a:lnTo>
                    <a:pt x="520" y="2349"/>
                  </a:lnTo>
                  <a:lnTo>
                    <a:pt x="546" y="2197"/>
                  </a:lnTo>
                  <a:lnTo>
                    <a:pt x="584" y="2044"/>
                  </a:lnTo>
                  <a:lnTo>
                    <a:pt x="546" y="1892"/>
                  </a:lnTo>
                  <a:lnTo>
                    <a:pt x="520" y="1739"/>
                  </a:lnTo>
                  <a:lnTo>
                    <a:pt x="482" y="1587"/>
                  </a:lnTo>
                  <a:lnTo>
                    <a:pt x="393" y="1333"/>
                  </a:lnTo>
                  <a:lnTo>
                    <a:pt x="368" y="1181"/>
                  </a:lnTo>
                  <a:lnTo>
                    <a:pt x="330" y="939"/>
                  </a:lnTo>
                  <a:lnTo>
                    <a:pt x="330" y="698"/>
                  </a:lnTo>
                  <a:lnTo>
                    <a:pt x="393" y="571"/>
                  </a:lnTo>
                  <a:lnTo>
                    <a:pt x="482" y="368"/>
                  </a:lnTo>
                  <a:lnTo>
                    <a:pt x="673" y="215"/>
                  </a:lnTo>
                  <a:lnTo>
                    <a:pt x="914" y="88"/>
                  </a:lnTo>
                  <a:lnTo>
                    <a:pt x="1041" y="25"/>
                  </a:lnTo>
                  <a:lnTo>
                    <a:pt x="1219" y="0"/>
                  </a:lnTo>
                  <a:lnTo>
                    <a:pt x="1371" y="0"/>
                  </a:lnTo>
                  <a:lnTo>
                    <a:pt x="1549" y="0"/>
                  </a:lnTo>
                  <a:lnTo>
                    <a:pt x="1765" y="0"/>
                  </a:lnTo>
                  <a:lnTo>
                    <a:pt x="1955" y="25"/>
                  </a:lnTo>
                  <a:lnTo>
                    <a:pt x="2133" y="63"/>
                  </a:lnTo>
                  <a:lnTo>
                    <a:pt x="2311" y="114"/>
                  </a:lnTo>
                  <a:lnTo>
                    <a:pt x="2501" y="177"/>
                  </a:lnTo>
                  <a:lnTo>
                    <a:pt x="2654" y="215"/>
                  </a:lnTo>
                  <a:lnTo>
                    <a:pt x="2806" y="266"/>
                  </a:lnTo>
                  <a:lnTo>
                    <a:pt x="3022" y="419"/>
                  </a:lnTo>
                  <a:lnTo>
                    <a:pt x="3111" y="546"/>
                  </a:lnTo>
                  <a:lnTo>
                    <a:pt x="3111" y="673"/>
                  </a:lnTo>
                  <a:lnTo>
                    <a:pt x="2959" y="876"/>
                  </a:lnTo>
                  <a:lnTo>
                    <a:pt x="2832" y="1003"/>
                  </a:lnTo>
                  <a:lnTo>
                    <a:pt x="2717" y="1130"/>
                  </a:lnTo>
                  <a:lnTo>
                    <a:pt x="2654" y="1282"/>
                  </a:lnTo>
                  <a:lnTo>
                    <a:pt x="2616" y="1435"/>
                  </a:lnTo>
                  <a:lnTo>
                    <a:pt x="2679" y="1587"/>
                  </a:lnTo>
                  <a:lnTo>
                    <a:pt x="2832" y="1765"/>
                  </a:lnTo>
                  <a:lnTo>
                    <a:pt x="2959" y="1854"/>
                  </a:lnTo>
                  <a:lnTo>
                    <a:pt x="3263" y="2044"/>
                  </a:lnTo>
                  <a:lnTo>
                    <a:pt x="3441" y="2095"/>
                  </a:lnTo>
                  <a:lnTo>
                    <a:pt x="3632" y="2133"/>
                  </a:lnTo>
                  <a:lnTo>
                    <a:pt x="3810" y="2133"/>
                  </a:lnTo>
                  <a:lnTo>
                    <a:pt x="3962" y="2095"/>
                  </a:lnTo>
                  <a:lnTo>
                    <a:pt x="4114" y="2070"/>
                  </a:lnTo>
                  <a:lnTo>
                    <a:pt x="4267" y="1943"/>
                  </a:lnTo>
                  <a:lnTo>
                    <a:pt x="4394" y="1790"/>
                  </a:lnTo>
                  <a:lnTo>
                    <a:pt x="4483" y="1638"/>
                  </a:lnTo>
                  <a:lnTo>
                    <a:pt x="4635" y="1435"/>
                  </a:lnTo>
                  <a:lnTo>
                    <a:pt x="4813" y="1308"/>
                  </a:lnTo>
                  <a:lnTo>
                    <a:pt x="5029" y="1181"/>
                  </a:lnTo>
                  <a:lnTo>
                    <a:pt x="5156" y="1155"/>
                  </a:lnTo>
                  <a:lnTo>
                    <a:pt x="5308" y="1130"/>
                  </a:lnTo>
                  <a:lnTo>
                    <a:pt x="5461" y="1092"/>
                  </a:lnTo>
                  <a:lnTo>
                    <a:pt x="5613" y="1092"/>
                  </a:lnTo>
                  <a:lnTo>
                    <a:pt x="5765" y="1130"/>
                  </a:lnTo>
                  <a:lnTo>
                    <a:pt x="5918" y="1155"/>
                  </a:lnTo>
                  <a:lnTo>
                    <a:pt x="6070" y="1219"/>
                  </a:lnTo>
                  <a:lnTo>
                    <a:pt x="6223" y="1282"/>
                  </a:lnTo>
                  <a:lnTo>
                    <a:pt x="6426" y="1523"/>
                  </a:lnTo>
                  <a:lnTo>
                    <a:pt x="6578" y="173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08" name="object 436">
              <a:extLst>
                <a:ext uri="{FF2B5EF4-FFF2-40B4-BE49-F238E27FC236}">
                  <a16:creationId xmlns:a16="http://schemas.microsoft.com/office/drawing/2014/main" xmlns="" id="{185F4037-2139-01FA-1A8F-9E0D73F055E8}"/>
                </a:ext>
              </a:extLst>
            </p:cNvPr>
            <p:cNvSpPr/>
            <p:nvPr/>
          </p:nvSpPr>
          <p:spPr>
            <a:xfrm>
              <a:off x="5839630" y="6924992"/>
              <a:ext cx="27305" cy="38735"/>
            </a:xfrm>
            <a:custGeom>
              <a:avLst/>
              <a:gdLst/>
              <a:ahLst/>
              <a:cxnLst/>
              <a:rect l="l" t="t" r="r" b="b"/>
              <a:pathLst>
                <a:path w="27304" h="38734">
                  <a:moveTo>
                    <a:pt x="1282" y="38684"/>
                  </a:moveTo>
                  <a:lnTo>
                    <a:pt x="1460" y="38379"/>
                  </a:lnTo>
                  <a:lnTo>
                    <a:pt x="1676" y="38049"/>
                  </a:lnTo>
                  <a:lnTo>
                    <a:pt x="1892" y="37706"/>
                  </a:lnTo>
                  <a:lnTo>
                    <a:pt x="2527" y="36220"/>
                  </a:lnTo>
                  <a:lnTo>
                    <a:pt x="2527" y="36067"/>
                  </a:lnTo>
                  <a:lnTo>
                    <a:pt x="2527" y="35915"/>
                  </a:lnTo>
                  <a:lnTo>
                    <a:pt x="2527" y="35788"/>
                  </a:lnTo>
                  <a:lnTo>
                    <a:pt x="2438" y="35636"/>
                  </a:lnTo>
                  <a:lnTo>
                    <a:pt x="2374" y="35483"/>
                  </a:lnTo>
                  <a:lnTo>
                    <a:pt x="2374" y="35356"/>
                  </a:lnTo>
                  <a:lnTo>
                    <a:pt x="2374" y="35153"/>
                  </a:lnTo>
                  <a:lnTo>
                    <a:pt x="2412" y="35001"/>
                  </a:lnTo>
                  <a:lnTo>
                    <a:pt x="2501" y="34810"/>
                  </a:lnTo>
                  <a:lnTo>
                    <a:pt x="2590" y="34658"/>
                  </a:lnTo>
                  <a:lnTo>
                    <a:pt x="2717" y="34505"/>
                  </a:lnTo>
                  <a:lnTo>
                    <a:pt x="2870" y="34416"/>
                  </a:lnTo>
                  <a:lnTo>
                    <a:pt x="3047" y="34353"/>
                  </a:lnTo>
                  <a:lnTo>
                    <a:pt x="3263" y="34328"/>
                  </a:lnTo>
                  <a:lnTo>
                    <a:pt x="3416" y="34328"/>
                  </a:lnTo>
                  <a:lnTo>
                    <a:pt x="3568" y="34353"/>
                  </a:lnTo>
                  <a:lnTo>
                    <a:pt x="3721" y="34391"/>
                  </a:lnTo>
                  <a:lnTo>
                    <a:pt x="3848" y="34416"/>
                  </a:lnTo>
                  <a:lnTo>
                    <a:pt x="4000" y="34480"/>
                  </a:lnTo>
                  <a:lnTo>
                    <a:pt x="4152" y="34505"/>
                  </a:lnTo>
                  <a:lnTo>
                    <a:pt x="4394" y="34594"/>
                  </a:lnTo>
                  <a:lnTo>
                    <a:pt x="4635" y="34658"/>
                  </a:lnTo>
                  <a:lnTo>
                    <a:pt x="4762" y="34696"/>
                  </a:lnTo>
                  <a:lnTo>
                    <a:pt x="5003" y="34721"/>
                  </a:lnTo>
                  <a:lnTo>
                    <a:pt x="5181" y="34696"/>
                  </a:lnTo>
                  <a:lnTo>
                    <a:pt x="5333" y="34632"/>
                  </a:lnTo>
                  <a:lnTo>
                    <a:pt x="5460" y="34480"/>
                  </a:lnTo>
                  <a:lnTo>
                    <a:pt x="5486" y="34264"/>
                  </a:lnTo>
                  <a:lnTo>
                    <a:pt x="5524" y="34137"/>
                  </a:lnTo>
                  <a:lnTo>
                    <a:pt x="5524" y="33718"/>
                  </a:lnTo>
                  <a:lnTo>
                    <a:pt x="5524" y="33566"/>
                  </a:lnTo>
                  <a:lnTo>
                    <a:pt x="5524" y="33413"/>
                  </a:lnTo>
                  <a:lnTo>
                    <a:pt x="5549" y="33261"/>
                  </a:lnTo>
                  <a:lnTo>
                    <a:pt x="5549" y="33108"/>
                  </a:lnTo>
                  <a:lnTo>
                    <a:pt x="5575" y="32956"/>
                  </a:lnTo>
                  <a:lnTo>
                    <a:pt x="5638" y="32715"/>
                  </a:lnTo>
                  <a:lnTo>
                    <a:pt x="5765" y="32499"/>
                  </a:lnTo>
                  <a:lnTo>
                    <a:pt x="6680" y="31889"/>
                  </a:lnTo>
                  <a:lnTo>
                    <a:pt x="6896" y="31800"/>
                  </a:lnTo>
                  <a:lnTo>
                    <a:pt x="7137" y="31737"/>
                  </a:lnTo>
                  <a:lnTo>
                    <a:pt x="7378" y="31673"/>
                  </a:lnTo>
                  <a:lnTo>
                    <a:pt x="7619" y="31610"/>
                  </a:lnTo>
                  <a:lnTo>
                    <a:pt x="7899" y="31521"/>
                  </a:lnTo>
                  <a:lnTo>
                    <a:pt x="8140" y="31432"/>
                  </a:lnTo>
                  <a:lnTo>
                    <a:pt x="8420" y="31305"/>
                  </a:lnTo>
                  <a:lnTo>
                    <a:pt x="8686" y="31127"/>
                  </a:lnTo>
                  <a:lnTo>
                    <a:pt x="8966" y="30975"/>
                  </a:lnTo>
                  <a:lnTo>
                    <a:pt x="9182" y="30784"/>
                  </a:lnTo>
                  <a:lnTo>
                    <a:pt x="9359" y="30632"/>
                  </a:lnTo>
                  <a:lnTo>
                    <a:pt x="9575" y="30454"/>
                  </a:lnTo>
                  <a:lnTo>
                    <a:pt x="9690" y="30302"/>
                  </a:lnTo>
                  <a:lnTo>
                    <a:pt x="9842" y="30060"/>
                  </a:lnTo>
                  <a:lnTo>
                    <a:pt x="9969" y="29870"/>
                  </a:lnTo>
                  <a:lnTo>
                    <a:pt x="10058" y="29692"/>
                  </a:lnTo>
                  <a:lnTo>
                    <a:pt x="10121" y="29540"/>
                  </a:lnTo>
                  <a:lnTo>
                    <a:pt x="10248" y="29413"/>
                  </a:lnTo>
                  <a:lnTo>
                    <a:pt x="10452" y="29298"/>
                  </a:lnTo>
                  <a:lnTo>
                    <a:pt x="10642" y="29260"/>
                  </a:lnTo>
                  <a:lnTo>
                    <a:pt x="10883" y="29235"/>
                  </a:lnTo>
                  <a:lnTo>
                    <a:pt x="11010" y="29209"/>
                  </a:lnTo>
                  <a:lnTo>
                    <a:pt x="11277" y="29146"/>
                  </a:lnTo>
                  <a:lnTo>
                    <a:pt x="11404" y="29082"/>
                  </a:lnTo>
                  <a:lnTo>
                    <a:pt x="11556" y="29019"/>
                  </a:lnTo>
                  <a:lnTo>
                    <a:pt x="11823" y="28841"/>
                  </a:lnTo>
                  <a:lnTo>
                    <a:pt x="11950" y="28689"/>
                  </a:lnTo>
                  <a:lnTo>
                    <a:pt x="12077" y="28536"/>
                  </a:lnTo>
                  <a:lnTo>
                    <a:pt x="12191" y="28384"/>
                  </a:lnTo>
                  <a:lnTo>
                    <a:pt x="12318" y="28143"/>
                  </a:lnTo>
                  <a:lnTo>
                    <a:pt x="12407" y="27927"/>
                  </a:lnTo>
                  <a:lnTo>
                    <a:pt x="12534" y="27685"/>
                  </a:lnTo>
                  <a:lnTo>
                    <a:pt x="12623" y="27431"/>
                  </a:lnTo>
                  <a:lnTo>
                    <a:pt x="12712" y="27190"/>
                  </a:lnTo>
                  <a:lnTo>
                    <a:pt x="12776" y="26923"/>
                  </a:lnTo>
                  <a:lnTo>
                    <a:pt x="12839" y="26669"/>
                  </a:lnTo>
                  <a:lnTo>
                    <a:pt x="12890" y="26403"/>
                  </a:lnTo>
                  <a:lnTo>
                    <a:pt x="12953" y="26161"/>
                  </a:lnTo>
                  <a:lnTo>
                    <a:pt x="13017" y="25946"/>
                  </a:lnTo>
                  <a:lnTo>
                    <a:pt x="13042" y="25730"/>
                  </a:lnTo>
                  <a:lnTo>
                    <a:pt x="13080" y="25514"/>
                  </a:lnTo>
                  <a:lnTo>
                    <a:pt x="13080" y="25361"/>
                  </a:lnTo>
                  <a:lnTo>
                    <a:pt x="13080" y="25209"/>
                  </a:lnTo>
                  <a:lnTo>
                    <a:pt x="13017" y="24968"/>
                  </a:lnTo>
                  <a:lnTo>
                    <a:pt x="12318" y="24295"/>
                  </a:lnTo>
                  <a:lnTo>
                    <a:pt x="12128" y="24180"/>
                  </a:lnTo>
                  <a:lnTo>
                    <a:pt x="11887" y="24053"/>
                  </a:lnTo>
                  <a:lnTo>
                    <a:pt x="11582" y="23901"/>
                  </a:lnTo>
                  <a:lnTo>
                    <a:pt x="11252" y="23748"/>
                  </a:lnTo>
                  <a:lnTo>
                    <a:pt x="10909" y="23596"/>
                  </a:lnTo>
                  <a:lnTo>
                    <a:pt x="10553" y="23418"/>
                  </a:lnTo>
                  <a:lnTo>
                    <a:pt x="10147" y="23228"/>
                  </a:lnTo>
                  <a:lnTo>
                    <a:pt x="9791" y="23012"/>
                  </a:lnTo>
                  <a:lnTo>
                    <a:pt x="9385" y="22834"/>
                  </a:lnTo>
                  <a:lnTo>
                    <a:pt x="8991" y="22618"/>
                  </a:lnTo>
                  <a:lnTo>
                    <a:pt x="8623" y="22440"/>
                  </a:lnTo>
                  <a:lnTo>
                    <a:pt x="8318" y="22288"/>
                  </a:lnTo>
                  <a:lnTo>
                    <a:pt x="8013" y="22097"/>
                  </a:lnTo>
                  <a:lnTo>
                    <a:pt x="7746" y="21945"/>
                  </a:lnTo>
                  <a:lnTo>
                    <a:pt x="7556" y="21856"/>
                  </a:lnTo>
                  <a:lnTo>
                    <a:pt x="7378" y="21742"/>
                  </a:lnTo>
                  <a:lnTo>
                    <a:pt x="7226" y="21615"/>
                  </a:lnTo>
                  <a:lnTo>
                    <a:pt x="7073" y="21526"/>
                  </a:lnTo>
                  <a:lnTo>
                    <a:pt x="6921" y="21399"/>
                  </a:lnTo>
                  <a:lnTo>
                    <a:pt x="6794" y="21310"/>
                  </a:lnTo>
                  <a:lnTo>
                    <a:pt x="6642" y="21158"/>
                  </a:lnTo>
                  <a:lnTo>
                    <a:pt x="6489" y="21031"/>
                  </a:lnTo>
                  <a:lnTo>
                    <a:pt x="6286" y="20764"/>
                  </a:lnTo>
                  <a:lnTo>
                    <a:pt x="6184" y="20637"/>
                  </a:lnTo>
                  <a:lnTo>
                    <a:pt x="6070" y="20421"/>
                  </a:lnTo>
                  <a:lnTo>
                    <a:pt x="5981" y="20218"/>
                  </a:lnTo>
                  <a:lnTo>
                    <a:pt x="5918" y="20002"/>
                  </a:lnTo>
                  <a:lnTo>
                    <a:pt x="5765" y="19850"/>
                  </a:lnTo>
                  <a:lnTo>
                    <a:pt x="5613" y="19697"/>
                  </a:lnTo>
                  <a:lnTo>
                    <a:pt x="5397" y="19659"/>
                  </a:lnTo>
                  <a:lnTo>
                    <a:pt x="5270" y="19659"/>
                  </a:lnTo>
                  <a:lnTo>
                    <a:pt x="5067" y="19697"/>
                  </a:lnTo>
                  <a:lnTo>
                    <a:pt x="4914" y="19697"/>
                  </a:lnTo>
                  <a:lnTo>
                    <a:pt x="4762" y="19761"/>
                  </a:lnTo>
                  <a:lnTo>
                    <a:pt x="4571" y="19786"/>
                  </a:lnTo>
                  <a:lnTo>
                    <a:pt x="4419" y="19811"/>
                  </a:lnTo>
                  <a:lnTo>
                    <a:pt x="4203" y="19850"/>
                  </a:lnTo>
                  <a:lnTo>
                    <a:pt x="4025" y="19875"/>
                  </a:lnTo>
                  <a:lnTo>
                    <a:pt x="3809" y="19875"/>
                  </a:lnTo>
                  <a:lnTo>
                    <a:pt x="3594" y="19875"/>
                  </a:lnTo>
                  <a:lnTo>
                    <a:pt x="952" y="17564"/>
                  </a:lnTo>
                  <a:lnTo>
                    <a:pt x="761" y="17221"/>
                  </a:lnTo>
                  <a:lnTo>
                    <a:pt x="584" y="16890"/>
                  </a:lnTo>
                  <a:lnTo>
                    <a:pt x="457" y="16560"/>
                  </a:lnTo>
                  <a:lnTo>
                    <a:pt x="304" y="16192"/>
                  </a:lnTo>
                  <a:lnTo>
                    <a:pt x="190" y="15887"/>
                  </a:lnTo>
                  <a:lnTo>
                    <a:pt x="126" y="15608"/>
                  </a:lnTo>
                  <a:lnTo>
                    <a:pt x="38" y="15303"/>
                  </a:lnTo>
                  <a:lnTo>
                    <a:pt x="0" y="15062"/>
                  </a:lnTo>
                  <a:lnTo>
                    <a:pt x="0" y="14820"/>
                  </a:lnTo>
                  <a:lnTo>
                    <a:pt x="0" y="14604"/>
                  </a:lnTo>
                  <a:lnTo>
                    <a:pt x="0" y="14427"/>
                  </a:lnTo>
                  <a:lnTo>
                    <a:pt x="63" y="14236"/>
                  </a:lnTo>
                  <a:lnTo>
                    <a:pt x="126" y="14084"/>
                  </a:lnTo>
                  <a:lnTo>
                    <a:pt x="190" y="13931"/>
                  </a:lnTo>
                  <a:lnTo>
                    <a:pt x="368" y="13690"/>
                  </a:lnTo>
                  <a:lnTo>
                    <a:pt x="584" y="13512"/>
                  </a:lnTo>
                  <a:lnTo>
                    <a:pt x="825" y="13360"/>
                  </a:lnTo>
                  <a:lnTo>
                    <a:pt x="1003" y="13258"/>
                  </a:lnTo>
                  <a:lnTo>
                    <a:pt x="1155" y="13207"/>
                  </a:lnTo>
                  <a:lnTo>
                    <a:pt x="1371" y="13144"/>
                  </a:lnTo>
                  <a:lnTo>
                    <a:pt x="1612" y="13106"/>
                  </a:lnTo>
                  <a:lnTo>
                    <a:pt x="1828" y="13055"/>
                  </a:lnTo>
                  <a:lnTo>
                    <a:pt x="2044" y="13055"/>
                  </a:lnTo>
                  <a:lnTo>
                    <a:pt x="2285" y="13080"/>
                  </a:lnTo>
                  <a:lnTo>
                    <a:pt x="2501" y="13106"/>
                  </a:lnTo>
                  <a:lnTo>
                    <a:pt x="2679" y="13144"/>
                  </a:lnTo>
                  <a:lnTo>
                    <a:pt x="2870" y="13169"/>
                  </a:lnTo>
                  <a:lnTo>
                    <a:pt x="3047" y="13207"/>
                  </a:lnTo>
                  <a:lnTo>
                    <a:pt x="3238" y="13233"/>
                  </a:lnTo>
                  <a:lnTo>
                    <a:pt x="3416" y="13296"/>
                  </a:lnTo>
                  <a:lnTo>
                    <a:pt x="3594" y="13322"/>
                  </a:lnTo>
                  <a:lnTo>
                    <a:pt x="3784" y="13322"/>
                  </a:lnTo>
                  <a:lnTo>
                    <a:pt x="3962" y="13322"/>
                  </a:lnTo>
                  <a:lnTo>
                    <a:pt x="4152" y="13296"/>
                  </a:lnTo>
                  <a:lnTo>
                    <a:pt x="4305" y="13258"/>
                  </a:lnTo>
                  <a:lnTo>
                    <a:pt x="4483" y="13169"/>
                  </a:lnTo>
                  <a:lnTo>
                    <a:pt x="4660" y="13080"/>
                  </a:lnTo>
                  <a:lnTo>
                    <a:pt x="5397" y="11988"/>
                  </a:lnTo>
                  <a:lnTo>
                    <a:pt x="5549" y="11683"/>
                  </a:lnTo>
                  <a:lnTo>
                    <a:pt x="5676" y="11341"/>
                  </a:lnTo>
                  <a:lnTo>
                    <a:pt x="5791" y="10972"/>
                  </a:lnTo>
                  <a:lnTo>
                    <a:pt x="5918" y="10579"/>
                  </a:lnTo>
                  <a:lnTo>
                    <a:pt x="6007" y="10210"/>
                  </a:lnTo>
                  <a:lnTo>
                    <a:pt x="6095" y="9817"/>
                  </a:lnTo>
                  <a:lnTo>
                    <a:pt x="6184" y="9448"/>
                  </a:lnTo>
                  <a:lnTo>
                    <a:pt x="6286" y="9029"/>
                  </a:lnTo>
                  <a:lnTo>
                    <a:pt x="6337" y="8534"/>
                  </a:lnTo>
                  <a:lnTo>
                    <a:pt x="6438" y="8077"/>
                  </a:lnTo>
                  <a:lnTo>
                    <a:pt x="6489" y="7619"/>
                  </a:lnTo>
                  <a:lnTo>
                    <a:pt x="6527" y="7162"/>
                  </a:lnTo>
                  <a:lnTo>
                    <a:pt x="6591" y="6680"/>
                  </a:lnTo>
                  <a:lnTo>
                    <a:pt x="6616" y="6311"/>
                  </a:lnTo>
                  <a:lnTo>
                    <a:pt x="6642" y="5981"/>
                  </a:lnTo>
                  <a:lnTo>
                    <a:pt x="6680" y="5676"/>
                  </a:lnTo>
                  <a:lnTo>
                    <a:pt x="6743" y="5435"/>
                  </a:lnTo>
                  <a:lnTo>
                    <a:pt x="6769" y="5219"/>
                  </a:lnTo>
                  <a:lnTo>
                    <a:pt x="6794" y="5003"/>
                  </a:lnTo>
                  <a:lnTo>
                    <a:pt x="6857" y="4825"/>
                  </a:lnTo>
                  <a:lnTo>
                    <a:pt x="6921" y="4635"/>
                  </a:lnTo>
                  <a:lnTo>
                    <a:pt x="6984" y="4457"/>
                  </a:lnTo>
                  <a:lnTo>
                    <a:pt x="7073" y="4305"/>
                  </a:lnTo>
                  <a:lnTo>
                    <a:pt x="7162" y="4152"/>
                  </a:lnTo>
                  <a:lnTo>
                    <a:pt x="7226" y="4000"/>
                  </a:lnTo>
                  <a:lnTo>
                    <a:pt x="7353" y="3873"/>
                  </a:lnTo>
                  <a:lnTo>
                    <a:pt x="7467" y="3721"/>
                  </a:lnTo>
                  <a:lnTo>
                    <a:pt x="7556" y="3568"/>
                  </a:lnTo>
                  <a:lnTo>
                    <a:pt x="7708" y="3454"/>
                  </a:lnTo>
                  <a:lnTo>
                    <a:pt x="7835" y="3301"/>
                  </a:lnTo>
                  <a:lnTo>
                    <a:pt x="7988" y="3149"/>
                  </a:lnTo>
                  <a:lnTo>
                    <a:pt x="8140" y="2959"/>
                  </a:lnTo>
                  <a:lnTo>
                    <a:pt x="8318" y="2806"/>
                  </a:lnTo>
                  <a:lnTo>
                    <a:pt x="8508" y="2628"/>
                  </a:lnTo>
                  <a:lnTo>
                    <a:pt x="8686" y="2438"/>
                  </a:lnTo>
                  <a:lnTo>
                    <a:pt x="8902" y="2260"/>
                  </a:lnTo>
                  <a:lnTo>
                    <a:pt x="9080" y="2082"/>
                  </a:lnTo>
                  <a:lnTo>
                    <a:pt x="9296" y="1892"/>
                  </a:lnTo>
                  <a:lnTo>
                    <a:pt x="9512" y="1714"/>
                  </a:lnTo>
                  <a:lnTo>
                    <a:pt x="9753" y="1523"/>
                  </a:lnTo>
                  <a:lnTo>
                    <a:pt x="9969" y="1346"/>
                  </a:lnTo>
                  <a:lnTo>
                    <a:pt x="10185" y="1168"/>
                  </a:lnTo>
                  <a:lnTo>
                    <a:pt x="10426" y="1015"/>
                  </a:lnTo>
                  <a:lnTo>
                    <a:pt x="10667" y="863"/>
                  </a:lnTo>
                  <a:lnTo>
                    <a:pt x="10883" y="711"/>
                  </a:lnTo>
                  <a:lnTo>
                    <a:pt x="11125" y="584"/>
                  </a:lnTo>
                  <a:lnTo>
                    <a:pt x="11366" y="431"/>
                  </a:lnTo>
                  <a:lnTo>
                    <a:pt x="11671" y="304"/>
                  </a:lnTo>
                  <a:lnTo>
                    <a:pt x="11950" y="190"/>
                  </a:lnTo>
                  <a:lnTo>
                    <a:pt x="12255" y="126"/>
                  </a:lnTo>
                  <a:lnTo>
                    <a:pt x="12560" y="63"/>
                  </a:lnTo>
                  <a:lnTo>
                    <a:pt x="12865" y="0"/>
                  </a:lnTo>
                  <a:lnTo>
                    <a:pt x="13106" y="0"/>
                  </a:lnTo>
                  <a:lnTo>
                    <a:pt x="14109" y="520"/>
                  </a:lnTo>
                  <a:lnTo>
                    <a:pt x="14236" y="609"/>
                  </a:lnTo>
                  <a:lnTo>
                    <a:pt x="14325" y="736"/>
                  </a:lnTo>
                  <a:lnTo>
                    <a:pt x="14389" y="863"/>
                  </a:lnTo>
                  <a:lnTo>
                    <a:pt x="14566" y="1104"/>
                  </a:lnTo>
                  <a:lnTo>
                    <a:pt x="14719" y="1320"/>
                  </a:lnTo>
                  <a:lnTo>
                    <a:pt x="14909" y="1562"/>
                  </a:lnTo>
                  <a:lnTo>
                    <a:pt x="15125" y="1803"/>
                  </a:lnTo>
                  <a:lnTo>
                    <a:pt x="15278" y="1892"/>
                  </a:lnTo>
                  <a:lnTo>
                    <a:pt x="15392" y="2019"/>
                  </a:lnTo>
                  <a:lnTo>
                    <a:pt x="15519" y="2082"/>
                  </a:lnTo>
                  <a:lnTo>
                    <a:pt x="15786" y="2133"/>
                  </a:lnTo>
                  <a:lnTo>
                    <a:pt x="15913" y="2133"/>
                  </a:lnTo>
                  <a:lnTo>
                    <a:pt x="16128" y="2108"/>
                  </a:lnTo>
                  <a:lnTo>
                    <a:pt x="16370" y="2044"/>
                  </a:lnTo>
                  <a:lnTo>
                    <a:pt x="16497" y="2019"/>
                  </a:lnTo>
                  <a:lnTo>
                    <a:pt x="16763" y="1955"/>
                  </a:lnTo>
                  <a:lnTo>
                    <a:pt x="16916" y="1892"/>
                  </a:lnTo>
                  <a:lnTo>
                    <a:pt x="17043" y="1866"/>
                  </a:lnTo>
                  <a:lnTo>
                    <a:pt x="17221" y="1803"/>
                  </a:lnTo>
                  <a:lnTo>
                    <a:pt x="17373" y="1777"/>
                  </a:lnTo>
                  <a:lnTo>
                    <a:pt x="17525" y="1739"/>
                  </a:lnTo>
                  <a:lnTo>
                    <a:pt x="17716" y="1714"/>
                  </a:lnTo>
                  <a:lnTo>
                    <a:pt x="17868" y="1676"/>
                  </a:lnTo>
                  <a:lnTo>
                    <a:pt x="18046" y="1676"/>
                  </a:lnTo>
                  <a:lnTo>
                    <a:pt x="18224" y="1676"/>
                  </a:lnTo>
                  <a:lnTo>
                    <a:pt x="18414" y="1676"/>
                  </a:lnTo>
                  <a:lnTo>
                    <a:pt x="18630" y="1676"/>
                  </a:lnTo>
                  <a:lnTo>
                    <a:pt x="18808" y="1714"/>
                  </a:lnTo>
                  <a:lnTo>
                    <a:pt x="19024" y="1714"/>
                  </a:lnTo>
                  <a:lnTo>
                    <a:pt x="19202" y="1739"/>
                  </a:lnTo>
                  <a:lnTo>
                    <a:pt x="19392" y="1777"/>
                  </a:lnTo>
                  <a:lnTo>
                    <a:pt x="19570" y="1803"/>
                  </a:lnTo>
                  <a:lnTo>
                    <a:pt x="19723" y="1828"/>
                  </a:lnTo>
                  <a:lnTo>
                    <a:pt x="19850" y="1866"/>
                  </a:lnTo>
                  <a:lnTo>
                    <a:pt x="20002" y="1892"/>
                  </a:lnTo>
                  <a:lnTo>
                    <a:pt x="20205" y="1955"/>
                  </a:lnTo>
                  <a:lnTo>
                    <a:pt x="20332" y="1981"/>
                  </a:lnTo>
                  <a:lnTo>
                    <a:pt x="20548" y="2044"/>
                  </a:lnTo>
                  <a:lnTo>
                    <a:pt x="20789" y="2108"/>
                  </a:lnTo>
                  <a:lnTo>
                    <a:pt x="20942" y="2133"/>
                  </a:lnTo>
                  <a:lnTo>
                    <a:pt x="21120" y="2171"/>
                  </a:lnTo>
                  <a:lnTo>
                    <a:pt x="21335" y="2171"/>
                  </a:lnTo>
                  <a:lnTo>
                    <a:pt x="21615" y="2133"/>
                  </a:lnTo>
                  <a:lnTo>
                    <a:pt x="21882" y="2133"/>
                  </a:lnTo>
                  <a:lnTo>
                    <a:pt x="22186" y="2082"/>
                  </a:lnTo>
                  <a:lnTo>
                    <a:pt x="22491" y="2019"/>
                  </a:lnTo>
                  <a:lnTo>
                    <a:pt x="22834" y="1930"/>
                  </a:lnTo>
                  <a:lnTo>
                    <a:pt x="23164" y="1828"/>
                  </a:lnTo>
                  <a:lnTo>
                    <a:pt x="23507" y="1714"/>
                  </a:lnTo>
                  <a:lnTo>
                    <a:pt x="23837" y="1625"/>
                  </a:lnTo>
                  <a:lnTo>
                    <a:pt x="24206" y="1473"/>
                  </a:lnTo>
                  <a:lnTo>
                    <a:pt x="24599" y="1320"/>
                  </a:lnTo>
                  <a:lnTo>
                    <a:pt x="25031" y="1168"/>
                  </a:lnTo>
                  <a:lnTo>
                    <a:pt x="25425" y="977"/>
                  </a:lnTo>
                  <a:lnTo>
                    <a:pt x="25793" y="825"/>
                  </a:lnTo>
                  <a:lnTo>
                    <a:pt x="26149" y="647"/>
                  </a:lnTo>
                  <a:lnTo>
                    <a:pt x="26492" y="495"/>
                  </a:lnTo>
                  <a:lnTo>
                    <a:pt x="26758" y="36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09" name="object 437">
              <a:extLst>
                <a:ext uri="{FF2B5EF4-FFF2-40B4-BE49-F238E27FC236}">
                  <a16:creationId xmlns:a16="http://schemas.microsoft.com/office/drawing/2014/main" xmlns="" id="{0AC32111-A106-2FF3-BD3D-87C63716B84A}"/>
                </a:ext>
              </a:extLst>
            </p:cNvPr>
            <p:cNvSpPr/>
            <p:nvPr/>
          </p:nvSpPr>
          <p:spPr>
            <a:xfrm>
              <a:off x="5815766" y="6968190"/>
              <a:ext cx="22225" cy="15875"/>
            </a:xfrm>
            <a:custGeom>
              <a:avLst/>
              <a:gdLst/>
              <a:ahLst/>
              <a:cxnLst/>
              <a:rect l="l" t="t" r="r" b="b"/>
              <a:pathLst>
                <a:path w="22225" h="15875">
                  <a:moveTo>
                    <a:pt x="21945" y="698"/>
                  </a:moveTo>
                  <a:lnTo>
                    <a:pt x="21793" y="546"/>
                  </a:lnTo>
                  <a:lnTo>
                    <a:pt x="21615" y="393"/>
                  </a:lnTo>
                  <a:lnTo>
                    <a:pt x="21336" y="241"/>
                  </a:lnTo>
                  <a:lnTo>
                    <a:pt x="21094" y="88"/>
                  </a:lnTo>
                  <a:lnTo>
                    <a:pt x="20789" y="0"/>
                  </a:lnTo>
                  <a:lnTo>
                    <a:pt x="20396" y="25"/>
                  </a:lnTo>
                  <a:lnTo>
                    <a:pt x="20027" y="25"/>
                  </a:lnTo>
                  <a:lnTo>
                    <a:pt x="16852" y="2197"/>
                  </a:lnTo>
                  <a:lnTo>
                    <a:pt x="16738" y="2400"/>
                  </a:lnTo>
                  <a:lnTo>
                    <a:pt x="16675" y="2552"/>
                  </a:lnTo>
                  <a:lnTo>
                    <a:pt x="16611" y="2743"/>
                  </a:lnTo>
                  <a:lnTo>
                    <a:pt x="16548" y="2895"/>
                  </a:lnTo>
                  <a:lnTo>
                    <a:pt x="16522" y="3048"/>
                  </a:lnTo>
                  <a:lnTo>
                    <a:pt x="16395" y="3289"/>
                  </a:lnTo>
                  <a:lnTo>
                    <a:pt x="16306" y="3467"/>
                  </a:lnTo>
                  <a:lnTo>
                    <a:pt x="16179" y="3594"/>
                  </a:lnTo>
                  <a:lnTo>
                    <a:pt x="16090" y="3746"/>
                  </a:lnTo>
                  <a:lnTo>
                    <a:pt x="16027" y="3924"/>
                  </a:lnTo>
                  <a:lnTo>
                    <a:pt x="16027" y="4051"/>
                  </a:lnTo>
                  <a:lnTo>
                    <a:pt x="16065" y="4203"/>
                  </a:lnTo>
                  <a:lnTo>
                    <a:pt x="16065" y="4356"/>
                  </a:lnTo>
                  <a:lnTo>
                    <a:pt x="16129" y="4533"/>
                  </a:lnTo>
                  <a:lnTo>
                    <a:pt x="16179" y="4787"/>
                  </a:lnTo>
                  <a:lnTo>
                    <a:pt x="16281" y="5029"/>
                  </a:lnTo>
                  <a:lnTo>
                    <a:pt x="16370" y="5270"/>
                  </a:lnTo>
                  <a:lnTo>
                    <a:pt x="16459" y="5575"/>
                  </a:lnTo>
                  <a:lnTo>
                    <a:pt x="16586" y="5880"/>
                  </a:lnTo>
                  <a:lnTo>
                    <a:pt x="16675" y="6159"/>
                  </a:lnTo>
                  <a:lnTo>
                    <a:pt x="16789" y="6464"/>
                  </a:lnTo>
                  <a:lnTo>
                    <a:pt x="16891" y="6769"/>
                  </a:lnTo>
                  <a:lnTo>
                    <a:pt x="16979" y="7035"/>
                  </a:lnTo>
                  <a:lnTo>
                    <a:pt x="17068" y="7277"/>
                  </a:lnTo>
                  <a:lnTo>
                    <a:pt x="17157" y="7556"/>
                  </a:lnTo>
                  <a:lnTo>
                    <a:pt x="17195" y="7772"/>
                  </a:lnTo>
                  <a:lnTo>
                    <a:pt x="17221" y="7924"/>
                  </a:lnTo>
                  <a:lnTo>
                    <a:pt x="17246" y="8102"/>
                  </a:lnTo>
                  <a:lnTo>
                    <a:pt x="17221" y="8229"/>
                  </a:lnTo>
                  <a:lnTo>
                    <a:pt x="17157" y="8445"/>
                  </a:lnTo>
                  <a:lnTo>
                    <a:pt x="17005" y="8534"/>
                  </a:lnTo>
                  <a:lnTo>
                    <a:pt x="16764" y="8597"/>
                  </a:lnTo>
                  <a:lnTo>
                    <a:pt x="16611" y="8597"/>
                  </a:lnTo>
                  <a:lnTo>
                    <a:pt x="16459" y="8597"/>
                  </a:lnTo>
                  <a:lnTo>
                    <a:pt x="16281" y="8559"/>
                  </a:lnTo>
                  <a:lnTo>
                    <a:pt x="16065" y="8534"/>
                  </a:lnTo>
                  <a:lnTo>
                    <a:pt x="15849" y="8496"/>
                  </a:lnTo>
                  <a:lnTo>
                    <a:pt x="15608" y="8470"/>
                  </a:lnTo>
                  <a:lnTo>
                    <a:pt x="15367" y="8407"/>
                  </a:lnTo>
                  <a:lnTo>
                    <a:pt x="15113" y="8343"/>
                  </a:lnTo>
                  <a:lnTo>
                    <a:pt x="14871" y="8255"/>
                  </a:lnTo>
                  <a:lnTo>
                    <a:pt x="14630" y="8166"/>
                  </a:lnTo>
                  <a:lnTo>
                    <a:pt x="14389" y="8102"/>
                  </a:lnTo>
                  <a:lnTo>
                    <a:pt x="14173" y="8013"/>
                  </a:lnTo>
                  <a:lnTo>
                    <a:pt x="13957" y="7886"/>
                  </a:lnTo>
                  <a:lnTo>
                    <a:pt x="13741" y="7772"/>
                  </a:lnTo>
                  <a:lnTo>
                    <a:pt x="13589" y="7683"/>
                  </a:lnTo>
                  <a:lnTo>
                    <a:pt x="13436" y="7556"/>
                  </a:lnTo>
                  <a:lnTo>
                    <a:pt x="13322" y="7404"/>
                  </a:lnTo>
                  <a:lnTo>
                    <a:pt x="13195" y="7277"/>
                  </a:lnTo>
                  <a:lnTo>
                    <a:pt x="13017" y="7073"/>
                  </a:lnTo>
                  <a:lnTo>
                    <a:pt x="12827" y="6883"/>
                  </a:lnTo>
                  <a:lnTo>
                    <a:pt x="12623" y="6769"/>
                  </a:lnTo>
                  <a:lnTo>
                    <a:pt x="12496" y="6731"/>
                  </a:lnTo>
                  <a:lnTo>
                    <a:pt x="12369" y="6731"/>
                  </a:lnTo>
                  <a:lnTo>
                    <a:pt x="12217" y="6769"/>
                  </a:lnTo>
                  <a:lnTo>
                    <a:pt x="12065" y="6858"/>
                  </a:lnTo>
                  <a:lnTo>
                    <a:pt x="11887" y="6921"/>
                  </a:lnTo>
                  <a:lnTo>
                    <a:pt x="11671" y="7035"/>
                  </a:lnTo>
                  <a:lnTo>
                    <a:pt x="11493" y="7162"/>
                  </a:lnTo>
                  <a:lnTo>
                    <a:pt x="11277" y="7315"/>
                  </a:lnTo>
                  <a:lnTo>
                    <a:pt x="11061" y="7467"/>
                  </a:lnTo>
                  <a:lnTo>
                    <a:pt x="10845" y="7620"/>
                  </a:lnTo>
                  <a:lnTo>
                    <a:pt x="10668" y="7772"/>
                  </a:lnTo>
                  <a:lnTo>
                    <a:pt x="10452" y="7924"/>
                  </a:lnTo>
                  <a:lnTo>
                    <a:pt x="10299" y="8077"/>
                  </a:lnTo>
                  <a:lnTo>
                    <a:pt x="10121" y="8229"/>
                  </a:lnTo>
                  <a:lnTo>
                    <a:pt x="9994" y="8382"/>
                  </a:lnTo>
                  <a:lnTo>
                    <a:pt x="9779" y="8597"/>
                  </a:lnTo>
                  <a:lnTo>
                    <a:pt x="9664" y="8750"/>
                  </a:lnTo>
                  <a:lnTo>
                    <a:pt x="9575" y="8928"/>
                  </a:lnTo>
                  <a:lnTo>
                    <a:pt x="9512" y="9055"/>
                  </a:lnTo>
                  <a:lnTo>
                    <a:pt x="9448" y="9232"/>
                  </a:lnTo>
                  <a:lnTo>
                    <a:pt x="9385" y="9474"/>
                  </a:lnTo>
                  <a:lnTo>
                    <a:pt x="9296" y="9690"/>
                  </a:lnTo>
                  <a:lnTo>
                    <a:pt x="9232" y="9906"/>
                  </a:lnTo>
                  <a:lnTo>
                    <a:pt x="9144" y="10121"/>
                  </a:lnTo>
                  <a:lnTo>
                    <a:pt x="9017" y="10388"/>
                  </a:lnTo>
                  <a:lnTo>
                    <a:pt x="8864" y="10629"/>
                  </a:lnTo>
                  <a:lnTo>
                    <a:pt x="8712" y="10883"/>
                  </a:lnTo>
                  <a:lnTo>
                    <a:pt x="8534" y="11125"/>
                  </a:lnTo>
                  <a:lnTo>
                    <a:pt x="8382" y="11341"/>
                  </a:lnTo>
                  <a:lnTo>
                    <a:pt x="8204" y="11518"/>
                  </a:lnTo>
                  <a:lnTo>
                    <a:pt x="8051" y="11671"/>
                  </a:lnTo>
                  <a:lnTo>
                    <a:pt x="7899" y="11798"/>
                  </a:lnTo>
                  <a:lnTo>
                    <a:pt x="7772" y="11887"/>
                  </a:lnTo>
                  <a:lnTo>
                    <a:pt x="7620" y="11976"/>
                  </a:lnTo>
                  <a:lnTo>
                    <a:pt x="7442" y="12065"/>
                  </a:lnTo>
                  <a:lnTo>
                    <a:pt x="7315" y="12128"/>
                  </a:lnTo>
                  <a:lnTo>
                    <a:pt x="7188" y="12217"/>
                  </a:lnTo>
                  <a:lnTo>
                    <a:pt x="7035" y="12306"/>
                  </a:lnTo>
                  <a:lnTo>
                    <a:pt x="6858" y="12458"/>
                  </a:lnTo>
                  <a:lnTo>
                    <a:pt x="6680" y="12611"/>
                  </a:lnTo>
                  <a:lnTo>
                    <a:pt x="6553" y="12712"/>
                  </a:lnTo>
                  <a:lnTo>
                    <a:pt x="6426" y="12827"/>
                  </a:lnTo>
                  <a:lnTo>
                    <a:pt x="6184" y="13017"/>
                  </a:lnTo>
                  <a:lnTo>
                    <a:pt x="5918" y="13169"/>
                  </a:lnTo>
                  <a:lnTo>
                    <a:pt x="5765" y="13258"/>
                  </a:lnTo>
                  <a:lnTo>
                    <a:pt x="5638" y="13322"/>
                  </a:lnTo>
                  <a:lnTo>
                    <a:pt x="5486" y="13373"/>
                  </a:lnTo>
                  <a:lnTo>
                    <a:pt x="5334" y="13411"/>
                  </a:lnTo>
                  <a:lnTo>
                    <a:pt x="5156" y="13436"/>
                  </a:lnTo>
                  <a:lnTo>
                    <a:pt x="5003" y="13436"/>
                  </a:lnTo>
                  <a:lnTo>
                    <a:pt x="4851" y="13474"/>
                  </a:lnTo>
                  <a:lnTo>
                    <a:pt x="4660" y="13474"/>
                  </a:lnTo>
                  <a:lnTo>
                    <a:pt x="4483" y="13474"/>
                  </a:lnTo>
                  <a:lnTo>
                    <a:pt x="4292" y="13436"/>
                  </a:lnTo>
                  <a:lnTo>
                    <a:pt x="4114" y="13436"/>
                  </a:lnTo>
                  <a:lnTo>
                    <a:pt x="3898" y="13411"/>
                  </a:lnTo>
                  <a:lnTo>
                    <a:pt x="3683" y="13373"/>
                  </a:lnTo>
                  <a:lnTo>
                    <a:pt x="3479" y="13373"/>
                  </a:lnTo>
                  <a:lnTo>
                    <a:pt x="3225" y="13347"/>
                  </a:lnTo>
                  <a:lnTo>
                    <a:pt x="2984" y="13347"/>
                  </a:lnTo>
                  <a:lnTo>
                    <a:pt x="2743" y="13322"/>
                  </a:lnTo>
                  <a:lnTo>
                    <a:pt x="2463" y="13322"/>
                  </a:lnTo>
                  <a:lnTo>
                    <a:pt x="2222" y="13322"/>
                  </a:lnTo>
                  <a:lnTo>
                    <a:pt x="1955" y="13322"/>
                  </a:lnTo>
                  <a:lnTo>
                    <a:pt x="1701" y="13322"/>
                  </a:lnTo>
                  <a:lnTo>
                    <a:pt x="1498" y="13347"/>
                  </a:lnTo>
                  <a:lnTo>
                    <a:pt x="1244" y="13373"/>
                  </a:lnTo>
                  <a:lnTo>
                    <a:pt x="1041" y="13436"/>
                  </a:lnTo>
                  <a:lnTo>
                    <a:pt x="825" y="13500"/>
                  </a:lnTo>
                  <a:lnTo>
                    <a:pt x="635" y="13589"/>
                  </a:lnTo>
                  <a:lnTo>
                    <a:pt x="482" y="13677"/>
                  </a:lnTo>
                  <a:lnTo>
                    <a:pt x="368" y="13804"/>
                  </a:lnTo>
                  <a:lnTo>
                    <a:pt x="241" y="13931"/>
                  </a:lnTo>
                  <a:lnTo>
                    <a:pt x="152" y="14084"/>
                  </a:lnTo>
                  <a:lnTo>
                    <a:pt x="88" y="14262"/>
                  </a:lnTo>
                  <a:lnTo>
                    <a:pt x="25" y="14439"/>
                  </a:lnTo>
                  <a:lnTo>
                    <a:pt x="0" y="14630"/>
                  </a:lnTo>
                  <a:lnTo>
                    <a:pt x="0" y="14846"/>
                  </a:lnTo>
                  <a:lnTo>
                    <a:pt x="0" y="15049"/>
                  </a:lnTo>
                  <a:lnTo>
                    <a:pt x="0" y="15240"/>
                  </a:lnTo>
                  <a:lnTo>
                    <a:pt x="63" y="15392"/>
                  </a:lnTo>
                  <a:lnTo>
                    <a:pt x="88" y="15570"/>
                  </a:lnTo>
                  <a:lnTo>
                    <a:pt x="127" y="15722"/>
                  </a:lnTo>
                  <a:lnTo>
                    <a:pt x="177" y="1584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10" name="object 438">
              <a:extLst>
                <a:ext uri="{FF2B5EF4-FFF2-40B4-BE49-F238E27FC236}">
                  <a16:creationId xmlns:a16="http://schemas.microsoft.com/office/drawing/2014/main" xmlns="" id="{EAC1BF4D-E378-DE97-1024-4FECB6AEF105}"/>
                </a:ext>
              </a:extLst>
            </p:cNvPr>
            <p:cNvSpPr/>
            <p:nvPr/>
          </p:nvSpPr>
          <p:spPr>
            <a:xfrm>
              <a:off x="5734933" y="6899887"/>
              <a:ext cx="22225" cy="5080"/>
            </a:xfrm>
            <a:custGeom>
              <a:avLst/>
              <a:gdLst/>
              <a:ahLst/>
              <a:cxnLst/>
              <a:rect l="l" t="t" r="r" b="b"/>
              <a:pathLst>
                <a:path w="22225" h="5079">
                  <a:moveTo>
                    <a:pt x="21793" y="482"/>
                  </a:moveTo>
                  <a:lnTo>
                    <a:pt x="18008" y="1612"/>
                  </a:lnTo>
                  <a:lnTo>
                    <a:pt x="17589" y="1574"/>
                  </a:lnTo>
                  <a:lnTo>
                    <a:pt x="17157" y="1549"/>
                  </a:lnTo>
                  <a:lnTo>
                    <a:pt x="16789" y="1485"/>
                  </a:lnTo>
                  <a:lnTo>
                    <a:pt x="16484" y="1397"/>
                  </a:lnTo>
                  <a:lnTo>
                    <a:pt x="16154" y="1308"/>
                  </a:lnTo>
                  <a:lnTo>
                    <a:pt x="15875" y="1219"/>
                  </a:lnTo>
                  <a:lnTo>
                    <a:pt x="15633" y="1117"/>
                  </a:lnTo>
                  <a:lnTo>
                    <a:pt x="15392" y="1028"/>
                  </a:lnTo>
                  <a:lnTo>
                    <a:pt x="15214" y="939"/>
                  </a:lnTo>
                  <a:lnTo>
                    <a:pt x="15062" y="876"/>
                  </a:lnTo>
                  <a:lnTo>
                    <a:pt x="14871" y="850"/>
                  </a:lnTo>
                  <a:lnTo>
                    <a:pt x="14630" y="787"/>
                  </a:lnTo>
                  <a:lnTo>
                    <a:pt x="14414" y="787"/>
                  </a:lnTo>
                  <a:lnTo>
                    <a:pt x="13931" y="1092"/>
                  </a:lnTo>
                  <a:lnTo>
                    <a:pt x="13804" y="1219"/>
                  </a:lnTo>
                  <a:lnTo>
                    <a:pt x="13690" y="1371"/>
                  </a:lnTo>
                  <a:lnTo>
                    <a:pt x="13563" y="1524"/>
                  </a:lnTo>
                  <a:lnTo>
                    <a:pt x="13436" y="1676"/>
                  </a:lnTo>
                  <a:lnTo>
                    <a:pt x="13258" y="1854"/>
                  </a:lnTo>
                  <a:lnTo>
                    <a:pt x="13106" y="2032"/>
                  </a:lnTo>
                  <a:lnTo>
                    <a:pt x="12954" y="2222"/>
                  </a:lnTo>
                  <a:lnTo>
                    <a:pt x="12776" y="2374"/>
                  </a:lnTo>
                  <a:lnTo>
                    <a:pt x="12585" y="2552"/>
                  </a:lnTo>
                  <a:lnTo>
                    <a:pt x="12433" y="2679"/>
                  </a:lnTo>
                  <a:lnTo>
                    <a:pt x="12255" y="2768"/>
                  </a:lnTo>
                  <a:lnTo>
                    <a:pt x="12103" y="2857"/>
                  </a:lnTo>
                  <a:lnTo>
                    <a:pt x="11950" y="2921"/>
                  </a:lnTo>
                  <a:lnTo>
                    <a:pt x="11823" y="2946"/>
                  </a:lnTo>
                  <a:lnTo>
                    <a:pt x="11430" y="2946"/>
                  </a:lnTo>
                  <a:lnTo>
                    <a:pt x="11303" y="2921"/>
                  </a:lnTo>
                  <a:lnTo>
                    <a:pt x="11125" y="2857"/>
                  </a:lnTo>
                  <a:lnTo>
                    <a:pt x="10947" y="2743"/>
                  </a:lnTo>
                  <a:lnTo>
                    <a:pt x="10756" y="2641"/>
                  </a:lnTo>
                  <a:lnTo>
                    <a:pt x="10541" y="2489"/>
                  </a:lnTo>
                  <a:lnTo>
                    <a:pt x="10337" y="2311"/>
                  </a:lnTo>
                  <a:lnTo>
                    <a:pt x="10083" y="2095"/>
                  </a:lnTo>
                  <a:lnTo>
                    <a:pt x="9880" y="1879"/>
                  </a:lnTo>
                  <a:lnTo>
                    <a:pt x="9626" y="1676"/>
                  </a:lnTo>
                  <a:lnTo>
                    <a:pt x="9385" y="1422"/>
                  </a:lnTo>
                  <a:lnTo>
                    <a:pt x="9144" y="1219"/>
                  </a:lnTo>
                  <a:lnTo>
                    <a:pt x="8902" y="1028"/>
                  </a:lnTo>
                  <a:lnTo>
                    <a:pt x="8661" y="812"/>
                  </a:lnTo>
                  <a:lnTo>
                    <a:pt x="7378" y="177"/>
                  </a:lnTo>
                  <a:lnTo>
                    <a:pt x="7099" y="88"/>
                  </a:lnTo>
                  <a:lnTo>
                    <a:pt x="6832" y="50"/>
                  </a:lnTo>
                  <a:lnTo>
                    <a:pt x="6578" y="25"/>
                  </a:lnTo>
                  <a:lnTo>
                    <a:pt x="6337" y="25"/>
                  </a:lnTo>
                  <a:lnTo>
                    <a:pt x="6096" y="0"/>
                  </a:lnTo>
                  <a:lnTo>
                    <a:pt x="5854" y="25"/>
                  </a:lnTo>
                  <a:lnTo>
                    <a:pt x="5613" y="50"/>
                  </a:lnTo>
                  <a:lnTo>
                    <a:pt x="5397" y="88"/>
                  </a:lnTo>
                  <a:lnTo>
                    <a:pt x="5207" y="114"/>
                  </a:lnTo>
                  <a:lnTo>
                    <a:pt x="5003" y="152"/>
                  </a:lnTo>
                  <a:lnTo>
                    <a:pt x="4813" y="203"/>
                  </a:lnTo>
                  <a:lnTo>
                    <a:pt x="4660" y="241"/>
                  </a:lnTo>
                  <a:lnTo>
                    <a:pt x="4508" y="304"/>
                  </a:lnTo>
                  <a:lnTo>
                    <a:pt x="4356" y="355"/>
                  </a:lnTo>
                  <a:lnTo>
                    <a:pt x="4203" y="419"/>
                  </a:lnTo>
                  <a:lnTo>
                    <a:pt x="4051" y="457"/>
                  </a:lnTo>
                  <a:lnTo>
                    <a:pt x="3898" y="508"/>
                  </a:lnTo>
                  <a:lnTo>
                    <a:pt x="3721" y="546"/>
                  </a:lnTo>
                  <a:lnTo>
                    <a:pt x="3568" y="609"/>
                  </a:lnTo>
                  <a:lnTo>
                    <a:pt x="3378" y="635"/>
                  </a:lnTo>
                  <a:lnTo>
                    <a:pt x="3175" y="660"/>
                  </a:lnTo>
                  <a:lnTo>
                    <a:pt x="2984" y="660"/>
                  </a:lnTo>
                  <a:lnTo>
                    <a:pt x="2806" y="698"/>
                  </a:lnTo>
                  <a:lnTo>
                    <a:pt x="2654" y="698"/>
                  </a:lnTo>
                  <a:lnTo>
                    <a:pt x="2133" y="698"/>
                  </a:lnTo>
                  <a:lnTo>
                    <a:pt x="1651" y="698"/>
                  </a:lnTo>
                  <a:lnTo>
                    <a:pt x="1498" y="698"/>
                  </a:lnTo>
                  <a:lnTo>
                    <a:pt x="1346" y="723"/>
                  </a:lnTo>
                  <a:lnTo>
                    <a:pt x="1155" y="723"/>
                  </a:lnTo>
                  <a:lnTo>
                    <a:pt x="1003" y="762"/>
                  </a:lnTo>
                  <a:lnTo>
                    <a:pt x="241" y="1219"/>
                  </a:lnTo>
                  <a:lnTo>
                    <a:pt x="88" y="1524"/>
                  </a:lnTo>
                  <a:lnTo>
                    <a:pt x="25" y="1676"/>
                  </a:lnTo>
                  <a:lnTo>
                    <a:pt x="0" y="1879"/>
                  </a:lnTo>
                  <a:lnTo>
                    <a:pt x="0" y="2133"/>
                  </a:lnTo>
                  <a:lnTo>
                    <a:pt x="0" y="2374"/>
                  </a:lnTo>
                  <a:lnTo>
                    <a:pt x="25" y="2641"/>
                  </a:lnTo>
                  <a:lnTo>
                    <a:pt x="88" y="2946"/>
                  </a:lnTo>
                  <a:lnTo>
                    <a:pt x="177" y="3289"/>
                  </a:lnTo>
                  <a:lnTo>
                    <a:pt x="279" y="3619"/>
                  </a:lnTo>
                  <a:lnTo>
                    <a:pt x="393" y="3924"/>
                  </a:lnTo>
                  <a:lnTo>
                    <a:pt x="520" y="4267"/>
                  </a:lnTo>
                  <a:lnTo>
                    <a:pt x="609" y="4533"/>
                  </a:lnTo>
                  <a:lnTo>
                    <a:pt x="736" y="47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11" name="object 439">
              <a:extLst>
                <a:ext uri="{FF2B5EF4-FFF2-40B4-BE49-F238E27FC236}">
                  <a16:creationId xmlns:a16="http://schemas.microsoft.com/office/drawing/2014/main" xmlns="" id="{45731103-7A16-4535-A7DC-5E75B2F3569F}"/>
                </a:ext>
              </a:extLst>
            </p:cNvPr>
            <p:cNvSpPr/>
            <p:nvPr/>
          </p:nvSpPr>
          <p:spPr>
            <a:xfrm>
              <a:off x="5686559" y="6852551"/>
              <a:ext cx="72390" cy="48260"/>
            </a:xfrm>
            <a:custGeom>
              <a:avLst/>
              <a:gdLst/>
              <a:ahLst/>
              <a:cxnLst/>
              <a:rect l="l" t="t" r="r" b="b"/>
              <a:pathLst>
                <a:path w="72389" h="48259">
                  <a:moveTo>
                    <a:pt x="63004" y="45440"/>
                  </a:moveTo>
                  <a:lnTo>
                    <a:pt x="62826" y="45377"/>
                  </a:lnTo>
                  <a:lnTo>
                    <a:pt x="62572" y="45288"/>
                  </a:lnTo>
                  <a:lnTo>
                    <a:pt x="62395" y="45199"/>
                  </a:lnTo>
                  <a:lnTo>
                    <a:pt x="62179" y="45046"/>
                  </a:lnTo>
                  <a:lnTo>
                    <a:pt x="61937" y="44919"/>
                  </a:lnTo>
                  <a:lnTo>
                    <a:pt x="61633" y="44742"/>
                  </a:lnTo>
                  <a:lnTo>
                    <a:pt x="61264" y="44500"/>
                  </a:lnTo>
                  <a:lnTo>
                    <a:pt x="60934" y="44284"/>
                  </a:lnTo>
                  <a:lnTo>
                    <a:pt x="60591" y="44043"/>
                  </a:lnTo>
                  <a:lnTo>
                    <a:pt x="60236" y="43764"/>
                  </a:lnTo>
                  <a:lnTo>
                    <a:pt x="59867" y="43522"/>
                  </a:lnTo>
                  <a:lnTo>
                    <a:pt x="59524" y="43243"/>
                  </a:lnTo>
                  <a:lnTo>
                    <a:pt x="59194" y="43002"/>
                  </a:lnTo>
                  <a:lnTo>
                    <a:pt x="58826" y="42722"/>
                  </a:lnTo>
                  <a:lnTo>
                    <a:pt x="58458" y="42456"/>
                  </a:lnTo>
                  <a:lnTo>
                    <a:pt x="58039" y="42113"/>
                  </a:lnTo>
                  <a:lnTo>
                    <a:pt x="57607" y="41782"/>
                  </a:lnTo>
                  <a:lnTo>
                    <a:pt x="57188" y="41452"/>
                  </a:lnTo>
                  <a:lnTo>
                    <a:pt x="56692" y="41084"/>
                  </a:lnTo>
                  <a:lnTo>
                    <a:pt x="56210" y="40716"/>
                  </a:lnTo>
                  <a:lnTo>
                    <a:pt x="55714" y="40322"/>
                  </a:lnTo>
                  <a:lnTo>
                    <a:pt x="55206" y="39928"/>
                  </a:lnTo>
                  <a:lnTo>
                    <a:pt x="54648" y="39496"/>
                  </a:lnTo>
                  <a:lnTo>
                    <a:pt x="54102" y="39065"/>
                  </a:lnTo>
                  <a:lnTo>
                    <a:pt x="53555" y="38646"/>
                  </a:lnTo>
                  <a:lnTo>
                    <a:pt x="52971" y="38214"/>
                  </a:lnTo>
                  <a:lnTo>
                    <a:pt x="52400" y="37757"/>
                  </a:lnTo>
                  <a:lnTo>
                    <a:pt x="51790" y="37299"/>
                  </a:lnTo>
                  <a:lnTo>
                    <a:pt x="51206" y="36842"/>
                  </a:lnTo>
                  <a:lnTo>
                    <a:pt x="50596" y="36385"/>
                  </a:lnTo>
                  <a:lnTo>
                    <a:pt x="49987" y="35928"/>
                  </a:lnTo>
                  <a:lnTo>
                    <a:pt x="49352" y="35471"/>
                  </a:lnTo>
                  <a:lnTo>
                    <a:pt x="48742" y="34988"/>
                  </a:lnTo>
                  <a:lnTo>
                    <a:pt x="48094" y="34531"/>
                  </a:lnTo>
                  <a:lnTo>
                    <a:pt x="47459" y="34074"/>
                  </a:lnTo>
                  <a:lnTo>
                    <a:pt x="46761" y="33553"/>
                  </a:lnTo>
                  <a:lnTo>
                    <a:pt x="45961" y="33007"/>
                  </a:lnTo>
                  <a:lnTo>
                    <a:pt x="45173" y="32461"/>
                  </a:lnTo>
                  <a:lnTo>
                    <a:pt x="44234" y="31788"/>
                  </a:lnTo>
                  <a:lnTo>
                    <a:pt x="43129" y="31051"/>
                  </a:lnTo>
                  <a:lnTo>
                    <a:pt x="42037" y="30327"/>
                  </a:lnTo>
                  <a:lnTo>
                    <a:pt x="40881" y="29565"/>
                  </a:lnTo>
                  <a:lnTo>
                    <a:pt x="39662" y="28803"/>
                  </a:lnTo>
                  <a:lnTo>
                    <a:pt x="38442" y="28041"/>
                  </a:lnTo>
                  <a:lnTo>
                    <a:pt x="37249" y="27304"/>
                  </a:lnTo>
                  <a:lnTo>
                    <a:pt x="36093" y="26606"/>
                  </a:lnTo>
                  <a:lnTo>
                    <a:pt x="34937" y="25907"/>
                  </a:lnTo>
                  <a:lnTo>
                    <a:pt x="33807" y="25260"/>
                  </a:lnTo>
                  <a:lnTo>
                    <a:pt x="32702" y="24625"/>
                  </a:lnTo>
                  <a:lnTo>
                    <a:pt x="27622" y="21793"/>
                  </a:lnTo>
                  <a:lnTo>
                    <a:pt x="26670" y="21272"/>
                  </a:lnTo>
                  <a:lnTo>
                    <a:pt x="25730" y="20751"/>
                  </a:lnTo>
                  <a:lnTo>
                    <a:pt x="24815" y="20269"/>
                  </a:lnTo>
                  <a:lnTo>
                    <a:pt x="23901" y="19773"/>
                  </a:lnTo>
                  <a:lnTo>
                    <a:pt x="23012" y="19291"/>
                  </a:lnTo>
                  <a:lnTo>
                    <a:pt x="22098" y="18795"/>
                  </a:lnTo>
                  <a:lnTo>
                    <a:pt x="21221" y="18338"/>
                  </a:lnTo>
                  <a:lnTo>
                    <a:pt x="20332" y="17856"/>
                  </a:lnTo>
                  <a:lnTo>
                    <a:pt x="11404" y="11912"/>
                  </a:lnTo>
                  <a:lnTo>
                    <a:pt x="11010" y="11544"/>
                  </a:lnTo>
                  <a:lnTo>
                    <a:pt x="10604" y="11175"/>
                  </a:lnTo>
                  <a:lnTo>
                    <a:pt x="10185" y="10718"/>
                  </a:lnTo>
                  <a:lnTo>
                    <a:pt x="9728" y="10172"/>
                  </a:lnTo>
                  <a:lnTo>
                    <a:pt x="9232" y="9651"/>
                  </a:lnTo>
                  <a:lnTo>
                    <a:pt x="8775" y="9105"/>
                  </a:lnTo>
                  <a:lnTo>
                    <a:pt x="8318" y="8496"/>
                  </a:lnTo>
                  <a:lnTo>
                    <a:pt x="7861" y="7924"/>
                  </a:lnTo>
                  <a:lnTo>
                    <a:pt x="7442" y="7365"/>
                  </a:lnTo>
                  <a:lnTo>
                    <a:pt x="7048" y="6819"/>
                  </a:lnTo>
                  <a:lnTo>
                    <a:pt x="6642" y="6299"/>
                  </a:lnTo>
                  <a:lnTo>
                    <a:pt x="4787" y="4356"/>
                  </a:lnTo>
                  <a:lnTo>
                    <a:pt x="4457" y="4051"/>
                  </a:lnTo>
                  <a:lnTo>
                    <a:pt x="4114" y="3771"/>
                  </a:lnTo>
                  <a:lnTo>
                    <a:pt x="3784" y="3530"/>
                  </a:lnTo>
                  <a:lnTo>
                    <a:pt x="3441" y="3289"/>
                  </a:lnTo>
                  <a:lnTo>
                    <a:pt x="3136" y="3073"/>
                  </a:lnTo>
                  <a:lnTo>
                    <a:pt x="2806" y="2895"/>
                  </a:lnTo>
                  <a:lnTo>
                    <a:pt x="2501" y="2679"/>
                  </a:lnTo>
                  <a:lnTo>
                    <a:pt x="2197" y="2489"/>
                  </a:lnTo>
                  <a:lnTo>
                    <a:pt x="1892" y="2311"/>
                  </a:lnTo>
                  <a:lnTo>
                    <a:pt x="1587" y="2133"/>
                  </a:lnTo>
                  <a:lnTo>
                    <a:pt x="1308" y="1981"/>
                  </a:lnTo>
                  <a:lnTo>
                    <a:pt x="1041" y="1790"/>
                  </a:lnTo>
                  <a:lnTo>
                    <a:pt x="800" y="1638"/>
                  </a:lnTo>
                  <a:lnTo>
                    <a:pt x="584" y="1485"/>
                  </a:lnTo>
                  <a:lnTo>
                    <a:pt x="393" y="1333"/>
                  </a:lnTo>
                  <a:lnTo>
                    <a:pt x="215" y="1181"/>
                  </a:lnTo>
                  <a:lnTo>
                    <a:pt x="88" y="1028"/>
                  </a:lnTo>
                  <a:lnTo>
                    <a:pt x="0" y="787"/>
                  </a:lnTo>
                  <a:lnTo>
                    <a:pt x="609" y="330"/>
                  </a:lnTo>
                  <a:lnTo>
                    <a:pt x="825" y="241"/>
                  </a:lnTo>
                  <a:lnTo>
                    <a:pt x="1066" y="177"/>
                  </a:lnTo>
                  <a:lnTo>
                    <a:pt x="1346" y="152"/>
                  </a:lnTo>
                  <a:lnTo>
                    <a:pt x="1587" y="88"/>
                  </a:lnTo>
                  <a:lnTo>
                    <a:pt x="1866" y="50"/>
                  </a:lnTo>
                  <a:lnTo>
                    <a:pt x="2133" y="25"/>
                  </a:lnTo>
                  <a:lnTo>
                    <a:pt x="2413" y="25"/>
                  </a:lnTo>
                  <a:lnTo>
                    <a:pt x="2654" y="0"/>
                  </a:lnTo>
                  <a:lnTo>
                    <a:pt x="2870" y="25"/>
                  </a:lnTo>
                  <a:lnTo>
                    <a:pt x="3086" y="25"/>
                  </a:lnTo>
                  <a:lnTo>
                    <a:pt x="3263" y="25"/>
                  </a:lnTo>
                  <a:lnTo>
                    <a:pt x="3441" y="50"/>
                  </a:lnTo>
                  <a:lnTo>
                    <a:pt x="3632" y="88"/>
                  </a:lnTo>
                  <a:lnTo>
                    <a:pt x="3784" y="114"/>
                  </a:lnTo>
                  <a:lnTo>
                    <a:pt x="3962" y="177"/>
                  </a:lnTo>
                  <a:lnTo>
                    <a:pt x="4114" y="241"/>
                  </a:lnTo>
                  <a:lnTo>
                    <a:pt x="4267" y="304"/>
                  </a:lnTo>
                  <a:lnTo>
                    <a:pt x="4419" y="355"/>
                  </a:lnTo>
                  <a:lnTo>
                    <a:pt x="4572" y="419"/>
                  </a:lnTo>
                  <a:lnTo>
                    <a:pt x="4724" y="482"/>
                  </a:lnTo>
                  <a:lnTo>
                    <a:pt x="4876" y="571"/>
                  </a:lnTo>
                  <a:lnTo>
                    <a:pt x="5029" y="660"/>
                  </a:lnTo>
                  <a:lnTo>
                    <a:pt x="5181" y="723"/>
                  </a:lnTo>
                  <a:lnTo>
                    <a:pt x="5334" y="812"/>
                  </a:lnTo>
                  <a:lnTo>
                    <a:pt x="5486" y="914"/>
                  </a:lnTo>
                  <a:lnTo>
                    <a:pt x="5638" y="1003"/>
                  </a:lnTo>
                  <a:lnTo>
                    <a:pt x="5765" y="1066"/>
                  </a:lnTo>
                  <a:lnTo>
                    <a:pt x="5918" y="1155"/>
                  </a:lnTo>
                  <a:lnTo>
                    <a:pt x="6134" y="1308"/>
                  </a:lnTo>
                  <a:lnTo>
                    <a:pt x="6337" y="1422"/>
                  </a:lnTo>
                  <a:lnTo>
                    <a:pt x="6527" y="1523"/>
                  </a:lnTo>
                  <a:lnTo>
                    <a:pt x="6680" y="1638"/>
                  </a:lnTo>
                  <a:lnTo>
                    <a:pt x="6832" y="1765"/>
                  </a:lnTo>
                  <a:lnTo>
                    <a:pt x="6946" y="1943"/>
                  </a:lnTo>
                  <a:lnTo>
                    <a:pt x="7099" y="2184"/>
                  </a:lnTo>
                  <a:lnTo>
                    <a:pt x="7162" y="2336"/>
                  </a:lnTo>
                  <a:lnTo>
                    <a:pt x="7226" y="2527"/>
                  </a:lnTo>
                  <a:lnTo>
                    <a:pt x="7315" y="2743"/>
                  </a:lnTo>
                  <a:lnTo>
                    <a:pt x="7404" y="2946"/>
                  </a:lnTo>
                  <a:lnTo>
                    <a:pt x="7531" y="3200"/>
                  </a:lnTo>
                  <a:lnTo>
                    <a:pt x="7683" y="3467"/>
                  </a:lnTo>
                  <a:lnTo>
                    <a:pt x="7835" y="3746"/>
                  </a:lnTo>
                  <a:lnTo>
                    <a:pt x="8013" y="4076"/>
                  </a:lnTo>
                  <a:lnTo>
                    <a:pt x="8267" y="4444"/>
                  </a:lnTo>
                  <a:lnTo>
                    <a:pt x="8509" y="4813"/>
                  </a:lnTo>
                  <a:lnTo>
                    <a:pt x="8813" y="5206"/>
                  </a:lnTo>
                  <a:lnTo>
                    <a:pt x="9182" y="5664"/>
                  </a:lnTo>
                  <a:lnTo>
                    <a:pt x="9537" y="6121"/>
                  </a:lnTo>
                  <a:lnTo>
                    <a:pt x="9969" y="6603"/>
                  </a:lnTo>
                  <a:lnTo>
                    <a:pt x="10452" y="7124"/>
                  </a:lnTo>
                  <a:lnTo>
                    <a:pt x="10947" y="7670"/>
                  </a:lnTo>
                  <a:lnTo>
                    <a:pt x="11468" y="8229"/>
                  </a:lnTo>
                  <a:lnTo>
                    <a:pt x="12039" y="8775"/>
                  </a:lnTo>
                  <a:lnTo>
                    <a:pt x="12649" y="9347"/>
                  </a:lnTo>
                  <a:lnTo>
                    <a:pt x="13258" y="9931"/>
                  </a:lnTo>
                  <a:lnTo>
                    <a:pt x="13906" y="10515"/>
                  </a:lnTo>
                  <a:lnTo>
                    <a:pt x="14566" y="11087"/>
                  </a:lnTo>
                  <a:lnTo>
                    <a:pt x="15240" y="11671"/>
                  </a:lnTo>
                  <a:lnTo>
                    <a:pt x="15938" y="12242"/>
                  </a:lnTo>
                  <a:lnTo>
                    <a:pt x="16649" y="12801"/>
                  </a:lnTo>
                  <a:lnTo>
                    <a:pt x="17373" y="13347"/>
                  </a:lnTo>
                  <a:lnTo>
                    <a:pt x="18135" y="13893"/>
                  </a:lnTo>
                  <a:lnTo>
                    <a:pt x="18897" y="14477"/>
                  </a:lnTo>
                  <a:lnTo>
                    <a:pt x="19697" y="15024"/>
                  </a:lnTo>
                  <a:lnTo>
                    <a:pt x="20548" y="15570"/>
                  </a:lnTo>
                  <a:lnTo>
                    <a:pt x="21399" y="16116"/>
                  </a:lnTo>
                  <a:lnTo>
                    <a:pt x="22225" y="16662"/>
                  </a:lnTo>
                  <a:lnTo>
                    <a:pt x="23075" y="17157"/>
                  </a:lnTo>
                  <a:lnTo>
                    <a:pt x="23901" y="17678"/>
                  </a:lnTo>
                  <a:lnTo>
                    <a:pt x="24663" y="18135"/>
                  </a:lnTo>
                  <a:lnTo>
                    <a:pt x="25336" y="18491"/>
                  </a:lnTo>
                  <a:lnTo>
                    <a:pt x="25996" y="18897"/>
                  </a:lnTo>
                  <a:lnTo>
                    <a:pt x="26670" y="19253"/>
                  </a:lnTo>
                  <a:lnTo>
                    <a:pt x="27368" y="19659"/>
                  </a:lnTo>
                  <a:lnTo>
                    <a:pt x="28079" y="20053"/>
                  </a:lnTo>
                  <a:lnTo>
                    <a:pt x="28956" y="20535"/>
                  </a:lnTo>
                  <a:lnTo>
                    <a:pt x="29997" y="21081"/>
                  </a:lnTo>
                  <a:lnTo>
                    <a:pt x="31000" y="21666"/>
                  </a:lnTo>
                  <a:lnTo>
                    <a:pt x="32131" y="22275"/>
                  </a:lnTo>
                  <a:lnTo>
                    <a:pt x="33286" y="22910"/>
                  </a:lnTo>
                  <a:lnTo>
                    <a:pt x="34480" y="23558"/>
                  </a:lnTo>
                  <a:lnTo>
                    <a:pt x="35598" y="24168"/>
                  </a:lnTo>
                  <a:lnTo>
                    <a:pt x="36664" y="24777"/>
                  </a:lnTo>
                  <a:lnTo>
                    <a:pt x="37769" y="25387"/>
                  </a:lnTo>
                  <a:lnTo>
                    <a:pt x="38773" y="25958"/>
                  </a:lnTo>
                  <a:lnTo>
                    <a:pt x="39687" y="26517"/>
                  </a:lnTo>
                  <a:lnTo>
                    <a:pt x="40601" y="27063"/>
                  </a:lnTo>
                  <a:lnTo>
                    <a:pt x="41452" y="27584"/>
                  </a:lnTo>
                  <a:lnTo>
                    <a:pt x="42214" y="28092"/>
                  </a:lnTo>
                  <a:lnTo>
                    <a:pt x="43014" y="28587"/>
                  </a:lnTo>
                  <a:lnTo>
                    <a:pt x="43738" y="29070"/>
                  </a:lnTo>
                  <a:lnTo>
                    <a:pt x="44411" y="29527"/>
                  </a:lnTo>
                  <a:lnTo>
                    <a:pt x="45110" y="30022"/>
                  </a:lnTo>
                  <a:lnTo>
                    <a:pt x="45758" y="30479"/>
                  </a:lnTo>
                  <a:lnTo>
                    <a:pt x="46393" y="30899"/>
                  </a:lnTo>
                  <a:lnTo>
                    <a:pt x="47028" y="31356"/>
                  </a:lnTo>
                  <a:lnTo>
                    <a:pt x="47637" y="31813"/>
                  </a:lnTo>
                  <a:lnTo>
                    <a:pt x="48247" y="32245"/>
                  </a:lnTo>
                  <a:lnTo>
                    <a:pt x="48895" y="32664"/>
                  </a:lnTo>
                  <a:lnTo>
                    <a:pt x="49466" y="33121"/>
                  </a:lnTo>
                  <a:lnTo>
                    <a:pt x="50076" y="33553"/>
                  </a:lnTo>
                  <a:lnTo>
                    <a:pt x="50660" y="33947"/>
                  </a:lnTo>
                  <a:lnTo>
                    <a:pt x="51244" y="34378"/>
                  </a:lnTo>
                  <a:lnTo>
                    <a:pt x="51752" y="34772"/>
                  </a:lnTo>
                  <a:lnTo>
                    <a:pt x="52311" y="35166"/>
                  </a:lnTo>
                  <a:lnTo>
                    <a:pt x="52819" y="35534"/>
                  </a:lnTo>
                  <a:lnTo>
                    <a:pt x="53340" y="35864"/>
                  </a:lnTo>
                  <a:lnTo>
                    <a:pt x="53835" y="36233"/>
                  </a:lnTo>
                  <a:lnTo>
                    <a:pt x="54292" y="36575"/>
                  </a:lnTo>
                  <a:lnTo>
                    <a:pt x="54711" y="36880"/>
                  </a:lnTo>
                  <a:lnTo>
                    <a:pt x="55143" y="37185"/>
                  </a:lnTo>
                  <a:lnTo>
                    <a:pt x="55537" y="37452"/>
                  </a:lnTo>
                  <a:lnTo>
                    <a:pt x="55930" y="37731"/>
                  </a:lnTo>
                  <a:lnTo>
                    <a:pt x="56299" y="37998"/>
                  </a:lnTo>
                  <a:lnTo>
                    <a:pt x="56667" y="38252"/>
                  </a:lnTo>
                  <a:lnTo>
                    <a:pt x="57035" y="38493"/>
                  </a:lnTo>
                  <a:lnTo>
                    <a:pt x="57365" y="38734"/>
                  </a:lnTo>
                  <a:lnTo>
                    <a:pt x="57759" y="39014"/>
                  </a:lnTo>
                  <a:lnTo>
                    <a:pt x="58153" y="39319"/>
                  </a:lnTo>
                  <a:lnTo>
                    <a:pt x="58559" y="39623"/>
                  </a:lnTo>
                  <a:lnTo>
                    <a:pt x="59042" y="39954"/>
                  </a:lnTo>
                  <a:lnTo>
                    <a:pt x="59563" y="40385"/>
                  </a:lnTo>
                  <a:lnTo>
                    <a:pt x="60109" y="40779"/>
                  </a:lnTo>
                  <a:lnTo>
                    <a:pt x="60629" y="41173"/>
                  </a:lnTo>
                  <a:lnTo>
                    <a:pt x="61112" y="41541"/>
                  </a:lnTo>
                  <a:lnTo>
                    <a:pt x="61607" y="41909"/>
                  </a:lnTo>
                  <a:lnTo>
                    <a:pt x="62001" y="42214"/>
                  </a:lnTo>
                  <a:lnTo>
                    <a:pt x="62331" y="42417"/>
                  </a:lnTo>
                  <a:lnTo>
                    <a:pt x="62636" y="42633"/>
                  </a:lnTo>
                  <a:lnTo>
                    <a:pt x="62941" y="42824"/>
                  </a:lnTo>
                  <a:lnTo>
                    <a:pt x="63157" y="42938"/>
                  </a:lnTo>
                  <a:lnTo>
                    <a:pt x="63398" y="43091"/>
                  </a:lnTo>
                  <a:lnTo>
                    <a:pt x="63614" y="43179"/>
                  </a:lnTo>
                  <a:lnTo>
                    <a:pt x="63830" y="43281"/>
                  </a:lnTo>
                  <a:lnTo>
                    <a:pt x="64046" y="43370"/>
                  </a:lnTo>
                  <a:lnTo>
                    <a:pt x="64249" y="43433"/>
                  </a:lnTo>
                  <a:lnTo>
                    <a:pt x="64439" y="43459"/>
                  </a:lnTo>
                  <a:lnTo>
                    <a:pt x="64617" y="43459"/>
                  </a:lnTo>
                  <a:lnTo>
                    <a:pt x="64808" y="43459"/>
                  </a:lnTo>
                  <a:lnTo>
                    <a:pt x="64960" y="43433"/>
                  </a:lnTo>
                  <a:lnTo>
                    <a:pt x="65138" y="43395"/>
                  </a:lnTo>
                  <a:lnTo>
                    <a:pt x="65290" y="43370"/>
                  </a:lnTo>
                  <a:lnTo>
                    <a:pt x="65417" y="43306"/>
                  </a:lnTo>
                  <a:lnTo>
                    <a:pt x="65570" y="43243"/>
                  </a:lnTo>
                  <a:lnTo>
                    <a:pt x="65811" y="43129"/>
                  </a:lnTo>
                  <a:lnTo>
                    <a:pt x="66052" y="43027"/>
                  </a:lnTo>
                  <a:lnTo>
                    <a:pt x="66205" y="42976"/>
                  </a:lnTo>
                  <a:lnTo>
                    <a:pt x="66332" y="42913"/>
                  </a:lnTo>
                  <a:lnTo>
                    <a:pt x="66484" y="42913"/>
                  </a:lnTo>
                  <a:lnTo>
                    <a:pt x="66751" y="42938"/>
                  </a:lnTo>
                  <a:lnTo>
                    <a:pt x="66903" y="42976"/>
                  </a:lnTo>
                  <a:lnTo>
                    <a:pt x="67144" y="43154"/>
                  </a:lnTo>
                  <a:lnTo>
                    <a:pt x="67271" y="43243"/>
                  </a:lnTo>
                  <a:lnTo>
                    <a:pt x="67487" y="43433"/>
                  </a:lnTo>
                  <a:lnTo>
                    <a:pt x="67729" y="43700"/>
                  </a:lnTo>
                  <a:lnTo>
                    <a:pt x="67856" y="43827"/>
                  </a:lnTo>
                  <a:lnTo>
                    <a:pt x="68008" y="43980"/>
                  </a:lnTo>
                  <a:lnTo>
                    <a:pt x="68160" y="44094"/>
                  </a:lnTo>
                  <a:lnTo>
                    <a:pt x="68313" y="44246"/>
                  </a:lnTo>
                  <a:lnTo>
                    <a:pt x="68465" y="44399"/>
                  </a:lnTo>
                  <a:lnTo>
                    <a:pt x="68668" y="44526"/>
                  </a:lnTo>
                  <a:lnTo>
                    <a:pt x="68859" y="44678"/>
                  </a:lnTo>
                  <a:lnTo>
                    <a:pt x="70256" y="45351"/>
                  </a:lnTo>
                  <a:lnTo>
                    <a:pt x="70497" y="45440"/>
                  </a:lnTo>
                  <a:lnTo>
                    <a:pt x="70713" y="45529"/>
                  </a:lnTo>
                  <a:lnTo>
                    <a:pt x="70929" y="45618"/>
                  </a:lnTo>
                  <a:lnTo>
                    <a:pt x="71145" y="45719"/>
                  </a:lnTo>
                  <a:lnTo>
                    <a:pt x="71323" y="45770"/>
                  </a:lnTo>
                  <a:lnTo>
                    <a:pt x="71513" y="45872"/>
                  </a:lnTo>
                  <a:lnTo>
                    <a:pt x="71716" y="46024"/>
                  </a:lnTo>
                  <a:lnTo>
                    <a:pt x="71907" y="46139"/>
                  </a:lnTo>
                  <a:lnTo>
                    <a:pt x="71970" y="46291"/>
                  </a:lnTo>
                  <a:lnTo>
                    <a:pt x="71907" y="46443"/>
                  </a:lnTo>
                  <a:lnTo>
                    <a:pt x="71780" y="46634"/>
                  </a:lnTo>
                  <a:lnTo>
                    <a:pt x="71628" y="46723"/>
                  </a:lnTo>
                  <a:lnTo>
                    <a:pt x="71475" y="46812"/>
                  </a:lnTo>
                  <a:lnTo>
                    <a:pt x="71323" y="46901"/>
                  </a:lnTo>
                  <a:lnTo>
                    <a:pt x="71170" y="46964"/>
                  </a:lnTo>
                  <a:lnTo>
                    <a:pt x="71018" y="47053"/>
                  </a:lnTo>
                  <a:lnTo>
                    <a:pt x="70866" y="47142"/>
                  </a:lnTo>
                  <a:lnTo>
                    <a:pt x="70751" y="47294"/>
                  </a:lnTo>
                  <a:lnTo>
                    <a:pt x="70624" y="47421"/>
                  </a:lnTo>
                  <a:lnTo>
                    <a:pt x="70497" y="47637"/>
                  </a:lnTo>
                  <a:lnTo>
                    <a:pt x="70319" y="47815"/>
                  </a:lnTo>
                  <a:lnTo>
                    <a:pt x="70167" y="47815"/>
                  </a:lnTo>
                  <a:lnTo>
                    <a:pt x="70015" y="47726"/>
                  </a:lnTo>
                  <a:lnTo>
                    <a:pt x="69862" y="47574"/>
                  </a:lnTo>
                  <a:lnTo>
                    <a:pt x="69710" y="47358"/>
                  </a:lnTo>
                  <a:lnTo>
                    <a:pt x="69557" y="47180"/>
                  </a:lnTo>
                  <a:lnTo>
                    <a:pt x="69469" y="47053"/>
                  </a:lnTo>
                  <a:lnTo>
                    <a:pt x="69342" y="46939"/>
                  </a:lnTo>
                  <a:lnTo>
                    <a:pt x="69126" y="46685"/>
                  </a:lnTo>
                  <a:lnTo>
                    <a:pt x="68859" y="46481"/>
                  </a:lnTo>
                  <a:lnTo>
                    <a:pt x="68732" y="46380"/>
                  </a:lnTo>
                  <a:lnTo>
                    <a:pt x="68580" y="46266"/>
                  </a:lnTo>
                  <a:lnTo>
                    <a:pt x="68402" y="46177"/>
                  </a:lnTo>
                  <a:lnTo>
                    <a:pt x="68160" y="46075"/>
                  </a:lnTo>
                  <a:lnTo>
                    <a:pt x="67945" y="45961"/>
                  </a:lnTo>
                  <a:lnTo>
                    <a:pt x="67665" y="45872"/>
                  </a:lnTo>
                  <a:lnTo>
                    <a:pt x="67297" y="45808"/>
                  </a:lnTo>
                  <a:lnTo>
                    <a:pt x="66967" y="45719"/>
                  </a:lnTo>
                  <a:lnTo>
                    <a:pt x="66598" y="45681"/>
                  </a:lnTo>
                  <a:lnTo>
                    <a:pt x="66205" y="45681"/>
                  </a:lnTo>
                  <a:lnTo>
                    <a:pt x="65836" y="45681"/>
                  </a:lnTo>
                  <a:lnTo>
                    <a:pt x="65468" y="45681"/>
                  </a:lnTo>
                  <a:lnTo>
                    <a:pt x="65138" y="45719"/>
                  </a:lnTo>
                  <a:lnTo>
                    <a:pt x="64808" y="45745"/>
                  </a:lnTo>
                  <a:lnTo>
                    <a:pt x="64503" y="45745"/>
                  </a:lnTo>
                  <a:lnTo>
                    <a:pt x="64223" y="45719"/>
                  </a:lnTo>
                  <a:lnTo>
                    <a:pt x="63944" y="45681"/>
                  </a:lnTo>
                  <a:lnTo>
                    <a:pt x="63703" y="45656"/>
                  </a:lnTo>
                  <a:lnTo>
                    <a:pt x="63525" y="45592"/>
                  </a:lnTo>
                  <a:lnTo>
                    <a:pt x="63309" y="45529"/>
                  </a:lnTo>
                  <a:lnTo>
                    <a:pt x="63131" y="4546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12" name="object 440">
              <a:extLst>
                <a:ext uri="{FF2B5EF4-FFF2-40B4-BE49-F238E27FC236}">
                  <a16:creationId xmlns:a16="http://schemas.microsoft.com/office/drawing/2014/main" xmlns="" id="{A7312D04-7D6A-FE3E-F465-B71483F1989E}"/>
                </a:ext>
              </a:extLst>
            </p:cNvPr>
            <p:cNvSpPr/>
            <p:nvPr/>
          </p:nvSpPr>
          <p:spPr>
            <a:xfrm>
              <a:off x="5867191" y="6906155"/>
              <a:ext cx="45720" cy="65405"/>
            </a:xfrm>
            <a:custGeom>
              <a:avLst/>
              <a:gdLst/>
              <a:ahLst/>
              <a:cxnLst/>
              <a:rect l="l" t="t" r="r" b="b"/>
              <a:pathLst>
                <a:path w="45720" h="65404">
                  <a:moveTo>
                    <a:pt x="27152" y="56667"/>
                  </a:moveTo>
                  <a:lnTo>
                    <a:pt x="26542" y="52374"/>
                  </a:lnTo>
                  <a:lnTo>
                    <a:pt x="26542" y="51663"/>
                  </a:lnTo>
                  <a:lnTo>
                    <a:pt x="26517" y="50965"/>
                  </a:lnTo>
                  <a:lnTo>
                    <a:pt x="26517" y="50266"/>
                  </a:lnTo>
                  <a:lnTo>
                    <a:pt x="26542" y="49593"/>
                  </a:lnTo>
                  <a:lnTo>
                    <a:pt x="26568" y="48958"/>
                  </a:lnTo>
                  <a:lnTo>
                    <a:pt x="26606" y="48310"/>
                  </a:lnTo>
                  <a:lnTo>
                    <a:pt x="26669" y="47739"/>
                  </a:lnTo>
                  <a:lnTo>
                    <a:pt x="26695" y="47155"/>
                  </a:lnTo>
                  <a:lnTo>
                    <a:pt x="26758" y="46608"/>
                  </a:lnTo>
                  <a:lnTo>
                    <a:pt x="26784" y="46126"/>
                  </a:lnTo>
                  <a:lnTo>
                    <a:pt x="26847" y="45631"/>
                  </a:lnTo>
                  <a:lnTo>
                    <a:pt x="26911" y="45173"/>
                  </a:lnTo>
                  <a:lnTo>
                    <a:pt x="26936" y="44780"/>
                  </a:lnTo>
                  <a:lnTo>
                    <a:pt x="26974" y="44386"/>
                  </a:lnTo>
                  <a:lnTo>
                    <a:pt x="27000" y="43992"/>
                  </a:lnTo>
                  <a:lnTo>
                    <a:pt x="27025" y="43687"/>
                  </a:lnTo>
                  <a:lnTo>
                    <a:pt x="27063" y="43345"/>
                  </a:lnTo>
                  <a:lnTo>
                    <a:pt x="27063" y="43040"/>
                  </a:lnTo>
                  <a:lnTo>
                    <a:pt x="27025" y="42773"/>
                  </a:lnTo>
                  <a:lnTo>
                    <a:pt x="27000" y="42519"/>
                  </a:lnTo>
                  <a:lnTo>
                    <a:pt x="26974" y="42278"/>
                  </a:lnTo>
                  <a:lnTo>
                    <a:pt x="26542" y="41338"/>
                  </a:lnTo>
                  <a:lnTo>
                    <a:pt x="26415" y="41147"/>
                  </a:lnTo>
                  <a:lnTo>
                    <a:pt x="26263" y="40995"/>
                  </a:lnTo>
                  <a:lnTo>
                    <a:pt x="26111" y="40817"/>
                  </a:lnTo>
                  <a:lnTo>
                    <a:pt x="25958" y="40639"/>
                  </a:lnTo>
                  <a:lnTo>
                    <a:pt x="25755" y="40449"/>
                  </a:lnTo>
                  <a:lnTo>
                    <a:pt x="25565" y="40271"/>
                  </a:lnTo>
                  <a:lnTo>
                    <a:pt x="25298" y="40055"/>
                  </a:lnTo>
                  <a:lnTo>
                    <a:pt x="24993" y="39776"/>
                  </a:lnTo>
                  <a:lnTo>
                    <a:pt x="24688" y="39535"/>
                  </a:lnTo>
                  <a:lnTo>
                    <a:pt x="24282" y="39230"/>
                  </a:lnTo>
                  <a:lnTo>
                    <a:pt x="23799" y="38925"/>
                  </a:lnTo>
                  <a:lnTo>
                    <a:pt x="23317" y="38595"/>
                  </a:lnTo>
                  <a:lnTo>
                    <a:pt x="20840" y="37287"/>
                  </a:lnTo>
                  <a:lnTo>
                    <a:pt x="20383" y="37071"/>
                  </a:lnTo>
                  <a:lnTo>
                    <a:pt x="19926" y="36880"/>
                  </a:lnTo>
                  <a:lnTo>
                    <a:pt x="19443" y="36677"/>
                  </a:lnTo>
                  <a:lnTo>
                    <a:pt x="18948" y="36487"/>
                  </a:lnTo>
                  <a:lnTo>
                    <a:pt x="18465" y="36309"/>
                  </a:lnTo>
                  <a:lnTo>
                    <a:pt x="17983" y="36118"/>
                  </a:lnTo>
                  <a:lnTo>
                    <a:pt x="17487" y="35940"/>
                  </a:lnTo>
                  <a:lnTo>
                    <a:pt x="17005" y="35788"/>
                  </a:lnTo>
                  <a:lnTo>
                    <a:pt x="16548" y="35636"/>
                  </a:lnTo>
                  <a:lnTo>
                    <a:pt x="16090" y="35458"/>
                  </a:lnTo>
                  <a:lnTo>
                    <a:pt x="15659" y="35331"/>
                  </a:lnTo>
                  <a:lnTo>
                    <a:pt x="15239" y="35178"/>
                  </a:lnTo>
                  <a:lnTo>
                    <a:pt x="14808" y="35051"/>
                  </a:lnTo>
                  <a:lnTo>
                    <a:pt x="14376" y="34937"/>
                  </a:lnTo>
                  <a:lnTo>
                    <a:pt x="13957" y="34810"/>
                  </a:lnTo>
                  <a:lnTo>
                    <a:pt x="13563" y="34696"/>
                  </a:lnTo>
                  <a:lnTo>
                    <a:pt x="13157" y="34569"/>
                  </a:lnTo>
                  <a:lnTo>
                    <a:pt x="12763" y="34442"/>
                  </a:lnTo>
                  <a:lnTo>
                    <a:pt x="12369" y="34353"/>
                  </a:lnTo>
                  <a:lnTo>
                    <a:pt x="11937" y="34239"/>
                  </a:lnTo>
                  <a:lnTo>
                    <a:pt x="11544" y="34112"/>
                  </a:lnTo>
                  <a:lnTo>
                    <a:pt x="11150" y="33985"/>
                  </a:lnTo>
                  <a:lnTo>
                    <a:pt x="10718" y="33870"/>
                  </a:lnTo>
                  <a:lnTo>
                    <a:pt x="10299" y="33743"/>
                  </a:lnTo>
                  <a:lnTo>
                    <a:pt x="9867" y="33629"/>
                  </a:lnTo>
                  <a:lnTo>
                    <a:pt x="9448" y="33477"/>
                  </a:lnTo>
                  <a:lnTo>
                    <a:pt x="9016" y="33324"/>
                  </a:lnTo>
                  <a:lnTo>
                    <a:pt x="8559" y="33172"/>
                  </a:lnTo>
                  <a:lnTo>
                    <a:pt x="8127" y="32981"/>
                  </a:lnTo>
                  <a:lnTo>
                    <a:pt x="7670" y="32804"/>
                  </a:lnTo>
                  <a:lnTo>
                    <a:pt x="7251" y="32588"/>
                  </a:lnTo>
                  <a:lnTo>
                    <a:pt x="6794" y="32346"/>
                  </a:lnTo>
                  <a:lnTo>
                    <a:pt x="6337" y="32105"/>
                  </a:lnTo>
                  <a:lnTo>
                    <a:pt x="5880" y="31826"/>
                  </a:lnTo>
                  <a:lnTo>
                    <a:pt x="5448" y="31521"/>
                  </a:lnTo>
                  <a:lnTo>
                    <a:pt x="4991" y="31153"/>
                  </a:lnTo>
                  <a:lnTo>
                    <a:pt x="4533" y="30822"/>
                  </a:lnTo>
                  <a:lnTo>
                    <a:pt x="1828" y="28168"/>
                  </a:lnTo>
                  <a:lnTo>
                    <a:pt x="1523" y="27838"/>
                  </a:lnTo>
                  <a:lnTo>
                    <a:pt x="1244" y="27495"/>
                  </a:lnTo>
                  <a:lnTo>
                    <a:pt x="1003" y="27190"/>
                  </a:lnTo>
                  <a:lnTo>
                    <a:pt x="787" y="26923"/>
                  </a:lnTo>
                  <a:lnTo>
                    <a:pt x="609" y="26669"/>
                  </a:lnTo>
                  <a:lnTo>
                    <a:pt x="457" y="26428"/>
                  </a:lnTo>
                  <a:lnTo>
                    <a:pt x="330" y="26250"/>
                  </a:lnTo>
                  <a:lnTo>
                    <a:pt x="241" y="26034"/>
                  </a:lnTo>
                  <a:lnTo>
                    <a:pt x="152" y="25882"/>
                  </a:lnTo>
                  <a:lnTo>
                    <a:pt x="88" y="25730"/>
                  </a:lnTo>
                  <a:lnTo>
                    <a:pt x="50" y="25577"/>
                  </a:lnTo>
                  <a:lnTo>
                    <a:pt x="25" y="25450"/>
                  </a:lnTo>
                  <a:lnTo>
                    <a:pt x="0" y="24993"/>
                  </a:lnTo>
                  <a:lnTo>
                    <a:pt x="25" y="24790"/>
                  </a:lnTo>
                  <a:lnTo>
                    <a:pt x="50" y="24663"/>
                  </a:lnTo>
                  <a:lnTo>
                    <a:pt x="88" y="24536"/>
                  </a:lnTo>
                  <a:lnTo>
                    <a:pt x="177" y="24358"/>
                  </a:lnTo>
                  <a:lnTo>
                    <a:pt x="203" y="24231"/>
                  </a:lnTo>
                  <a:lnTo>
                    <a:pt x="266" y="24053"/>
                  </a:lnTo>
                  <a:lnTo>
                    <a:pt x="355" y="23901"/>
                  </a:lnTo>
                  <a:lnTo>
                    <a:pt x="419" y="23685"/>
                  </a:lnTo>
                  <a:lnTo>
                    <a:pt x="507" y="23533"/>
                  </a:lnTo>
                  <a:lnTo>
                    <a:pt x="571" y="23380"/>
                  </a:lnTo>
                  <a:lnTo>
                    <a:pt x="723" y="23228"/>
                  </a:lnTo>
                  <a:lnTo>
                    <a:pt x="876" y="23418"/>
                  </a:lnTo>
                  <a:lnTo>
                    <a:pt x="965" y="23596"/>
                  </a:lnTo>
                  <a:lnTo>
                    <a:pt x="1028" y="23723"/>
                  </a:lnTo>
                  <a:lnTo>
                    <a:pt x="1117" y="23926"/>
                  </a:lnTo>
                  <a:lnTo>
                    <a:pt x="1219" y="24117"/>
                  </a:lnTo>
                  <a:lnTo>
                    <a:pt x="1371" y="24358"/>
                  </a:lnTo>
                  <a:lnTo>
                    <a:pt x="2031" y="25145"/>
                  </a:lnTo>
                  <a:lnTo>
                    <a:pt x="2184" y="25336"/>
                  </a:lnTo>
                  <a:lnTo>
                    <a:pt x="2374" y="25514"/>
                  </a:lnTo>
                  <a:lnTo>
                    <a:pt x="2527" y="25666"/>
                  </a:lnTo>
                  <a:lnTo>
                    <a:pt x="2679" y="25857"/>
                  </a:lnTo>
                  <a:lnTo>
                    <a:pt x="2857" y="26009"/>
                  </a:lnTo>
                  <a:lnTo>
                    <a:pt x="3073" y="26212"/>
                  </a:lnTo>
                  <a:lnTo>
                    <a:pt x="3251" y="26403"/>
                  </a:lnTo>
                  <a:lnTo>
                    <a:pt x="3530" y="26644"/>
                  </a:lnTo>
                  <a:lnTo>
                    <a:pt x="3860" y="26949"/>
                  </a:lnTo>
                  <a:lnTo>
                    <a:pt x="4203" y="27254"/>
                  </a:lnTo>
                  <a:lnTo>
                    <a:pt x="4597" y="27584"/>
                  </a:lnTo>
                  <a:lnTo>
                    <a:pt x="5029" y="27990"/>
                  </a:lnTo>
                  <a:lnTo>
                    <a:pt x="5486" y="28346"/>
                  </a:lnTo>
                  <a:lnTo>
                    <a:pt x="5943" y="28714"/>
                  </a:lnTo>
                  <a:lnTo>
                    <a:pt x="6400" y="29057"/>
                  </a:lnTo>
                  <a:lnTo>
                    <a:pt x="6857" y="29413"/>
                  </a:lnTo>
                  <a:lnTo>
                    <a:pt x="7315" y="29717"/>
                  </a:lnTo>
                  <a:lnTo>
                    <a:pt x="7772" y="29997"/>
                  </a:lnTo>
                  <a:lnTo>
                    <a:pt x="8191" y="30276"/>
                  </a:lnTo>
                  <a:lnTo>
                    <a:pt x="8623" y="30518"/>
                  </a:lnTo>
                  <a:lnTo>
                    <a:pt x="9016" y="30695"/>
                  </a:lnTo>
                  <a:lnTo>
                    <a:pt x="9410" y="30848"/>
                  </a:lnTo>
                  <a:lnTo>
                    <a:pt x="9804" y="31000"/>
                  </a:lnTo>
                  <a:lnTo>
                    <a:pt x="10172" y="31089"/>
                  </a:lnTo>
                  <a:lnTo>
                    <a:pt x="10540" y="31216"/>
                  </a:lnTo>
                  <a:lnTo>
                    <a:pt x="10934" y="31305"/>
                  </a:lnTo>
                  <a:lnTo>
                    <a:pt x="11302" y="31368"/>
                  </a:lnTo>
                  <a:lnTo>
                    <a:pt x="11696" y="31457"/>
                  </a:lnTo>
                  <a:lnTo>
                    <a:pt x="12128" y="31521"/>
                  </a:lnTo>
                  <a:lnTo>
                    <a:pt x="12649" y="31610"/>
                  </a:lnTo>
                  <a:lnTo>
                    <a:pt x="13157" y="31699"/>
                  </a:lnTo>
                  <a:lnTo>
                    <a:pt x="13830" y="31851"/>
                  </a:lnTo>
                  <a:lnTo>
                    <a:pt x="14655" y="32067"/>
                  </a:lnTo>
                  <a:lnTo>
                    <a:pt x="15506" y="32283"/>
                  </a:lnTo>
                  <a:lnTo>
                    <a:pt x="19773" y="33781"/>
                  </a:lnTo>
                  <a:lnTo>
                    <a:pt x="20472" y="34048"/>
                  </a:lnTo>
                  <a:lnTo>
                    <a:pt x="21081" y="34328"/>
                  </a:lnTo>
                  <a:lnTo>
                    <a:pt x="21640" y="34569"/>
                  </a:lnTo>
                  <a:lnTo>
                    <a:pt x="22186" y="34810"/>
                  </a:lnTo>
                  <a:lnTo>
                    <a:pt x="22707" y="35051"/>
                  </a:lnTo>
                  <a:lnTo>
                    <a:pt x="23190" y="35267"/>
                  </a:lnTo>
                  <a:lnTo>
                    <a:pt x="23710" y="35509"/>
                  </a:lnTo>
                  <a:lnTo>
                    <a:pt x="24168" y="35763"/>
                  </a:lnTo>
                  <a:lnTo>
                    <a:pt x="24625" y="35966"/>
                  </a:lnTo>
                  <a:lnTo>
                    <a:pt x="25044" y="36182"/>
                  </a:lnTo>
                  <a:lnTo>
                    <a:pt x="25450" y="36398"/>
                  </a:lnTo>
                  <a:lnTo>
                    <a:pt x="25780" y="36575"/>
                  </a:lnTo>
                  <a:lnTo>
                    <a:pt x="26149" y="36766"/>
                  </a:lnTo>
                  <a:lnTo>
                    <a:pt x="26454" y="36918"/>
                  </a:lnTo>
                  <a:lnTo>
                    <a:pt x="26695" y="37007"/>
                  </a:lnTo>
                  <a:lnTo>
                    <a:pt x="26974" y="37134"/>
                  </a:lnTo>
                  <a:lnTo>
                    <a:pt x="27177" y="37223"/>
                  </a:lnTo>
                  <a:lnTo>
                    <a:pt x="27368" y="37249"/>
                  </a:lnTo>
                  <a:lnTo>
                    <a:pt x="27584" y="37287"/>
                  </a:lnTo>
                  <a:lnTo>
                    <a:pt x="27736" y="37249"/>
                  </a:lnTo>
                  <a:lnTo>
                    <a:pt x="27978" y="37071"/>
                  </a:lnTo>
                  <a:lnTo>
                    <a:pt x="28066" y="36918"/>
                  </a:lnTo>
                  <a:lnTo>
                    <a:pt x="28130" y="36677"/>
                  </a:lnTo>
                  <a:lnTo>
                    <a:pt x="28193" y="36461"/>
                  </a:lnTo>
                  <a:lnTo>
                    <a:pt x="28219" y="36156"/>
                  </a:lnTo>
                  <a:lnTo>
                    <a:pt x="28244" y="35788"/>
                  </a:lnTo>
                  <a:lnTo>
                    <a:pt x="28282" y="35420"/>
                  </a:lnTo>
                  <a:lnTo>
                    <a:pt x="28282" y="35026"/>
                  </a:lnTo>
                  <a:lnTo>
                    <a:pt x="28282" y="34569"/>
                  </a:lnTo>
                  <a:lnTo>
                    <a:pt x="28282" y="34112"/>
                  </a:lnTo>
                  <a:lnTo>
                    <a:pt x="28282" y="33654"/>
                  </a:lnTo>
                  <a:lnTo>
                    <a:pt x="28244" y="33172"/>
                  </a:lnTo>
                  <a:lnTo>
                    <a:pt x="28244" y="32715"/>
                  </a:lnTo>
                  <a:lnTo>
                    <a:pt x="28219" y="32219"/>
                  </a:lnTo>
                  <a:lnTo>
                    <a:pt x="28219" y="31737"/>
                  </a:lnTo>
                  <a:lnTo>
                    <a:pt x="28219" y="30365"/>
                  </a:lnTo>
                  <a:lnTo>
                    <a:pt x="28193" y="29908"/>
                  </a:lnTo>
                  <a:lnTo>
                    <a:pt x="28193" y="29476"/>
                  </a:lnTo>
                  <a:lnTo>
                    <a:pt x="28193" y="29057"/>
                  </a:lnTo>
                  <a:lnTo>
                    <a:pt x="28193" y="28625"/>
                  </a:lnTo>
                  <a:lnTo>
                    <a:pt x="28155" y="28193"/>
                  </a:lnTo>
                  <a:lnTo>
                    <a:pt x="28130" y="27774"/>
                  </a:lnTo>
                  <a:lnTo>
                    <a:pt x="28092" y="27381"/>
                  </a:lnTo>
                  <a:lnTo>
                    <a:pt x="28066" y="26949"/>
                  </a:lnTo>
                  <a:lnTo>
                    <a:pt x="28003" y="26555"/>
                  </a:lnTo>
                  <a:lnTo>
                    <a:pt x="27939" y="26161"/>
                  </a:lnTo>
                  <a:lnTo>
                    <a:pt x="27889" y="25755"/>
                  </a:lnTo>
                  <a:lnTo>
                    <a:pt x="27787" y="25361"/>
                  </a:lnTo>
                  <a:lnTo>
                    <a:pt x="27698" y="24968"/>
                  </a:lnTo>
                  <a:lnTo>
                    <a:pt x="27584" y="24574"/>
                  </a:lnTo>
                  <a:lnTo>
                    <a:pt x="27482" y="24206"/>
                  </a:lnTo>
                  <a:lnTo>
                    <a:pt x="27393" y="23837"/>
                  </a:lnTo>
                  <a:lnTo>
                    <a:pt x="27304" y="23507"/>
                  </a:lnTo>
                  <a:lnTo>
                    <a:pt x="27216" y="23202"/>
                  </a:lnTo>
                  <a:lnTo>
                    <a:pt x="27127" y="22859"/>
                  </a:lnTo>
                  <a:lnTo>
                    <a:pt x="27025" y="22555"/>
                  </a:lnTo>
                  <a:lnTo>
                    <a:pt x="26974" y="22288"/>
                  </a:lnTo>
                  <a:lnTo>
                    <a:pt x="26911" y="22009"/>
                  </a:lnTo>
                  <a:lnTo>
                    <a:pt x="26873" y="21793"/>
                  </a:lnTo>
                  <a:lnTo>
                    <a:pt x="26847" y="21589"/>
                  </a:lnTo>
                  <a:lnTo>
                    <a:pt x="26822" y="21374"/>
                  </a:lnTo>
                  <a:lnTo>
                    <a:pt x="26822" y="21183"/>
                  </a:lnTo>
                  <a:lnTo>
                    <a:pt x="26822" y="21031"/>
                  </a:lnTo>
                  <a:lnTo>
                    <a:pt x="26822" y="20878"/>
                  </a:lnTo>
                  <a:lnTo>
                    <a:pt x="26847" y="20726"/>
                  </a:lnTo>
                  <a:lnTo>
                    <a:pt x="26911" y="20523"/>
                  </a:lnTo>
                  <a:lnTo>
                    <a:pt x="27000" y="20332"/>
                  </a:lnTo>
                  <a:lnTo>
                    <a:pt x="27127" y="20180"/>
                  </a:lnTo>
                  <a:lnTo>
                    <a:pt x="27279" y="20065"/>
                  </a:lnTo>
                  <a:lnTo>
                    <a:pt x="27520" y="20027"/>
                  </a:lnTo>
                  <a:lnTo>
                    <a:pt x="27762" y="20065"/>
                  </a:lnTo>
                  <a:lnTo>
                    <a:pt x="27914" y="20116"/>
                  </a:lnTo>
                  <a:lnTo>
                    <a:pt x="28066" y="20180"/>
                  </a:lnTo>
                  <a:lnTo>
                    <a:pt x="28346" y="20370"/>
                  </a:lnTo>
                  <a:lnTo>
                    <a:pt x="28613" y="20612"/>
                  </a:lnTo>
                  <a:lnTo>
                    <a:pt x="28765" y="20726"/>
                  </a:lnTo>
                  <a:lnTo>
                    <a:pt x="28917" y="20853"/>
                  </a:lnTo>
                  <a:lnTo>
                    <a:pt x="29108" y="21031"/>
                  </a:lnTo>
                  <a:lnTo>
                    <a:pt x="29311" y="21221"/>
                  </a:lnTo>
                  <a:lnTo>
                    <a:pt x="29527" y="21399"/>
                  </a:lnTo>
                  <a:lnTo>
                    <a:pt x="30784" y="22529"/>
                  </a:lnTo>
                  <a:lnTo>
                    <a:pt x="30987" y="22745"/>
                  </a:lnTo>
                  <a:lnTo>
                    <a:pt x="31203" y="22898"/>
                  </a:lnTo>
                  <a:lnTo>
                    <a:pt x="31394" y="23012"/>
                  </a:lnTo>
                  <a:lnTo>
                    <a:pt x="31572" y="23139"/>
                  </a:lnTo>
                  <a:lnTo>
                    <a:pt x="31724" y="23266"/>
                  </a:lnTo>
                  <a:lnTo>
                    <a:pt x="31902" y="23355"/>
                  </a:lnTo>
                  <a:lnTo>
                    <a:pt x="32092" y="23444"/>
                  </a:lnTo>
                  <a:lnTo>
                    <a:pt x="32270" y="23533"/>
                  </a:lnTo>
                  <a:lnTo>
                    <a:pt x="32423" y="23596"/>
                  </a:lnTo>
                  <a:lnTo>
                    <a:pt x="32613" y="23660"/>
                  </a:lnTo>
                  <a:lnTo>
                    <a:pt x="32765" y="23685"/>
                  </a:lnTo>
                  <a:lnTo>
                    <a:pt x="32918" y="23723"/>
                  </a:lnTo>
                  <a:lnTo>
                    <a:pt x="33070" y="23748"/>
                  </a:lnTo>
                  <a:lnTo>
                    <a:pt x="33223" y="23774"/>
                  </a:lnTo>
                  <a:lnTo>
                    <a:pt x="33375" y="23774"/>
                  </a:lnTo>
                  <a:lnTo>
                    <a:pt x="33527" y="23774"/>
                  </a:lnTo>
                  <a:lnTo>
                    <a:pt x="33769" y="23812"/>
                  </a:lnTo>
                  <a:lnTo>
                    <a:pt x="34010" y="23837"/>
                  </a:lnTo>
                  <a:lnTo>
                    <a:pt x="34188" y="23901"/>
                  </a:lnTo>
                  <a:lnTo>
                    <a:pt x="34340" y="23964"/>
                  </a:lnTo>
                  <a:lnTo>
                    <a:pt x="34493" y="24053"/>
                  </a:lnTo>
                  <a:lnTo>
                    <a:pt x="34620" y="24117"/>
                  </a:lnTo>
                  <a:lnTo>
                    <a:pt x="34772" y="24180"/>
                  </a:lnTo>
                  <a:lnTo>
                    <a:pt x="34988" y="24231"/>
                  </a:lnTo>
                  <a:lnTo>
                    <a:pt x="35204" y="24231"/>
                  </a:lnTo>
                  <a:lnTo>
                    <a:pt x="35471" y="24117"/>
                  </a:lnTo>
                  <a:lnTo>
                    <a:pt x="35661" y="23990"/>
                  </a:lnTo>
                  <a:lnTo>
                    <a:pt x="35813" y="23774"/>
                  </a:lnTo>
                  <a:lnTo>
                    <a:pt x="35991" y="23571"/>
                  </a:lnTo>
                  <a:lnTo>
                    <a:pt x="36626" y="22072"/>
                  </a:lnTo>
                  <a:lnTo>
                    <a:pt x="36728" y="21742"/>
                  </a:lnTo>
                  <a:lnTo>
                    <a:pt x="36817" y="21437"/>
                  </a:lnTo>
                  <a:lnTo>
                    <a:pt x="36880" y="21132"/>
                  </a:lnTo>
                  <a:lnTo>
                    <a:pt x="36931" y="20827"/>
                  </a:lnTo>
                  <a:lnTo>
                    <a:pt x="36995" y="20485"/>
                  </a:lnTo>
                  <a:lnTo>
                    <a:pt x="37058" y="20154"/>
                  </a:lnTo>
                  <a:lnTo>
                    <a:pt x="37083" y="19786"/>
                  </a:lnTo>
                  <a:lnTo>
                    <a:pt x="37147" y="19418"/>
                  </a:lnTo>
                  <a:lnTo>
                    <a:pt x="37210" y="19024"/>
                  </a:lnTo>
                  <a:lnTo>
                    <a:pt x="37274" y="18656"/>
                  </a:lnTo>
                  <a:lnTo>
                    <a:pt x="37337" y="18287"/>
                  </a:lnTo>
                  <a:lnTo>
                    <a:pt x="37363" y="17894"/>
                  </a:lnTo>
                  <a:lnTo>
                    <a:pt x="37426" y="17525"/>
                  </a:lnTo>
                  <a:lnTo>
                    <a:pt x="37490" y="17170"/>
                  </a:lnTo>
                  <a:lnTo>
                    <a:pt x="37541" y="16827"/>
                  </a:lnTo>
                  <a:lnTo>
                    <a:pt x="37884" y="15278"/>
                  </a:lnTo>
                  <a:lnTo>
                    <a:pt x="37947" y="15036"/>
                  </a:lnTo>
                  <a:lnTo>
                    <a:pt x="38036" y="14757"/>
                  </a:lnTo>
                  <a:lnTo>
                    <a:pt x="38125" y="14516"/>
                  </a:lnTo>
                  <a:lnTo>
                    <a:pt x="38188" y="14274"/>
                  </a:lnTo>
                  <a:lnTo>
                    <a:pt x="38277" y="14020"/>
                  </a:lnTo>
                  <a:lnTo>
                    <a:pt x="38366" y="13779"/>
                  </a:lnTo>
                  <a:lnTo>
                    <a:pt x="38493" y="13512"/>
                  </a:lnTo>
                  <a:lnTo>
                    <a:pt x="38582" y="13258"/>
                  </a:lnTo>
                  <a:lnTo>
                    <a:pt x="38709" y="13017"/>
                  </a:lnTo>
                  <a:lnTo>
                    <a:pt x="38823" y="12750"/>
                  </a:lnTo>
                  <a:lnTo>
                    <a:pt x="38912" y="12471"/>
                  </a:lnTo>
                  <a:lnTo>
                    <a:pt x="39039" y="12191"/>
                  </a:lnTo>
                  <a:lnTo>
                    <a:pt x="39192" y="11887"/>
                  </a:lnTo>
                  <a:lnTo>
                    <a:pt x="39319" y="11595"/>
                  </a:lnTo>
                  <a:lnTo>
                    <a:pt x="39433" y="11277"/>
                  </a:lnTo>
                  <a:lnTo>
                    <a:pt x="39585" y="10921"/>
                  </a:lnTo>
                  <a:lnTo>
                    <a:pt x="39738" y="10579"/>
                  </a:lnTo>
                  <a:lnTo>
                    <a:pt x="39890" y="10210"/>
                  </a:lnTo>
                  <a:lnTo>
                    <a:pt x="40043" y="9791"/>
                  </a:lnTo>
                  <a:lnTo>
                    <a:pt x="40195" y="9397"/>
                  </a:lnTo>
                  <a:lnTo>
                    <a:pt x="40347" y="8940"/>
                  </a:lnTo>
                  <a:lnTo>
                    <a:pt x="40538" y="8445"/>
                  </a:lnTo>
                  <a:lnTo>
                    <a:pt x="40690" y="7962"/>
                  </a:lnTo>
                  <a:lnTo>
                    <a:pt x="40868" y="7442"/>
                  </a:lnTo>
                  <a:lnTo>
                    <a:pt x="41046" y="6921"/>
                  </a:lnTo>
                  <a:lnTo>
                    <a:pt x="41236" y="6400"/>
                  </a:lnTo>
                  <a:lnTo>
                    <a:pt x="41414" y="5854"/>
                  </a:lnTo>
                  <a:lnTo>
                    <a:pt x="41605" y="5333"/>
                  </a:lnTo>
                  <a:lnTo>
                    <a:pt x="41782" y="4825"/>
                  </a:lnTo>
                  <a:lnTo>
                    <a:pt x="41998" y="4330"/>
                  </a:lnTo>
                  <a:lnTo>
                    <a:pt x="42176" y="3873"/>
                  </a:lnTo>
                  <a:lnTo>
                    <a:pt x="42392" y="3390"/>
                  </a:lnTo>
                  <a:lnTo>
                    <a:pt x="42608" y="2959"/>
                  </a:lnTo>
                  <a:lnTo>
                    <a:pt x="42824" y="2590"/>
                  </a:lnTo>
                  <a:lnTo>
                    <a:pt x="43027" y="2235"/>
                  </a:lnTo>
                  <a:lnTo>
                    <a:pt x="43243" y="1892"/>
                  </a:lnTo>
                  <a:lnTo>
                    <a:pt x="43459" y="1650"/>
                  </a:lnTo>
                  <a:lnTo>
                    <a:pt x="43675" y="1371"/>
                  </a:lnTo>
                  <a:lnTo>
                    <a:pt x="43853" y="1130"/>
                  </a:lnTo>
                  <a:lnTo>
                    <a:pt x="44068" y="952"/>
                  </a:lnTo>
                  <a:lnTo>
                    <a:pt x="44246" y="761"/>
                  </a:lnTo>
                  <a:lnTo>
                    <a:pt x="44437" y="609"/>
                  </a:lnTo>
                  <a:lnTo>
                    <a:pt x="44589" y="495"/>
                  </a:lnTo>
                  <a:lnTo>
                    <a:pt x="44742" y="368"/>
                  </a:lnTo>
                  <a:lnTo>
                    <a:pt x="44894" y="253"/>
                  </a:lnTo>
                  <a:lnTo>
                    <a:pt x="45110" y="126"/>
                  </a:lnTo>
                  <a:lnTo>
                    <a:pt x="45262" y="38"/>
                  </a:lnTo>
                  <a:lnTo>
                    <a:pt x="45351" y="190"/>
                  </a:lnTo>
                  <a:lnTo>
                    <a:pt x="45288" y="342"/>
                  </a:lnTo>
                  <a:lnTo>
                    <a:pt x="45224" y="520"/>
                  </a:lnTo>
                  <a:lnTo>
                    <a:pt x="45135" y="736"/>
                  </a:lnTo>
                  <a:lnTo>
                    <a:pt x="45046" y="952"/>
                  </a:lnTo>
                  <a:lnTo>
                    <a:pt x="44919" y="1219"/>
                  </a:lnTo>
                  <a:lnTo>
                    <a:pt x="44830" y="1498"/>
                  </a:lnTo>
                  <a:lnTo>
                    <a:pt x="44653" y="1892"/>
                  </a:lnTo>
                  <a:lnTo>
                    <a:pt x="44437" y="2412"/>
                  </a:lnTo>
                  <a:lnTo>
                    <a:pt x="44221" y="2933"/>
                  </a:lnTo>
                  <a:lnTo>
                    <a:pt x="44005" y="3505"/>
                  </a:lnTo>
                  <a:lnTo>
                    <a:pt x="43738" y="4152"/>
                  </a:lnTo>
                  <a:lnTo>
                    <a:pt x="43484" y="4787"/>
                  </a:lnTo>
                  <a:lnTo>
                    <a:pt x="43281" y="5333"/>
                  </a:lnTo>
                  <a:lnTo>
                    <a:pt x="43091" y="5791"/>
                  </a:lnTo>
                  <a:lnTo>
                    <a:pt x="42913" y="6286"/>
                  </a:lnTo>
                  <a:lnTo>
                    <a:pt x="42760" y="6705"/>
                  </a:lnTo>
                  <a:lnTo>
                    <a:pt x="42633" y="7111"/>
                  </a:lnTo>
                  <a:lnTo>
                    <a:pt x="42481" y="7467"/>
                  </a:lnTo>
                  <a:lnTo>
                    <a:pt x="42367" y="7835"/>
                  </a:lnTo>
                  <a:lnTo>
                    <a:pt x="42240" y="8229"/>
                  </a:lnTo>
                  <a:lnTo>
                    <a:pt x="42113" y="8597"/>
                  </a:lnTo>
                  <a:lnTo>
                    <a:pt x="41998" y="8991"/>
                  </a:lnTo>
                  <a:lnTo>
                    <a:pt x="41871" y="9423"/>
                  </a:lnTo>
                  <a:lnTo>
                    <a:pt x="41719" y="9880"/>
                  </a:lnTo>
                  <a:lnTo>
                    <a:pt x="41605" y="10363"/>
                  </a:lnTo>
                  <a:lnTo>
                    <a:pt x="41452" y="10858"/>
                  </a:lnTo>
                  <a:lnTo>
                    <a:pt x="41325" y="11379"/>
                  </a:lnTo>
                  <a:lnTo>
                    <a:pt x="41198" y="11836"/>
                  </a:lnTo>
                  <a:lnTo>
                    <a:pt x="41084" y="12255"/>
                  </a:lnTo>
                  <a:lnTo>
                    <a:pt x="40957" y="12712"/>
                  </a:lnTo>
                  <a:lnTo>
                    <a:pt x="40843" y="13106"/>
                  </a:lnTo>
                  <a:lnTo>
                    <a:pt x="40741" y="13449"/>
                  </a:lnTo>
                  <a:lnTo>
                    <a:pt x="40627" y="13817"/>
                  </a:lnTo>
                  <a:lnTo>
                    <a:pt x="40538" y="14173"/>
                  </a:lnTo>
                  <a:lnTo>
                    <a:pt x="40411" y="14541"/>
                  </a:lnTo>
                  <a:lnTo>
                    <a:pt x="40322" y="14884"/>
                  </a:lnTo>
                  <a:lnTo>
                    <a:pt x="40195" y="15239"/>
                  </a:lnTo>
                  <a:lnTo>
                    <a:pt x="40106" y="15608"/>
                  </a:lnTo>
                  <a:lnTo>
                    <a:pt x="40017" y="15976"/>
                  </a:lnTo>
                  <a:lnTo>
                    <a:pt x="39928" y="16344"/>
                  </a:lnTo>
                  <a:lnTo>
                    <a:pt x="39865" y="16713"/>
                  </a:lnTo>
                  <a:lnTo>
                    <a:pt x="39801" y="17068"/>
                  </a:lnTo>
                  <a:lnTo>
                    <a:pt x="39738" y="17437"/>
                  </a:lnTo>
                  <a:lnTo>
                    <a:pt x="39712" y="17779"/>
                  </a:lnTo>
                  <a:lnTo>
                    <a:pt x="39649" y="18135"/>
                  </a:lnTo>
                  <a:lnTo>
                    <a:pt x="39623" y="18478"/>
                  </a:lnTo>
                  <a:lnTo>
                    <a:pt x="39623" y="18808"/>
                  </a:lnTo>
                  <a:lnTo>
                    <a:pt x="39585" y="19176"/>
                  </a:lnTo>
                  <a:lnTo>
                    <a:pt x="39585" y="19507"/>
                  </a:lnTo>
                  <a:lnTo>
                    <a:pt x="39585" y="19811"/>
                  </a:lnTo>
                  <a:lnTo>
                    <a:pt x="39585" y="20764"/>
                  </a:lnTo>
                  <a:lnTo>
                    <a:pt x="39585" y="21069"/>
                  </a:lnTo>
                  <a:lnTo>
                    <a:pt x="39560" y="21399"/>
                  </a:lnTo>
                  <a:lnTo>
                    <a:pt x="39560" y="21742"/>
                  </a:lnTo>
                  <a:lnTo>
                    <a:pt x="39560" y="22097"/>
                  </a:lnTo>
                  <a:lnTo>
                    <a:pt x="39496" y="22466"/>
                  </a:lnTo>
                  <a:lnTo>
                    <a:pt x="38798" y="24993"/>
                  </a:lnTo>
                  <a:lnTo>
                    <a:pt x="38646" y="25247"/>
                  </a:lnTo>
                  <a:lnTo>
                    <a:pt x="38493" y="25450"/>
                  </a:lnTo>
                  <a:lnTo>
                    <a:pt x="38341" y="25603"/>
                  </a:lnTo>
                  <a:lnTo>
                    <a:pt x="38214" y="25755"/>
                  </a:lnTo>
                  <a:lnTo>
                    <a:pt x="38061" y="25907"/>
                  </a:lnTo>
                  <a:lnTo>
                    <a:pt x="37947" y="26034"/>
                  </a:lnTo>
                  <a:lnTo>
                    <a:pt x="37795" y="26161"/>
                  </a:lnTo>
                  <a:lnTo>
                    <a:pt x="37668" y="26276"/>
                  </a:lnTo>
                  <a:lnTo>
                    <a:pt x="37515" y="26428"/>
                  </a:lnTo>
                  <a:lnTo>
                    <a:pt x="37363" y="26555"/>
                  </a:lnTo>
                  <a:lnTo>
                    <a:pt x="37210" y="26708"/>
                  </a:lnTo>
                  <a:lnTo>
                    <a:pt x="37058" y="26860"/>
                  </a:lnTo>
                  <a:lnTo>
                    <a:pt x="36906" y="27012"/>
                  </a:lnTo>
                  <a:lnTo>
                    <a:pt x="36144" y="27990"/>
                  </a:lnTo>
                  <a:lnTo>
                    <a:pt x="35991" y="28232"/>
                  </a:lnTo>
                  <a:lnTo>
                    <a:pt x="35839" y="28498"/>
                  </a:lnTo>
                  <a:lnTo>
                    <a:pt x="35712" y="28778"/>
                  </a:lnTo>
                  <a:lnTo>
                    <a:pt x="35559" y="29082"/>
                  </a:lnTo>
                  <a:lnTo>
                    <a:pt x="35445" y="29362"/>
                  </a:lnTo>
                  <a:lnTo>
                    <a:pt x="35318" y="29692"/>
                  </a:lnTo>
                  <a:lnTo>
                    <a:pt x="35204" y="29997"/>
                  </a:lnTo>
                  <a:lnTo>
                    <a:pt x="35102" y="30302"/>
                  </a:lnTo>
                  <a:lnTo>
                    <a:pt x="34988" y="30606"/>
                  </a:lnTo>
                  <a:lnTo>
                    <a:pt x="34899" y="30937"/>
                  </a:lnTo>
                  <a:lnTo>
                    <a:pt x="34797" y="31280"/>
                  </a:lnTo>
                  <a:lnTo>
                    <a:pt x="34709" y="31648"/>
                  </a:lnTo>
                  <a:lnTo>
                    <a:pt x="34378" y="33680"/>
                  </a:lnTo>
                  <a:lnTo>
                    <a:pt x="34404" y="34048"/>
                  </a:lnTo>
                  <a:lnTo>
                    <a:pt x="34404" y="34442"/>
                  </a:lnTo>
                  <a:lnTo>
                    <a:pt x="34442" y="34785"/>
                  </a:lnTo>
                  <a:lnTo>
                    <a:pt x="34493" y="35051"/>
                  </a:lnTo>
                  <a:lnTo>
                    <a:pt x="34531" y="35331"/>
                  </a:lnTo>
                  <a:lnTo>
                    <a:pt x="34556" y="35572"/>
                  </a:lnTo>
                  <a:lnTo>
                    <a:pt x="34620" y="35813"/>
                  </a:lnTo>
                  <a:lnTo>
                    <a:pt x="34645" y="36029"/>
                  </a:lnTo>
                  <a:lnTo>
                    <a:pt x="34709" y="36309"/>
                  </a:lnTo>
                  <a:lnTo>
                    <a:pt x="34747" y="36550"/>
                  </a:lnTo>
                  <a:lnTo>
                    <a:pt x="34772" y="36829"/>
                  </a:lnTo>
                  <a:lnTo>
                    <a:pt x="34797" y="37134"/>
                  </a:lnTo>
                  <a:lnTo>
                    <a:pt x="34836" y="37439"/>
                  </a:lnTo>
                  <a:lnTo>
                    <a:pt x="34861" y="37744"/>
                  </a:lnTo>
                  <a:lnTo>
                    <a:pt x="34861" y="38074"/>
                  </a:lnTo>
                  <a:lnTo>
                    <a:pt x="34861" y="38442"/>
                  </a:lnTo>
                  <a:lnTo>
                    <a:pt x="34861" y="39535"/>
                  </a:lnTo>
                  <a:lnTo>
                    <a:pt x="34861" y="39928"/>
                  </a:lnTo>
                  <a:lnTo>
                    <a:pt x="34836" y="40297"/>
                  </a:lnTo>
                  <a:lnTo>
                    <a:pt x="34797" y="40639"/>
                  </a:lnTo>
                  <a:lnTo>
                    <a:pt x="34797" y="40995"/>
                  </a:lnTo>
                  <a:lnTo>
                    <a:pt x="34772" y="41300"/>
                  </a:lnTo>
                  <a:lnTo>
                    <a:pt x="34772" y="41605"/>
                  </a:lnTo>
                  <a:lnTo>
                    <a:pt x="34747" y="41884"/>
                  </a:lnTo>
                  <a:lnTo>
                    <a:pt x="34709" y="42125"/>
                  </a:lnTo>
                  <a:lnTo>
                    <a:pt x="34709" y="42316"/>
                  </a:lnTo>
                  <a:lnTo>
                    <a:pt x="34709" y="42519"/>
                  </a:lnTo>
                  <a:lnTo>
                    <a:pt x="34683" y="42671"/>
                  </a:lnTo>
                  <a:lnTo>
                    <a:pt x="34709" y="42887"/>
                  </a:lnTo>
                  <a:lnTo>
                    <a:pt x="34747" y="43078"/>
                  </a:lnTo>
                  <a:lnTo>
                    <a:pt x="34797" y="43256"/>
                  </a:lnTo>
                  <a:lnTo>
                    <a:pt x="34899" y="43408"/>
                  </a:lnTo>
                  <a:lnTo>
                    <a:pt x="35077" y="43624"/>
                  </a:lnTo>
                  <a:lnTo>
                    <a:pt x="35255" y="43891"/>
                  </a:lnTo>
                  <a:lnTo>
                    <a:pt x="35382" y="44043"/>
                  </a:lnTo>
                  <a:lnTo>
                    <a:pt x="35471" y="44195"/>
                  </a:lnTo>
                  <a:lnTo>
                    <a:pt x="35598" y="44348"/>
                  </a:lnTo>
                  <a:lnTo>
                    <a:pt x="35750" y="44538"/>
                  </a:lnTo>
                  <a:lnTo>
                    <a:pt x="35864" y="44691"/>
                  </a:lnTo>
                  <a:lnTo>
                    <a:pt x="35991" y="44869"/>
                  </a:lnTo>
                  <a:lnTo>
                    <a:pt x="36118" y="45021"/>
                  </a:lnTo>
                  <a:lnTo>
                    <a:pt x="36271" y="45211"/>
                  </a:lnTo>
                  <a:lnTo>
                    <a:pt x="36385" y="45364"/>
                  </a:lnTo>
                  <a:lnTo>
                    <a:pt x="36601" y="45631"/>
                  </a:lnTo>
                  <a:lnTo>
                    <a:pt x="36728" y="45783"/>
                  </a:lnTo>
                  <a:lnTo>
                    <a:pt x="36842" y="45935"/>
                  </a:lnTo>
                  <a:lnTo>
                    <a:pt x="36931" y="46088"/>
                  </a:lnTo>
                  <a:lnTo>
                    <a:pt x="37058" y="46240"/>
                  </a:lnTo>
                  <a:lnTo>
                    <a:pt x="37147" y="46431"/>
                  </a:lnTo>
                  <a:lnTo>
                    <a:pt x="37236" y="46608"/>
                  </a:lnTo>
                  <a:lnTo>
                    <a:pt x="37236" y="46824"/>
                  </a:lnTo>
                  <a:lnTo>
                    <a:pt x="37210" y="47040"/>
                  </a:lnTo>
                  <a:lnTo>
                    <a:pt x="37185" y="47282"/>
                  </a:lnTo>
                  <a:lnTo>
                    <a:pt x="37058" y="47497"/>
                  </a:lnTo>
                  <a:lnTo>
                    <a:pt x="36880" y="47739"/>
                  </a:lnTo>
                  <a:lnTo>
                    <a:pt x="36690" y="47955"/>
                  </a:lnTo>
                  <a:lnTo>
                    <a:pt x="36474" y="48158"/>
                  </a:lnTo>
                  <a:lnTo>
                    <a:pt x="36271" y="48374"/>
                  </a:lnTo>
                  <a:lnTo>
                    <a:pt x="36017" y="48564"/>
                  </a:lnTo>
                  <a:lnTo>
                    <a:pt x="35813" y="48742"/>
                  </a:lnTo>
                  <a:lnTo>
                    <a:pt x="35559" y="48920"/>
                  </a:lnTo>
                  <a:lnTo>
                    <a:pt x="35356" y="49072"/>
                  </a:lnTo>
                  <a:lnTo>
                    <a:pt x="35102" y="49263"/>
                  </a:lnTo>
                  <a:lnTo>
                    <a:pt x="34899" y="49415"/>
                  </a:lnTo>
                  <a:lnTo>
                    <a:pt x="34645" y="49593"/>
                  </a:lnTo>
                  <a:lnTo>
                    <a:pt x="34442" y="49745"/>
                  </a:lnTo>
                  <a:lnTo>
                    <a:pt x="34251" y="49936"/>
                  </a:lnTo>
                  <a:lnTo>
                    <a:pt x="34035" y="50088"/>
                  </a:lnTo>
                  <a:lnTo>
                    <a:pt x="33858" y="50266"/>
                  </a:lnTo>
                  <a:lnTo>
                    <a:pt x="33731" y="50418"/>
                  </a:lnTo>
                  <a:lnTo>
                    <a:pt x="33578" y="50571"/>
                  </a:lnTo>
                  <a:lnTo>
                    <a:pt x="33489" y="50723"/>
                  </a:lnTo>
                  <a:lnTo>
                    <a:pt x="33426" y="50876"/>
                  </a:lnTo>
                  <a:lnTo>
                    <a:pt x="33337" y="51028"/>
                  </a:lnTo>
                  <a:lnTo>
                    <a:pt x="33312" y="51269"/>
                  </a:lnTo>
                  <a:lnTo>
                    <a:pt x="33337" y="51511"/>
                  </a:lnTo>
                  <a:lnTo>
                    <a:pt x="33426" y="51701"/>
                  </a:lnTo>
                  <a:lnTo>
                    <a:pt x="33578" y="51854"/>
                  </a:lnTo>
                  <a:lnTo>
                    <a:pt x="33769" y="52006"/>
                  </a:lnTo>
                  <a:lnTo>
                    <a:pt x="33947" y="52095"/>
                  </a:lnTo>
                  <a:lnTo>
                    <a:pt x="34162" y="52158"/>
                  </a:lnTo>
                  <a:lnTo>
                    <a:pt x="34378" y="52247"/>
                  </a:lnTo>
                  <a:lnTo>
                    <a:pt x="34556" y="52374"/>
                  </a:lnTo>
                  <a:lnTo>
                    <a:pt x="34772" y="52527"/>
                  </a:lnTo>
                  <a:lnTo>
                    <a:pt x="34950" y="52768"/>
                  </a:lnTo>
                  <a:lnTo>
                    <a:pt x="35471" y="55143"/>
                  </a:lnTo>
                  <a:lnTo>
                    <a:pt x="35471" y="55473"/>
                  </a:lnTo>
                  <a:lnTo>
                    <a:pt x="35471" y="55816"/>
                  </a:lnTo>
                  <a:lnTo>
                    <a:pt x="35471" y="56146"/>
                  </a:lnTo>
                  <a:lnTo>
                    <a:pt x="35471" y="56514"/>
                  </a:lnTo>
                  <a:lnTo>
                    <a:pt x="35445" y="56883"/>
                  </a:lnTo>
                  <a:lnTo>
                    <a:pt x="35445" y="57251"/>
                  </a:lnTo>
                  <a:lnTo>
                    <a:pt x="35407" y="57607"/>
                  </a:lnTo>
                  <a:lnTo>
                    <a:pt x="35407" y="57975"/>
                  </a:lnTo>
                  <a:lnTo>
                    <a:pt x="35382" y="58369"/>
                  </a:lnTo>
                  <a:lnTo>
                    <a:pt x="35356" y="58737"/>
                  </a:lnTo>
                  <a:lnTo>
                    <a:pt x="35318" y="59131"/>
                  </a:lnTo>
                  <a:lnTo>
                    <a:pt x="35293" y="59499"/>
                  </a:lnTo>
                  <a:lnTo>
                    <a:pt x="35255" y="59931"/>
                  </a:lnTo>
                  <a:lnTo>
                    <a:pt x="35255" y="60388"/>
                  </a:lnTo>
                  <a:lnTo>
                    <a:pt x="35229" y="60845"/>
                  </a:lnTo>
                  <a:lnTo>
                    <a:pt x="35204" y="61328"/>
                  </a:lnTo>
                  <a:lnTo>
                    <a:pt x="35166" y="61848"/>
                  </a:lnTo>
                  <a:lnTo>
                    <a:pt x="35140" y="62331"/>
                  </a:lnTo>
                  <a:lnTo>
                    <a:pt x="35102" y="62737"/>
                  </a:lnTo>
                  <a:lnTo>
                    <a:pt x="35102" y="63068"/>
                  </a:lnTo>
                  <a:lnTo>
                    <a:pt x="35077" y="63398"/>
                  </a:lnTo>
                  <a:lnTo>
                    <a:pt x="35051" y="63677"/>
                  </a:lnTo>
                  <a:lnTo>
                    <a:pt x="35051" y="63893"/>
                  </a:lnTo>
                  <a:lnTo>
                    <a:pt x="35013" y="64109"/>
                  </a:lnTo>
                  <a:lnTo>
                    <a:pt x="35013" y="64287"/>
                  </a:lnTo>
                  <a:lnTo>
                    <a:pt x="34988" y="64439"/>
                  </a:lnTo>
                  <a:lnTo>
                    <a:pt x="34924" y="64681"/>
                  </a:lnTo>
                  <a:lnTo>
                    <a:pt x="34861" y="64833"/>
                  </a:lnTo>
                  <a:lnTo>
                    <a:pt x="34709" y="64896"/>
                  </a:lnTo>
                  <a:lnTo>
                    <a:pt x="34531" y="64808"/>
                  </a:lnTo>
                  <a:lnTo>
                    <a:pt x="34315" y="64617"/>
                  </a:lnTo>
                  <a:lnTo>
                    <a:pt x="34188" y="64465"/>
                  </a:lnTo>
                  <a:lnTo>
                    <a:pt x="33947" y="64160"/>
                  </a:lnTo>
                  <a:lnTo>
                    <a:pt x="33794" y="64007"/>
                  </a:lnTo>
                  <a:lnTo>
                    <a:pt x="33680" y="63830"/>
                  </a:lnTo>
                  <a:lnTo>
                    <a:pt x="33527" y="63652"/>
                  </a:lnTo>
                  <a:lnTo>
                    <a:pt x="33400" y="63461"/>
                  </a:lnTo>
                  <a:lnTo>
                    <a:pt x="33273" y="63284"/>
                  </a:lnTo>
                  <a:lnTo>
                    <a:pt x="33121" y="63068"/>
                  </a:lnTo>
                  <a:lnTo>
                    <a:pt x="33007" y="62852"/>
                  </a:lnTo>
                  <a:lnTo>
                    <a:pt x="32854" y="62636"/>
                  </a:lnTo>
                  <a:lnTo>
                    <a:pt x="32727" y="62458"/>
                  </a:lnTo>
                  <a:lnTo>
                    <a:pt x="32613" y="62280"/>
                  </a:lnTo>
                  <a:lnTo>
                    <a:pt x="32486" y="62128"/>
                  </a:lnTo>
                  <a:lnTo>
                    <a:pt x="32308" y="61912"/>
                  </a:lnTo>
                  <a:lnTo>
                    <a:pt x="32156" y="61760"/>
                  </a:lnTo>
                  <a:lnTo>
                    <a:pt x="31965" y="61696"/>
                  </a:lnTo>
                  <a:lnTo>
                    <a:pt x="31788" y="61696"/>
                  </a:lnTo>
                  <a:lnTo>
                    <a:pt x="31572" y="61671"/>
                  </a:lnTo>
                  <a:lnTo>
                    <a:pt x="31292" y="61671"/>
                  </a:lnTo>
                  <a:lnTo>
                    <a:pt x="30987" y="61569"/>
                  </a:lnTo>
                  <a:lnTo>
                    <a:pt x="30835" y="61518"/>
                  </a:lnTo>
                  <a:lnTo>
                    <a:pt x="30632" y="61455"/>
                  </a:lnTo>
                  <a:lnTo>
                    <a:pt x="30416" y="61328"/>
                  </a:lnTo>
                  <a:lnTo>
                    <a:pt x="30225" y="61213"/>
                  </a:lnTo>
                  <a:lnTo>
                    <a:pt x="29984" y="61023"/>
                  </a:lnTo>
                  <a:lnTo>
                    <a:pt x="29717" y="60807"/>
                  </a:lnTo>
                  <a:lnTo>
                    <a:pt x="29463" y="60604"/>
                  </a:lnTo>
                  <a:lnTo>
                    <a:pt x="28130" y="58927"/>
                  </a:lnTo>
                  <a:lnTo>
                    <a:pt x="27851" y="58496"/>
                  </a:lnTo>
                  <a:lnTo>
                    <a:pt x="27673" y="58102"/>
                  </a:lnTo>
                  <a:lnTo>
                    <a:pt x="27520" y="57708"/>
                  </a:lnTo>
                  <a:lnTo>
                    <a:pt x="27330" y="57302"/>
                  </a:lnTo>
                  <a:lnTo>
                    <a:pt x="27241" y="56946"/>
                  </a:lnTo>
                  <a:lnTo>
                    <a:pt x="27152" y="566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13" name="object 441">
              <a:extLst>
                <a:ext uri="{FF2B5EF4-FFF2-40B4-BE49-F238E27FC236}">
                  <a16:creationId xmlns:a16="http://schemas.microsoft.com/office/drawing/2014/main" xmlns="" id="{61F4D1F9-A7ED-8863-D993-F4ED43D0E5B4}"/>
                </a:ext>
              </a:extLst>
            </p:cNvPr>
            <p:cNvSpPr/>
            <p:nvPr/>
          </p:nvSpPr>
          <p:spPr>
            <a:xfrm>
              <a:off x="5765871" y="6905343"/>
              <a:ext cx="76200" cy="64769"/>
            </a:xfrm>
            <a:custGeom>
              <a:avLst/>
              <a:gdLst/>
              <a:ahLst/>
              <a:cxnLst/>
              <a:rect l="l" t="t" r="r" b="b"/>
              <a:pathLst>
                <a:path w="76200" h="64770">
                  <a:moveTo>
                    <a:pt x="75895" y="59004"/>
                  </a:moveTo>
                  <a:lnTo>
                    <a:pt x="75107" y="60502"/>
                  </a:lnTo>
                  <a:lnTo>
                    <a:pt x="75044" y="60769"/>
                  </a:lnTo>
                  <a:lnTo>
                    <a:pt x="75006" y="60985"/>
                  </a:lnTo>
                  <a:lnTo>
                    <a:pt x="75069" y="61201"/>
                  </a:lnTo>
                  <a:lnTo>
                    <a:pt x="75107" y="61379"/>
                  </a:lnTo>
                  <a:lnTo>
                    <a:pt x="75133" y="61569"/>
                  </a:lnTo>
                  <a:lnTo>
                    <a:pt x="75285" y="61836"/>
                  </a:lnTo>
                  <a:lnTo>
                    <a:pt x="75374" y="61988"/>
                  </a:lnTo>
                  <a:lnTo>
                    <a:pt x="75501" y="62229"/>
                  </a:lnTo>
                  <a:lnTo>
                    <a:pt x="75564" y="62356"/>
                  </a:lnTo>
                  <a:lnTo>
                    <a:pt x="75679" y="62598"/>
                  </a:lnTo>
                  <a:lnTo>
                    <a:pt x="75768" y="62877"/>
                  </a:lnTo>
                  <a:lnTo>
                    <a:pt x="75310" y="63449"/>
                  </a:lnTo>
                  <a:lnTo>
                    <a:pt x="75133" y="63449"/>
                  </a:lnTo>
                  <a:lnTo>
                    <a:pt x="75006" y="63423"/>
                  </a:lnTo>
                  <a:lnTo>
                    <a:pt x="74802" y="63398"/>
                  </a:lnTo>
                  <a:lnTo>
                    <a:pt x="74587" y="63334"/>
                  </a:lnTo>
                  <a:lnTo>
                    <a:pt x="74460" y="63296"/>
                  </a:lnTo>
                  <a:lnTo>
                    <a:pt x="74218" y="63245"/>
                  </a:lnTo>
                  <a:lnTo>
                    <a:pt x="74040" y="63271"/>
                  </a:lnTo>
                  <a:lnTo>
                    <a:pt x="73850" y="63334"/>
                  </a:lnTo>
                  <a:lnTo>
                    <a:pt x="73672" y="63423"/>
                  </a:lnTo>
                  <a:lnTo>
                    <a:pt x="73520" y="63576"/>
                  </a:lnTo>
                  <a:lnTo>
                    <a:pt x="73393" y="63728"/>
                  </a:lnTo>
                  <a:lnTo>
                    <a:pt x="73304" y="63880"/>
                  </a:lnTo>
                  <a:lnTo>
                    <a:pt x="73215" y="64033"/>
                  </a:lnTo>
                  <a:lnTo>
                    <a:pt x="73024" y="64185"/>
                  </a:lnTo>
                  <a:lnTo>
                    <a:pt x="72821" y="64160"/>
                  </a:lnTo>
                  <a:lnTo>
                    <a:pt x="72631" y="64096"/>
                  </a:lnTo>
                  <a:lnTo>
                    <a:pt x="72389" y="63944"/>
                  </a:lnTo>
                  <a:lnTo>
                    <a:pt x="72237" y="63880"/>
                  </a:lnTo>
                  <a:lnTo>
                    <a:pt x="72110" y="63753"/>
                  </a:lnTo>
                  <a:lnTo>
                    <a:pt x="71958" y="63665"/>
                  </a:lnTo>
                  <a:lnTo>
                    <a:pt x="71805" y="63550"/>
                  </a:lnTo>
                  <a:lnTo>
                    <a:pt x="71539" y="63296"/>
                  </a:lnTo>
                  <a:lnTo>
                    <a:pt x="71297" y="63055"/>
                  </a:lnTo>
                  <a:lnTo>
                    <a:pt x="71043" y="62814"/>
                  </a:lnTo>
                  <a:lnTo>
                    <a:pt x="70891" y="62572"/>
                  </a:lnTo>
                  <a:lnTo>
                    <a:pt x="70738" y="62331"/>
                  </a:lnTo>
                  <a:lnTo>
                    <a:pt x="70624" y="62115"/>
                  </a:lnTo>
                  <a:lnTo>
                    <a:pt x="70497" y="61874"/>
                  </a:lnTo>
                  <a:lnTo>
                    <a:pt x="70434" y="61721"/>
                  </a:lnTo>
                  <a:lnTo>
                    <a:pt x="70383" y="61594"/>
                  </a:lnTo>
                  <a:lnTo>
                    <a:pt x="70230" y="61315"/>
                  </a:lnTo>
                  <a:lnTo>
                    <a:pt x="70015" y="61048"/>
                  </a:lnTo>
                  <a:lnTo>
                    <a:pt x="69888" y="60858"/>
                  </a:lnTo>
                  <a:lnTo>
                    <a:pt x="69735" y="60680"/>
                  </a:lnTo>
                  <a:lnTo>
                    <a:pt x="69583" y="60502"/>
                  </a:lnTo>
                  <a:lnTo>
                    <a:pt x="69405" y="60312"/>
                  </a:lnTo>
                  <a:lnTo>
                    <a:pt x="69189" y="60070"/>
                  </a:lnTo>
                  <a:lnTo>
                    <a:pt x="68973" y="59829"/>
                  </a:lnTo>
                  <a:lnTo>
                    <a:pt x="68732" y="59524"/>
                  </a:lnTo>
                  <a:lnTo>
                    <a:pt x="68427" y="59220"/>
                  </a:lnTo>
                  <a:lnTo>
                    <a:pt x="68097" y="58877"/>
                  </a:lnTo>
                  <a:lnTo>
                    <a:pt x="67754" y="58521"/>
                  </a:lnTo>
                  <a:lnTo>
                    <a:pt x="67335" y="58089"/>
                  </a:lnTo>
                  <a:lnTo>
                    <a:pt x="66903" y="57657"/>
                  </a:lnTo>
                  <a:lnTo>
                    <a:pt x="66446" y="57175"/>
                  </a:lnTo>
                  <a:lnTo>
                    <a:pt x="65963" y="56692"/>
                  </a:lnTo>
                  <a:lnTo>
                    <a:pt x="65443" y="56172"/>
                  </a:lnTo>
                  <a:lnTo>
                    <a:pt x="64922" y="55651"/>
                  </a:lnTo>
                  <a:lnTo>
                    <a:pt x="64376" y="55130"/>
                  </a:lnTo>
                  <a:lnTo>
                    <a:pt x="63830" y="54584"/>
                  </a:lnTo>
                  <a:lnTo>
                    <a:pt x="63271" y="54063"/>
                  </a:lnTo>
                  <a:lnTo>
                    <a:pt x="62725" y="53543"/>
                  </a:lnTo>
                  <a:lnTo>
                    <a:pt x="62153" y="53035"/>
                  </a:lnTo>
                  <a:lnTo>
                    <a:pt x="61633" y="52539"/>
                  </a:lnTo>
                  <a:lnTo>
                    <a:pt x="61086" y="52057"/>
                  </a:lnTo>
                  <a:lnTo>
                    <a:pt x="60566" y="51600"/>
                  </a:lnTo>
                  <a:lnTo>
                    <a:pt x="60045" y="51168"/>
                  </a:lnTo>
                  <a:lnTo>
                    <a:pt x="59562" y="50774"/>
                  </a:lnTo>
                  <a:lnTo>
                    <a:pt x="59067" y="50342"/>
                  </a:lnTo>
                  <a:lnTo>
                    <a:pt x="58546" y="49949"/>
                  </a:lnTo>
                  <a:lnTo>
                    <a:pt x="58064" y="49580"/>
                  </a:lnTo>
                  <a:lnTo>
                    <a:pt x="57581" y="49187"/>
                  </a:lnTo>
                  <a:lnTo>
                    <a:pt x="57086" y="48818"/>
                  </a:lnTo>
                  <a:lnTo>
                    <a:pt x="56603" y="48463"/>
                  </a:lnTo>
                  <a:lnTo>
                    <a:pt x="56108" y="48056"/>
                  </a:lnTo>
                  <a:lnTo>
                    <a:pt x="55600" y="47663"/>
                  </a:lnTo>
                  <a:lnTo>
                    <a:pt x="55079" y="47269"/>
                  </a:lnTo>
                  <a:lnTo>
                    <a:pt x="54559" y="46875"/>
                  </a:lnTo>
                  <a:lnTo>
                    <a:pt x="54038" y="46443"/>
                  </a:lnTo>
                  <a:lnTo>
                    <a:pt x="53492" y="46050"/>
                  </a:lnTo>
                  <a:lnTo>
                    <a:pt x="52946" y="45618"/>
                  </a:lnTo>
                  <a:lnTo>
                    <a:pt x="52400" y="45199"/>
                  </a:lnTo>
                  <a:lnTo>
                    <a:pt x="51841" y="44767"/>
                  </a:lnTo>
                  <a:lnTo>
                    <a:pt x="51269" y="44348"/>
                  </a:lnTo>
                  <a:lnTo>
                    <a:pt x="50723" y="43916"/>
                  </a:lnTo>
                  <a:lnTo>
                    <a:pt x="50164" y="43522"/>
                  </a:lnTo>
                  <a:lnTo>
                    <a:pt x="49593" y="43129"/>
                  </a:lnTo>
                  <a:lnTo>
                    <a:pt x="49047" y="42722"/>
                  </a:lnTo>
                  <a:lnTo>
                    <a:pt x="48488" y="42367"/>
                  </a:lnTo>
                  <a:lnTo>
                    <a:pt x="47942" y="41998"/>
                  </a:lnTo>
                  <a:lnTo>
                    <a:pt x="47396" y="41655"/>
                  </a:lnTo>
                  <a:lnTo>
                    <a:pt x="46850" y="41351"/>
                  </a:lnTo>
                  <a:lnTo>
                    <a:pt x="46329" y="41020"/>
                  </a:lnTo>
                  <a:lnTo>
                    <a:pt x="45783" y="40716"/>
                  </a:lnTo>
                  <a:lnTo>
                    <a:pt x="45262" y="40385"/>
                  </a:lnTo>
                  <a:lnTo>
                    <a:pt x="44716" y="40081"/>
                  </a:lnTo>
                  <a:lnTo>
                    <a:pt x="44170" y="39776"/>
                  </a:lnTo>
                  <a:lnTo>
                    <a:pt x="43649" y="39433"/>
                  </a:lnTo>
                  <a:lnTo>
                    <a:pt x="43103" y="39103"/>
                  </a:lnTo>
                  <a:lnTo>
                    <a:pt x="42583" y="38760"/>
                  </a:lnTo>
                  <a:lnTo>
                    <a:pt x="42036" y="38404"/>
                  </a:lnTo>
                  <a:lnTo>
                    <a:pt x="41478" y="37998"/>
                  </a:lnTo>
                  <a:lnTo>
                    <a:pt x="40932" y="37604"/>
                  </a:lnTo>
                  <a:lnTo>
                    <a:pt x="40385" y="37185"/>
                  </a:lnTo>
                  <a:lnTo>
                    <a:pt x="39839" y="36753"/>
                  </a:lnTo>
                  <a:lnTo>
                    <a:pt x="39293" y="36296"/>
                  </a:lnTo>
                  <a:lnTo>
                    <a:pt x="38709" y="35813"/>
                  </a:lnTo>
                  <a:lnTo>
                    <a:pt x="38163" y="35356"/>
                  </a:lnTo>
                  <a:lnTo>
                    <a:pt x="37579" y="34861"/>
                  </a:lnTo>
                  <a:lnTo>
                    <a:pt x="37033" y="34340"/>
                  </a:lnTo>
                  <a:lnTo>
                    <a:pt x="36448" y="33858"/>
                  </a:lnTo>
                  <a:lnTo>
                    <a:pt x="35877" y="33337"/>
                  </a:lnTo>
                  <a:lnTo>
                    <a:pt x="35331" y="32816"/>
                  </a:lnTo>
                  <a:lnTo>
                    <a:pt x="34747" y="32308"/>
                  </a:lnTo>
                  <a:lnTo>
                    <a:pt x="34162" y="31813"/>
                  </a:lnTo>
                  <a:lnTo>
                    <a:pt x="33616" y="31292"/>
                  </a:lnTo>
                  <a:lnTo>
                    <a:pt x="33045" y="30784"/>
                  </a:lnTo>
                  <a:lnTo>
                    <a:pt x="32461" y="30264"/>
                  </a:lnTo>
                  <a:lnTo>
                    <a:pt x="31851" y="29743"/>
                  </a:lnTo>
                  <a:lnTo>
                    <a:pt x="31267" y="29222"/>
                  </a:lnTo>
                  <a:lnTo>
                    <a:pt x="30657" y="28676"/>
                  </a:lnTo>
                  <a:lnTo>
                    <a:pt x="30022" y="28155"/>
                  </a:lnTo>
                  <a:lnTo>
                    <a:pt x="29413" y="27609"/>
                  </a:lnTo>
                  <a:lnTo>
                    <a:pt x="28740" y="27063"/>
                  </a:lnTo>
                  <a:lnTo>
                    <a:pt x="28066" y="26479"/>
                  </a:lnTo>
                  <a:lnTo>
                    <a:pt x="27368" y="25933"/>
                  </a:lnTo>
                  <a:lnTo>
                    <a:pt x="26669" y="25349"/>
                  </a:lnTo>
                  <a:lnTo>
                    <a:pt x="25907" y="24739"/>
                  </a:lnTo>
                  <a:lnTo>
                    <a:pt x="25171" y="24168"/>
                  </a:lnTo>
                  <a:lnTo>
                    <a:pt x="24409" y="23558"/>
                  </a:lnTo>
                  <a:lnTo>
                    <a:pt x="23647" y="22948"/>
                  </a:lnTo>
                  <a:lnTo>
                    <a:pt x="22859" y="22364"/>
                  </a:lnTo>
                  <a:lnTo>
                    <a:pt x="22123" y="21755"/>
                  </a:lnTo>
                  <a:lnTo>
                    <a:pt x="21399" y="21183"/>
                  </a:lnTo>
                  <a:lnTo>
                    <a:pt x="20662" y="20599"/>
                  </a:lnTo>
                  <a:lnTo>
                    <a:pt x="19964" y="20053"/>
                  </a:lnTo>
                  <a:lnTo>
                    <a:pt x="19291" y="19507"/>
                  </a:lnTo>
                  <a:lnTo>
                    <a:pt x="18656" y="18986"/>
                  </a:lnTo>
                  <a:lnTo>
                    <a:pt x="18072" y="18465"/>
                  </a:lnTo>
                  <a:lnTo>
                    <a:pt x="17551" y="18008"/>
                  </a:lnTo>
                  <a:lnTo>
                    <a:pt x="17005" y="17551"/>
                  </a:lnTo>
                  <a:lnTo>
                    <a:pt x="16548" y="17119"/>
                  </a:lnTo>
                  <a:lnTo>
                    <a:pt x="16128" y="16725"/>
                  </a:lnTo>
                  <a:lnTo>
                    <a:pt x="15697" y="16306"/>
                  </a:lnTo>
                  <a:lnTo>
                    <a:pt x="15303" y="15938"/>
                  </a:lnTo>
                  <a:lnTo>
                    <a:pt x="14935" y="15544"/>
                  </a:lnTo>
                  <a:lnTo>
                    <a:pt x="14566" y="15176"/>
                  </a:lnTo>
                  <a:lnTo>
                    <a:pt x="14198" y="14782"/>
                  </a:lnTo>
                  <a:lnTo>
                    <a:pt x="13842" y="14414"/>
                  </a:lnTo>
                  <a:lnTo>
                    <a:pt x="13500" y="14046"/>
                  </a:lnTo>
                  <a:lnTo>
                    <a:pt x="13131" y="13677"/>
                  </a:lnTo>
                  <a:lnTo>
                    <a:pt x="12738" y="13284"/>
                  </a:lnTo>
                  <a:lnTo>
                    <a:pt x="12369" y="12890"/>
                  </a:lnTo>
                  <a:lnTo>
                    <a:pt x="11976" y="12496"/>
                  </a:lnTo>
                  <a:lnTo>
                    <a:pt x="11582" y="12064"/>
                  </a:lnTo>
                  <a:lnTo>
                    <a:pt x="11188" y="11671"/>
                  </a:lnTo>
                  <a:lnTo>
                    <a:pt x="10756" y="11239"/>
                  </a:lnTo>
                  <a:lnTo>
                    <a:pt x="10337" y="10845"/>
                  </a:lnTo>
                  <a:lnTo>
                    <a:pt x="9931" y="10413"/>
                  </a:lnTo>
                  <a:lnTo>
                    <a:pt x="9448" y="9956"/>
                  </a:lnTo>
                  <a:lnTo>
                    <a:pt x="8928" y="9448"/>
                  </a:lnTo>
                  <a:lnTo>
                    <a:pt x="8381" y="8928"/>
                  </a:lnTo>
                  <a:lnTo>
                    <a:pt x="7797" y="8343"/>
                  </a:lnTo>
                  <a:lnTo>
                    <a:pt x="7162" y="7772"/>
                  </a:lnTo>
                  <a:lnTo>
                    <a:pt x="6553" y="7162"/>
                  </a:lnTo>
                  <a:lnTo>
                    <a:pt x="6007" y="6642"/>
                  </a:lnTo>
                  <a:lnTo>
                    <a:pt x="5511" y="6184"/>
                  </a:lnTo>
                  <a:lnTo>
                    <a:pt x="5029" y="5753"/>
                  </a:lnTo>
                  <a:lnTo>
                    <a:pt x="4597" y="5359"/>
                  </a:lnTo>
                  <a:lnTo>
                    <a:pt x="4267" y="5054"/>
                  </a:lnTo>
                  <a:lnTo>
                    <a:pt x="3898" y="4724"/>
                  </a:lnTo>
                  <a:lnTo>
                    <a:pt x="3594" y="4419"/>
                  </a:lnTo>
                  <a:lnTo>
                    <a:pt x="3289" y="4140"/>
                  </a:lnTo>
                  <a:lnTo>
                    <a:pt x="2984" y="3898"/>
                  </a:lnTo>
                  <a:lnTo>
                    <a:pt x="2679" y="3619"/>
                  </a:lnTo>
                  <a:lnTo>
                    <a:pt x="2374" y="3352"/>
                  </a:lnTo>
                  <a:lnTo>
                    <a:pt x="2070" y="3047"/>
                  </a:lnTo>
                  <a:lnTo>
                    <a:pt x="1765" y="2768"/>
                  </a:lnTo>
                  <a:lnTo>
                    <a:pt x="1460" y="2489"/>
                  </a:lnTo>
                  <a:lnTo>
                    <a:pt x="1155" y="2222"/>
                  </a:lnTo>
                  <a:lnTo>
                    <a:pt x="888" y="2006"/>
                  </a:lnTo>
                  <a:lnTo>
                    <a:pt x="634" y="1854"/>
                  </a:lnTo>
                  <a:lnTo>
                    <a:pt x="431" y="1676"/>
                  </a:lnTo>
                  <a:lnTo>
                    <a:pt x="279" y="1549"/>
                  </a:lnTo>
                  <a:lnTo>
                    <a:pt x="88" y="1396"/>
                  </a:lnTo>
                  <a:lnTo>
                    <a:pt x="0" y="1269"/>
                  </a:lnTo>
                  <a:lnTo>
                    <a:pt x="25" y="1092"/>
                  </a:lnTo>
                  <a:lnTo>
                    <a:pt x="177" y="939"/>
                  </a:lnTo>
                  <a:lnTo>
                    <a:pt x="368" y="787"/>
                  </a:lnTo>
                  <a:lnTo>
                    <a:pt x="609" y="571"/>
                  </a:lnTo>
                  <a:lnTo>
                    <a:pt x="825" y="393"/>
                  </a:lnTo>
                  <a:lnTo>
                    <a:pt x="1003" y="241"/>
                  </a:lnTo>
                  <a:lnTo>
                    <a:pt x="1244" y="0"/>
                  </a:lnTo>
                  <a:lnTo>
                    <a:pt x="1435" y="50"/>
                  </a:lnTo>
                  <a:lnTo>
                    <a:pt x="1549" y="177"/>
                  </a:lnTo>
                  <a:lnTo>
                    <a:pt x="1739" y="393"/>
                  </a:lnTo>
                  <a:lnTo>
                    <a:pt x="1981" y="660"/>
                  </a:lnTo>
                  <a:lnTo>
                    <a:pt x="2133" y="812"/>
                  </a:lnTo>
                  <a:lnTo>
                    <a:pt x="2285" y="1003"/>
                  </a:lnTo>
                  <a:lnTo>
                    <a:pt x="2438" y="1181"/>
                  </a:lnTo>
                  <a:lnTo>
                    <a:pt x="2616" y="1371"/>
                  </a:lnTo>
                  <a:lnTo>
                    <a:pt x="2768" y="1574"/>
                  </a:lnTo>
                  <a:lnTo>
                    <a:pt x="2959" y="1765"/>
                  </a:lnTo>
                  <a:lnTo>
                    <a:pt x="3136" y="1981"/>
                  </a:lnTo>
                  <a:lnTo>
                    <a:pt x="3327" y="2158"/>
                  </a:lnTo>
                  <a:lnTo>
                    <a:pt x="3505" y="2336"/>
                  </a:lnTo>
                  <a:lnTo>
                    <a:pt x="3657" y="2527"/>
                  </a:lnTo>
                  <a:lnTo>
                    <a:pt x="3835" y="2679"/>
                  </a:lnTo>
                  <a:lnTo>
                    <a:pt x="3987" y="2832"/>
                  </a:lnTo>
                  <a:lnTo>
                    <a:pt x="4140" y="2946"/>
                  </a:lnTo>
                  <a:lnTo>
                    <a:pt x="4292" y="3098"/>
                  </a:lnTo>
                  <a:lnTo>
                    <a:pt x="4444" y="3225"/>
                  </a:lnTo>
                  <a:lnTo>
                    <a:pt x="4597" y="3352"/>
                  </a:lnTo>
                  <a:lnTo>
                    <a:pt x="4749" y="3467"/>
                  </a:lnTo>
                  <a:lnTo>
                    <a:pt x="4902" y="3594"/>
                  </a:lnTo>
                  <a:lnTo>
                    <a:pt x="5092" y="3708"/>
                  </a:lnTo>
                  <a:lnTo>
                    <a:pt x="5245" y="3835"/>
                  </a:lnTo>
                  <a:lnTo>
                    <a:pt x="5422" y="3987"/>
                  </a:lnTo>
                  <a:lnTo>
                    <a:pt x="5613" y="4140"/>
                  </a:lnTo>
                  <a:lnTo>
                    <a:pt x="5791" y="4317"/>
                  </a:lnTo>
                  <a:lnTo>
                    <a:pt x="5968" y="4470"/>
                  </a:lnTo>
                  <a:lnTo>
                    <a:pt x="6184" y="4686"/>
                  </a:lnTo>
                  <a:lnTo>
                    <a:pt x="6426" y="4902"/>
                  </a:lnTo>
                  <a:lnTo>
                    <a:pt x="6642" y="5118"/>
                  </a:lnTo>
                  <a:lnTo>
                    <a:pt x="6921" y="5359"/>
                  </a:lnTo>
                  <a:lnTo>
                    <a:pt x="7251" y="5664"/>
                  </a:lnTo>
                  <a:lnTo>
                    <a:pt x="7556" y="5968"/>
                  </a:lnTo>
                  <a:lnTo>
                    <a:pt x="7988" y="6362"/>
                  </a:lnTo>
                  <a:lnTo>
                    <a:pt x="8470" y="6857"/>
                  </a:lnTo>
                  <a:lnTo>
                    <a:pt x="8991" y="7315"/>
                  </a:lnTo>
                  <a:lnTo>
                    <a:pt x="9575" y="7823"/>
                  </a:lnTo>
                  <a:lnTo>
                    <a:pt x="10236" y="8407"/>
                  </a:lnTo>
                  <a:lnTo>
                    <a:pt x="10909" y="8953"/>
                  </a:lnTo>
                  <a:lnTo>
                    <a:pt x="11582" y="9537"/>
                  </a:lnTo>
                  <a:lnTo>
                    <a:pt x="12255" y="10147"/>
                  </a:lnTo>
                  <a:lnTo>
                    <a:pt x="12928" y="10756"/>
                  </a:lnTo>
                  <a:lnTo>
                    <a:pt x="13563" y="11328"/>
                  </a:lnTo>
                  <a:lnTo>
                    <a:pt x="14147" y="11887"/>
                  </a:lnTo>
                  <a:lnTo>
                    <a:pt x="14719" y="12458"/>
                  </a:lnTo>
                  <a:lnTo>
                    <a:pt x="15239" y="12915"/>
                  </a:lnTo>
                  <a:lnTo>
                    <a:pt x="15671" y="13347"/>
                  </a:lnTo>
                  <a:lnTo>
                    <a:pt x="16090" y="13741"/>
                  </a:lnTo>
                  <a:lnTo>
                    <a:pt x="16484" y="14109"/>
                  </a:lnTo>
                  <a:lnTo>
                    <a:pt x="16852" y="14439"/>
                  </a:lnTo>
                  <a:lnTo>
                    <a:pt x="17221" y="14782"/>
                  </a:lnTo>
                  <a:lnTo>
                    <a:pt x="17589" y="15112"/>
                  </a:lnTo>
                  <a:lnTo>
                    <a:pt x="17983" y="15443"/>
                  </a:lnTo>
                  <a:lnTo>
                    <a:pt x="18351" y="15786"/>
                  </a:lnTo>
                  <a:lnTo>
                    <a:pt x="18719" y="16090"/>
                  </a:lnTo>
                  <a:lnTo>
                    <a:pt x="19113" y="16395"/>
                  </a:lnTo>
                  <a:lnTo>
                    <a:pt x="19481" y="16700"/>
                  </a:lnTo>
                  <a:lnTo>
                    <a:pt x="19837" y="16967"/>
                  </a:lnTo>
                  <a:lnTo>
                    <a:pt x="20205" y="17221"/>
                  </a:lnTo>
                  <a:lnTo>
                    <a:pt x="20573" y="17487"/>
                  </a:lnTo>
                  <a:lnTo>
                    <a:pt x="20904" y="17703"/>
                  </a:lnTo>
                  <a:lnTo>
                    <a:pt x="21272" y="17881"/>
                  </a:lnTo>
                  <a:lnTo>
                    <a:pt x="21615" y="18072"/>
                  </a:lnTo>
                  <a:lnTo>
                    <a:pt x="21920" y="18224"/>
                  </a:lnTo>
                  <a:lnTo>
                    <a:pt x="22224" y="18338"/>
                  </a:lnTo>
                  <a:lnTo>
                    <a:pt x="22529" y="18465"/>
                  </a:lnTo>
                  <a:lnTo>
                    <a:pt x="22859" y="18554"/>
                  </a:lnTo>
                  <a:lnTo>
                    <a:pt x="23164" y="18681"/>
                  </a:lnTo>
                  <a:lnTo>
                    <a:pt x="23494" y="18795"/>
                  </a:lnTo>
                  <a:lnTo>
                    <a:pt x="23837" y="18986"/>
                  </a:lnTo>
                  <a:lnTo>
                    <a:pt x="24168" y="19164"/>
                  </a:lnTo>
                  <a:lnTo>
                    <a:pt x="24510" y="19354"/>
                  </a:lnTo>
                  <a:lnTo>
                    <a:pt x="24841" y="19557"/>
                  </a:lnTo>
                  <a:lnTo>
                    <a:pt x="25120" y="19773"/>
                  </a:lnTo>
                  <a:lnTo>
                    <a:pt x="25425" y="20015"/>
                  </a:lnTo>
                  <a:lnTo>
                    <a:pt x="25666" y="20205"/>
                  </a:lnTo>
                  <a:lnTo>
                    <a:pt x="25882" y="20383"/>
                  </a:lnTo>
                  <a:lnTo>
                    <a:pt x="26085" y="20573"/>
                  </a:lnTo>
                  <a:lnTo>
                    <a:pt x="26276" y="207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14" name="object 442">
              <a:extLst>
                <a:ext uri="{FF2B5EF4-FFF2-40B4-BE49-F238E27FC236}">
                  <a16:creationId xmlns:a16="http://schemas.microsoft.com/office/drawing/2014/main" xmlns="" id="{2456A516-3049-E2F6-FDC0-EBA83D485BFD}"/>
                </a:ext>
              </a:extLst>
            </p:cNvPr>
            <p:cNvSpPr/>
            <p:nvPr/>
          </p:nvSpPr>
          <p:spPr>
            <a:xfrm>
              <a:off x="5795680" y="6922864"/>
              <a:ext cx="29845" cy="27940"/>
            </a:xfrm>
            <a:custGeom>
              <a:avLst/>
              <a:gdLst/>
              <a:ahLst/>
              <a:cxnLst/>
              <a:rect l="l" t="t" r="r" b="b"/>
              <a:pathLst>
                <a:path w="29845" h="27940">
                  <a:moveTo>
                    <a:pt x="12496" y="0"/>
                  </a:moveTo>
                  <a:lnTo>
                    <a:pt x="12674" y="63"/>
                  </a:lnTo>
                  <a:lnTo>
                    <a:pt x="12865" y="152"/>
                  </a:lnTo>
                  <a:lnTo>
                    <a:pt x="13106" y="304"/>
                  </a:lnTo>
                  <a:lnTo>
                    <a:pt x="13347" y="431"/>
                  </a:lnTo>
                  <a:lnTo>
                    <a:pt x="13652" y="635"/>
                  </a:lnTo>
                  <a:lnTo>
                    <a:pt x="14020" y="977"/>
                  </a:lnTo>
                  <a:lnTo>
                    <a:pt x="14389" y="1282"/>
                  </a:lnTo>
                  <a:lnTo>
                    <a:pt x="14757" y="1701"/>
                  </a:lnTo>
                  <a:lnTo>
                    <a:pt x="15151" y="2222"/>
                  </a:lnTo>
                  <a:lnTo>
                    <a:pt x="15519" y="2743"/>
                  </a:lnTo>
                  <a:lnTo>
                    <a:pt x="15874" y="3225"/>
                  </a:lnTo>
                  <a:lnTo>
                    <a:pt x="16154" y="3746"/>
                  </a:lnTo>
                  <a:lnTo>
                    <a:pt x="16459" y="4241"/>
                  </a:lnTo>
                  <a:lnTo>
                    <a:pt x="16738" y="4699"/>
                  </a:lnTo>
                  <a:lnTo>
                    <a:pt x="16941" y="5118"/>
                  </a:lnTo>
                  <a:lnTo>
                    <a:pt x="17195" y="5549"/>
                  </a:lnTo>
                  <a:lnTo>
                    <a:pt x="17398" y="5969"/>
                  </a:lnTo>
                  <a:lnTo>
                    <a:pt x="17614" y="6426"/>
                  </a:lnTo>
                  <a:lnTo>
                    <a:pt x="17856" y="6858"/>
                  </a:lnTo>
                  <a:lnTo>
                    <a:pt x="18110" y="7340"/>
                  </a:lnTo>
                  <a:lnTo>
                    <a:pt x="18376" y="7899"/>
                  </a:lnTo>
                  <a:lnTo>
                    <a:pt x="18656" y="8445"/>
                  </a:lnTo>
                  <a:lnTo>
                    <a:pt x="18986" y="9118"/>
                  </a:lnTo>
                  <a:lnTo>
                    <a:pt x="19380" y="9842"/>
                  </a:lnTo>
                  <a:lnTo>
                    <a:pt x="19786" y="10604"/>
                  </a:lnTo>
                  <a:lnTo>
                    <a:pt x="20205" y="11430"/>
                  </a:lnTo>
                  <a:lnTo>
                    <a:pt x="20637" y="12255"/>
                  </a:lnTo>
                  <a:lnTo>
                    <a:pt x="21094" y="13106"/>
                  </a:lnTo>
                  <a:lnTo>
                    <a:pt x="21513" y="13931"/>
                  </a:lnTo>
                  <a:lnTo>
                    <a:pt x="21970" y="14757"/>
                  </a:lnTo>
                  <a:lnTo>
                    <a:pt x="22402" y="15544"/>
                  </a:lnTo>
                  <a:lnTo>
                    <a:pt x="22834" y="16332"/>
                  </a:lnTo>
                  <a:lnTo>
                    <a:pt x="23253" y="17094"/>
                  </a:lnTo>
                  <a:lnTo>
                    <a:pt x="23685" y="17856"/>
                  </a:lnTo>
                  <a:lnTo>
                    <a:pt x="24104" y="18592"/>
                  </a:lnTo>
                  <a:lnTo>
                    <a:pt x="24536" y="19291"/>
                  </a:lnTo>
                  <a:lnTo>
                    <a:pt x="24930" y="19989"/>
                  </a:lnTo>
                  <a:lnTo>
                    <a:pt x="25323" y="20662"/>
                  </a:lnTo>
                  <a:lnTo>
                    <a:pt x="25692" y="21272"/>
                  </a:lnTo>
                  <a:lnTo>
                    <a:pt x="26085" y="21882"/>
                  </a:lnTo>
                  <a:lnTo>
                    <a:pt x="26454" y="22466"/>
                  </a:lnTo>
                  <a:lnTo>
                    <a:pt x="26796" y="22987"/>
                  </a:lnTo>
                  <a:lnTo>
                    <a:pt x="27127" y="23533"/>
                  </a:lnTo>
                  <a:lnTo>
                    <a:pt x="27431" y="23990"/>
                  </a:lnTo>
                  <a:lnTo>
                    <a:pt x="27736" y="24409"/>
                  </a:lnTo>
                  <a:lnTo>
                    <a:pt x="28016" y="24815"/>
                  </a:lnTo>
                  <a:lnTo>
                    <a:pt x="28282" y="25171"/>
                  </a:lnTo>
                  <a:lnTo>
                    <a:pt x="28498" y="25514"/>
                  </a:lnTo>
                  <a:lnTo>
                    <a:pt x="28740" y="25819"/>
                  </a:lnTo>
                  <a:lnTo>
                    <a:pt x="28955" y="26149"/>
                  </a:lnTo>
                  <a:lnTo>
                    <a:pt x="29540" y="27432"/>
                  </a:lnTo>
                  <a:lnTo>
                    <a:pt x="29171" y="27495"/>
                  </a:lnTo>
                  <a:lnTo>
                    <a:pt x="28892" y="27457"/>
                  </a:lnTo>
                  <a:lnTo>
                    <a:pt x="28587" y="27368"/>
                  </a:lnTo>
                  <a:lnTo>
                    <a:pt x="28257" y="27216"/>
                  </a:lnTo>
                  <a:lnTo>
                    <a:pt x="27914" y="27101"/>
                  </a:lnTo>
                  <a:lnTo>
                    <a:pt x="27558" y="26911"/>
                  </a:lnTo>
                  <a:lnTo>
                    <a:pt x="27216" y="26733"/>
                  </a:lnTo>
                  <a:lnTo>
                    <a:pt x="26885" y="26517"/>
                  </a:lnTo>
                  <a:lnTo>
                    <a:pt x="26517" y="26301"/>
                  </a:lnTo>
                  <a:lnTo>
                    <a:pt x="26123" y="26034"/>
                  </a:lnTo>
                  <a:lnTo>
                    <a:pt x="25730" y="25780"/>
                  </a:lnTo>
                  <a:lnTo>
                    <a:pt x="23558" y="24053"/>
                  </a:lnTo>
                  <a:lnTo>
                    <a:pt x="23101" y="23685"/>
                  </a:lnTo>
                  <a:lnTo>
                    <a:pt x="22618" y="23253"/>
                  </a:lnTo>
                  <a:lnTo>
                    <a:pt x="22161" y="22860"/>
                  </a:lnTo>
                  <a:lnTo>
                    <a:pt x="21666" y="22428"/>
                  </a:lnTo>
                  <a:lnTo>
                    <a:pt x="19176" y="20485"/>
                  </a:lnTo>
                  <a:lnTo>
                    <a:pt x="18681" y="20116"/>
                  </a:lnTo>
                  <a:lnTo>
                    <a:pt x="18160" y="19786"/>
                  </a:lnTo>
                  <a:lnTo>
                    <a:pt x="17703" y="19481"/>
                  </a:lnTo>
                  <a:lnTo>
                    <a:pt x="17221" y="19177"/>
                  </a:lnTo>
                  <a:lnTo>
                    <a:pt x="16789" y="18897"/>
                  </a:lnTo>
                  <a:lnTo>
                    <a:pt x="16433" y="18681"/>
                  </a:lnTo>
                  <a:lnTo>
                    <a:pt x="16065" y="18465"/>
                  </a:lnTo>
                  <a:lnTo>
                    <a:pt x="15722" y="18288"/>
                  </a:lnTo>
                  <a:lnTo>
                    <a:pt x="15417" y="18110"/>
                  </a:lnTo>
                  <a:lnTo>
                    <a:pt x="15112" y="17957"/>
                  </a:lnTo>
                  <a:lnTo>
                    <a:pt x="14782" y="17767"/>
                  </a:lnTo>
                  <a:lnTo>
                    <a:pt x="14477" y="17589"/>
                  </a:lnTo>
                  <a:lnTo>
                    <a:pt x="14147" y="17437"/>
                  </a:lnTo>
                  <a:lnTo>
                    <a:pt x="13804" y="17246"/>
                  </a:lnTo>
                  <a:lnTo>
                    <a:pt x="13474" y="17068"/>
                  </a:lnTo>
                  <a:lnTo>
                    <a:pt x="13106" y="16891"/>
                  </a:lnTo>
                  <a:lnTo>
                    <a:pt x="12738" y="16675"/>
                  </a:lnTo>
                  <a:lnTo>
                    <a:pt x="12344" y="16459"/>
                  </a:lnTo>
                  <a:lnTo>
                    <a:pt x="11912" y="16217"/>
                  </a:lnTo>
                  <a:lnTo>
                    <a:pt x="11493" y="15938"/>
                  </a:lnTo>
                  <a:lnTo>
                    <a:pt x="10998" y="15608"/>
                  </a:lnTo>
                  <a:lnTo>
                    <a:pt x="4851" y="10541"/>
                  </a:lnTo>
                  <a:lnTo>
                    <a:pt x="3936" y="9690"/>
                  </a:lnTo>
                  <a:lnTo>
                    <a:pt x="3047" y="8839"/>
                  </a:lnTo>
                  <a:lnTo>
                    <a:pt x="2197" y="7988"/>
                  </a:lnTo>
                  <a:lnTo>
                    <a:pt x="1346" y="7162"/>
                  </a:lnTo>
                  <a:lnTo>
                    <a:pt x="609" y="6426"/>
                  </a:lnTo>
                  <a:lnTo>
                    <a:pt x="0" y="579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15" name="object 443">
              <a:extLst>
                <a:ext uri="{FF2B5EF4-FFF2-40B4-BE49-F238E27FC236}">
                  <a16:creationId xmlns:a16="http://schemas.microsoft.com/office/drawing/2014/main" xmlns="" id="{A1AB161E-1FD3-4300-771A-B67EBC18D65B}"/>
                </a:ext>
              </a:extLst>
            </p:cNvPr>
            <p:cNvSpPr/>
            <p:nvPr/>
          </p:nvSpPr>
          <p:spPr>
            <a:xfrm>
              <a:off x="5806803" y="6916100"/>
              <a:ext cx="35560" cy="48260"/>
            </a:xfrm>
            <a:custGeom>
              <a:avLst/>
              <a:gdLst/>
              <a:ahLst/>
              <a:cxnLst/>
              <a:rect l="l" t="t" r="r" b="b"/>
              <a:pathLst>
                <a:path w="35560" h="48259">
                  <a:moveTo>
                    <a:pt x="34963" y="48247"/>
                  </a:moveTo>
                  <a:lnTo>
                    <a:pt x="34023" y="47548"/>
                  </a:lnTo>
                  <a:lnTo>
                    <a:pt x="32892" y="46634"/>
                  </a:lnTo>
                  <a:lnTo>
                    <a:pt x="31546" y="45478"/>
                  </a:lnTo>
                  <a:lnTo>
                    <a:pt x="30213" y="44348"/>
                  </a:lnTo>
                  <a:lnTo>
                    <a:pt x="28867" y="42976"/>
                  </a:lnTo>
                  <a:lnTo>
                    <a:pt x="27470" y="41414"/>
                  </a:lnTo>
                  <a:lnTo>
                    <a:pt x="26060" y="39865"/>
                  </a:lnTo>
                  <a:lnTo>
                    <a:pt x="19088" y="29984"/>
                  </a:lnTo>
                  <a:lnTo>
                    <a:pt x="18478" y="28981"/>
                  </a:lnTo>
                  <a:lnTo>
                    <a:pt x="17894" y="27978"/>
                  </a:lnTo>
                  <a:lnTo>
                    <a:pt x="17310" y="26974"/>
                  </a:lnTo>
                  <a:lnTo>
                    <a:pt x="16763" y="25971"/>
                  </a:lnTo>
                  <a:lnTo>
                    <a:pt x="16217" y="24993"/>
                  </a:lnTo>
                  <a:lnTo>
                    <a:pt x="15697" y="23990"/>
                  </a:lnTo>
                  <a:lnTo>
                    <a:pt x="15214" y="23037"/>
                  </a:lnTo>
                  <a:lnTo>
                    <a:pt x="14719" y="22097"/>
                  </a:lnTo>
                  <a:lnTo>
                    <a:pt x="14236" y="21145"/>
                  </a:lnTo>
                  <a:lnTo>
                    <a:pt x="13779" y="20231"/>
                  </a:lnTo>
                  <a:lnTo>
                    <a:pt x="13347" y="19354"/>
                  </a:lnTo>
                  <a:lnTo>
                    <a:pt x="12890" y="18503"/>
                  </a:lnTo>
                  <a:lnTo>
                    <a:pt x="12433" y="17551"/>
                  </a:lnTo>
                  <a:lnTo>
                    <a:pt x="11950" y="16548"/>
                  </a:lnTo>
                  <a:lnTo>
                    <a:pt x="11493" y="15544"/>
                  </a:lnTo>
                  <a:lnTo>
                    <a:pt x="10947" y="14439"/>
                  </a:lnTo>
                  <a:lnTo>
                    <a:pt x="10363" y="13258"/>
                  </a:lnTo>
                  <a:lnTo>
                    <a:pt x="9791" y="12064"/>
                  </a:lnTo>
                  <a:lnTo>
                    <a:pt x="9232" y="10909"/>
                  </a:lnTo>
                  <a:lnTo>
                    <a:pt x="8686" y="9817"/>
                  </a:lnTo>
                  <a:lnTo>
                    <a:pt x="8166" y="8750"/>
                  </a:lnTo>
                  <a:lnTo>
                    <a:pt x="7658" y="7772"/>
                  </a:lnTo>
                  <a:lnTo>
                    <a:pt x="7200" y="6946"/>
                  </a:lnTo>
                  <a:lnTo>
                    <a:pt x="6705" y="6121"/>
                  </a:lnTo>
                  <a:lnTo>
                    <a:pt x="6286" y="5397"/>
                  </a:lnTo>
                  <a:lnTo>
                    <a:pt x="5880" y="4787"/>
                  </a:lnTo>
                  <a:lnTo>
                    <a:pt x="5486" y="4178"/>
                  </a:lnTo>
                  <a:lnTo>
                    <a:pt x="5118" y="3619"/>
                  </a:lnTo>
                  <a:lnTo>
                    <a:pt x="4813" y="3136"/>
                  </a:lnTo>
                  <a:lnTo>
                    <a:pt x="4483" y="2654"/>
                  </a:lnTo>
                  <a:lnTo>
                    <a:pt x="4203" y="2222"/>
                  </a:lnTo>
                  <a:lnTo>
                    <a:pt x="3962" y="1828"/>
                  </a:lnTo>
                  <a:lnTo>
                    <a:pt x="3695" y="1460"/>
                  </a:lnTo>
                  <a:lnTo>
                    <a:pt x="3479" y="1155"/>
                  </a:lnTo>
                  <a:lnTo>
                    <a:pt x="3289" y="914"/>
                  </a:lnTo>
                  <a:lnTo>
                    <a:pt x="3086" y="673"/>
                  </a:lnTo>
                  <a:lnTo>
                    <a:pt x="2895" y="482"/>
                  </a:lnTo>
                  <a:lnTo>
                    <a:pt x="2628" y="241"/>
                  </a:lnTo>
                  <a:lnTo>
                    <a:pt x="2374" y="63"/>
                  </a:lnTo>
                  <a:lnTo>
                    <a:pt x="2108" y="0"/>
                  </a:lnTo>
                  <a:lnTo>
                    <a:pt x="1981" y="25"/>
                  </a:lnTo>
                  <a:lnTo>
                    <a:pt x="1828" y="25"/>
                  </a:lnTo>
                  <a:lnTo>
                    <a:pt x="1676" y="114"/>
                  </a:lnTo>
                  <a:lnTo>
                    <a:pt x="1523" y="266"/>
                  </a:lnTo>
                  <a:lnTo>
                    <a:pt x="1371" y="419"/>
                  </a:lnTo>
                  <a:lnTo>
                    <a:pt x="126" y="2832"/>
                  </a:lnTo>
                  <a:lnTo>
                    <a:pt x="0" y="317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16" name="object 444">
              <a:extLst>
                <a:ext uri="{FF2B5EF4-FFF2-40B4-BE49-F238E27FC236}">
                  <a16:creationId xmlns:a16="http://schemas.microsoft.com/office/drawing/2014/main" xmlns="" id="{4359BF61-A948-D1A0-8740-945F4E7EA00D}"/>
                </a:ext>
              </a:extLst>
            </p:cNvPr>
            <p:cNvSpPr/>
            <p:nvPr/>
          </p:nvSpPr>
          <p:spPr>
            <a:xfrm>
              <a:off x="5858037" y="6989554"/>
              <a:ext cx="13335" cy="37465"/>
            </a:xfrm>
            <a:custGeom>
              <a:avLst/>
              <a:gdLst/>
              <a:ahLst/>
              <a:cxnLst/>
              <a:rect l="l" t="t" r="r" b="b"/>
              <a:pathLst>
                <a:path w="13335" h="37465">
                  <a:moveTo>
                    <a:pt x="12776" y="37033"/>
                  </a:moveTo>
                  <a:lnTo>
                    <a:pt x="12534" y="36753"/>
                  </a:lnTo>
                  <a:lnTo>
                    <a:pt x="12255" y="36423"/>
                  </a:lnTo>
                  <a:lnTo>
                    <a:pt x="11950" y="36093"/>
                  </a:lnTo>
                  <a:lnTo>
                    <a:pt x="11683" y="35725"/>
                  </a:lnTo>
                  <a:lnTo>
                    <a:pt x="11429" y="35382"/>
                  </a:lnTo>
                  <a:lnTo>
                    <a:pt x="11226" y="35077"/>
                  </a:lnTo>
                  <a:lnTo>
                    <a:pt x="11036" y="34747"/>
                  </a:lnTo>
                  <a:lnTo>
                    <a:pt x="10883" y="34467"/>
                  </a:lnTo>
                  <a:lnTo>
                    <a:pt x="10858" y="34264"/>
                  </a:lnTo>
                  <a:lnTo>
                    <a:pt x="10794" y="34048"/>
                  </a:lnTo>
                  <a:lnTo>
                    <a:pt x="10794" y="33858"/>
                  </a:lnTo>
                  <a:lnTo>
                    <a:pt x="10858" y="33591"/>
                  </a:lnTo>
                  <a:lnTo>
                    <a:pt x="10947" y="33464"/>
                  </a:lnTo>
                  <a:lnTo>
                    <a:pt x="11125" y="33312"/>
                  </a:lnTo>
                  <a:lnTo>
                    <a:pt x="11341" y="33134"/>
                  </a:lnTo>
                  <a:lnTo>
                    <a:pt x="11493" y="33045"/>
                  </a:lnTo>
                  <a:lnTo>
                    <a:pt x="11620" y="32918"/>
                  </a:lnTo>
                  <a:lnTo>
                    <a:pt x="11734" y="32791"/>
                  </a:lnTo>
                  <a:lnTo>
                    <a:pt x="11887" y="32677"/>
                  </a:lnTo>
                  <a:lnTo>
                    <a:pt x="12014" y="32550"/>
                  </a:lnTo>
                  <a:lnTo>
                    <a:pt x="12318" y="31788"/>
                  </a:lnTo>
                  <a:lnTo>
                    <a:pt x="12318" y="31572"/>
                  </a:lnTo>
                  <a:lnTo>
                    <a:pt x="12255" y="31394"/>
                  </a:lnTo>
                  <a:lnTo>
                    <a:pt x="12230" y="31178"/>
                  </a:lnTo>
                  <a:lnTo>
                    <a:pt x="12141" y="30962"/>
                  </a:lnTo>
                  <a:lnTo>
                    <a:pt x="12077" y="30721"/>
                  </a:lnTo>
                  <a:lnTo>
                    <a:pt x="11988" y="30505"/>
                  </a:lnTo>
                  <a:lnTo>
                    <a:pt x="11861" y="30264"/>
                  </a:lnTo>
                  <a:lnTo>
                    <a:pt x="11772" y="30022"/>
                  </a:lnTo>
                  <a:lnTo>
                    <a:pt x="11645" y="29781"/>
                  </a:lnTo>
                  <a:lnTo>
                    <a:pt x="11556" y="29565"/>
                  </a:lnTo>
                  <a:lnTo>
                    <a:pt x="11468" y="29349"/>
                  </a:lnTo>
                  <a:lnTo>
                    <a:pt x="11379" y="29171"/>
                  </a:lnTo>
                  <a:lnTo>
                    <a:pt x="11277" y="29019"/>
                  </a:lnTo>
                  <a:lnTo>
                    <a:pt x="11163" y="28803"/>
                  </a:lnTo>
                  <a:lnTo>
                    <a:pt x="11036" y="28651"/>
                  </a:lnTo>
                  <a:lnTo>
                    <a:pt x="10883" y="28498"/>
                  </a:lnTo>
                  <a:lnTo>
                    <a:pt x="10731" y="28282"/>
                  </a:lnTo>
                  <a:lnTo>
                    <a:pt x="10617" y="28105"/>
                  </a:lnTo>
                  <a:lnTo>
                    <a:pt x="10515" y="27978"/>
                  </a:lnTo>
                  <a:lnTo>
                    <a:pt x="10426" y="27825"/>
                  </a:lnTo>
                  <a:lnTo>
                    <a:pt x="10337" y="27673"/>
                  </a:lnTo>
                  <a:lnTo>
                    <a:pt x="10210" y="27457"/>
                  </a:lnTo>
                  <a:lnTo>
                    <a:pt x="10121" y="27254"/>
                  </a:lnTo>
                  <a:lnTo>
                    <a:pt x="9969" y="27000"/>
                  </a:lnTo>
                  <a:lnTo>
                    <a:pt x="9817" y="26695"/>
                  </a:lnTo>
                  <a:lnTo>
                    <a:pt x="9664" y="26365"/>
                  </a:lnTo>
                  <a:lnTo>
                    <a:pt x="9486" y="25996"/>
                  </a:lnTo>
                  <a:lnTo>
                    <a:pt x="9296" y="25577"/>
                  </a:lnTo>
                  <a:lnTo>
                    <a:pt x="9093" y="25146"/>
                  </a:lnTo>
                  <a:lnTo>
                    <a:pt x="8877" y="24688"/>
                  </a:lnTo>
                  <a:lnTo>
                    <a:pt x="8635" y="24168"/>
                  </a:lnTo>
                  <a:lnTo>
                    <a:pt x="8420" y="23685"/>
                  </a:lnTo>
                  <a:lnTo>
                    <a:pt x="8178" y="23139"/>
                  </a:lnTo>
                  <a:lnTo>
                    <a:pt x="7924" y="22618"/>
                  </a:lnTo>
                  <a:lnTo>
                    <a:pt x="7683" y="22072"/>
                  </a:lnTo>
                  <a:lnTo>
                    <a:pt x="7442" y="21513"/>
                  </a:lnTo>
                  <a:lnTo>
                    <a:pt x="7200" y="20967"/>
                  </a:lnTo>
                  <a:lnTo>
                    <a:pt x="6921" y="20396"/>
                  </a:lnTo>
                  <a:lnTo>
                    <a:pt x="6680" y="19875"/>
                  </a:lnTo>
                  <a:lnTo>
                    <a:pt x="6438" y="19354"/>
                  </a:lnTo>
                  <a:lnTo>
                    <a:pt x="6197" y="18834"/>
                  </a:lnTo>
                  <a:lnTo>
                    <a:pt x="5981" y="18313"/>
                  </a:lnTo>
                  <a:lnTo>
                    <a:pt x="5765" y="17856"/>
                  </a:lnTo>
                  <a:lnTo>
                    <a:pt x="5549" y="17399"/>
                  </a:lnTo>
                  <a:lnTo>
                    <a:pt x="5333" y="16979"/>
                  </a:lnTo>
                  <a:lnTo>
                    <a:pt x="5130" y="16548"/>
                  </a:lnTo>
                  <a:lnTo>
                    <a:pt x="4940" y="16154"/>
                  </a:lnTo>
                  <a:lnTo>
                    <a:pt x="4762" y="15760"/>
                  </a:lnTo>
                  <a:lnTo>
                    <a:pt x="4571" y="15392"/>
                  </a:lnTo>
                  <a:lnTo>
                    <a:pt x="4394" y="14998"/>
                  </a:lnTo>
                  <a:lnTo>
                    <a:pt x="4241" y="14630"/>
                  </a:lnTo>
                  <a:lnTo>
                    <a:pt x="4089" y="14300"/>
                  </a:lnTo>
                  <a:lnTo>
                    <a:pt x="3936" y="13931"/>
                  </a:lnTo>
                  <a:lnTo>
                    <a:pt x="3784" y="13563"/>
                  </a:lnTo>
                  <a:lnTo>
                    <a:pt x="3632" y="13233"/>
                  </a:lnTo>
                  <a:lnTo>
                    <a:pt x="3505" y="12890"/>
                  </a:lnTo>
                  <a:lnTo>
                    <a:pt x="3390" y="12522"/>
                  </a:lnTo>
                  <a:lnTo>
                    <a:pt x="3263" y="12166"/>
                  </a:lnTo>
                  <a:lnTo>
                    <a:pt x="3174" y="11798"/>
                  </a:lnTo>
                  <a:lnTo>
                    <a:pt x="3047" y="11430"/>
                  </a:lnTo>
                  <a:lnTo>
                    <a:pt x="2959" y="11061"/>
                  </a:lnTo>
                  <a:lnTo>
                    <a:pt x="2870" y="10693"/>
                  </a:lnTo>
                  <a:lnTo>
                    <a:pt x="2781" y="10337"/>
                  </a:lnTo>
                  <a:lnTo>
                    <a:pt x="2692" y="9969"/>
                  </a:lnTo>
                  <a:lnTo>
                    <a:pt x="2590" y="9626"/>
                  </a:lnTo>
                  <a:lnTo>
                    <a:pt x="2501" y="9271"/>
                  </a:lnTo>
                  <a:lnTo>
                    <a:pt x="2438" y="8928"/>
                  </a:lnTo>
                  <a:lnTo>
                    <a:pt x="2349" y="8559"/>
                  </a:lnTo>
                  <a:lnTo>
                    <a:pt x="2260" y="8229"/>
                  </a:lnTo>
                  <a:lnTo>
                    <a:pt x="2171" y="7924"/>
                  </a:lnTo>
                  <a:lnTo>
                    <a:pt x="2108" y="7594"/>
                  </a:lnTo>
                  <a:lnTo>
                    <a:pt x="1435" y="5854"/>
                  </a:lnTo>
                  <a:lnTo>
                    <a:pt x="1282" y="5549"/>
                  </a:lnTo>
                  <a:lnTo>
                    <a:pt x="1104" y="5207"/>
                  </a:lnTo>
                  <a:lnTo>
                    <a:pt x="914" y="4902"/>
                  </a:lnTo>
                  <a:lnTo>
                    <a:pt x="711" y="4635"/>
                  </a:lnTo>
                  <a:lnTo>
                    <a:pt x="558" y="4394"/>
                  </a:lnTo>
                  <a:lnTo>
                    <a:pt x="368" y="4140"/>
                  </a:lnTo>
                  <a:lnTo>
                    <a:pt x="215" y="3962"/>
                  </a:lnTo>
                  <a:lnTo>
                    <a:pt x="126" y="3810"/>
                  </a:lnTo>
                  <a:lnTo>
                    <a:pt x="63" y="3657"/>
                  </a:lnTo>
                  <a:lnTo>
                    <a:pt x="0" y="3416"/>
                  </a:lnTo>
                  <a:lnTo>
                    <a:pt x="0" y="3200"/>
                  </a:lnTo>
                  <a:lnTo>
                    <a:pt x="63" y="3022"/>
                  </a:lnTo>
                  <a:lnTo>
                    <a:pt x="152" y="2806"/>
                  </a:lnTo>
                  <a:lnTo>
                    <a:pt x="253" y="2590"/>
                  </a:lnTo>
                  <a:lnTo>
                    <a:pt x="368" y="2374"/>
                  </a:lnTo>
                  <a:lnTo>
                    <a:pt x="520" y="2133"/>
                  </a:lnTo>
                  <a:lnTo>
                    <a:pt x="673" y="1917"/>
                  </a:lnTo>
                  <a:lnTo>
                    <a:pt x="825" y="1701"/>
                  </a:lnTo>
                  <a:lnTo>
                    <a:pt x="1015" y="1524"/>
                  </a:lnTo>
                  <a:lnTo>
                    <a:pt x="1193" y="1371"/>
                  </a:lnTo>
                  <a:lnTo>
                    <a:pt x="1346" y="1282"/>
                  </a:lnTo>
                  <a:lnTo>
                    <a:pt x="1473" y="1244"/>
                  </a:lnTo>
                  <a:lnTo>
                    <a:pt x="1650" y="1244"/>
                  </a:lnTo>
                  <a:lnTo>
                    <a:pt x="1866" y="1219"/>
                  </a:lnTo>
                  <a:lnTo>
                    <a:pt x="2133" y="1155"/>
                  </a:lnTo>
                  <a:lnTo>
                    <a:pt x="2285" y="1130"/>
                  </a:lnTo>
                  <a:lnTo>
                    <a:pt x="2438" y="1066"/>
                  </a:lnTo>
                  <a:lnTo>
                    <a:pt x="3505" y="457"/>
                  </a:lnTo>
                  <a:lnTo>
                    <a:pt x="3721" y="304"/>
                  </a:lnTo>
                  <a:lnTo>
                    <a:pt x="3936" y="152"/>
                  </a:lnTo>
                  <a:lnTo>
                    <a:pt x="408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17" name="object 445">
              <a:extLst>
                <a:ext uri="{FF2B5EF4-FFF2-40B4-BE49-F238E27FC236}">
                  <a16:creationId xmlns:a16="http://schemas.microsoft.com/office/drawing/2014/main" xmlns="" id="{D7DE54F1-F900-DF08-A903-1C6045F4B42A}"/>
                </a:ext>
              </a:extLst>
            </p:cNvPr>
            <p:cNvSpPr/>
            <p:nvPr/>
          </p:nvSpPr>
          <p:spPr>
            <a:xfrm>
              <a:off x="5862127" y="6986265"/>
              <a:ext cx="99060" cy="47625"/>
            </a:xfrm>
            <a:custGeom>
              <a:avLst/>
              <a:gdLst/>
              <a:ahLst/>
              <a:cxnLst/>
              <a:rect l="l" t="t" r="r" b="b"/>
              <a:pathLst>
                <a:path w="99060" h="47625">
                  <a:moveTo>
                    <a:pt x="0" y="3289"/>
                  </a:moveTo>
                  <a:lnTo>
                    <a:pt x="304" y="4203"/>
                  </a:lnTo>
                  <a:lnTo>
                    <a:pt x="698" y="5270"/>
                  </a:lnTo>
                  <a:lnTo>
                    <a:pt x="1155" y="6515"/>
                  </a:lnTo>
                  <a:lnTo>
                    <a:pt x="1587" y="7772"/>
                  </a:lnTo>
                  <a:lnTo>
                    <a:pt x="2070" y="9105"/>
                  </a:lnTo>
                  <a:lnTo>
                    <a:pt x="2616" y="10579"/>
                  </a:lnTo>
                  <a:lnTo>
                    <a:pt x="3175" y="12001"/>
                  </a:lnTo>
                  <a:lnTo>
                    <a:pt x="3682" y="13373"/>
                  </a:lnTo>
                  <a:lnTo>
                    <a:pt x="4178" y="14630"/>
                  </a:lnTo>
                  <a:lnTo>
                    <a:pt x="4660" y="15875"/>
                  </a:lnTo>
                  <a:lnTo>
                    <a:pt x="5156" y="17030"/>
                  </a:lnTo>
                  <a:lnTo>
                    <a:pt x="5613" y="18135"/>
                  </a:lnTo>
                  <a:lnTo>
                    <a:pt x="6070" y="19202"/>
                  </a:lnTo>
                  <a:lnTo>
                    <a:pt x="6489" y="20205"/>
                  </a:lnTo>
                  <a:lnTo>
                    <a:pt x="6921" y="21145"/>
                  </a:lnTo>
                  <a:lnTo>
                    <a:pt x="7315" y="22098"/>
                  </a:lnTo>
                  <a:lnTo>
                    <a:pt x="7747" y="22974"/>
                  </a:lnTo>
                  <a:lnTo>
                    <a:pt x="8140" y="23799"/>
                  </a:lnTo>
                  <a:lnTo>
                    <a:pt x="8509" y="24625"/>
                  </a:lnTo>
                  <a:lnTo>
                    <a:pt x="8902" y="25387"/>
                  </a:lnTo>
                  <a:lnTo>
                    <a:pt x="9271" y="26123"/>
                  </a:lnTo>
                  <a:lnTo>
                    <a:pt x="9626" y="26822"/>
                  </a:lnTo>
                  <a:lnTo>
                    <a:pt x="9994" y="27520"/>
                  </a:lnTo>
                  <a:lnTo>
                    <a:pt x="10363" y="28155"/>
                  </a:lnTo>
                  <a:lnTo>
                    <a:pt x="10693" y="28829"/>
                  </a:lnTo>
                  <a:lnTo>
                    <a:pt x="11061" y="29438"/>
                  </a:lnTo>
                  <a:lnTo>
                    <a:pt x="11404" y="30048"/>
                  </a:lnTo>
                  <a:lnTo>
                    <a:pt x="11734" y="30657"/>
                  </a:lnTo>
                  <a:lnTo>
                    <a:pt x="12128" y="31330"/>
                  </a:lnTo>
                  <a:lnTo>
                    <a:pt x="12560" y="32067"/>
                  </a:lnTo>
                  <a:lnTo>
                    <a:pt x="12979" y="32766"/>
                  </a:lnTo>
                  <a:lnTo>
                    <a:pt x="13474" y="33616"/>
                  </a:lnTo>
                  <a:lnTo>
                    <a:pt x="14084" y="34556"/>
                  </a:lnTo>
                  <a:lnTo>
                    <a:pt x="14655" y="35509"/>
                  </a:lnTo>
                  <a:lnTo>
                    <a:pt x="15265" y="36487"/>
                  </a:lnTo>
                  <a:lnTo>
                    <a:pt x="15913" y="37452"/>
                  </a:lnTo>
                  <a:lnTo>
                    <a:pt x="16548" y="38430"/>
                  </a:lnTo>
                  <a:lnTo>
                    <a:pt x="17157" y="39319"/>
                  </a:lnTo>
                  <a:lnTo>
                    <a:pt x="17767" y="40144"/>
                  </a:lnTo>
                  <a:lnTo>
                    <a:pt x="18376" y="40995"/>
                  </a:lnTo>
                  <a:lnTo>
                    <a:pt x="18961" y="41757"/>
                  </a:lnTo>
                  <a:lnTo>
                    <a:pt x="19507" y="42430"/>
                  </a:lnTo>
                  <a:lnTo>
                    <a:pt x="20053" y="43091"/>
                  </a:lnTo>
                  <a:lnTo>
                    <a:pt x="20574" y="43700"/>
                  </a:lnTo>
                  <a:lnTo>
                    <a:pt x="21056" y="44196"/>
                  </a:lnTo>
                  <a:lnTo>
                    <a:pt x="21551" y="44716"/>
                  </a:lnTo>
                  <a:lnTo>
                    <a:pt x="22009" y="45135"/>
                  </a:lnTo>
                  <a:lnTo>
                    <a:pt x="22428" y="45504"/>
                  </a:lnTo>
                  <a:lnTo>
                    <a:pt x="22860" y="45872"/>
                  </a:lnTo>
                  <a:lnTo>
                    <a:pt x="23253" y="46139"/>
                  </a:lnTo>
                  <a:lnTo>
                    <a:pt x="23622" y="46393"/>
                  </a:lnTo>
                  <a:lnTo>
                    <a:pt x="25603" y="47205"/>
                  </a:lnTo>
                  <a:lnTo>
                    <a:pt x="25933" y="47269"/>
                  </a:lnTo>
                  <a:lnTo>
                    <a:pt x="26276" y="47269"/>
                  </a:lnTo>
                  <a:lnTo>
                    <a:pt x="26581" y="47155"/>
                  </a:lnTo>
                  <a:lnTo>
                    <a:pt x="26911" y="47053"/>
                  </a:lnTo>
                  <a:lnTo>
                    <a:pt x="27736" y="45415"/>
                  </a:lnTo>
                  <a:lnTo>
                    <a:pt x="27825" y="45046"/>
                  </a:lnTo>
                  <a:lnTo>
                    <a:pt x="27889" y="44678"/>
                  </a:lnTo>
                  <a:lnTo>
                    <a:pt x="27952" y="44310"/>
                  </a:lnTo>
                  <a:lnTo>
                    <a:pt x="27978" y="43980"/>
                  </a:lnTo>
                  <a:lnTo>
                    <a:pt x="28016" y="43611"/>
                  </a:lnTo>
                  <a:lnTo>
                    <a:pt x="28016" y="43218"/>
                  </a:lnTo>
                  <a:lnTo>
                    <a:pt x="28041" y="42849"/>
                  </a:lnTo>
                  <a:lnTo>
                    <a:pt x="28041" y="42456"/>
                  </a:lnTo>
                  <a:lnTo>
                    <a:pt x="28016" y="42087"/>
                  </a:lnTo>
                  <a:lnTo>
                    <a:pt x="28016" y="41694"/>
                  </a:lnTo>
                  <a:lnTo>
                    <a:pt x="27978" y="41325"/>
                  </a:lnTo>
                  <a:lnTo>
                    <a:pt x="27952" y="40957"/>
                  </a:lnTo>
                  <a:lnTo>
                    <a:pt x="27889" y="40601"/>
                  </a:lnTo>
                  <a:lnTo>
                    <a:pt x="27825" y="40233"/>
                  </a:lnTo>
                  <a:lnTo>
                    <a:pt x="27762" y="39890"/>
                  </a:lnTo>
                  <a:lnTo>
                    <a:pt x="27711" y="39560"/>
                  </a:lnTo>
                  <a:lnTo>
                    <a:pt x="27647" y="39255"/>
                  </a:lnTo>
                  <a:lnTo>
                    <a:pt x="27559" y="38925"/>
                  </a:lnTo>
                  <a:lnTo>
                    <a:pt x="27495" y="38620"/>
                  </a:lnTo>
                  <a:lnTo>
                    <a:pt x="27406" y="38277"/>
                  </a:lnTo>
                  <a:lnTo>
                    <a:pt x="27343" y="37973"/>
                  </a:lnTo>
                  <a:lnTo>
                    <a:pt x="27254" y="37668"/>
                  </a:lnTo>
                  <a:lnTo>
                    <a:pt x="27190" y="37401"/>
                  </a:lnTo>
                  <a:lnTo>
                    <a:pt x="27127" y="37096"/>
                  </a:lnTo>
                  <a:lnTo>
                    <a:pt x="27038" y="36791"/>
                  </a:lnTo>
                  <a:lnTo>
                    <a:pt x="27000" y="36487"/>
                  </a:lnTo>
                  <a:lnTo>
                    <a:pt x="26949" y="36207"/>
                  </a:lnTo>
                  <a:lnTo>
                    <a:pt x="26911" y="35902"/>
                  </a:lnTo>
                  <a:lnTo>
                    <a:pt x="26847" y="35623"/>
                  </a:lnTo>
                  <a:lnTo>
                    <a:pt x="26822" y="35356"/>
                  </a:lnTo>
                  <a:lnTo>
                    <a:pt x="26822" y="35077"/>
                  </a:lnTo>
                  <a:lnTo>
                    <a:pt x="26797" y="34810"/>
                  </a:lnTo>
                  <a:lnTo>
                    <a:pt x="26797" y="34556"/>
                  </a:lnTo>
                  <a:lnTo>
                    <a:pt x="26797" y="33896"/>
                  </a:lnTo>
                  <a:lnTo>
                    <a:pt x="26822" y="33680"/>
                  </a:lnTo>
                  <a:lnTo>
                    <a:pt x="26847" y="33489"/>
                  </a:lnTo>
                  <a:lnTo>
                    <a:pt x="26885" y="33337"/>
                  </a:lnTo>
                  <a:lnTo>
                    <a:pt x="26911" y="33185"/>
                  </a:lnTo>
                  <a:lnTo>
                    <a:pt x="27000" y="32943"/>
                  </a:lnTo>
                  <a:lnTo>
                    <a:pt x="27127" y="32766"/>
                  </a:lnTo>
                  <a:lnTo>
                    <a:pt x="27254" y="32613"/>
                  </a:lnTo>
                  <a:lnTo>
                    <a:pt x="27406" y="32486"/>
                  </a:lnTo>
                  <a:lnTo>
                    <a:pt x="27559" y="32372"/>
                  </a:lnTo>
                  <a:lnTo>
                    <a:pt x="27673" y="32219"/>
                  </a:lnTo>
                  <a:lnTo>
                    <a:pt x="27825" y="32029"/>
                  </a:lnTo>
                  <a:lnTo>
                    <a:pt x="27952" y="31813"/>
                  </a:lnTo>
                  <a:lnTo>
                    <a:pt x="28067" y="31546"/>
                  </a:lnTo>
                  <a:lnTo>
                    <a:pt x="28130" y="31394"/>
                  </a:lnTo>
                  <a:lnTo>
                    <a:pt x="28194" y="31178"/>
                  </a:lnTo>
                  <a:lnTo>
                    <a:pt x="28219" y="31000"/>
                  </a:lnTo>
                  <a:lnTo>
                    <a:pt x="28282" y="30746"/>
                  </a:lnTo>
                  <a:lnTo>
                    <a:pt x="28321" y="30480"/>
                  </a:lnTo>
                  <a:lnTo>
                    <a:pt x="28371" y="30200"/>
                  </a:lnTo>
                  <a:lnTo>
                    <a:pt x="28409" y="29870"/>
                  </a:lnTo>
                  <a:lnTo>
                    <a:pt x="28435" y="29502"/>
                  </a:lnTo>
                  <a:lnTo>
                    <a:pt x="28473" y="29133"/>
                  </a:lnTo>
                  <a:lnTo>
                    <a:pt x="28498" y="28740"/>
                  </a:lnTo>
                  <a:lnTo>
                    <a:pt x="28524" y="28282"/>
                  </a:lnTo>
                  <a:lnTo>
                    <a:pt x="28562" y="27825"/>
                  </a:lnTo>
                  <a:lnTo>
                    <a:pt x="28587" y="27368"/>
                  </a:lnTo>
                  <a:lnTo>
                    <a:pt x="28587" y="26885"/>
                  </a:lnTo>
                  <a:lnTo>
                    <a:pt x="28625" y="26365"/>
                  </a:lnTo>
                  <a:lnTo>
                    <a:pt x="28625" y="25869"/>
                  </a:lnTo>
                  <a:lnTo>
                    <a:pt x="28651" y="25361"/>
                  </a:lnTo>
                  <a:lnTo>
                    <a:pt x="28676" y="24866"/>
                  </a:lnTo>
                  <a:lnTo>
                    <a:pt x="28676" y="24345"/>
                  </a:lnTo>
                  <a:lnTo>
                    <a:pt x="28714" y="23863"/>
                  </a:lnTo>
                  <a:lnTo>
                    <a:pt x="28714" y="23380"/>
                  </a:lnTo>
                  <a:lnTo>
                    <a:pt x="28740" y="22923"/>
                  </a:lnTo>
                  <a:lnTo>
                    <a:pt x="28740" y="22491"/>
                  </a:lnTo>
                  <a:lnTo>
                    <a:pt x="28778" y="22034"/>
                  </a:lnTo>
                  <a:lnTo>
                    <a:pt x="28803" y="21640"/>
                  </a:lnTo>
                  <a:lnTo>
                    <a:pt x="28829" y="21247"/>
                  </a:lnTo>
                  <a:lnTo>
                    <a:pt x="28867" y="20840"/>
                  </a:lnTo>
                  <a:lnTo>
                    <a:pt x="28892" y="20510"/>
                  </a:lnTo>
                  <a:lnTo>
                    <a:pt x="28930" y="20180"/>
                  </a:lnTo>
                  <a:lnTo>
                    <a:pt x="28956" y="19837"/>
                  </a:lnTo>
                  <a:lnTo>
                    <a:pt x="29019" y="19570"/>
                  </a:lnTo>
                  <a:lnTo>
                    <a:pt x="29083" y="19291"/>
                  </a:lnTo>
                  <a:lnTo>
                    <a:pt x="29108" y="19011"/>
                  </a:lnTo>
                  <a:lnTo>
                    <a:pt x="29197" y="18808"/>
                  </a:lnTo>
                  <a:lnTo>
                    <a:pt x="30353" y="17526"/>
                  </a:lnTo>
                  <a:lnTo>
                    <a:pt x="30632" y="17437"/>
                  </a:lnTo>
                  <a:lnTo>
                    <a:pt x="30784" y="17399"/>
                  </a:lnTo>
                  <a:lnTo>
                    <a:pt x="30911" y="17335"/>
                  </a:lnTo>
                  <a:lnTo>
                    <a:pt x="31064" y="17310"/>
                  </a:lnTo>
                  <a:lnTo>
                    <a:pt x="31216" y="17284"/>
                  </a:lnTo>
                  <a:lnTo>
                    <a:pt x="31368" y="17246"/>
                  </a:lnTo>
                  <a:lnTo>
                    <a:pt x="31635" y="17157"/>
                  </a:lnTo>
                  <a:lnTo>
                    <a:pt x="31876" y="17068"/>
                  </a:lnTo>
                  <a:lnTo>
                    <a:pt x="32397" y="16484"/>
                  </a:lnTo>
                  <a:lnTo>
                    <a:pt x="32435" y="16332"/>
                  </a:lnTo>
                  <a:lnTo>
                    <a:pt x="32461" y="16179"/>
                  </a:lnTo>
                  <a:lnTo>
                    <a:pt x="32461" y="16002"/>
                  </a:lnTo>
                  <a:lnTo>
                    <a:pt x="32435" y="15849"/>
                  </a:lnTo>
                  <a:lnTo>
                    <a:pt x="32397" y="15659"/>
                  </a:lnTo>
                  <a:lnTo>
                    <a:pt x="32334" y="15506"/>
                  </a:lnTo>
                  <a:lnTo>
                    <a:pt x="32308" y="15367"/>
                  </a:lnTo>
                  <a:lnTo>
                    <a:pt x="31788" y="14846"/>
                  </a:lnTo>
                  <a:lnTo>
                    <a:pt x="31521" y="14808"/>
                  </a:lnTo>
                  <a:lnTo>
                    <a:pt x="31330" y="14846"/>
                  </a:lnTo>
                  <a:lnTo>
                    <a:pt x="31178" y="14897"/>
                  </a:lnTo>
                  <a:lnTo>
                    <a:pt x="31000" y="14998"/>
                  </a:lnTo>
                  <a:lnTo>
                    <a:pt x="30810" y="15087"/>
                  </a:lnTo>
                  <a:lnTo>
                    <a:pt x="30657" y="15201"/>
                  </a:lnTo>
                  <a:lnTo>
                    <a:pt x="30480" y="15303"/>
                  </a:lnTo>
                  <a:lnTo>
                    <a:pt x="30302" y="15392"/>
                  </a:lnTo>
                  <a:lnTo>
                    <a:pt x="30111" y="15506"/>
                  </a:lnTo>
                  <a:lnTo>
                    <a:pt x="29959" y="15570"/>
                  </a:lnTo>
                  <a:lnTo>
                    <a:pt x="29806" y="15633"/>
                  </a:lnTo>
                  <a:lnTo>
                    <a:pt x="29654" y="15659"/>
                  </a:lnTo>
                  <a:lnTo>
                    <a:pt x="29476" y="15697"/>
                  </a:lnTo>
                  <a:lnTo>
                    <a:pt x="29286" y="15633"/>
                  </a:lnTo>
                  <a:lnTo>
                    <a:pt x="29083" y="15455"/>
                  </a:lnTo>
                  <a:lnTo>
                    <a:pt x="28981" y="15328"/>
                  </a:lnTo>
                  <a:lnTo>
                    <a:pt x="28930" y="15201"/>
                  </a:lnTo>
                  <a:lnTo>
                    <a:pt x="28867" y="15024"/>
                  </a:lnTo>
                  <a:lnTo>
                    <a:pt x="28803" y="14846"/>
                  </a:lnTo>
                  <a:lnTo>
                    <a:pt x="28740" y="14630"/>
                  </a:lnTo>
                  <a:lnTo>
                    <a:pt x="28714" y="14439"/>
                  </a:lnTo>
                  <a:lnTo>
                    <a:pt x="28676" y="14236"/>
                  </a:lnTo>
                  <a:lnTo>
                    <a:pt x="28651" y="14020"/>
                  </a:lnTo>
                  <a:lnTo>
                    <a:pt x="28651" y="13804"/>
                  </a:lnTo>
                  <a:lnTo>
                    <a:pt x="28651" y="13652"/>
                  </a:lnTo>
                  <a:lnTo>
                    <a:pt x="28651" y="13474"/>
                  </a:lnTo>
                  <a:lnTo>
                    <a:pt x="28676" y="13322"/>
                  </a:lnTo>
                  <a:lnTo>
                    <a:pt x="28714" y="13195"/>
                  </a:lnTo>
                  <a:lnTo>
                    <a:pt x="28803" y="12979"/>
                  </a:lnTo>
                  <a:lnTo>
                    <a:pt x="28892" y="12827"/>
                  </a:lnTo>
                  <a:lnTo>
                    <a:pt x="29019" y="12738"/>
                  </a:lnTo>
                  <a:lnTo>
                    <a:pt x="29171" y="12611"/>
                  </a:lnTo>
                  <a:lnTo>
                    <a:pt x="29324" y="12496"/>
                  </a:lnTo>
                  <a:lnTo>
                    <a:pt x="29413" y="12344"/>
                  </a:lnTo>
                  <a:lnTo>
                    <a:pt x="29438" y="12192"/>
                  </a:lnTo>
                  <a:lnTo>
                    <a:pt x="29476" y="11976"/>
                  </a:lnTo>
                  <a:lnTo>
                    <a:pt x="29476" y="11849"/>
                  </a:lnTo>
                  <a:lnTo>
                    <a:pt x="29476" y="11696"/>
                  </a:lnTo>
                  <a:lnTo>
                    <a:pt x="29476" y="11125"/>
                  </a:lnTo>
                  <a:lnTo>
                    <a:pt x="29476" y="10299"/>
                  </a:lnTo>
                  <a:lnTo>
                    <a:pt x="29476" y="9321"/>
                  </a:lnTo>
                  <a:lnTo>
                    <a:pt x="29502" y="8953"/>
                  </a:lnTo>
                  <a:lnTo>
                    <a:pt x="29502" y="8623"/>
                  </a:lnTo>
                  <a:lnTo>
                    <a:pt x="29540" y="8293"/>
                  </a:lnTo>
                  <a:lnTo>
                    <a:pt x="29540" y="7950"/>
                  </a:lnTo>
                  <a:lnTo>
                    <a:pt x="29565" y="7645"/>
                  </a:lnTo>
                  <a:lnTo>
                    <a:pt x="29629" y="7378"/>
                  </a:lnTo>
                  <a:lnTo>
                    <a:pt x="29654" y="7099"/>
                  </a:lnTo>
                  <a:lnTo>
                    <a:pt x="29718" y="6858"/>
                  </a:lnTo>
                  <a:lnTo>
                    <a:pt x="29781" y="6705"/>
                  </a:lnTo>
                  <a:lnTo>
                    <a:pt x="29845" y="6515"/>
                  </a:lnTo>
                  <a:lnTo>
                    <a:pt x="29895" y="6362"/>
                  </a:lnTo>
                  <a:lnTo>
                    <a:pt x="30048" y="6210"/>
                  </a:lnTo>
                  <a:lnTo>
                    <a:pt x="30238" y="6159"/>
                  </a:lnTo>
                  <a:lnTo>
                    <a:pt x="30454" y="6121"/>
                  </a:lnTo>
                  <a:lnTo>
                    <a:pt x="30873" y="6121"/>
                  </a:lnTo>
                  <a:lnTo>
                    <a:pt x="31115" y="6096"/>
                  </a:lnTo>
                  <a:lnTo>
                    <a:pt x="31635" y="5143"/>
                  </a:lnTo>
                  <a:lnTo>
                    <a:pt x="31635" y="4876"/>
                  </a:lnTo>
                  <a:lnTo>
                    <a:pt x="31610" y="4635"/>
                  </a:lnTo>
                  <a:lnTo>
                    <a:pt x="31572" y="4356"/>
                  </a:lnTo>
                  <a:lnTo>
                    <a:pt x="31546" y="4114"/>
                  </a:lnTo>
                  <a:lnTo>
                    <a:pt x="31521" y="3873"/>
                  </a:lnTo>
                  <a:lnTo>
                    <a:pt x="31483" y="3594"/>
                  </a:lnTo>
                  <a:lnTo>
                    <a:pt x="31457" y="3314"/>
                  </a:lnTo>
                  <a:lnTo>
                    <a:pt x="31419" y="3048"/>
                  </a:lnTo>
                  <a:lnTo>
                    <a:pt x="31419" y="2806"/>
                  </a:lnTo>
                  <a:lnTo>
                    <a:pt x="31394" y="2527"/>
                  </a:lnTo>
                  <a:lnTo>
                    <a:pt x="31394" y="2247"/>
                  </a:lnTo>
                  <a:lnTo>
                    <a:pt x="31419" y="2006"/>
                  </a:lnTo>
                  <a:lnTo>
                    <a:pt x="31457" y="1765"/>
                  </a:lnTo>
                  <a:lnTo>
                    <a:pt x="31483" y="1485"/>
                  </a:lnTo>
                  <a:lnTo>
                    <a:pt x="31572" y="1282"/>
                  </a:lnTo>
                  <a:lnTo>
                    <a:pt x="31673" y="1092"/>
                  </a:lnTo>
                  <a:lnTo>
                    <a:pt x="31762" y="876"/>
                  </a:lnTo>
                  <a:lnTo>
                    <a:pt x="31876" y="698"/>
                  </a:lnTo>
                  <a:lnTo>
                    <a:pt x="32004" y="546"/>
                  </a:lnTo>
                  <a:lnTo>
                    <a:pt x="32131" y="393"/>
                  </a:lnTo>
                  <a:lnTo>
                    <a:pt x="32943" y="0"/>
                  </a:lnTo>
                  <a:lnTo>
                    <a:pt x="33134" y="88"/>
                  </a:lnTo>
                  <a:lnTo>
                    <a:pt x="33312" y="241"/>
                  </a:lnTo>
                  <a:lnTo>
                    <a:pt x="33401" y="457"/>
                  </a:lnTo>
                  <a:lnTo>
                    <a:pt x="33464" y="609"/>
                  </a:lnTo>
                  <a:lnTo>
                    <a:pt x="33502" y="762"/>
                  </a:lnTo>
                  <a:lnTo>
                    <a:pt x="33528" y="914"/>
                  </a:lnTo>
                  <a:lnTo>
                    <a:pt x="33553" y="1066"/>
                  </a:lnTo>
                  <a:lnTo>
                    <a:pt x="33591" y="1244"/>
                  </a:lnTo>
                  <a:lnTo>
                    <a:pt x="33616" y="1397"/>
                  </a:lnTo>
                  <a:lnTo>
                    <a:pt x="33655" y="1587"/>
                  </a:lnTo>
                  <a:lnTo>
                    <a:pt x="33680" y="1765"/>
                  </a:lnTo>
                  <a:lnTo>
                    <a:pt x="33743" y="1943"/>
                  </a:lnTo>
                  <a:lnTo>
                    <a:pt x="33807" y="2133"/>
                  </a:lnTo>
                  <a:lnTo>
                    <a:pt x="33921" y="2311"/>
                  </a:lnTo>
                  <a:lnTo>
                    <a:pt x="34010" y="2463"/>
                  </a:lnTo>
                  <a:lnTo>
                    <a:pt x="34290" y="2552"/>
                  </a:lnTo>
                  <a:lnTo>
                    <a:pt x="34442" y="2590"/>
                  </a:lnTo>
                  <a:lnTo>
                    <a:pt x="34594" y="2552"/>
                  </a:lnTo>
                  <a:lnTo>
                    <a:pt x="34810" y="2400"/>
                  </a:lnTo>
                  <a:lnTo>
                    <a:pt x="35293" y="1854"/>
                  </a:lnTo>
                  <a:lnTo>
                    <a:pt x="35420" y="1739"/>
                  </a:lnTo>
                  <a:lnTo>
                    <a:pt x="35509" y="1612"/>
                  </a:lnTo>
                  <a:lnTo>
                    <a:pt x="35687" y="1333"/>
                  </a:lnTo>
                  <a:lnTo>
                    <a:pt x="35877" y="1092"/>
                  </a:lnTo>
                  <a:lnTo>
                    <a:pt x="36055" y="825"/>
                  </a:lnTo>
                  <a:lnTo>
                    <a:pt x="36271" y="546"/>
                  </a:lnTo>
                  <a:lnTo>
                    <a:pt x="36360" y="419"/>
                  </a:lnTo>
                  <a:lnTo>
                    <a:pt x="36487" y="330"/>
                  </a:lnTo>
                  <a:lnTo>
                    <a:pt x="36728" y="152"/>
                  </a:lnTo>
                  <a:lnTo>
                    <a:pt x="36855" y="88"/>
                  </a:lnTo>
                  <a:lnTo>
                    <a:pt x="37096" y="63"/>
                  </a:lnTo>
                  <a:lnTo>
                    <a:pt x="37363" y="63"/>
                  </a:lnTo>
                  <a:lnTo>
                    <a:pt x="37515" y="88"/>
                  </a:lnTo>
                  <a:lnTo>
                    <a:pt x="37706" y="152"/>
                  </a:lnTo>
                  <a:lnTo>
                    <a:pt x="37884" y="215"/>
                  </a:lnTo>
                  <a:lnTo>
                    <a:pt x="38074" y="266"/>
                  </a:lnTo>
                  <a:lnTo>
                    <a:pt x="38227" y="368"/>
                  </a:lnTo>
                  <a:lnTo>
                    <a:pt x="38379" y="419"/>
                  </a:lnTo>
                  <a:lnTo>
                    <a:pt x="38531" y="520"/>
                  </a:lnTo>
                  <a:lnTo>
                    <a:pt x="38798" y="673"/>
                  </a:lnTo>
                  <a:lnTo>
                    <a:pt x="38950" y="762"/>
                  </a:lnTo>
                  <a:lnTo>
                    <a:pt x="39103" y="876"/>
                  </a:lnTo>
                  <a:lnTo>
                    <a:pt x="39293" y="1003"/>
                  </a:lnTo>
                  <a:lnTo>
                    <a:pt x="39903" y="1828"/>
                  </a:lnTo>
                  <a:lnTo>
                    <a:pt x="40017" y="2070"/>
                  </a:lnTo>
                  <a:lnTo>
                    <a:pt x="40106" y="2286"/>
                  </a:lnTo>
                  <a:lnTo>
                    <a:pt x="40233" y="2501"/>
                  </a:lnTo>
                  <a:lnTo>
                    <a:pt x="40386" y="2616"/>
                  </a:lnTo>
                  <a:lnTo>
                    <a:pt x="40538" y="2743"/>
                  </a:lnTo>
                  <a:lnTo>
                    <a:pt x="40716" y="2768"/>
                  </a:lnTo>
                  <a:lnTo>
                    <a:pt x="40843" y="2743"/>
                  </a:lnTo>
                  <a:lnTo>
                    <a:pt x="41084" y="2616"/>
                  </a:lnTo>
                  <a:lnTo>
                    <a:pt x="41236" y="2552"/>
                  </a:lnTo>
                  <a:lnTo>
                    <a:pt x="41363" y="2463"/>
                  </a:lnTo>
                  <a:lnTo>
                    <a:pt x="41516" y="2374"/>
                  </a:lnTo>
                  <a:lnTo>
                    <a:pt x="41668" y="2247"/>
                  </a:lnTo>
                  <a:lnTo>
                    <a:pt x="41821" y="2133"/>
                  </a:lnTo>
                  <a:lnTo>
                    <a:pt x="41973" y="2044"/>
                  </a:lnTo>
                  <a:lnTo>
                    <a:pt x="42125" y="1917"/>
                  </a:lnTo>
                  <a:lnTo>
                    <a:pt x="42278" y="1790"/>
                  </a:lnTo>
                  <a:lnTo>
                    <a:pt x="42430" y="1701"/>
                  </a:lnTo>
                  <a:lnTo>
                    <a:pt x="42583" y="1587"/>
                  </a:lnTo>
                  <a:lnTo>
                    <a:pt x="42760" y="1485"/>
                  </a:lnTo>
                  <a:lnTo>
                    <a:pt x="42951" y="1371"/>
                  </a:lnTo>
                  <a:lnTo>
                    <a:pt x="43129" y="1282"/>
                  </a:lnTo>
                  <a:lnTo>
                    <a:pt x="43345" y="1219"/>
                  </a:lnTo>
                  <a:lnTo>
                    <a:pt x="43561" y="1155"/>
                  </a:lnTo>
                  <a:lnTo>
                    <a:pt x="43764" y="1130"/>
                  </a:lnTo>
                  <a:lnTo>
                    <a:pt x="43954" y="1181"/>
                  </a:lnTo>
                  <a:lnTo>
                    <a:pt x="44170" y="1219"/>
                  </a:lnTo>
                  <a:lnTo>
                    <a:pt x="44323" y="1308"/>
                  </a:lnTo>
                  <a:lnTo>
                    <a:pt x="44437" y="1460"/>
                  </a:lnTo>
                  <a:lnTo>
                    <a:pt x="44589" y="1612"/>
                  </a:lnTo>
                  <a:lnTo>
                    <a:pt x="44678" y="1790"/>
                  </a:lnTo>
                  <a:lnTo>
                    <a:pt x="44742" y="2044"/>
                  </a:lnTo>
                  <a:lnTo>
                    <a:pt x="44780" y="2247"/>
                  </a:lnTo>
                  <a:lnTo>
                    <a:pt x="44780" y="2501"/>
                  </a:lnTo>
                  <a:lnTo>
                    <a:pt x="44678" y="2768"/>
                  </a:lnTo>
                  <a:lnTo>
                    <a:pt x="44627" y="3048"/>
                  </a:lnTo>
                  <a:lnTo>
                    <a:pt x="44526" y="3289"/>
                  </a:lnTo>
                  <a:lnTo>
                    <a:pt x="44373" y="3530"/>
                  </a:lnTo>
                  <a:lnTo>
                    <a:pt x="44221" y="3771"/>
                  </a:lnTo>
                  <a:lnTo>
                    <a:pt x="44107" y="3962"/>
                  </a:lnTo>
                  <a:lnTo>
                    <a:pt x="43980" y="4114"/>
                  </a:lnTo>
                  <a:lnTo>
                    <a:pt x="43827" y="4267"/>
                  </a:lnTo>
                  <a:lnTo>
                    <a:pt x="43713" y="4419"/>
                  </a:lnTo>
                  <a:lnTo>
                    <a:pt x="43561" y="4533"/>
                  </a:lnTo>
                  <a:lnTo>
                    <a:pt x="43434" y="4660"/>
                  </a:lnTo>
                  <a:lnTo>
                    <a:pt x="43281" y="4813"/>
                  </a:lnTo>
                  <a:lnTo>
                    <a:pt x="43103" y="4965"/>
                  </a:lnTo>
                  <a:lnTo>
                    <a:pt x="42125" y="5943"/>
                  </a:lnTo>
                  <a:lnTo>
                    <a:pt x="41973" y="6121"/>
                  </a:lnTo>
                  <a:lnTo>
                    <a:pt x="41059" y="7988"/>
                  </a:lnTo>
                  <a:lnTo>
                    <a:pt x="40868" y="8470"/>
                  </a:lnTo>
                  <a:lnTo>
                    <a:pt x="40716" y="9080"/>
                  </a:lnTo>
                  <a:lnTo>
                    <a:pt x="40627" y="9715"/>
                  </a:lnTo>
                  <a:lnTo>
                    <a:pt x="40538" y="10388"/>
                  </a:lnTo>
                  <a:lnTo>
                    <a:pt x="40449" y="11061"/>
                  </a:lnTo>
                  <a:lnTo>
                    <a:pt x="40386" y="11760"/>
                  </a:lnTo>
                  <a:lnTo>
                    <a:pt x="40360" y="12458"/>
                  </a:lnTo>
                  <a:lnTo>
                    <a:pt x="40322" y="13169"/>
                  </a:lnTo>
                  <a:lnTo>
                    <a:pt x="40322" y="13843"/>
                  </a:lnTo>
                  <a:lnTo>
                    <a:pt x="40322" y="15544"/>
                  </a:lnTo>
                  <a:lnTo>
                    <a:pt x="40360" y="16065"/>
                  </a:lnTo>
                  <a:lnTo>
                    <a:pt x="40360" y="16421"/>
                  </a:lnTo>
                  <a:lnTo>
                    <a:pt x="40386" y="16725"/>
                  </a:lnTo>
                  <a:lnTo>
                    <a:pt x="40386" y="17005"/>
                  </a:lnTo>
                  <a:lnTo>
                    <a:pt x="40411" y="17246"/>
                  </a:lnTo>
                  <a:lnTo>
                    <a:pt x="40411" y="17487"/>
                  </a:lnTo>
                  <a:lnTo>
                    <a:pt x="40449" y="17741"/>
                  </a:lnTo>
                  <a:lnTo>
                    <a:pt x="40449" y="17945"/>
                  </a:lnTo>
                  <a:lnTo>
                    <a:pt x="40411" y="18135"/>
                  </a:lnTo>
                  <a:lnTo>
                    <a:pt x="40411" y="18313"/>
                  </a:lnTo>
                  <a:lnTo>
                    <a:pt x="40386" y="18465"/>
                  </a:lnTo>
                  <a:lnTo>
                    <a:pt x="40259" y="18656"/>
                  </a:lnTo>
                  <a:lnTo>
                    <a:pt x="40055" y="18808"/>
                  </a:lnTo>
                  <a:lnTo>
                    <a:pt x="39865" y="18834"/>
                  </a:lnTo>
                  <a:lnTo>
                    <a:pt x="39649" y="18859"/>
                  </a:lnTo>
                  <a:lnTo>
                    <a:pt x="39446" y="18859"/>
                  </a:lnTo>
                  <a:lnTo>
                    <a:pt x="39192" y="18897"/>
                  </a:lnTo>
                  <a:lnTo>
                    <a:pt x="38925" y="18897"/>
                  </a:lnTo>
                  <a:lnTo>
                    <a:pt x="38646" y="18923"/>
                  </a:lnTo>
                  <a:lnTo>
                    <a:pt x="38468" y="18986"/>
                  </a:lnTo>
                  <a:lnTo>
                    <a:pt x="37769" y="19532"/>
                  </a:lnTo>
                  <a:lnTo>
                    <a:pt x="37668" y="19685"/>
                  </a:lnTo>
                  <a:lnTo>
                    <a:pt x="37642" y="19875"/>
                  </a:lnTo>
                  <a:lnTo>
                    <a:pt x="37579" y="20027"/>
                  </a:lnTo>
                  <a:lnTo>
                    <a:pt x="37553" y="20180"/>
                  </a:lnTo>
                  <a:lnTo>
                    <a:pt x="37553" y="20358"/>
                  </a:lnTo>
                  <a:lnTo>
                    <a:pt x="37515" y="20535"/>
                  </a:lnTo>
                  <a:lnTo>
                    <a:pt x="37515" y="20726"/>
                  </a:lnTo>
                  <a:lnTo>
                    <a:pt x="37515" y="20967"/>
                  </a:lnTo>
                  <a:lnTo>
                    <a:pt x="37553" y="21183"/>
                  </a:lnTo>
                  <a:lnTo>
                    <a:pt x="37553" y="21399"/>
                  </a:lnTo>
                  <a:lnTo>
                    <a:pt x="37553" y="21551"/>
                  </a:lnTo>
                  <a:lnTo>
                    <a:pt x="37553" y="21704"/>
                  </a:lnTo>
                  <a:lnTo>
                    <a:pt x="37553" y="21856"/>
                  </a:lnTo>
                  <a:lnTo>
                    <a:pt x="37579" y="22009"/>
                  </a:lnTo>
                  <a:lnTo>
                    <a:pt x="37553" y="22275"/>
                  </a:lnTo>
                  <a:lnTo>
                    <a:pt x="37515" y="22555"/>
                  </a:lnTo>
                  <a:lnTo>
                    <a:pt x="37338" y="22733"/>
                  </a:lnTo>
                  <a:lnTo>
                    <a:pt x="37096" y="22885"/>
                  </a:lnTo>
                  <a:lnTo>
                    <a:pt x="36906" y="22885"/>
                  </a:lnTo>
                  <a:lnTo>
                    <a:pt x="36728" y="22923"/>
                  </a:lnTo>
                  <a:lnTo>
                    <a:pt x="36550" y="22923"/>
                  </a:lnTo>
                  <a:lnTo>
                    <a:pt x="36398" y="22923"/>
                  </a:lnTo>
                  <a:lnTo>
                    <a:pt x="36207" y="22923"/>
                  </a:lnTo>
                  <a:lnTo>
                    <a:pt x="36055" y="22923"/>
                  </a:lnTo>
                  <a:lnTo>
                    <a:pt x="35877" y="22885"/>
                  </a:lnTo>
                  <a:lnTo>
                    <a:pt x="35661" y="22885"/>
                  </a:lnTo>
                  <a:lnTo>
                    <a:pt x="35445" y="22860"/>
                  </a:lnTo>
                  <a:lnTo>
                    <a:pt x="35204" y="22860"/>
                  </a:lnTo>
                  <a:lnTo>
                    <a:pt x="34963" y="22821"/>
                  </a:lnTo>
                  <a:lnTo>
                    <a:pt x="34747" y="22821"/>
                  </a:lnTo>
                  <a:lnTo>
                    <a:pt x="34569" y="22821"/>
                  </a:lnTo>
                  <a:lnTo>
                    <a:pt x="34378" y="22860"/>
                  </a:lnTo>
                  <a:lnTo>
                    <a:pt x="34226" y="22885"/>
                  </a:lnTo>
                  <a:lnTo>
                    <a:pt x="33553" y="23380"/>
                  </a:lnTo>
                  <a:lnTo>
                    <a:pt x="33439" y="23583"/>
                  </a:lnTo>
                  <a:lnTo>
                    <a:pt x="33375" y="23710"/>
                  </a:lnTo>
                  <a:lnTo>
                    <a:pt x="33286" y="23952"/>
                  </a:lnTo>
                  <a:lnTo>
                    <a:pt x="33223" y="24079"/>
                  </a:lnTo>
                  <a:lnTo>
                    <a:pt x="33134" y="24320"/>
                  </a:lnTo>
                  <a:lnTo>
                    <a:pt x="33007" y="24536"/>
                  </a:lnTo>
                  <a:lnTo>
                    <a:pt x="32854" y="24752"/>
                  </a:lnTo>
                  <a:lnTo>
                    <a:pt x="32638" y="24955"/>
                  </a:lnTo>
                  <a:lnTo>
                    <a:pt x="32524" y="25082"/>
                  </a:lnTo>
                  <a:lnTo>
                    <a:pt x="32372" y="25209"/>
                  </a:lnTo>
                  <a:lnTo>
                    <a:pt x="32219" y="25323"/>
                  </a:lnTo>
                  <a:lnTo>
                    <a:pt x="32067" y="25476"/>
                  </a:lnTo>
                  <a:lnTo>
                    <a:pt x="31915" y="25603"/>
                  </a:lnTo>
                  <a:lnTo>
                    <a:pt x="31788" y="25755"/>
                  </a:lnTo>
                  <a:lnTo>
                    <a:pt x="31699" y="25908"/>
                  </a:lnTo>
                  <a:lnTo>
                    <a:pt x="31572" y="26060"/>
                  </a:lnTo>
                  <a:lnTo>
                    <a:pt x="31457" y="26301"/>
                  </a:lnTo>
                  <a:lnTo>
                    <a:pt x="31419" y="26454"/>
                  </a:lnTo>
                  <a:lnTo>
                    <a:pt x="31368" y="26581"/>
                  </a:lnTo>
                  <a:lnTo>
                    <a:pt x="31330" y="26733"/>
                  </a:lnTo>
                  <a:lnTo>
                    <a:pt x="31305" y="26885"/>
                  </a:lnTo>
                  <a:lnTo>
                    <a:pt x="31305" y="27063"/>
                  </a:lnTo>
                  <a:lnTo>
                    <a:pt x="31305" y="27343"/>
                  </a:lnTo>
                  <a:lnTo>
                    <a:pt x="31305" y="27584"/>
                  </a:lnTo>
                  <a:lnTo>
                    <a:pt x="31330" y="27800"/>
                  </a:lnTo>
                  <a:lnTo>
                    <a:pt x="31419" y="28003"/>
                  </a:lnTo>
                  <a:lnTo>
                    <a:pt x="31483" y="28257"/>
                  </a:lnTo>
                  <a:lnTo>
                    <a:pt x="31610" y="28409"/>
                  </a:lnTo>
                  <a:lnTo>
                    <a:pt x="31826" y="28613"/>
                  </a:lnTo>
                  <a:lnTo>
                    <a:pt x="32004" y="28765"/>
                  </a:lnTo>
                  <a:lnTo>
                    <a:pt x="32131" y="28867"/>
                  </a:lnTo>
                  <a:lnTo>
                    <a:pt x="32308" y="28981"/>
                  </a:lnTo>
                  <a:lnTo>
                    <a:pt x="32461" y="29108"/>
                  </a:lnTo>
                  <a:lnTo>
                    <a:pt x="32588" y="29260"/>
                  </a:lnTo>
                  <a:lnTo>
                    <a:pt x="32638" y="29413"/>
                  </a:lnTo>
                  <a:lnTo>
                    <a:pt x="32638" y="29629"/>
                  </a:lnTo>
                  <a:lnTo>
                    <a:pt x="32588" y="29832"/>
                  </a:lnTo>
                  <a:lnTo>
                    <a:pt x="32524" y="29959"/>
                  </a:lnTo>
                  <a:lnTo>
                    <a:pt x="32461" y="30111"/>
                  </a:lnTo>
                  <a:lnTo>
                    <a:pt x="32308" y="30391"/>
                  </a:lnTo>
                  <a:lnTo>
                    <a:pt x="32219" y="30543"/>
                  </a:lnTo>
                  <a:lnTo>
                    <a:pt x="32131" y="30695"/>
                  </a:lnTo>
                  <a:lnTo>
                    <a:pt x="32067" y="30848"/>
                  </a:lnTo>
                  <a:lnTo>
                    <a:pt x="31978" y="31000"/>
                  </a:lnTo>
                  <a:lnTo>
                    <a:pt x="31876" y="31153"/>
                  </a:lnTo>
                  <a:lnTo>
                    <a:pt x="31788" y="31330"/>
                  </a:lnTo>
                  <a:lnTo>
                    <a:pt x="31724" y="31546"/>
                  </a:lnTo>
                  <a:lnTo>
                    <a:pt x="31635" y="31762"/>
                  </a:lnTo>
                  <a:lnTo>
                    <a:pt x="31546" y="32004"/>
                  </a:lnTo>
                  <a:lnTo>
                    <a:pt x="31483" y="32270"/>
                  </a:lnTo>
                  <a:lnTo>
                    <a:pt x="31419" y="32575"/>
                  </a:lnTo>
                  <a:lnTo>
                    <a:pt x="31368" y="32854"/>
                  </a:lnTo>
                  <a:lnTo>
                    <a:pt x="31368" y="33159"/>
                  </a:lnTo>
                  <a:lnTo>
                    <a:pt x="31330" y="33464"/>
                  </a:lnTo>
                  <a:lnTo>
                    <a:pt x="31368" y="33705"/>
                  </a:lnTo>
                  <a:lnTo>
                    <a:pt x="31394" y="33947"/>
                  </a:lnTo>
                  <a:lnTo>
                    <a:pt x="31419" y="34163"/>
                  </a:lnTo>
                  <a:lnTo>
                    <a:pt x="31483" y="34315"/>
                  </a:lnTo>
                  <a:lnTo>
                    <a:pt x="31673" y="34467"/>
                  </a:lnTo>
                  <a:lnTo>
                    <a:pt x="31826" y="34467"/>
                  </a:lnTo>
                  <a:lnTo>
                    <a:pt x="31978" y="34417"/>
                  </a:lnTo>
                  <a:lnTo>
                    <a:pt x="32131" y="34290"/>
                  </a:lnTo>
                  <a:lnTo>
                    <a:pt x="32283" y="34163"/>
                  </a:lnTo>
                  <a:lnTo>
                    <a:pt x="32435" y="34010"/>
                  </a:lnTo>
                  <a:lnTo>
                    <a:pt x="32588" y="33858"/>
                  </a:lnTo>
                  <a:lnTo>
                    <a:pt x="32766" y="33743"/>
                  </a:lnTo>
                  <a:lnTo>
                    <a:pt x="32943" y="33616"/>
                  </a:lnTo>
                  <a:lnTo>
                    <a:pt x="33070" y="33553"/>
                  </a:lnTo>
                  <a:lnTo>
                    <a:pt x="33312" y="33464"/>
                  </a:lnTo>
                  <a:lnTo>
                    <a:pt x="33464" y="33439"/>
                  </a:lnTo>
                  <a:lnTo>
                    <a:pt x="33591" y="33401"/>
                  </a:lnTo>
                  <a:lnTo>
                    <a:pt x="33743" y="33401"/>
                  </a:lnTo>
                  <a:lnTo>
                    <a:pt x="33896" y="33464"/>
                  </a:lnTo>
                  <a:lnTo>
                    <a:pt x="34137" y="33616"/>
                  </a:lnTo>
                  <a:lnTo>
                    <a:pt x="34201" y="33743"/>
                  </a:lnTo>
                  <a:lnTo>
                    <a:pt x="34315" y="33947"/>
                  </a:lnTo>
                  <a:lnTo>
                    <a:pt x="34378" y="34163"/>
                  </a:lnTo>
                  <a:lnTo>
                    <a:pt x="34378" y="34378"/>
                  </a:lnTo>
                  <a:lnTo>
                    <a:pt x="34353" y="34594"/>
                  </a:lnTo>
                  <a:lnTo>
                    <a:pt x="34290" y="34747"/>
                  </a:lnTo>
                  <a:lnTo>
                    <a:pt x="34226" y="34899"/>
                  </a:lnTo>
                  <a:lnTo>
                    <a:pt x="34163" y="35140"/>
                  </a:lnTo>
                  <a:lnTo>
                    <a:pt x="34137" y="35293"/>
                  </a:lnTo>
                  <a:lnTo>
                    <a:pt x="34264" y="35471"/>
                  </a:lnTo>
                  <a:lnTo>
                    <a:pt x="34442" y="35572"/>
                  </a:lnTo>
                  <a:lnTo>
                    <a:pt x="34594" y="35534"/>
                  </a:lnTo>
                  <a:lnTo>
                    <a:pt x="34747" y="35534"/>
                  </a:lnTo>
                  <a:lnTo>
                    <a:pt x="34899" y="35509"/>
                  </a:lnTo>
                  <a:lnTo>
                    <a:pt x="35140" y="35356"/>
                  </a:lnTo>
                  <a:lnTo>
                    <a:pt x="35267" y="35267"/>
                  </a:lnTo>
                  <a:lnTo>
                    <a:pt x="35445" y="35115"/>
                  </a:lnTo>
                  <a:lnTo>
                    <a:pt x="35572" y="35013"/>
                  </a:lnTo>
                  <a:lnTo>
                    <a:pt x="35788" y="34810"/>
                  </a:lnTo>
                  <a:lnTo>
                    <a:pt x="35966" y="34594"/>
                  </a:lnTo>
                  <a:lnTo>
                    <a:pt x="36093" y="34505"/>
                  </a:lnTo>
                  <a:lnTo>
                    <a:pt x="36271" y="34315"/>
                  </a:lnTo>
                  <a:lnTo>
                    <a:pt x="36449" y="34137"/>
                  </a:lnTo>
                  <a:lnTo>
                    <a:pt x="36664" y="33985"/>
                  </a:lnTo>
                  <a:lnTo>
                    <a:pt x="36791" y="33896"/>
                  </a:lnTo>
                  <a:lnTo>
                    <a:pt x="37033" y="33769"/>
                  </a:lnTo>
                  <a:lnTo>
                    <a:pt x="37249" y="33743"/>
                  </a:lnTo>
                  <a:lnTo>
                    <a:pt x="37465" y="33743"/>
                  </a:lnTo>
                  <a:lnTo>
                    <a:pt x="37642" y="33794"/>
                  </a:lnTo>
                  <a:lnTo>
                    <a:pt x="37795" y="33947"/>
                  </a:lnTo>
                  <a:lnTo>
                    <a:pt x="37947" y="34137"/>
                  </a:lnTo>
                  <a:lnTo>
                    <a:pt x="38036" y="34290"/>
                  </a:lnTo>
                  <a:lnTo>
                    <a:pt x="38100" y="34417"/>
                  </a:lnTo>
                  <a:lnTo>
                    <a:pt x="38277" y="34658"/>
                  </a:lnTo>
                  <a:lnTo>
                    <a:pt x="38430" y="34836"/>
                  </a:lnTo>
                  <a:lnTo>
                    <a:pt x="38557" y="34861"/>
                  </a:lnTo>
                  <a:lnTo>
                    <a:pt x="38735" y="34861"/>
                  </a:lnTo>
                  <a:lnTo>
                    <a:pt x="38925" y="34747"/>
                  </a:lnTo>
                  <a:lnTo>
                    <a:pt x="39077" y="34556"/>
                  </a:lnTo>
                  <a:lnTo>
                    <a:pt x="39166" y="34353"/>
                  </a:lnTo>
                  <a:lnTo>
                    <a:pt x="39230" y="34226"/>
                  </a:lnTo>
                  <a:lnTo>
                    <a:pt x="39319" y="33947"/>
                  </a:lnTo>
                  <a:lnTo>
                    <a:pt x="39382" y="33769"/>
                  </a:lnTo>
                  <a:lnTo>
                    <a:pt x="39408" y="33591"/>
                  </a:lnTo>
                  <a:lnTo>
                    <a:pt x="39471" y="33439"/>
                  </a:lnTo>
                  <a:lnTo>
                    <a:pt x="39497" y="33312"/>
                  </a:lnTo>
                  <a:lnTo>
                    <a:pt x="39598" y="33070"/>
                  </a:lnTo>
                  <a:lnTo>
                    <a:pt x="39687" y="32854"/>
                  </a:lnTo>
                  <a:lnTo>
                    <a:pt x="39865" y="32639"/>
                  </a:lnTo>
                  <a:lnTo>
                    <a:pt x="40081" y="32461"/>
                  </a:lnTo>
                  <a:lnTo>
                    <a:pt x="40259" y="32397"/>
                  </a:lnTo>
                  <a:lnTo>
                    <a:pt x="40411" y="32308"/>
                  </a:lnTo>
                  <a:lnTo>
                    <a:pt x="40627" y="32219"/>
                  </a:lnTo>
                  <a:lnTo>
                    <a:pt x="40843" y="32131"/>
                  </a:lnTo>
                  <a:lnTo>
                    <a:pt x="41084" y="32029"/>
                  </a:lnTo>
                  <a:lnTo>
                    <a:pt x="41325" y="31965"/>
                  </a:lnTo>
                  <a:lnTo>
                    <a:pt x="41605" y="31915"/>
                  </a:lnTo>
                  <a:lnTo>
                    <a:pt x="41884" y="31851"/>
                  </a:lnTo>
                  <a:lnTo>
                    <a:pt x="42125" y="31851"/>
                  </a:lnTo>
                  <a:lnTo>
                    <a:pt x="42341" y="31877"/>
                  </a:lnTo>
                  <a:lnTo>
                    <a:pt x="43345" y="32461"/>
                  </a:lnTo>
                  <a:lnTo>
                    <a:pt x="43408" y="32639"/>
                  </a:lnTo>
                  <a:lnTo>
                    <a:pt x="43408" y="32829"/>
                  </a:lnTo>
                  <a:lnTo>
                    <a:pt x="43370" y="33032"/>
                  </a:lnTo>
                  <a:lnTo>
                    <a:pt x="43345" y="33286"/>
                  </a:lnTo>
                  <a:lnTo>
                    <a:pt x="43345" y="33769"/>
                  </a:lnTo>
                  <a:lnTo>
                    <a:pt x="43370" y="33896"/>
                  </a:lnTo>
                  <a:lnTo>
                    <a:pt x="43497" y="34137"/>
                  </a:lnTo>
                  <a:lnTo>
                    <a:pt x="43675" y="34378"/>
                  </a:lnTo>
                  <a:lnTo>
                    <a:pt x="43802" y="34505"/>
                  </a:lnTo>
                  <a:lnTo>
                    <a:pt x="44069" y="34709"/>
                  </a:lnTo>
                  <a:lnTo>
                    <a:pt x="44221" y="34836"/>
                  </a:lnTo>
                  <a:lnTo>
                    <a:pt x="44411" y="34925"/>
                  </a:lnTo>
                  <a:lnTo>
                    <a:pt x="44564" y="35013"/>
                  </a:lnTo>
                  <a:lnTo>
                    <a:pt x="44742" y="35115"/>
                  </a:lnTo>
                  <a:lnTo>
                    <a:pt x="44894" y="35166"/>
                  </a:lnTo>
                  <a:lnTo>
                    <a:pt x="45085" y="35267"/>
                  </a:lnTo>
                  <a:lnTo>
                    <a:pt x="45288" y="35293"/>
                  </a:lnTo>
                  <a:lnTo>
                    <a:pt x="45504" y="35356"/>
                  </a:lnTo>
                  <a:lnTo>
                    <a:pt x="45694" y="35356"/>
                  </a:lnTo>
                  <a:lnTo>
                    <a:pt x="45897" y="35318"/>
                  </a:lnTo>
                  <a:lnTo>
                    <a:pt x="46113" y="35293"/>
                  </a:lnTo>
                  <a:lnTo>
                    <a:pt x="46304" y="35204"/>
                  </a:lnTo>
                  <a:lnTo>
                    <a:pt x="46456" y="35052"/>
                  </a:lnTo>
                  <a:lnTo>
                    <a:pt x="46634" y="34899"/>
                  </a:lnTo>
                  <a:lnTo>
                    <a:pt x="46761" y="34747"/>
                  </a:lnTo>
                  <a:lnTo>
                    <a:pt x="46875" y="34556"/>
                  </a:lnTo>
                  <a:lnTo>
                    <a:pt x="47002" y="34378"/>
                  </a:lnTo>
                  <a:lnTo>
                    <a:pt x="47117" y="34226"/>
                  </a:lnTo>
                  <a:lnTo>
                    <a:pt x="47332" y="33947"/>
                  </a:lnTo>
                  <a:lnTo>
                    <a:pt x="47790" y="33680"/>
                  </a:lnTo>
                  <a:lnTo>
                    <a:pt x="47942" y="33616"/>
                  </a:lnTo>
                  <a:lnTo>
                    <a:pt x="48094" y="33591"/>
                  </a:lnTo>
                  <a:lnTo>
                    <a:pt x="48247" y="33553"/>
                  </a:lnTo>
                  <a:lnTo>
                    <a:pt x="48399" y="33489"/>
                  </a:lnTo>
                  <a:lnTo>
                    <a:pt x="48590" y="33337"/>
                  </a:lnTo>
                  <a:lnTo>
                    <a:pt x="48641" y="33159"/>
                  </a:lnTo>
                  <a:lnTo>
                    <a:pt x="48679" y="32943"/>
                  </a:lnTo>
                  <a:lnTo>
                    <a:pt x="48704" y="32829"/>
                  </a:lnTo>
                  <a:lnTo>
                    <a:pt x="48704" y="31356"/>
                  </a:lnTo>
                  <a:lnTo>
                    <a:pt x="48742" y="31153"/>
                  </a:lnTo>
                  <a:lnTo>
                    <a:pt x="49504" y="30086"/>
                  </a:lnTo>
                  <a:lnTo>
                    <a:pt x="49745" y="30048"/>
                  </a:lnTo>
                  <a:lnTo>
                    <a:pt x="49987" y="30086"/>
                  </a:lnTo>
                  <a:lnTo>
                    <a:pt x="50228" y="30137"/>
                  </a:lnTo>
                  <a:lnTo>
                    <a:pt x="50469" y="30200"/>
                  </a:lnTo>
                  <a:lnTo>
                    <a:pt x="50622" y="30238"/>
                  </a:lnTo>
                  <a:lnTo>
                    <a:pt x="50749" y="30264"/>
                  </a:lnTo>
                  <a:lnTo>
                    <a:pt x="50876" y="30289"/>
                  </a:lnTo>
                  <a:lnTo>
                    <a:pt x="51028" y="30327"/>
                  </a:lnTo>
                  <a:lnTo>
                    <a:pt x="51269" y="30353"/>
                  </a:lnTo>
                  <a:lnTo>
                    <a:pt x="51536" y="30353"/>
                  </a:lnTo>
                  <a:lnTo>
                    <a:pt x="51752" y="30264"/>
                  </a:lnTo>
                  <a:lnTo>
                    <a:pt x="51968" y="30137"/>
                  </a:lnTo>
                  <a:lnTo>
                    <a:pt x="52184" y="29984"/>
                  </a:lnTo>
                  <a:lnTo>
                    <a:pt x="52362" y="29781"/>
                  </a:lnTo>
                  <a:lnTo>
                    <a:pt x="52514" y="29565"/>
                  </a:lnTo>
                  <a:lnTo>
                    <a:pt x="52705" y="29349"/>
                  </a:lnTo>
                  <a:lnTo>
                    <a:pt x="53314" y="28892"/>
                  </a:lnTo>
                  <a:lnTo>
                    <a:pt x="53467" y="28829"/>
                  </a:lnTo>
                  <a:lnTo>
                    <a:pt x="53644" y="28829"/>
                  </a:lnTo>
                  <a:lnTo>
                    <a:pt x="53822" y="28892"/>
                  </a:lnTo>
                  <a:lnTo>
                    <a:pt x="54038" y="28956"/>
                  </a:lnTo>
                  <a:lnTo>
                    <a:pt x="54228" y="29044"/>
                  </a:lnTo>
                  <a:lnTo>
                    <a:pt x="54406" y="29222"/>
                  </a:lnTo>
                  <a:lnTo>
                    <a:pt x="54622" y="29413"/>
                  </a:lnTo>
                  <a:lnTo>
                    <a:pt x="54775" y="29591"/>
                  </a:lnTo>
                  <a:lnTo>
                    <a:pt x="54927" y="29781"/>
                  </a:lnTo>
                  <a:lnTo>
                    <a:pt x="55079" y="29984"/>
                  </a:lnTo>
                  <a:lnTo>
                    <a:pt x="55194" y="30175"/>
                  </a:lnTo>
                  <a:lnTo>
                    <a:pt x="55384" y="30441"/>
                  </a:lnTo>
                  <a:lnTo>
                    <a:pt x="55448" y="30568"/>
                  </a:lnTo>
                  <a:lnTo>
                    <a:pt x="55537" y="30721"/>
                  </a:lnTo>
                  <a:lnTo>
                    <a:pt x="55651" y="30962"/>
                  </a:lnTo>
                  <a:lnTo>
                    <a:pt x="55714" y="31115"/>
                  </a:lnTo>
                  <a:lnTo>
                    <a:pt x="55803" y="31242"/>
                  </a:lnTo>
                  <a:lnTo>
                    <a:pt x="55930" y="31483"/>
                  </a:lnTo>
                  <a:lnTo>
                    <a:pt x="56083" y="31699"/>
                  </a:lnTo>
                  <a:lnTo>
                    <a:pt x="56235" y="31915"/>
                  </a:lnTo>
                  <a:lnTo>
                    <a:pt x="56413" y="32156"/>
                  </a:lnTo>
                  <a:lnTo>
                    <a:pt x="56603" y="32397"/>
                  </a:lnTo>
                  <a:lnTo>
                    <a:pt x="56667" y="32524"/>
                  </a:lnTo>
                  <a:lnTo>
                    <a:pt x="56781" y="32727"/>
                  </a:lnTo>
                  <a:lnTo>
                    <a:pt x="56845" y="32981"/>
                  </a:lnTo>
                  <a:lnTo>
                    <a:pt x="56845" y="33134"/>
                  </a:lnTo>
                  <a:lnTo>
                    <a:pt x="56819" y="33312"/>
                  </a:lnTo>
                  <a:lnTo>
                    <a:pt x="56819" y="33528"/>
                  </a:lnTo>
                  <a:lnTo>
                    <a:pt x="56756" y="33705"/>
                  </a:lnTo>
                  <a:lnTo>
                    <a:pt x="56692" y="33896"/>
                  </a:lnTo>
                  <a:lnTo>
                    <a:pt x="56667" y="34099"/>
                  </a:lnTo>
                  <a:lnTo>
                    <a:pt x="56629" y="34251"/>
                  </a:lnTo>
                  <a:lnTo>
                    <a:pt x="56603" y="34531"/>
                  </a:lnTo>
                  <a:lnTo>
                    <a:pt x="56667" y="34709"/>
                  </a:lnTo>
                  <a:lnTo>
                    <a:pt x="56756" y="34899"/>
                  </a:lnTo>
                  <a:lnTo>
                    <a:pt x="56908" y="35077"/>
                  </a:lnTo>
                  <a:lnTo>
                    <a:pt x="57086" y="35293"/>
                  </a:lnTo>
                  <a:lnTo>
                    <a:pt x="57277" y="35445"/>
                  </a:lnTo>
                  <a:lnTo>
                    <a:pt x="57480" y="35572"/>
                  </a:lnTo>
                  <a:lnTo>
                    <a:pt x="57696" y="35598"/>
                  </a:lnTo>
                  <a:lnTo>
                    <a:pt x="57912" y="35598"/>
                  </a:lnTo>
                  <a:lnTo>
                    <a:pt x="58089" y="35572"/>
                  </a:lnTo>
                  <a:lnTo>
                    <a:pt x="58242" y="35509"/>
                  </a:lnTo>
                  <a:lnTo>
                    <a:pt x="58394" y="35471"/>
                  </a:lnTo>
                  <a:lnTo>
                    <a:pt x="58610" y="35471"/>
                  </a:lnTo>
                  <a:lnTo>
                    <a:pt x="58801" y="35572"/>
                  </a:lnTo>
                  <a:lnTo>
                    <a:pt x="58978" y="35687"/>
                  </a:lnTo>
                  <a:lnTo>
                    <a:pt x="59156" y="35814"/>
                  </a:lnTo>
                  <a:lnTo>
                    <a:pt x="59347" y="35877"/>
                  </a:lnTo>
                  <a:lnTo>
                    <a:pt x="59499" y="35928"/>
                  </a:lnTo>
                  <a:lnTo>
                    <a:pt x="59677" y="35991"/>
                  </a:lnTo>
                  <a:lnTo>
                    <a:pt x="59740" y="36144"/>
                  </a:lnTo>
                  <a:lnTo>
                    <a:pt x="59715" y="36296"/>
                  </a:lnTo>
                  <a:lnTo>
                    <a:pt x="59677" y="36449"/>
                  </a:lnTo>
                  <a:lnTo>
                    <a:pt x="59715" y="36601"/>
                  </a:lnTo>
                  <a:lnTo>
                    <a:pt x="59867" y="36753"/>
                  </a:lnTo>
                  <a:lnTo>
                    <a:pt x="60071" y="36842"/>
                  </a:lnTo>
                  <a:lnTo>
                    <a:pt x="60325" y="36906"/>
                  </a:lnTo>
                  <a:lnTo>
                    <a:pt x="60629" y="36944"/>
                  </a:lnTo>
                  <a:lnTo>
                    <a:pt x="60807" y="36969"/>
                  </a:lnTo>
                  <a:lnTo>
                    <a:pt x="61023" y="36995"/>
                  </a:lnTo>
                  <a:lnTo>
                    <a:pt x="61201" y="36995"/>
                  </a:lnTo>
                  <a:lnTo>
                    <a:pt x="61353" y="36995"/>
                  </a:lnTo>
                  <a:lnTo>
                    <a:pt x="61849" y="36995"/>
                  </a:lnTo>
                  <a:lnTo>
                    <a:pt x="62001" y="36995"/>
                  </a:lnTo>
                  <a:lnTo>
                    <a:pt x="62268" y="36969"/>
                  </a:lnTo>
                  <a:lnTo>
                    <a:pt x="62636" y="36969"/>
                  </a:lnTo>
                  <a:lnTo>
                    <a:pt x="62788" y="36995"/>
                  </a:lnTo>
                  <a:lnTo>
                    <a:pt x="62941" y="37096"/>
                  </a:lnTo>
                  <a:lnTo>
                    <a:pt x="63004" y="37274"/>
                  </a:lnTo>
                  <a:lnTo>
                    <a:pt x="63068" y="37452"/>
                  </a:lnTo>
                  <a:lnTo>
                    <a:pt x="63157" y="37579"/>
                  </a:lnTo>
                  <a:lnTo>
                    <a:pt x="63309" y="37731"/>
                  </a:lnTo>
                  <a:lnTo>
                    <a:pt x="63525" y="37884"/>
                  </a:lnTo>
                  <a:lnTo>
                    <a:pt x="64185" y="38557"/>
                  </a:lnTo>
                  <a:lnTo>
                    <a:pt x="64338" y="38823"/>
                  </a:lnTo>
                  <a:lnTo>
                    <a:pt x="64465" y="38976"/>
                  </a:lnTo>
                  <a:lnTo>
                    <a:pt x="64681" y="39255"/>
                  </a:lnTo>
                  <a:lnTo>
                    <a:pt x="64833" y="39408"/>
                  </a:lnTo>
                  <a:lnTo>
                    <a:pt x="64947" y="39535"/>
                  </a:lnTo>
                  <a:lnTo>
                    <a:pt x="65100" y="39649"/>
                  </a:lnTo>
                  <a:lnTo>
                    <a:pt x="65252" y="39776"/>
                  </a:lnTo>
                  <a:lnTo>
                    <a:pt x="65405" y="39865"/>
                  </a:lnTo>
                  <a:lnTo>
                    <a:pt x="65684" y="40043"/>
                  </a:lnTo>
                  <a:lnTo>
                    <a:pt x="65836" y="40081"/>
                  </a:lnTo>
                  <a:lnTo>
                    <a:pt x="66078" y="40195"/>
                  </a:lnTo>
                  <a:lnTo>
                    <a:pt x="66294" y="40297"/>
                  </a:lnTo>
                  <a:lnTo>
                    <a:pt x="66624" y="40754"/>
                  </a:lnTo>
                  <a:lnTo>
                    <a:pt x="66624" y="40932"/>
                  </a:lnTo>
                  <a:lnTo>
                    <a:pt x="66598" y="41059"/>
                  </a:lnTo>
                  <a:lnTo>
                    <a:pt x="66598" y="41211"/>
                  </a:lnTo>
                  <a:lnTo>
                    <a:pt x="66573" y="41389"/>
                  </a:lnTo>
                  <a:lnTo>
                    <a:pt x="66573" y="41605"/>
                  </a:lnTo>
                  <a:lnTo>
                    <a:pt x="66624" y="41783"/>
                  </a:lnTo>
                  <a:lnTo>
                    <a:pt x="66687" y="41998"/>
                  </a:lnTo>
                  <a:lnTo>
                    <a:pt x="66814" y="42214"/>
                  </a:lnTo>
                  <a:lnTo>
                    <a:pt x="66992" y="42392"/>
                  </a:lnTo>
                  <a:lnTo>
                    <a:pt x="67183" y="42583"/>
                  </a:lnTo>
                  <a:lnTo>
                    <a:pt x="67424" y="42735"/>
                  </a:lnTo>
                  <a:lnTo>
                    <a:pt x="67691" y="42887"/>
                  </a:lnTo>
                  <a:lnTo>
                    <a:pt x="67945" y="42976"/>
                  </a:lnTo>
                  <a:lnTo>
                    <a:pt x="68186" y="43065"/>
                  </a:lnTo>
                  <a:lnTo>
                    <a:pt x="68402" y="43065"/>
                  </a:lnTo>
                  <a:lnTo>
                    <a:pt x="68580" y="43065"/>
                  </a:lnTo>
                  <a:lnTo>
                    <a:pt x="68732" y="43002"/>
                  </a:lnTo>
                  <a:lnTo>
                    <a:pt x="68910" y="42913"/>
                  </a:lnTo>
                  <a:lnTo>
                    <a:pt x="69342" y="42392"/>
                  </a:lnTo>
                  <a:lnTo>
                    <a:pt x="69469" y="42240"/>
                  </a:lnTo>
                  <a:lnTo>
                    <a:pt x="69672" y="41998"/>
                  </a:lnTo>
                  <a:lnTo>
                    <a:pt x="69862" y="41783"/>
                  </a:lnTo>
                  <a:lnTo>
                    <a:pt x="70040" y="41694"/>
                  </a:lnTo>
                  <a:lnTo>
                    <a:pt x="70192" y="41605"/>
                  </a:lnTo>
                  <a:lnTo>
                    <a:pt x="70345" y="41567"/>
                  </a:lnTo>
                  <a:lnTo>
                    <a:pt x="70561" y="41478"/>
                  </a:lnTo>
                  <a:lnTo>
                    <a:pt x="70802" y="41414"/>
                  </a:lnTo>
                  <a:lnTo>
                    <a:pt x="70954" y="41363"/>
                  </a:lnTo>
                  <a:lnTo>
                    <a:pt x="71107" y="41325"/>
                  </a:lnTo>
                  <a:lnTo>
                    <a:pt x="71297" y="41236"/>
                  </a:lnTo>
                  <a:lnTo>
                    <a:pt x="71501" y="41173"/>
                  </a:lnTo>
                  <a:lnTo>
                    <a:pt x="71716" y="41084"/>
                  </a:lnTo>
                  <a:lnTo>
                    <a:pt x="71958" y="40995"/>
                  </a:lnTo>
                  <a:lnTo>
                    <a:pt x="72237" y="40868"/>
                  </a:lnTo>
                  <a:lnTo>
                    <a:pt x="72517" y="40754"/>
                  </a:lnTo>
                  <a:lnTo>
                    <a:pt x="72783" y="40627"/>
                  </a:lnTo>
                  <a:lnTo>
                    <a:pt x="73088" y="40500"/>
                  </a:lnTo>
                  <a:lnTo>
                    <a:pt x="73393" y="40386"/>
                  </a:lnTo>
                  <a:lnTo>
                    <a:pt x="73698" y="40259"/>
                  </a:lnTo>
                  <a:lnTo>
                    <a:pt x="74002" y="40144"/>
                  </a:lnTo>
                  <a:lnTo>
                    <a:pt x="74307" y="40017"/>
                  </a:lnTo>
                  <a:lnTo>
                    <a:pt x="74612" y="39890"/>
                  </a:lnTo>
                  <a:lnTo>
                    <a:pt x="74917" y="39801"/>
                  </a:lnTo>
                  <a:lnTo>
                    <a:pt x="75196" y="39712"/>
                  </a:lnTo>
                  <a:lnTo>
                    <a:pt x="75463" y="39624"/>
                  </a:lnTo>
                  <a:lnTo>
                    <a:pt x="75717" y="39560"/>
                  </a:lnTo>
                  <a:lnTo>
                    <a:pt x="75958" y="39497"/>
                  </a:lnTo>
                  <a:lnTo>
                    <a:pt x="76200" y="39471"/>
                  </a:lnTo>
                  <a:lnTo>
                    <a:pt x="76441" y="39433"/>
                  </a:lnTo>
                  <a:lnTo>
                    <a:pt x="76657" y="39408"/>
                  </a:lnTo>
                  <a:lnTo>
                    <a:pt x="76898" y="39382"/>
                  </a:lnTo>
                  <a:lnTo>
                    <a:pt x="77114" y="39344"/>
                  </a:lnTo>
                  <a:lnTo>
                    <a:pt x="77355" y="39319"/>
                  </a:lnTo>
                  <a:lnTo>
                    <a:pt x="77571" y="39281"/>
                  </a:lnTo>
                  <a:lnTo>
                    <a:pt x="77812" y="39255"/>
                  </a:lnTo>
                  <a:lnTo>
                    <a:pt x="78092" y="39230"/>
                  </a:lnTo>
                  <a:lnTo>
                    <a:pt x="78333" y="39192"/>
                  </a:lnTo>
                  <a:lnTo>
                    <a:pt x="78638" y="39128"/>
                  </a:lnTo>
                  <a:lnTo>
                    <a:pt x="78943" y="39077"/>
                  </a:lnTo>
                  <a:lnTo>
                    <a:pt x="80594" y="38582"/>
                  </a:lnTo>
                  <a:lnTo>
                    <a:pt x="80924" y="38468"/>
                  </a:lnTo>
                  <a:lnTo>
                    <a:pt x="82359" y="37706"/>
                  </a:lnTo>
                  <a:lnTo>
                    <a:pt x="82575" y="37553"/>
                  </a:lnTo>
                  <a:lnTo>
                    <a:pt x="82753" y="37363"/>
                  </a:lnTo>
                  <a:lnTo>
                    <a:pt x="82880" y="37185"/>
                  </a:lnTo>
                  <a:lnTo>
                    <a:pt x="82969" y="36995"/>
                  </a:lnTo>
                  <a:lnTo>
                    <a:pt x="83058" y="36817"/>
                  </a:lnTo>
                  <a:lnTo>
                    <a:pt x="83083" y="36601"/>
                  </a:lnTo>
                  <a:lnTo>
                    <a:pt x="83146" y="36423"/>
                  </a:lnTo>
                  <a:lnTo>
                    <a:pt x="83146" y="36207"/>
                  </a:lnTo>
                  <a:lnTo>
                    <a:pt x="83146" y="36029"/>
                  </a:lnTo>
                  <a:lnTo>
                    <a:pt x="83146" y="35471"/>
                  </a:lnTo>
                  <a:lnTo>
                    <a:pt x="83146" y="35293"/>
                  </a:lnTo>
                  <a:lnTo>
                    <a:pt x="83185" y="35115"/>
                  </a:lnTo>
                  <a:lnTo>
                    <a:pt x="83235" y="34963"/>
                  </a:lnTo>
                  <a:lnTo>
                    <a:pt x="83273" y="34810"/>
                  </a:lnTo>
                  <a:lnTo>
                    <a:pt x="83362" y="34658"/>
                  </a:lnTo>
                  <a:lnTo>
                    <a:pt x="83578" y="34417"/>
                  </a:lnTo>
                  <a:lnTo>
                    <a:pt x="83693" y="34290"/>
                  </a:lnTo>
                  <a:lnTo>
                    <a:pt x="83845" y="34201"/>
                  </a:lnTo>
                  <a:lnTo>
                    <a:pt x="83997" y="34099"/>
                  </a:lnTo>
                  <a:lnTo>
                    <a:pt x="84150" y="34048"/>
                  </a:lnTo>
                  <a:lnTo>
                    <a:pt x="84340" y="34010"/>
                  </a:lnTo>
                  <a:lnTo>
                    <a:pt x="84493" y="33985"/>
                  </a:lnTo>
                  <a:lnTo>
                    <a:pt x="84670" y="33985"/>
                  </a:lnTo>
                  <a:lnTo>
                    <a:pt x="84861" y="34010"/>
                  </a:lnTo>
                  <a:lnTo>
                    <a:pt x="85039" y="34010"/>
                  </a:lnTo>
                  <a:lnTo>
                    <a:pt x="85191" y="34074"/>
                  </a:lnTo>
                  <a:lnTo>
                    <a:pt x="85369" y="34163"/>
                  </a:lnTo>
                  <a:lnTo>
                    <a:pt x="85521" y="34251"/>
                  </a:lnTo>
                  <a:lnTo>
                    <a:pt x="85712" y="34353"/>
                  </a:lnTo>
                  <a:lnTo>
                    <a:pt x="85864" y="34505"/>
                  </a:lnTo>
                  <a:lnTo>
                    <a:pt x="86017" y="34620"/>
                  </a:lnTo>
                  <a:lnTo>
                    <a:pt x="86194" y="34772"/>
                  </a:lnTo>
                  <a:lnTo>
                    <a:pt x="86347" y="34925"/>
                  </a:lnTo>
                  <a:lnTo>
                    <a:pt x="86499" y="35077"/>
                  </a:lnTo>
                  <a:lnTo>
                    <a:pt x="86652" y="35204"/>
                  </a:lnTo>
                  <a:lnTo>
                    <a:pt x="86804" y="35356"/>
                  </a:lnTo>
                  <a:lnTo>
                    <a:pt x="86956" y="35509"/>
                  </a:lnTo>
                  <a:lnTo>
                    <a:pt x="87147" y="35661"/>
                  </a:lnTo>
                  <a:lnTo>
                    <a:pt x="87325" y="35814"/>
                  </a:lnTo>
                  <a:lnTo>
                    <a:pt x="87541" y="35966"/>
                  </a:lnTo>
                  <a:lnTo>
                    <a:pt x="87757" y="36055"/>
                  </a:lnTo>
                  <a:lnTo>
                    <a:pt x="87960" y="36144"/>
                  </a:lnTo>
                  <a:lnTo>
                    <a:pt x="88214" y="36207"/>
                  </a:lnTo>
                  <a:lnTo>
                    <a:pt x="88392" y="36233"/>
                  </a:lnTo>
                  <a:lnTo>
                    <a:pt x="88569" y="36182"/>
                  </a:lnTo>
                  <a:lnTo>
                    <a:pt x="89242" y="35445"/>
                  </a:lnTo>
                  <a:lnTo>
                    <a:pt x="89331" y="35267"/>
                  </a:lnTo>
                  <a:lnTo>
                    <a:pt x="89395" y="35052"/>
                  </a:lnTo>
                  <a:lnTo>
                    <a:pt x="89484" y="34810"/>
                  </a:lnTo>
                  <a:lnTo>
                    <a:pt x="89547" y="34556"/>
                  </a:lnTo>
                  <a:lnTo>
                    <a:pt x="89611" y="34315"/>
                  </a:lnTo>
                  <a:lnTo>
                    <a:pt x="89674" y="34074"/>
                  </a:lnTo>
                  <a:lnTo>
                    <a:pt x="89738" y="33832"/>
                  </a:lnTo>
                  <a:lnTo>
                    <a:pt x="89827" y="33616"/>
                  </a:lnTo>
                  <a:lnTo>
                    <a:pt x="89916" y="33375"/>
                  </a:lnTo>
                  <a:lnTo>
                    <a:pt x="90004" y="33159"/>
                  </a:lnTo>
                  <a:lnTo>
                    <a:pt x="90131" y="32981"/>
                  </a:lnTo>
                  <a:lnTo>
                    <a:pt x="90246" y="32791"/>
                  </a:lnTo>
                  <a:lnTo>
                    <a:pt x="90373" y="32639"/>
                  </a:lnTo>
                  <a:lnTo>
                    <a:pt x="90525" y="32524"/>
                  </a:lnTo>
                  <a:lnTo>
                    <a:pt x="90703" y="32423"/>
                  </a:lnTo>
                  <a:lnTo>
                    <a:pt x="90893" y="32372"/>
                  </a:lnTo>
                  <a:lnTo>
                    <a:pt x="91046" y="32308"/>
                  </a:lnTo>
                  <a:lnTo>
                    <a:pt x="91262" y="32245"/>
                  </a:lnTo>
                  <a:lnTo>
                    <a:pt x="91440" y="32219"/>
                  </a:lnTo>
                  <a:lnTo>
                    <a:pt x="91617" y="32219"/>
                  </a:lnTo>
                  <a:lnTo>
                    <a:pt x="91808" y="32219"/>
                  </a:lnTo>
                  <a:lnTo>
                    <a:pt x="92290" y="32219"/>
                  </a:lnTo>
                  <a:lnTo>
                    <a:pt x="92443" y="32245"/>
                  </a:lnTo>
                  <a:lnTo>
                    <a:pt x="92684" y="32270"/>
                  </a:lnTo>
                  <a:lnTo>
                    <a:pt x="92964" y="32270"/>
                  </a:lnTo>
                  <a:lnTo>
                    <a:pt x="93141" y="32308"/>
                  </a:lnTo>
                  <a:lnTo>
                    <a:pt x="93294" y="32334"/>
                  </a:lnTo>
                  <a:lnTo>
                    <a:pt x="93510" y="32372"/>
                  </a:lnTo>
                  <a:lnTo>
                    <a:pt x="93637" y="32397"/>
                  </a:lnTo>
                  <a:lnTo>
                    <a:pt x="93789" y="32423"/>
                  </a:lnTo>
                  <a:lnTo>
                    <a:pt x="94005" y="32461"/>
                  </a:lnTo>
                  <a:lnTo>
                    <a:pt x="94157" y="32486"/>
                  </a:lnTo>
                  <a:lnTo>
                    <a:pt x="94310" y="32486"/>
                  </a:lnTo>
                  <a:lnTo>
                    <a:pt x="94551" y="32461"/>
                  </a:lnTo>
                  <a:lnTo>
                    <a:pt x="94818" y="32397"/>
                  </a:lnTo>
                  <a:lnTo>
                    <a:pt x="95097" y="32334"/>
                  </a:lnTo>
                  <a:lnTo>
                    <a:pt x="95465" y="32219"/>
                  </a:lnTo>
                  <a:lnTo>
                    <a:pt x="95885" y="32004"/>
                  </a:lnTo>
                  <a:lnTo>
                    <a:pt x="96342" y="31813"/>
                  </a:lnTo>
                  <a:lnTo>
                    <a:pt x="96774" y="31572"/>
                  </a:lnTo>
                  <a:lnTo>
                    <a:pt x="97256" y="31267"/>
                  </a:lnTo>
                  <a:lnTo>
                    <a:pt x="97713" y="30962"/>
                  </a:lnTo>
                  <a:lnTo>
                    <a:pt x="98145" y="30695"/>
                  </a:lnTo>
                  <a:lnTo>
                    <a:pt x="98475" y="3041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18" name="object 446">
              <a:extLst>
                <a:ext uri="{FF2B5EF4-FFF2-40B4-BE49-F238E27FC236}">
                  <a16:creationId xmlns:a16="http://schemas.microsoft.com/office/drawing/2014/main" xmlns="" id="{788E1A46-428B-F198-9D0F-680A79DBEDCA}"/>
                </a:ext>
              </a:extLst>
            </p:cNvPr>
            <p:cNvSpPr/>
            <p:nvPr/>
          </p:nvSpPr>
          <p:spPr>
            <a:xfrm>
              <a:off x="5862891" y="7048868"/>
              <a:ext cx="5715" cy="4445"/>
            </a:xfrm>
            <a:custGeom>
              <a:avLst/>
              <a:gdLst/>
              <a:ahLst/>
              <a:cxnLst/>
              <a:rect l="l" t="t" r="r" b="b"/>
              <a:pathLst>
                <a:path w="5714" h="4445">
                  <a:moveTo>
                    <a:pt x="4356" y="0"/>
                  </a:moveTo>
                  <a:lnTo>
                    <a:pt x="4330" y="215"/>
                  </a:lnTo>
                  <a:lnTo>
                    <a:pt x="4267" y="368"/>
                  </a:lnTo>
                  <a:lnTo>
                    <a:pt x="3530" y="1003"/>
                  </a:lnTo>
                  <a:lnTo>
                    <a:pt x="3352" y="1066"/>
                  </a:lnTo>
                  <a:lnTo>
                    <a:pt x="3136" y="1130"/>
                  </a:lnTo>
                  <a:lnTo>
                    <a:pt x="2921" y="1155"/>
                  </a:lnTo>
                  <a:lnTo>
                    <a:pt x="2679" y="1219"/>
                  </a:lnTo>
                  <a:lnTo>
                    <a:pt x="2463" y="1244"/>
                  </a:lnTo>
                  <a:lnTo>
                    <a:pt x="2222" y="1244"/>
                  </a:lnTo>
                  <a:lnTo>
                    <a:pt x="2006" y="1282"/>
                  </a:lnTo>
                  <a:lnTo>
                    <a:pt x="1790" y="1282"/>
                  </a:lnTo>
                  <a:lnTo>
                    <a:pt x="1587" y="1308"/>
                  </a:lnTo>
                  <a:lnTo>
                    <a:pt x="1371" y="1308"/>
                  </a:lnTo>
                  <a:lnTo>
                    <a:pt x="1155" y="1346"/>
                  </a:lnTo>
                  <a:lnTo>
                    <a:pt x="1003" y="1346"/>
                  </a:lnTo>
                  <a:lnTo>
                    <a:pt x="825" y="1371"/>
                  </a:lnTo>
                  <a:lnTo>
                    <a:pt x="673" y="1397"/>
                  </a:lnTo>
                  <a:lnTo>
                    <a:pt x="482" y="1460"/>
                  </a:lnTo>
                  <a:lnTo>
                    <a:pt x="330" y="1498"/>
                  </a:lnTo>
                  <a:lnTo>
                    <a:pt x="114" y="1651"/>
                  </a:lnTo>
                  <a:lnTo>
                    <a:pt x="0" y="1828"/>
                  </a:lnTo>
                  <a:lnTo>
                    <a:pt x="25" y="1955"/>
                  </a:lnTo>
                  <a:lnTo>
                    <a:pt x="520" y="2374"/>
                  </a:lnTo>
                  <a:lnTo>
                    <a:pt x="698" y="2463"/>
                  </a:lnTo>
                  <a:lnTo>
                    <a:pt x="850" y="2527"/>
                  </a:lnTo>
                  <a:lnTo>
                    <a:pt x="1066" y="2616"/>
                  </a:lnTo>
                  <a:lnTo>
                    <a:pt x="1308" y="2717"/>
                  </a:lnTo>
                  <a:lnTo>
                    <a:pt x="1549" y="2806"/>
                  </a:lnTo>
                  <a:lnTo>
                    <a:pt x="1765" y="2870"/>
                  </a:lnTo>
                  <a:lnTo>
                    <a:pt x="2006" y="2921"/>
                  </a:lnTo>
                  <a:lnTo>
                    <a:pt x="2222" y="2959"/>
                  </a:lnTo>
                  <a:lnTo>
                    <a:pt x="2400" y="3022"/>
                  </a:lnTo>
                  <a:lnTo>
                    <a:pt x="2552" y="3048"/>
                  </a:lnTo>
                  <a:lnTo>
                    <a:pt x="2743" y="3073"/>
                  </a:lnTo>
                  <a:lnTo>
                    <a:pt x="2895" y="3111"/>
                  </a:lnTo>
                  <a:lnTo>
                    <a:pt x="3162" y="3136"/>
                  </a:lnTo>
                  <a:lnTo>
                    <a:pt x="3314" y="3136"/>
                  </a:lnTo>
                  <a:lnTo>
                    <a:pt x="3441" y="3136"/>
                  </a:lnTo>
                  <a:lnTo>
                    <a:pt x="3594" y="3136"/>
                  </a:lnTo>
                  <a:lnTo>
                    <a:pt x="3721" y="3136"/>
                  </a:lnTo>
                  <a:lnTo>
                    <a:pt x="3962" y="3073"/>
                  </a:lnTo>
                  <a:lnTo>
                    <a:pt x="4114" y="2959"/>
                  </a:lnTo>
                  <a:lnTo>
                    <a:pt x="4267" y="2806"/>
                  </a:lnTo>
                  <a:lnTo>
                    <a:pt x="4356" y="2679"/>
                  </a:lnTo>
                  <a:lnTo>
                    <a:pt x="4508" y="2590"/>
                  </a:lnTo>
                  <a:lnTo>
                    <a:pt x="4660" y="2717"/>
                  </a:lnTo>
                  <a:lnTo>
                    <a:pt x="4749" y="2870"/>
                  </a:lnTo>
                  <a:lnTo>
                    <a:pt x="4876" y="3073"/>
                  </a:lnTo>
                  <a:lnTo>
                    <a:pt x="4965" y="3225"/>
                  </a:lnTo>
                  <a:lnTo>
                    <a:pt x="5029" y="3378"/>
                  </a:lnTo>
                  <a:lnTo>
                    <a:pt x="5092" y="3530"/>
                  </a:lnTo>
                  <a:lnTo>
                    <a:pt x="5181" y="3682"/>
                  </a:lnTo>
                  <a:lnTo>
                    <a:pt x="5245" y="3873"/>
                  </a:lnTo>
                  <a:lnTo>
                    <a:pt x="5295" y="4025"/>
                  </a:lnTo>
                  <a:lnTo>
                    <a:pt x="5359" y="417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19" name="object 447">
              <a:extLst>
                <a:ext uri="{FF2B5EF4-FFF2-40B4-BE49-F238E27FC236}">
                  <a16:creationId xmlns:a16="http://schemas.microsoft.com/office/drawing/2014/main" xmlns="" id="{3CEAFF13-8B8F-73C5-BA17-980C70DD5E1A}"/>
                </a:ext>
              </a:extLst>
            </p:cNvPr>
            <p:cNvSpPr/>
            <p:nvPr/>
          </p:nvSpPr>
          <p:spPr>
            <a:xfrm>
              <a:off x="5846617" y="7053839"/>
              <a:ext cx="6350" cy="2540"/>
            </a:xfrm>
            <a:custGeom>
              <a:avLst/>
              <a:gdLst/>
              <a:ahLst/>
              <a:cxnLst/>
              <a:rect l="l" t="t" r="r" b="b"/>
              <a:pathLst>
                <a:path w="6350" h="2540">
                  <a:moveTo>
                    <a:pt x="5816" y="546"/>
                  </a:moveTo>
                  <a:lnTo>
                    <a:pt x="5537" y="457"/>
                  </a:lnTo>
                  <a:lnTo>
                    <a:pt x="5270" y="368"/>
                  </a:lnTo>
                  <a:lnTo>
                    <a:pt x="4965" y="266"/>
                  </a:lnTo>
                  <a:lnTo>
                    <a:pt x="4660" y="177"/>
                  </a:lnTo>
                  <a:lnTo>
                    <a:pt x="4419" y="114"/>
                  </a:lnTo>
                  <a:lnTo>
                    <a:pt x="4229" y="63"/>
                  </a:lnTo>
                  <a:lnTo>
                    <a:pt x="4051" y="25"/>
                  </a:lnTo>
                  <a:lnTo>
                    <a:pt x="3924" y="0"/>
                  </a:lnTo>
                  <a:lnTo>
                    <a:pt x="3771" y="63"/>
                  </a:lnTo>
                  <a:lnTo>
                    <a:pt x="3746" y="241"/>
                  </a:lnTo>
                  <a:lnTo>
                    <a:pt x="3708" y="368"/>
                  </a:lnTo>
                  <a:lnTo>
                    <a:pt x="3683" y="520"/>
                  </a:lnTo>
                  <a:lnTo>
                    <a:pt x="3619" y="673"/>
                  </a:lnTo>
                  <a:lnTo>
                    <a:pt x="3530" y="825"/>
                  </a:lnTo>
                  <a:lnTo>
                    <a:pt x="3403" y="939"/>
                  </a:lnTo>
                  <a:lnTo>
                    <a:pt x="3225" y="1092"/>
                  </a:lnTo>
                  <a:lnTo>
                    <a:pt x="3073" y="1130"/>
                  </a:lnTo>
                  <a:lnTo>
                    <a:pt x="2946" y="1130"/>
                  </a:lnTo>
                  <a:lnTo>
                    <a:pt x="2794" y="1092"/>
                  </a:lnTo>
                  <a:lnTo>
                    <a:pt x="2641" y="939"/>
                  </a:lnTo>
                  <a:lnTo>
                    <a:pt x="2527" y="787"/>
                  </a:lnTo>
                  <a:lnTo>
                    <a:pt x="2400" y="673"/>
                  </a:lnTo>
                  <a:lnTo>
                    <a:pt x="2247" y="723"/>
                  </a:lnTo>
                  <a:lnTo>
                    <a:pt x="2184" y="876"/>
                  </a:lnTo>
                  <a:lnTo>
                    <a:pt x="2133" y="1028"/>
                  </a:lnTo>
                  <a:lnTo>
                    <a:pt x="2032" y="1244"/>
                  </a:lnTo>
                  <a:lnTo>
                    <a:pt x="1981" y="1460"/>
                  </a:lnTo>
                  <a:lnTo>
                    <a:pt x="1879" y="1676"/>
                  </a:lnTo>
                  <a:lnTo>
                    <a:pt x="1790" y="1854"/>
                  </a:lnTo>
                  <a:lnTo>
                    <a:pt x="1701" y="2044"/>
                  </a:lnTo>
                  <a:lnTo>
                    <a:pt x="1574" y="2159"/>
                  </a:lnTo>
                  <a:lnTo>
                    <a:pt x="1397" y="2133"/>
                  </a:lnTo>
                  <a:lnTo>
                    <a:pt x="1308" y="2006"/>
                  </a:lnTo>
                  <a:lnTo>
                    <a:pt x="1181" y="1828"/>
                  </a:lnTo>
                  <a:lnTo>
                    <a:pt x="1117" y="1701"/>
                  </a:lnTo>
                  <a:lnTo>
                    <a:pt x="1028" y="1460"/>
                  </a:lnTo>
                  <a:lnTo>
                    <a:pt x="939" y="1181"/>
                  </a:lnTo>
                  <a:lnTo>
                    <a:pt x="876" y="914"/>
                  </a:lnTo>
                  <a:lnTo>
                    <a:pt x="812" y="673"/>
                  </a:lnTo>
                  <a:lnTo>
                    <a:pt x="787" y="546"/>
                  </a:lnTo>
                  <a:lnTo>
                    <a:pt x="762" y="419"/>
                  </a:lnTo>
                  <a:lnTo>
                    <a:pt x="698" y="266"/>
                  </a:lnTo>
                  <a:lnTo>
                    <a:pt x="508" y="152"/>
                  </a:lnTo>
                  <a:lnTo>
                    <a:pt x="355" y="241"/>
                  </a:lnTo>
                  <a:lnTo>
                    <a:pt x="177" y="266"/>
                  </a:lnTo>
                  <a:lnTo>
                    <a:pt x="50" y="11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20" name="object 448">
              <a:extLst>
                <a:ext uri="{FF2B5EF4-FFF2-40B4-BE49-F238E27FC236}">
                  <a16:creationId xmlns:a16="http://schemas.microsoft.com/office/drawing/2014/main" xmlns="" id="{A7EF19D9-350A-8073-A6C7-90DED79DD5D4}"/>
                </a:ext>
              </a:extLst>
            </p:cNvPr>
            <p:cNvSpPr/>
            <p:nvPr/>
          </p:nvSpPr>
          <p:spPr>
            <a:xfrm>
              <a:off x="5867826" y="7052866"/>
              <a:ext cx="20320" cy="22225"/>
            </a:xfrm>
            <a:custGeom>
              <a:avLst/>
              <a:gdLst/>
              <a:ahLst/>
              <a:cxnLst/>
              <a:rect l="l" t="t" r="r" b="b"/>
              <a:pathLst>
                <a:path w="20320" h="22225">
                  <a:moveTo>
                    <a:pt x="19812" y="7492"/>
                  </a:moveTo>
                  <a:lnTo>
                    <a:pt x="18872" y="7061"/>
                  </a:lnTo>
                  <a:lnTo>
                    <a:pt x="17767" y="6603"/>
                  </a:lnTo>
                  <a:lnTo>
                    <a:pt x="16522" y="6057"/>
                  </a:lnTo>
                  <a:lnTo>
                    <a:pt x="15303" y="5537"/>
                  </a:lnTo>
                  <a:lnTo>
                    <a:pt x="14046" y="4991"/>
                  </a:lnTo>
                  <a:lnTo>
                    <a:pt x="12776" y="4444"/>
                  </a:lnTo>
                  <a:lnTo>
                    <a:pt x="11518" y="3898"/>
                  </a:lnTo>
                  <a:lnTo>
                    <a:pt x="10490" y="3441"/>
                  </a:lnTo>
                  <a:lnTo>
                    <a:pt x="9626" y="3073"/>
                  </a:lnTo>
                  <a:lnTo>
                    <a:pt x="8813" y="2705"/>
                  </a:lnTo>
                  <a:lnTo>
                    <a:pt x="8140" y="2438"/>
                  </a:lnTo>
                  <a:lnTo>
                    <a:pt x="7620" y="2222"/>
                  </a:lnTo>
                  <a:lnTo>
                    <a:pt x="7137" y="2006"/>
                  </a:lnTo>
                  <a:lnTo>
                    <a:pt x="6680" y="1790"/>
                  </a:lnTo>
                  <a:lnTo>
                    <a:pt x="6223" y="1612"/>
                  </a:lnTo>
                  <a:lnTo>
                    <a:pt x="5791" y="1422"/>
                  </a:lnTo>
                  <a:lnTo>
                    <a:pt x="5308" y="1244"/>
                  </a:lnTo>
                  <a:lnTo>
                    <a:pt x="4787" y="1028"/>
                  </a:lnTo>
                  <a:lnTo>
                    <a:pt x="4267" y="850"/>
                  </a:lnTo>
                  <a:lnTo>
                    <a:pt x="3810" y="660"/>
                  </a:lnTo>
                  <a:lnTo>
                    <a:pt x="3352" y="520"/>
                  </a:lnTo>
                  <a:lnTo>
                    <a:pt x="2895" y="355"/>
                  </a:lnTo>
                  <a:lnTo>
                    <a:pt x="2501" y="241"/>
                  </a:lnTo>
                  <a:lnTo>
                    <a:pt x="2197" y="152"/>
                  </a:lnTo>
                  <a:lnTo>
                    <a:pt x="1854" y="88"/>
                  </a:lnTo>
                  <a:lnTo>
                    <a:pt x="1587" y="25"/>
                  </a:lnTo>
                  <a:lnTo>
                    <a:pt x="1346" y="0"/>
                  </a:lnTo>
                  <a:lnTo>
                    <a:pt x="1130" y="0"/>
                  </a:lnTo>
                  <a:lnTo>
                    <a:pt x="914" y="0"/>
                  </a:lnTo>
                  <a:lnTo>
                    <a:pt x="762" y="25"/>
                  </a:lnTo>
                  <a:lnTo>
                    <a:pt x="609" y="50"/>
                  </a:lnTo>
                  <a:lnTo>
                    <a:pt x="431" y="177"/>
                  </a:lnTo>
                  <a:lnTo>
                    <a:pt x="241" y="304"/>
                  </a:lnTo>
                  <a:lnTo>
                    <a:pt x="88" y="482"/>
                  </a:lnTo>
                  <a:lnTo>
                    <a:pt x="25" y="609"/>
                  </a:lnTo>
                  <a:lnTo>
                    <a:pt x="0" y="761"/>
                  </a:lnTo>
                  <a:lnTo>
                    <a:pt x="88" y="939"/>
                  </a:lnTo>
                  <a:lnTo>
                    <a:pt x="177" y="1066"/>
                  </a:lnTo>
                  <a:lnTo>
                    <a:pt x="304" y="1219"/>
                  </a:lnTo>
                  <a:lnTo>
                    <a:pt x="431" y="1396"/>
                  </a:lnTo>
                  <a:lnTo>
                    <a:pt x="520" y="1574"/>
                  </a:lnTo>
                  <a:lnTo>
                    <a:pt x="546" y="1828"/>
                  </a:lnTo>
                  <a:lnTo>
                    <a:pt x="584" y="2070"/>
                  </a:lnTo>
                  <a:lnTo>
                    <a:pt x="546" y="2311"/>
                  </a:lnTo>
                  <a:lnTo>
                    <a:pt x="520" y="2552"/>
                  </a:lnTo>
                  <a:lnTo>
                    <a:pt x="520" y="2857"/>
                  </a:lnTo>
                  <a:lnTo>
                    <a:pt x="520" y="2984"/>
                  </a:lnTo>
                  <a:lnTo>
                    <a:pt x="546" y="3162"/>
                  </a:lnTo>
                  <a:lnTo>
                    <a:pt x="609" y="3352"/>
                  </a:lnTo>
                  <a:lnTo>
                    <a:pt x="787" y="3505"/>
                  </a:lnTo>
                  <a:lnTo>
                    <a:pt x="1003" y="3530"/>
                  </a:lnTo>
                  <a:lnTo>
                    <a:pt x="1244" y="3530"/>
                  </a:lnTo>
                  <a:lnTo>
                    <a:pt x="1371" y="3530"/>
                  </a:lnTo>
                  <a:lnTo>
                    <a:pt x="1498" y="3530"/>
                  </a:lnTo>
                  <a:lnTo>
                    <a:pt x="1739" y="3505"/>
                  </a:lnTo>
                  <a:lnTo>
                    <a:pt x="1955" y="3467"/>
                  </a:lnTo>
                  <a:lnTo>
                    <a:pt x="2133" y="3441"/>
                  </a:lnTo>
                  <a:lnTo>
                    <a:pt x="2311" y="3505"/>
                  </a:lnTo>
                  <a:lnTo>
                    <a:pt x="2463" y="3619"/>
                  </a:lnTo>
                  <a:lnTo>
                    <a:pt x="2527" y="3771"/>
                  </a:lnTo>
                  <a:lnTo>
                    <a:pt x="2590" y="3962"/>
                  </a:lnTo>
                  <a:lnTo>
                    <a:pt x="2654" y="4229"/>
                  </a:lnTo>
                  <a:lnTo>
                    <a:pt x="2679" y="4381"/>
                  </a:lnTo>
                  <a:lnTo>
                    <a:pt x="2717" y="4508"/>
                  </a:lnTo>
                  <a:lnTo>
                    <a:pt x="2743" y="4686"/>
                  </a:lnTo>
                  <a:lnTo>
                    <a:pt x="2743" y="4838"/>
                  </a:lnTo>
                  <a:lnTo>
                    <a:pt x="2768" y="5029"/>
                  </a:lnTo>
                  <a:lnTo>
                    <a:pt x="2768" y="5181"/>
                  </a:lnTo>
                  <a:lnTo>
                    <a:pt x="2768" y="5359"/>
                  </a:lnTo>
                  <a:lnTo>
                    <a:pt x="2768" y="5537"/>
                  </a:lnTo>
                  <a:lnTo>
                    <a:pt x="2743" y="5689"/>
                  </a:lnTo>
                  <a:lnTo>
                    <a:pt x="2717" y="5880"/>
                  </a:lnTo>
                  <a:lnTo>
                    <a:pt x="2717" y="6032"/>
                  </a:lnTo>
                  <a:lnTo>
                    <a:pt x="2679" y="6184"/>
                  </a:lnTo>
                  <a:lnTo>
                    <a:pt x="2679" y="6337"/>
                  </a:lnTo>
                  <a:lnTo>
                    <a:pt x="2679" y="6730"/>
                  </a:lnTo>
                  <a:lnTo>
                    <a:pt x="2717" y="6857"/>
                  </a:lnTo>
                  <a:lnTo>
                    <a:pt x="2832" y="7010"/>
                  </a:lnTo>
                  <a:lnTo>
                    <a:pt x="2984" y="7099"/>
                  </a:lnTo>
                  <a:lnTo>
                    <a:pt x="3175" y="7162"/>
                  </a:lnTo>
                  <a:lnTo>
                    <a:pt x="3441" y="7162"/>
                  </a:lnTo>
                  <a:lnTo>
                    <a:pt x="3568" y="7124"/>
                  </a:lnTo>
                  <a:lnTo>
                    <a:pt x="3835" y="7061"/>
                  </a:lnTo>
                  <a:lnTo>
                    <a:pt x="3962" y="7035"/>
                  </a:lnTo>
                  <a:lnTo>
                    <a:pt x="4114" y="6972"/>
                  </a:lnTo>
                  <a:lnTo>
                    <a:pt x="4241" y="6908"/>
                  </a:lnTo>
                  <a:lnTo>
                    <a:pt x="4394" y="6857"/>
                  </a:lnTo>
                  <a:lnTo>
                    <a:pt x="4635" y="6705"/>
                  </a:lnTo>
                  <a:lnTo>
                    <a:pt x="4787" y="6642"/>
                  </a:lnTo>
                  <a:lnTo>
                    <a:pt x="5003" y="6553"/>
                  </a:lnTo>
                  <a:lnTo>
                    <a:pt x="5207" y="6451"/>
                  </a:lnTo>
                  <a:lnTo>
                    <a:pt x="5397" y="6426"/>
                  </a:lnTo>
                  <a:lnTo>
                    <a:pt x="5549" y="6451"/>
                  </a:lnTo>
                  <a:lnTo>
                    <a:pt x="5702" y="6515"/>
                  </a:lnTo>
                  <a:lnTo>
                    <a:pt x="5854" y="6603"/>
                  </a:lnTo>
                  <a:lnTo>
                    <a:pt x="6007" y="6705"/>
                  </a:lnTo>
                  <a:lnTo>
                    <a:pt x="6223" y="6819"/>
                  </a:lnTo>
                  <a:lnTo>
                    <a:pt x="6464" y="6908"/>
                  </a:lnTo>
                  <a:lnTo>
                    <a:pt x="6731" y="7010"/>
                  </a:lnTo>
                  <a:lnTo>
                    <a:pt x="6883" y="7061"/>
                  </a:lnTo>
                  <a:lnTo>
                    <a:pt x="7035" y="7099"/>
                  </a:lnTo>
                  <a:lnTo>
                    <a:pt x="7188" y="7124"/>
                  </a:lnTo>
                  <a:lnTo>
                    <a:pt x="7378" y="7124"/>
                  </a:lnTo>
                  <a:lnTo>
                    <a:pt x="7531" y="7162"/>
                  </a:lnTo>
                  <a:lnTo>
                    <a:pt x="7708" y="7162"/>
                  </a:lnTo>
                  <a:lnTo>
                    <a:pt x="7899" y="7124"/>
                  </a:lnTo>
                  <a:lnTo>
                    <a:pt x="8077" y="7124"/>
                  </a:lnTo>
                  <a:lnTo>
                    <a:pt x="8293" y="7099"/>
                  </a:lnTo>
                  <a:lnTo>
                    <a:pt x="8864" y="7099"/>
                  </a:lnTo>
                  <a:lnTo>
                    <a:pt x="9055" y="7099"/>
                  </a:lnTo>
                  <a:lnTo>
                    <a:pt x="9232" y="7162"/>
                  </a:lnTo>
                  <a:lnTo>
                    <a:pt x="9423" y="7213"/>
                  </a:lnTo>
                  <a:lnTo>
                    <a:pt x="9601" y="7315"/>
                  </a:lnTo>
                  <a:lnTo>
                    <a:pt x="9779" y="7429"/>
                  </a:lnTo>
                  <a:lnTo>
                    <a:pt x="9931" y="7581"/>
                  </a:lnTo>
                  <a:lnTo>
                    <a:pt x="10121" y="7734"/>
                  </a:lnTo>
                  <a:lnTo>
                    <a:pt x="10236" y="7950"/>
                  </a:lnTo>
                  <a:lnTo>
                    <a:pt x="10363" y="8127"/>
                  </a:lnTo>
                  <a:lnTo>
                    <a:pt x="10452" y="8343"/>
                  </a:lnTo>
                  <a:lnTo>
                    <a:pt x="10541" y="8559"/>
                  </a:lnTo>
                  <a:lnTo>
                    <a:pt x="10579" y="8737"/>
                  </a:lnTo>
                  <a:lnTo>
                    <a:pt x="10604" y="8928"/>
                  </a:lnTo>
                  <a:lnTo>
                    <a:pt x="10579" y="9080"/>
                  </a:lnTo>
                  <a:lnTo>
                    <a:pt x="10515" y="9321"/>
                  </a:lnTo>
                  <a:lnTo>
                    <a:pt x="9906" y="9931"/>
                  </a:lnTo>
                  <a:lnTo>
                    <a:pt x="9728" y="10058"/>
                  </a:lnTo>
                  <a:lnTo>
                    <a:pt x="9512" y="10147"/>
                  </a:lnTo>
                  <a:lnTo>
                    <a:pt x="9271" y="10236"/>
                  </a:lnTo>
                  <a:lnTo>
                    <a:pt x="9017" y="10325"/>
                  </a:lnTo>
                  <a:lnTo>
                    <a:pt x="8813" y="10413"/>
                  </a:lnTo>
                  <a:lnTo>
                    <a:pt x="7683" y="10998"/>
                  </a:lnTo>
                  <a:lnTo>
                    <a:pt x="7556" y="11087"/>
                  </a:lnTo>
                  <a:lnTo>
                    <a:pt x="7467" y="11214"/>
                  </a:lnTo>
                  <a:lnTo>
                    <a:pt x="7378" y="11391"/>
                  </a:lnTo>
                  <a:lnTo>
                    <a:pt x="7378" y="11518"/>
                  </a:lnTo>
                  <a:lnTo>
                    <a:pt x="7493" y="11734"/>
                  </a:lnTo>
                  <a:lnTo>
                    <a:pt x="8991" y="12369"/>
                  </a:lnTo>
                  <a:lnTo>
                    <a:pt x="9232" y="12433"/>
                  </a:lnTo>
                  <a:lnTo>
                    <a:pt x="9474" y="12458"/>
                  </a:lnTo>
                  <a:lnTo>
                    <a:pt x="9728" y="12458"/>
                  </a:lnTo>
                  <a:lnTo>
                    <a:pt x="9931" y="12496"/>
                  </a:lnTo>
                  <a:lnTo>
                    <a:pt x="10147" y="12458"/>
                  </a:lnTo>
                  <a:lnTo>
                    <a:pt x="10363" y="12433"/>
                  </a:lnTo>
                  <a:lnTo>
                    <a:pt x="10579" y="12395"/>
                  </a:lnTo>
                  <a:lnTo>
                    <a:pt x="10795" y="12369"/>
                  </a:lnTo>
                  <a:lnTo>
                    <a:pt x="10972" y="12306"/>
                  </a:lnTo>
                  <a:lnTo>
                    <a:pt x="11188" y="12242"/>
                  </a:lnTo>
                  <a:lnTo>
                    <a:pt x="11341" y="12191"/>
                  </a:lnTo>
                  <a:lnTo>
                    <a:pt x="11518" y="12128"/>
                  </a:lnTo>
                  <a:lnTo>
                    <a:pt x="11671" y="12039"/>
                  </a:lnTo>
                  <a:lnTo>
                    <a:pt x="11861" y="11937"/>
                  </a:lnTo>
                  <a:lnTo>
                    <a:pt x="12128" y="11760"/>
                  </a:lnTo>
                  <a:lnTo>
                    <a:pt x="12255" y="11696"/>
                  </a:lnTo>
                  <a:lnTo>
                    <a:pt x="12496" y="11582"/>
                  </a:lnTo>
                  <a:lnTo>
                    <a:pt x="12623" y="11544"/>
                  </a:lnTo>
                  <a:lnTo>
                    <a:pt x="12827" y="11518"/>
                  </a:lnTo>
                  <a:lnTo>
                    <a:pt x="13284" y="12064"/>
                  </a:lnTo>
                  <a:lnTo>
                    <a:pt x="13347" y="12217"/>
                  </a:lnTo>
                  <a:lnTo>
                    <a:pt x="13411" y="12395"/>
                  </a:lnTo>
                  <a:lnTo>
                    <a:pt x="13436" y="12547"/>
                  </a:lnTo>
                  <a:lnTo>
                    <a:pt x="13474" y="12738"/>
                  </a:lnTo>
                  <a:lnTo>
                    <a:pt x="13474" y="12915"/>
                  </a:lnTo>
                  <a:lnTo>
                    <a:pt x="13500" y="13106"/>
                  </a:lnTo>
                  <a:lnTo>
                    <a:pt x="13500" y="13258"/>
                  </a:lnTo>
                  <a:lnTo>
                    <a:pt x="13500" y="13436"/>
                  </a:lnTo>
                  <a:lnTo>
                    <a:pt x="13474" y="13588"/>
                  </a:lnTo>
                  <a:lnTo>
                    <a:pt x="13474" y="13741"/>
                  </a:lnTo>
                  <a:lnTo>
                    <a:pt x="13474" y="13893"/>
                  </a:lnTo>
                  <a:lnTo>
                    <a:pt x="13436" y="14046"/>
                  </a:lnTo>
                  <a:lnTo>
                    <a:pt x="13436" y="14198"/>
                  </a:lnTo>
                  <a:lnTo>
                    <a:pt x="13436" y="14325"/>
                  </a:lnTo>
                  <a:lnTo>
                    <a:pt x="13436" y="14477"/>
                  </a:lnTo>
                  <a:lnTo>
                    <a:pt x="13538" y="14744"/>
                  </a:lnTo>
                  <a:lnTo>
                    <a:pt x="13563" y="14871"/>
                  </a:lnTo>
                  <a:lnTo>
                    <a:pt x="13627" y="15024"/>
                  </a:lnTo>
                  <a:lnTo>
                    <a:pt x="13804" y="15290"/>
                  </a:lnTo>
                  <a:lnTo>
                    <a:pt x="13893" y="15417"/>
                  </a:lnTo>
                  <a:lnTo>
                    <a:pt x="13995" y="15570"/>
                  </a:lnTo>
                  <a:lnTo>
                    <a:pt x="14084" y="15722"/>
                  </a:lnTo>
                  <a:lnTo>
                    <a:pt x="14198" y="15874"/>
                  </a:lnTo>
                  <a:lnTo>
                    <a:pt x="14414" y="16154"/>
                  </a:lnTo>
                  <a:lnTo>
                    <a:pt x="14503" y="16332"/>
                  </a:lnTo>
                  <a:lnTo>
                    <a:pt x="14630" y="16548"/>
                  </a:lnTo>
                  <a:lnTo>
                    <a:pt x="14757" y="16763"/>
                  </a:lnTo>
                  <a:lnTo>
                    <a:pt x="14846" y="16967"/>
                  </a:lnTo>
                  <a:lnTo>
                    <a:pt x="14935" y="17221"/>
                  </a:lnTo>
                  <a:lnTo>
                    <a:pt x="15024" y="17462"/>
                  </a:lnTo>
                  <a:lnTo>
                    <a:pt x="15113" y="17678"/>
                  </a:lnTo>
                  <a:lnTo>
                    <a:pt x="15151" y="17830"/>
                  </a:lnTo>
                  <a:lnTo>
                    <a:pt x="15176" y="18008"/>
                  </a:lnTo>
                  <a:lnTo>
                    <a:pt x="15176" y="18160"/>
                  </a:lnTo>
                  <a:lnTo>
                    <a:pt x="15176" y="18287"/>
                  </a:lnTo>
                  <a:lnTo>
                    <a:pt x="15176" y="18440"/>
                  </a:lnTo>
                  <a:lnTo>
                    <a:pt x="15113" y="18707"/>
                  </a:lnTo>
                  <a:lnTo>
                    <a:pt x="15062" y="18834"/>
                  </a:lnTo>
                  <a:lnTo>
                    <a:pt x="14960" y="19049"/>
                  </a:lnTo>
                  <a:lnTo>
                    <a:pt x="14871" y="19227"/>
                  </a:lnTo>
                  <a:lnTo>
                    <a:pt x="14757" y="19354"/>
                  </a:lnTo>
                  <a:lnTo>
                    <a:pt x="14566" y="19443"/>
                  </a:lnTo>
                  <a:lnTo>
                    <a:pt x="14414" y="19405"/>
                  </a:lnTo>
                  <a:lnTo>
                    <a:pt x="14236" y="19316"/>
                  </a:lnTo>
                  <a:lnTo>
                    <a:pt x="14109" y="19227"/>
                  </a:lnTo>
                  <a:lnTo>
                    <a:pt x="13931" y="19075"/>
                  </a:lnTo>
                  <a:lnTo>
                    <a:pt x="13716" y="18922"/>
                  </a:lnTo>
                  <a:lnTo>
                    <a:pt x="13538" y="18770"/>
                  </a:lnTo>
                  <a:lnTo>
                    <a:pt x="13385" y="18681"/>
                  </a:lnTo>
                  <a:lnTo>
                    <a:pt x="13258" y="18681"/>
                  </a:lnTo>
                  <a:lnTo>
                    <a:pt x="13131" y="18834"/>
                  </a:lnTo>
                  <a:lnTo>
                    <a:pt x="13106" y="19011"/>
                  </a:lnTo>
                  <a:lnTo>
                    <a:pt x="13081" y="19227"/>
                  </a:lnTo>
                  <a:lnTo>
                    <a:pt x="13081" y="19354"/>
                  </a:lnTo>
                  <a:lnTo>
                    <a:pt x="13081" y="19507"/>
                  </a:lnTo>
                  <a:lnTo>
                    <a:pt x="13081" y="19659"/>
                  </a:lnTo>
                  <a:lnTo>
                    <a:pt x="13042" y="19811"/>
                  </a:lnTo>
                  <a:lnTo>
                    <a:pt x="13042" y="19989"/>
                  </a:lnTo>
                  <a:lnTo>
                    <a:pt x="13042" y="20142"/>
                  </a:lnTo>
                  <a:lnTo>
                    <a:pt x="13017" y="20294"/>
                  </a:lnTo>
                  <a:lnTo>
                    <a:pt x="12979" y="20472"/>
                  </a:lnTo>
                  <a:lnTo>
                    <a:pt x="12954" y="20624"/>
                  </a:lnTo>
                  <a:lnTo>
                    <a:pt x="12890" y="20777"/>
                  </a:lnTo>
                  <a:lnTo>
                    <a:pt x="12827" y="20929"/>
                  </a:lnTo>
                  <a:lnTo>
                    <a:pt x="12776" y="21056"/>
                  </a:lnTo>
                  <a:lnTo>
                    <a:pt x="12649" y="21183"/>
                  </a:lnTo>
                  <a:lnTo>
                    <a:pt x="12522" y="21297"/>
                  </a:lnTo>
                  <a:lnTo>
                    <a:pt x="12255" y="21450"/>
                  </a:lnTo>
                  <a:lnTo>
                    <a:pt x="12103" y="21539"/>
                  </a:lnTo>
                  <a:lnTo>
                    <a:pt x="11950" y="21577"/>
                  </a:lnTo>
                  <a:lnTo>
                    <a:pt x="11798" y="21602"/>
                  </a:lnTo>
                  <a:lnTo>
                    <a:pt x="11645" y="21640"/>
                  </a:lnTo>
                  <a:lnTo>
                    <a:pt x="11493" y="21640"/>
                  </a:lnTo>
                  <a:lnTo>
                    <a:pt x="11366" y="21602"/>
                  </a:lnTo>
                  <a:lnTo>
                    <a:pt x="11125" y="21513"/>
                  </a:lnTo>
                  <a:lnTo>
                    <a:pt x="10947" y="21361"/>
                  </a:lnTo>
                  <a:lnTo>
                    <a:pt x="10795" y="21183"/>
                  </a:lnTo>
                  <a:lnTo>
                    <a:pt x="10642" y="21031"/>
                  </a:lnTo>
                  <a:lnTo>
                    <a:pt x="10452" y="20904"/>
                  </a:lnTo>
                  <a:lnTo>
                    <a:pt x="10274" y="20904"/>
                  </a:lnTo>
                  <a:lnTo>
                    <a:pt x="10147" y="20904"/>
                  </a:lnTo>
                  <a:lnTo>
                    <a:pt x="9906" y="21031"/>
                  </a:lnTo>
                  <a:lnTo>
                    <a:pt x="9753" y="21081"/>
                  </a:lnTo>
                  <a:lnTo>
                    <a:pt x="9601" y="21183"/>
                  </a:lnTo>
                  <a:lnTo>
                    <a:pt x="9448" y="21272"/>
                  </a:lnTo>
                  <a:lnTo>
                    <a:pt x="9296" y="21386"/>
                  </a:lnTo>
                  <a:lnTo>
                    <a:pt x="9144" y="21488"/>
                  </a:lnTo>
                  <a:lnTo>
                    <a:pt x="8991" y="21602"/>
                  </a:lnTo>
                  <a:lnTo>
                    <a:pt x="8813" y="21729"/>
                  </a:lnTo>
                  <a:lnTo>
                    <a:pt x="8661" y="21818"/>
                  </a:lnTo>
                  <a:lnTo>
                    <a:pt x="8509" y="21907"/>
                  </a:lnTo>
                  <a:lnTo>
                    <a:pt x="8356" y="21996"/>
                  </a:lnTo>
                  <a:lnTo>
                    <a:pt x="8204" y="22059"/>
                  </a:lnTo>
                  <a:lnTo>
                    <a:pt x="7988" y="22123"/>
                  </a:lnTo>
                  <a:lnTo>
                    <a:pt x="7861" y="21996"/>
                  </a:lnTo>
                  <a:lnTo>
                    <a:pt x="7950" y="21793"/>
                  </a:lnTo>
                  <a:lnTo>
                    <a:pt x="8077" y="21602"/>
                  </a:lnTo>
                  <a:lnTo>
                    <a:pt x="8229" y="21424"/>
                  </a:lnTo>
                  <a:lnTo>
                    <a:pt x="8293" y="21297"/>
                  </a:lnTo>
                  <a:lnTo>
                    <a:pt x="8445" y="21081"/>
                  </a:lnTo>
                  <a:lnTo>
                    <a:pt x="8559" y="20840"/>
                  </a:lnTo>
                  <a:lnTo>
                    <a:pt x="8661" y="20599"/>
                  </a:lnTo>
                  <a:lnTo>
                    <a:pt x="8712" y="20383"/>
                  </a:lnTo>
                  <a:lnTo>
                    <a:pt x="8712" y="20167"/>
                  </a:lnTo>
                  <a:lnTo>
                    <a:pt x="8661" y="19989"/>
                  </a:lnTo>
                  <a:lnTo>
                    <a:pt x="8534" y="19837"/>
                  </a:lnTo>
                  <a:lnTo>
                    <a:pt x="8382" y="1974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21" name="object 449">
              <a:extLst>
                <a:ext uri="{FF2B5EF4-FFF2-40B4-BE49-F238E27FC236}">
                  <a16:creationId xmlns:a16="http://schemas.microsoft.com/office/drawing/2014/main" xmlns="" id="{6D77AF6C-3C9D-AE9B-8C4E-59BABCF0352C}"/>
                </a:ext>
              </a:extLst>
            </p:cNvPr>
            <p:cNvSpPr/>
            <p:nvPr/>
          </p:nvSpPr>
          <p:spPr>
            <a:xfrm>
              <a:off x="5821677" y="7051304"/>
              <a:ext cx="5715" cy="8255"/>
            </a:xfrm>
            <a:custGeom>
              <a:avLst/>
              <a:gdLst/>
              <a:ahLst/>
              <a:cxnLst/>
              <a:rect l="l" t="t" r="r" b="b"/>
              <a:pathLst>
                <a:path w="5714" h="8254">
                  <a:moveTo>
                    <a:pt x="5092" y="3263"/>
                  </a:moveTo>
                  <a:lnTo>
                    <a:pt x="4724" y="2984"/>
                  </a:lnTo>
                  <a:lnTo>
                    <a:pt x="4267" y="2679"/>
                  </a:lnTo>
                  <a:lnTo>
                    <a:pt x="3784" y="2324"/>
                  </a:lnTo>
                  <a:lnTo>
                    <a:pt x="3289" y="1981"/>
                  </a:lnTo>
                  <a:lnTo>
                    <a:pt x="2832" y="1651"/>
                  </a:lnTo>
                  <a:lnTo>
                    <a:pt x="2374" y="1346"/>
                  </a:lnTo>
                  <a:lnTo>
                    <a:pt x="1917" y="1003"/>
                  </a:lnTo>
                  <a:lnTo>
                    <a:pt x="1524" y="762"/>
                  </a:lnTo>
                  <a:lnTo>
                    <a:pt x="1219" y="584"/>
                  </a:lnTo>
                  <a:lnTo>
                    <a:pt x="914" y="368"/>
                  </a:lnTo>
                  <a:lnTo>
                    <a:pt x="698" y="241"/>
                  </a:lnTo>
                  <a:lnTo>
                    <a:pt x="520" y="152"/>
                  </a:lnTo>
                  <a:lnTo>
                    <a:pt x="368" y="63"/>
                  </a:lnTo>
                  <a:lnTo>
                    <a:pt x="241" y="38"/>
                  </a:lnTo>
                  <a:lnTo>
                    <a:pt x="63" y="0"/>
                  </a:lnTo>
                  <a:lnTo>
                    <a:pt x="0" y="304"/>
                  </a:lnTo>
                  <a:lnTo>
                    <a:pt x="38" y="520"/>
                  </a:lnTo>
                  <a:lnTo>
                    <a:pt x="88" y="647"/>
                  </a:lnTo>
                  <a:lnTo>
                    <a:pt x="127" y="800"/>
                  </a:lnTo>
                  <a:lnTo>
                    <a:pt x="152" y="977"/>
                  </a:lnTo>
                  <a:lnTo>
                    <a:pt x="241" y="1219"/>
                  </a:lnTo>
                  <a:lnTo>
                    <a:pt x="342" y="1435"/>
                  </a:lnTo>
                  <a:lnTo>
                    <a:pt x="431" y="1714"/>
                  </a:lnTo>
                  <a:lnTo>
                    <a:pt x="584" y="1981"/>
                  </a:lnTo>
                  <a:lnTo>
                    <a:pt x="698" y="2260"/>
                  </a:lnTo>
                  <a:lnTo>
                    <a:pt x="850" y="2527"/>
                  </a:lnTo>
                  <a:lnTo>
                    <a:pt x="1041" y="2743"/>
                  </a:lnTo>
                  <a:lnTo>
                    <a:pt x="1219" y="2984"/>
                  </a:lnTo>
                  <a:lnTo>
                    <a:pt x="1409" y="3200"/>
                  </a:lnTo>
                  <a:lnTo>
                    <a:pt x="1587" y="3390"/>
                  </a:lnTo>
                  <a:lnTo>
                    <a:pt x="1765" y="3543"/>
                  </a:lnTo>
                  <a:lnTo>
                    <a:pt x="1955" y="3721"/>
                  </a:lnTo>
                  <a:lnTo>
                    <a:pt x="2654" y="4457"/>
                  </a:lnTo>
                  <a:lnTo>
                    <a:pt x="2679" y="4635"/>
                  </a:lnTo>
                  <a:lnTo>
                    <a:pt x="2628" y="4787"/>
                  </a:lnTo>
                  <a:lnTo>
                    <a:pt x="2527" y="4914"/>
                  </a:lnTo>
                  <a:lnTo>
                    <a:pt x="2349" y="5029"/>
                  </a:lnTo>
                  <a:lnTo>
                    <a:pt x="2222" y="5092"/>
                  </a:lnTo>
                  <a:lnTo>
                    <a:pt x="2044" y="5118"/>
                  </a:lnTo>
                  <a:lnTo>
                    <a:pt x="1892" y="5156"/>
                  </a:lnTo>
                  <a:lnTo>
                    <a:pt x="1765" y="5156"/>
                  </a:lnTo>
                  <a:lnTo>
                    <a:pt x="1104" y="5486"/>
                  </a:lnTo>
                  <a:lnTo>
                    <a:pt x="914" y="5676"/>
                  </a:lnTo>
                  <a:lnTo>
                    <a:pt x="800" y="5880"/>
                  </a:lnTo>
                  <a:lnTo>
                    <a:pt x="800" y="6007"/>
                  </a:lnTo>
                  <a:lnTo>
                    <a:pt x="825" y="6159"/>
                  </a:lnTo>
                  <a:lnTo>
                    <a:pt x="850" y="6311"/>
                  </a:lnTo>
                  <a:lnTo>
                    <a:pt x="914" y="6438"/>
                  </a:lnTo>
                  <a:lnTo>
                    <a:pt x="1003" y="6591"/>
                  </a:lnTo>
                  <a:lnTo>
                    <a:pt x="1130" y="6705"/>
                  </a:lnTo>
                  <a:lnTo>
                    <a:pt x="1219" y="6832"/>
                  </a:lnTo>
                  <a:lnTo>
                    <a:pt x="1435" y="7010"/>
                  </a:lnTo>
                  <a:lnTo>
                    <a:pt x="1612" y="7099"/>
                  </a:lnTo>
                  <a:lnTo>
                    <a:pt x="1739" y="7099"/>
                  </a:lnTo>
                  <a:lnTo>
                    <a:pt x="1866" y="7010"/>
                  </a:lnTo>
                  <a:lnTo>
                    <a:pt x="2019" y="6769"/>
                  </a:lnTo>
                  <a:lnTo>
                    <a:pt x="2108" y="6591"/>
                  </a:lnTo>
                  <a:lnTo>
                    <a:pt x="2222" y="6438"/>
                  </a:lnTo>
                  <a:lnTo>
                    <a:pt x="2349" y="6311"/>
                  </a:lnTo>
                  <a:lnTo>
                    <a:pt x="2501" y="6223"/>
                  </a:lnTo>
                  <a:lnTo>
                    <a:pt x="2654" y="6184"/>
                  </a:lnTo>
                  <a:lnTo>
                    <a:pt x="2832" y="6184"/>
                  </a:lnTo>
                  <a:lnTo>
                    <a:pt x="2984" y="6248"/>
                  </a:lnTo>
                  <a:lnTo>
                    <a:pt x="3136" y="6337"/>
                  </a:lnTo>
                  <a:lnTo>
                    <a:pt x="3543" y="7099"/>
                  </a:lnTo>
                  <a:lnTo>
                    <a:pt x="3632" y="7315"/>
                  </a:lnTo>
                  <a:lnTo>
                    <a:pt x="3695" y="7531"/>
                  </a:lnTo>
                  <a:lnTo>
                    <a:pt x="3721" y="770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22" name="object 450">
              <a:extLst>
                <a:ext uri="{FF2B5EF4-FFF2-40B4-BE49-F238E27FC236}">
                  <a16:creationId xmlns:a16="http://schemas.microsoft.com/office/drawing/2014/main" xmlns="" id="{A436C6C1-8418-EA65-2CCE-C422B1BFAC66}"/>
                </a:ext>
              </a:extLst>
            </p:cNvPr>
            <p:cNvSpPr/>
            <p:nvPr/>
          </p:nvSpPr>
          <p:spPr>
            <a:xfrm>
              <a:off x="5859902" y="7084743"/>
              <a:ext cx="6985" cy="14604"/>
            </a:xfrm>
            <a:custGeom>
              <a:avLst/>
              <a:gdLst/>
              <a:ahLst/>
              <a:cxnLst/>
              <a:rect l="l" t="t" r="r" b="b"/>
              <a:pathLst>
                <a:path w="6985" h="14604">
                  <a:moveTo>
                    <a:pt x="1066" y="0"/>
                  </a:moveTo>
                  <a:lnTo>
                    <a:pt x="1193" y="177"/>
                  </a:lnTo>
                  <a:lnTo>
                    <a:pt x="1308" y="393"/>
                  </a:lnTo>
                  <a:lnTo>
                    <a:pt x="1460" y="635"/>
                  </a:lnTo>
                  <a:lnTo>
                    <a:pt x="1612" y="889"/>
                  </a:lnTo>
                  <a:lnTo>
                    <a:pt x="1739" y="1092"/>
                  </a:lnTo>
                  <a:lnTo>
                    <a:pt x="1828" y="1346"/>
                  </a:lnTo>
                  <a:lnTo>
                    <a:pt x="1955" y="1612"/>
                  </a:lnTo>
                  <a:lnTo>
                    <a:pt x="2044" y="1828"/>
                  </a:lnTo>
                  <a:lnTo>
                    <a:pt x="2070" y="2006"/>
                  </a:lnTo>
                  <a:lnTo>
                    <a:pt x="2133" y="2197"/>
                  </a:lnTo>
                  <a:lnTo>
                    <a:pt x="2133" y="2349"/>
                  </a:lnTo>
                  <a:lnTo>
                    <a:pt x="2133" y="2590"/>
                  </a:lnTo>
                  <a:lnTo>
                    <a:pt x="2108" y="2717"/>
                  </a:lnTo>
                  <a:lnTo>
                    <a:pt x="2044" y="2870"/>
                  </a:lnTo>
                  <a:lnTo>
                    <a:pt x="1917" y="2959"/>
                  </a:lnTo>
                  <a:lnTo>
                    <a:pt x="1739" y="3048"/>
                  </a:lnTo>
                  <a:lnTo>
                    <a:pt x="1587" y="3073"/>
                  </a:lnTo>
                  <a:lnTo>
                    <a:pt x="1435" y="3073"/>
                  </a:lnTo>
                  <a:lnTo>
                    <a:pt x="1244" y="3111"/>
                  </a:lnTo>
                  <a:lnTo>
                    <a:pt x="1092" y="3111"/>
                  </a:lnTo>
                  <a:lnTo>
                    <a:pt x="889" y="3175"/>
                  </a:lnTo>
                  <a:lnTo>
                    <a:pt x="762" y="3263"/>
                  </a:lnTo>
                  <a:lnTo>
                    <a:pt x="546" y="3479"/>
                  </a:lnTo>
                  <a:lnTo>
                    <a:pt x="431" y="3632"/>
                  </a:lnTo>
                  <a:lnTo>
                    <a:pt x="330" y="3835"/>
                  </a:lnTo>
                  <a:lnTo>
                    <a:pt x="215" y="4025"/>
                  </a:lnTo>
                  <a:lnTo>
                    <a:pt x="152" y="4241"/>
                  </a:lnTo>
                  <a:lnTo>
                    <a:pt x="88" y="4445"/>
                  </a:lnTo>
                  <a:lnTo>
                    <a:pt x="25" y="4660"/>
                  </a:lnTo>
                  <a:lnTo>
                    <a:pt x="0" y="4876"/>
                  </a:lnTo>
                  <a:lnTo>
                    <a:pt x="0" y="5092"/>
                  </a:lnTo>
                  <a:lnTo>
                    <a:pt x="0" y="5308"/>
                  </a:lnTo>
                  <a:lnTo>
                    <a:pt x="279" y="6121"/>
                  </a:lnTo>
                  <a:lnTo>
                    <a:pt x="330" y="6248"/>
                  </a:lnTo>
                  <a:lnTo>
                    <a:pt x="457" y="6375"/>
                  </a:lnTo>
                  <a:lnTo>
                    <a:pt x="584" y="6489"/>
                  </a:lnTo>
                  <a:lnTo>
                    <a:pt x="673" y="6616"/>
                  </a:lnTo>
                  <a:lnTo>
                    <a:pt x="914" y="6858"/>
                  </a:lnTo>
                  <a:lnTo>
                    <a:pt x="1066" y="6985"/>
                  </a:lnTo>
                  <a:lnTo>
                    <a:pt x="1155" y="7137"/>
                  </a:lnTo>
                  <a:lnTo>
                    <a:pt x="1346" y="7378"/>
                  </a:lnTo>
                  <a:lnTo>
                    <a:pt x="1435" y="7556"/>
                  </a:lnTo>
                  <a:lnTo>
                    <a:pt x="1460" y="7747"/>
                  </a:lnTo>
                  <a:lnTo>
                    <a:pt x="1460" y="7924"/>
                  </a:lnTo>
                  <a:lnTo>
                    <a:pt x="1397" y="8140"/>
                  </a:lnTo>
                  <a:lnTo>
                    <a:pt x="1282" y="8382"/>
                  </a:lnTo>
                  <a:lnTo>
                    <a:pt x="977" y="9144"/>
                  </a:lnTo>
                  <a:lnTo>
                    <a:pt x="1003" y="9296"/>
                  </a:lnTo>
                  <a:lnTo>
                    <a:pt x="1041" y="9474"/>
                  </a:lnTo>
                  <a:lnTo>
                    <a:pt x="1066" y="9664"/>
                  </a:lnTo>
                  <a:lnTo>
                    <a:pt x="1612" y="10210"/>
                  </a:lnTo>
                  <a:lnTo>
                    <a:pt x="1739" y="10274"/>
                  </a:lnTo>
                  <a:lnTo>
                    <a:pt x="1892" y="10299"/>
                  </a:lnTo>
                  <a:lnTo>
                    <a:pt x="2159" y="10299"/>
                  </a:lnTo>
                  <a:lnTo>
                    <a:pt x="2349" y="10274"/>
                  </a:lnTo>
                  <a:lnTo>
                    <a:pt x="2501" y="10236"/>
                  </a:lnTo>
                  <a:lnTo>
                    <a:pt x="2654" y="10210"/>
                  </a:lnTo>
                  <a:lnTo>
                    <a:pt x="2832" y="10236"/>
                  </a:lnTo>
                  <a:lnTo>
                    <a:pt x="2921" y="10388"/>
                  </a:lnTo>
                  <a:lnTo>
                    <a:pt x="2984" y="10541"/>
                  </a:lnTo>
                  <a:lnTo>
                    <a:pt x="3022" y="10668"/>
                  </a:lnTo>
                  <a:lnTo>
                    <a:pt x="3048" y="10795"/>
                  </a:lnTo>
                  <a:lnTo>
                    <a:pt x="3073" y="10947"/>
                  </a:lnTo>
                  <a:lnTo>
                    <a:pt x="3111" y="11099"/>
                  </a:lnTo>
                  <a:lnTo>
                    <a:pt x="3136" y="11277"/>
                  </a:lnTo>
                  <a:lnTo>
                    <a:pt x="3175" y="11455"/>
                  </a:lnTo>
                  <a:lnTo>
                    <a:pt x="3175" y="11645"/>
                  </a:lnTo>
                  <a:lnTo>
                    <a:pt x="3200" y="11823"/>
                  </a:lnTo>
                  <a:lnTo>
                    <a:pt x="3225" y="12014"/>
                  </a:lnTo>
                  <a:lnTo>
                    <a:pt x="3263" y="12217"/>
                  </a:lnTo>
                  <a:lnTo>
                    <a:pt x="3263" y="12407"/>
                  </a:lnTo>
                  <a:lnTo>
                    <a:pt x="3289" y="12623"/>
                  </a:lnTo>
                  <a:lnTo>
                    <a:pt x="3352" y="12827"/>
                  </a:lnTo>
                  <a:lnTo>
                    <a:pt x="3378" y="13042"/>
                  </a:lnTo>
                  <a:lnTo>
                    <a:pt x="3416" y="13233"/>
                  </a:lnTo>
                  <a:lnTo>
                    <a:pt x="3479" y="13411"/>
                  </a:lnTo>
                  <a:lnTo>
                    <a:pt x="3505" y="13589"/>
                  </a:lnTo>
                  <a:lnTo>
                    <a:pt x="3568" y="13716"/>
                  </a:lnTo>
                  <a:lnTo>
                    <a:pt x="3683" y="13893"/>
                  </a:lnTo>
                  <a:lnTo>
                    <a:pt x="3784" y="14020"/>
                  </a:lnTo>
                  <a:lnTo>
                    <a:pt x="3937" y="14147"/>
                  </a:lnTo>
                  <a:lnTo>
                    <a:pt x="4140" y="14262"/>
                  </a:lnTo>
                  <a:lnTo>
                    <a:pt x="4292" y="14300"/>
                  </a:lnTo>
                  <a:lnTo>
                    <a:pt x="4483" y="14236"/>
                  </a:lnTo>
                  <a:lnTo>
                    <a:pt x="5702" y="12801"/>
                  </a:lnTo>
                  <a:lnTo>
                    <a:pt x="5943" y="12433"/>
                  </a:lnTo>
                  <a:lnTo>
                    <a:pt x="6159" y="12065"/>
                  </a:lnTo>
                  <a:lnTo>
                    <a:pt x="6375" y="11734"/>
                  </a:lnTo>
                  <a:lnTo>
                    <a:pt x="6553" y="1143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23" name="object 451">
              <a:extLst>
                <a:ext uri="{FF2B5EF4-FFF2-40B4-BE49-F238E27FC236}">
                  <a16:creationId xmlns:a16="http://schemas.microsoft.com/office/drawing/2014/main" xmlns="" id="{2F4C829A-D012-3714-4553-5DC0B1CC6B0A}"/>
                </a:ext>
              </a:extLst>
            </p:cNvPr>
            <p:cNvSpPr/>
            <p:nvPr/>
          </p:nvSpPr>
          <p:spPr>
            <a:xfrm>
              <a:off x="5830702" y="7080872"/>
              <a:ext cx="27305" cy="10160"/>
            </a:xfrm>
            <a:custGeom>
              <a:avLst/>
              <a:gdLst/>
              <a:ahLst/>
              <a:cxnLst/>
              <a:rect l="l" t="t" r="r" b="b"/>
              <a:pathLst>
                <a:path w="27304" h="10159">
                  <a:moveTo>
                    <a:pt x="0" y="914"/>
                  </a:moveTo>
                  <a:lnTo>
                    <a:pt x="304" y="850"/>
                  </a:lnTo>
                  <a:lnTo>
                    <a:pt x="635" y="736"/>
                  </a:lnTo>
                  <a:lnTo>
                    <a:pt x="1041" y="635"/>
                  </a:lnTo>
                  <a:lnTo>
                    <a:pt x="1435" y="520"/>
                  </a:lnTo>
                  <a:lnTo>
                    <a:pt x="1854" y="431"/>
                  </a:lnTo>
                  <a:lnTo>
                    <a:pt x="2311" y="330"/>
                  </a:lnTo>
                  <a:lnTo>
                    <a:pt x="2743" y="241"/>
                  </a:lnTo>
                  <a:lnTo>
                    <a:pt x="3175" y="152"/>
                  </a:lnTo>
                  <a:lnTo>
                    <a:pt x="3568" y="127"/>
                  </a:lnTo>
                  <a:lnTo>
                    <a:pt x="3937" y="63"/>
                  </a:lnTo>
                  <a:lnTo>
                    <a:pt x="4330" y="25"/>
                  </a:lnTo>
                  <a:lnTo>
                    <a:pt x="4660" y="0"/>
                  </a:lnTo>
                  <a:lnTo>
                    <a:pt x="5003" y="0"/>
                  </a:lnTo>
                  <a:lnTo>
                    <a:pt x="5334" y="0"/>
                  </a:lnTo>
                  <a:lnTo>
                    <a:pt x="5664" y="25"/>
                  </a:lnTo>
                  <a:lnTo>
                    <a:pt x="6007" y="25"/>
                  </a:lnTo>
                  <a:lnTo>
                    <a:pt x="6337" y="63"/>
                  </a:lnTo>
                  <a:lnTo>
                    <a:pt x="6642" y="127"/>
                  </a:lnTo>
                  <a:lnTo>
                    <a:pt x="6985" y="152"/>
                  </a:lnTo>
                  <a:lnTo>
                    <a:pt x="7315" y="215"/>
                  </a:lnTo>
                  <a:lnTo>
                    <a:pt x="7683" y="304"/>
                  </a:lnTo>
                  <a:lnTo>
                    <a:pt x="8013" y="368"/>
                  </a:lnTo>
                  <a:lnTo>
                    <a:pt x="8407" y="457"/>
                  </a:lnTo>
                  <a:lnTo>
                    <a:pt x="8902" y="584"/>
                  </a:lnTo>
                  <a:lnTo>
                    <a:pt x="9359" y="698"/>
                  </a:lnTo>
                  <a:lnTo>
                    <a:pt x="9931" y="850"/>
                  </a:lnTo>
                  <a:lnTo>
                    <a:pt x="10604" y="1041"/>
                  </a:lnTo>
                  <a:lnTo>
                    <a:pt x="11303" y="1219"/>
                  </a:lnTo>
                  <a:lnTo>
                    <a:pt x="11976" y="1435"/>
                  </a:lnTo>
                  <a:lnTo>
                    <a:pt x="12674" y="1651"/>
                  </a:lnTo>
                  <a:lnTo>
                    <a:pt x="13347" y="1828"/>
                  </a:lnTo>
                  <a:lnTo>
                    <a:pt x="13931" y="2006"/>
                  </a:lnTo>
                  <a:lnTo>
                    <a:pt x="14389" y="2159"/>
                  </a:lnTo>
                  <a:lnTo>
                    <a:pt x="14846" y="2286"/>
                  </a:lnTo>
                  <a:lnTo>
                    <a:pt x="15265" y="2438"/>
                  </a:lnTo>
                  <a:lnTo>
                    <a:pt x="15697" y="2565"/>
                  </a:lnTo>
                  <a:lnTo>
                    <a:pt x="16129" y="2679"/>
                  </a:lnTo>
                  <a:lnTo>
                    <a:pt x="16611" y="2832"/>
                  </a:lnTo>
                  <a:lnTo>
                    <a:pt x="17157" y="2984"/>
                  </a:lnTo>
                  <a:lnTo>
                    <a:pt x="17703" y="3175"/>
                  </a:lnTo>
                  <a:lnTo>
                    <a:pt x="18262" y="3352"/>
                  </a:lnTo>
                  <a:lnTo>
                    <a:pt x="18745" y="3530"/>
                  </a:lnTo>
                  <a:lnTo>
                    <a:pt x="19265" y="3683"/>
                  </a:lnTo>
                  <a:lnTo>
                    <a:pt x="19685" y="3873"/>
                  </a:lnTo>
                  <a:lnTo>
                    <a:pt x="20027" y="4025"/>
                  </a:lnTo>
                  <a:lnTo>
                    <a:pt x="20396" y="4140"/>
                  </a:lnTo>
                  <a:lnTo>
                    <a:pt x="20726" y="4292"/>
                  </a:lnTo>
                  <a:lnTo>
                    <a:pt x="21056" y="4483"/>
                  </a:lnTo>
                  <a:lnTo>
                    <a:pt x="21424" y="4635"/>
                  </a:lnTo>
                  <a:lnTo>
                    <a:pt x="21818" y="4851"/>
                  </a:lnTo>
                  <a:lnTo>
                    <a:pt x="22275" y="5118"/>
                  </a:lnTo>
                  <a:lnTo>
                    <a:pt x="22771" y="5359"/>
                  </a:lnTo>
                  <a:lnTo>
                    <a:pt x="23228" y="5638"/>
                  </a:lnTo>
                  <a:lnTo>
                    <a:pt x="23647" y="5918"/>
                  </a:lnTo>
                  <a:lnTo>
                    <a:pt x="24079" y="6184"/>
                  </a:lnTo>
                  <a:lnTo>
                    <a:pt x="24447" y="6426"/>
                  </a:lnTo>
                  <a:lnTo>
                    <a:pt x="24714" y="6616"/>
                  </a:lnTo>
                  <a:lnTo>
                    <a:pt x="24993" y="6794"/>
                  </a:lnTo>
                  <a:lnTo>
                    <a:pt x="25273" y="6985"/>
                  </a:lnTo>
                  <a:lnTo>
                    <a:pt x="25514" y="7137"/>
                  </a:lnTo>
                  <a:lnTo>
                    <a:pt x="25755" y="7315"/>
                  </a:lnTo>
                  <a:lnTo>
                    <a:pt x="26034" y="7531"/>
                  </a:lnTo>
                  <a:lnTo>
                    <a:pt x="26339" y="7747"/>
                  </a:lnTo>
                  <a:lnTo>
                    <a:pt x="27038" y="8902"/>
                  </a:lnTo>
                  <a:lnTo>
                    <a:pt x="26974" y="9118"/>
                  </a:lnTo>
                  <a:lnTo>
                    <a:pt x="26949" y="9296"/>
                  </a:lnTo>
                  <a:lnTo>
                    <a:pt x="26847" y="9474"/>
                  </a:lnTo>
                  <a:lnTo>
                    <a:pt x="26758" y="9626"/>
                  </a:lnTo>
                  <a:lnTo>
                    <a:pt x="26543" y="98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24" name="object 452">
              <a:extLst>
                <a:ext uri="{FF2B5EF4-FFF2-40B4-BE49-F238E27FC236}">
                  <a16:creationId xmlns:a16="http://schemas.microsoft.com/office/drawing/2014/main" xmlns="" id="{F58B3986-3758-514F-5010-84C2FD271220}"/>
                </a:ext>
              </a:extLst>
            </p:cNvPr>
            <p:cNvSpPr/>
            <p:nvPr/>
          </p:nvSpPr>
          <p:spPr>
            <a:xfrm>
              <a:off x="5830768" y="7071512"/>
              <a:ext cx="15240" cy="8890"/>
            </a:xfrm>
            <a:custGeom>
              <a:avLst/>
              <a:gdLst/>
              <a:ahLst/>
              <a:cxnLst/>
              <a:rect l="l" t="t" r="r" b="b"/>
              <a:pathLst>
                <a:path w="15239" h="8890">
                  <a:moveTo>
                    <a:pt x="6730" y="1282"/>
                  </a:moveTo>
                  <a:lnTo>
                    <a:pt x="7010" y="1650"/>
                  </a:lnTo>
                  <a:lnTo>
                    <a:pt x="7315" y="2044"/>
                  </a:lnTo>
                  <a:lnTo>
                    <a:pt x="7708" y="2527"/>
                  </a:lnTo>
                  <a:lnTo>
                    <a:pt x="8077" y="2984"/>
                  </a:lnTo>
                  <a:lnTo>
                    <a:pt x="8470" y="3441"/>
                  </a:lnTo>
                  <a:lnTo>
                    <a:pt x="8928" y="3898"/>
                  </a:lnTo>
                  <a:lnTo>
                    <a:pt x="9347" y="4356"/>
                  </a:lnTo>
                  <a:lnTo>
                    <a:pt x="9778" y="4762"/>
                  </a:lnTo>
                  <a:lnTo>
                    <a:pt x="10172" y="5092"/>
                  </a:lnTo>
                  <a:lnTo>
                    <a:pt x="10566" y="5422"/>
                  </a:lnTo>
                  <a:lnTo>
                    <a:pt x="10934" y="5702"/>
                  </a:lnTo>
                  <a:lnTo>
                    <a:pt x="11277" y="5918"/>
                  </a:lnTo>
                  <a:lnTo>
                    <a:pt x="11607" y="6159"/>
                  </a:lnTo>
                  <a:lnTo>
                    <a:pt x="11937" y="6337"/>
                  </a:lnTo>
                  <a:lnTo>
                    <a:pt x="12217" y="6489"/>
                  </a:lnTo>
                  <a:lnTo>
                    <a:pt x="12496" y="6642"/>
                  </a:lnTo>
                  <a:lnTo>
                    <a:pt x="12763" y="6769"/>
                  </a:lnTo>
                  <a:lnTo>
                    <a:pt x="13004" y="6857"/>
                  </a:lnTo>
                  <a:lnTo>
                    <a:pt x="13220" y="6984"/>
                  </a:lnTo>
                  <a:lnTo>
                    <a:pt x="13436" y="7073"/>
                  </a:lnTo>
                  <a:lnTo>
                    <a:pt x="13614" y="7162"/>
                  </a:lnTo>
                  <a:lnTo>
                    <a:pt x="13804" y="7251"/>
                  </a:lnTo>
                  <a:lnTo>
                    <a:pt x="13982" y="7378"/>
                  </a:lnTo>
                  <a:lnTo>
                    <a:pt x="14173" y="7467"/>
                  </a:lnTo>
                  <a:lnTo>
                    <a:pt x="14325" y="7594"/>
                  </a:lnTo>
                  <a:lnTo>
                    <a:pt x="14477" y="7708"/>
                  </a:lnTo>
                  <a:lnTo>
                    <a:pt x="14566" y="7861"/>
                  </a:lnTo>
                  <a:lnTo>
                    <a:pt x="14681" y="7988"/>
                  </a:lnTo>
                  <a:lnTo>
                    <a:pt x="14719" y="8115"/>
                  </a:lnTo>
                  <a:lnTo>
                    <a:pt x="14630" y="8318"/>
                  </a:lnTo>
                  <a:lnTo>
                    <a:pt x="14287" y="8420"/>
                  </a:lnTo>
                  <a:lnTo>
                    <a:pt x="14109" y="8420"/>
                  </a:lnTo>
                  <a:lnTo>
                    <a:pt x="13868" y="8420"/>
                  </a:lnTo>
                  <a:lnTo>
                    <a:pt x="13563" y="8356"/>
                  </a:lnTo>
                  <a:lnTo>
                    <a:pt x="13258" y="8293"/>
                  </a:lnTo>
                  <a:lnTo>
                    <a:pt x="12953" y="8229"/>
                  </a:lnTo>
                  <a:lnTo>
                    <a:pt x="12611" y="8140"/>
                  </a:lnTo>
                  <a:lnTo>
                    <a:pt x="12306" y="8077"/>
                  </a:lnTo>
                  <a:lnTo>
                    <a:pt x="12039" y="7988"/>
                  </a:lnTo>
                  <a:lnTo>
                    <a:pt x="11785" y="7924"/>
                  </a:lnTo>
                  <a:lnTo>
                    <a:pt x="11544" y="7861"/>
                  </a:lnTo>
                  <a:lnTo>
                    <a:pt x="11302" y="7772"/>
                  </a:lnTo>
                  <a:lnTo>
                    <a:pt x="11087" y="7708"/>
                  </a:lnTo>
                  <a:lnTo>
                    <a:pt x="10845" y="7658"/>
                  </a:lnTo>
                  <a:lnTo>
                    <a:pt x="10566" y="7594"/>
                  </a:lnTo>
                  <a:lnTo>
                    <a:pt x="10236" y="7505"/>
                  </a:lnTo>
                  <a:lnTo>
                    <a:pt x="9931" y="7404"/>
                  </a:lnTo>
                  <a:lnTo>
                    <a:pt x="9563" y="7315"/>
                  </a:lnTo>
                  <a:lnTo>
                    <a:pt x="9169" y="7226"/>
                  </a:lnTo>
                  <a:lnTo>
                    <a:pt x="8801" y="7137"/>
                  </a:lnTo>
                  <a:lnTo>
                    <a:pt x="8381" y="7073"/>
                  </a:lnTo>
                  <a:lnTo>
                    <a:pt x="7950" y="7010"/>
                  </a:lnTo>
                  <a:lnTo>
                    <a:pt x="7518" y="6946"/>
                  </a:lnTo>
                  <a:lnTo>
                    <a:pt x="7099" y="6921"/>
                  </a:lnTo>
                  <a:lnTo>
                    <a:pt x="6603" y="6921"/>
                  </a:lnTo>
                  <a:lnTo>
                    <a:pt x="6146" y="6896"/>
                  </a:lnTo>
                  <a:lnTo>
                    <a:pt x="5664" y="6896"/>
                  </a:lnTo>
                  <a:lnTo>
                    <a:pt x="5181" y="6896"/>
                  </a:lnTo>
                  <a:lnTo>
                    <a:pt x="4686" y="6896"/>
                  </a:lnTo>
                  <a:lnTo>
                    <a:pt x="4229" y="6921"/>
                  </a:lnTo>
                  <a:lnTo>
                    <a:pt x="3771" y="6921"/>
                  </a:lnTo>
                  <a:lnTo>
                    <a:pt x="3314" y="6946"/>
                  </a:lnTo>
                  <a:lnTo>
                    <a:pt x="2895" y="6946"/>
                  </a:lnTo>
                  <a:lnTo>
                    <a:pt x="2463" y="6984"/>
                  </a:lnTo>
                  <a:lnTo>
                    <a:pt x="1396" y="6984"/>
                  </a:lnTo>
                  <a:lnTo>
                    <a:pt x="1066" y="6984"/>
                  </a:lnTo>
                  <a:lnTo>
                    <a:pt x="812" y="6946"/>
                  </a:lnTo>
                  <a:lnTo>
                    <a:pt x="609" y="6921"/>
                  </a:lnTo>
                  <a:lnTo>
                    <a:pt x="355" y="6857"/>
                  </a:lnTo>
                  <a:lnTo>
                    <a:pt x="203" y="6769"/>
                  </a:lnTo>
                  <a:lnTo>
                    <a:pt x="114" y="6642"/>
                  </a:lnTo>
                  <a:lnTo>
                    <a:pt x="0" y="6400"/>
                  </a:lnTo>
                  <a:lnTo>
                    <a:pt x="0" y="6248"/>
                  </a:lnTo>
                  <a:lnTo>
                    <a:pt x="0" y="6095"/>
                  </a:lnTo>
                  <a:lnTo>
                    <a:pt x="25" y="5943"/>
                  </a:lnTo>
                  <a:lnTo>
                    <a:pt x="88" y="5676"/>
                  </a:lnTo>
                  <a:lnTo>
                    <a:pt x="152" y="5486"/>
                  </a:lnTo>
                  <a:lnTo>
                    <a:pt x="177" y="5333"/>
                  </a:lnTo>
                  <a:lnTo>
                    <a:pt x="241" y="5156"/>
                  </a:lnTo>
                  <a:lnTo>
                    <a:pt x="304" y="5029"/>
                  </a:lnTo>
                  <a:lnTo>
                    <a:pt x="482" y="4876"/>
                  </a:lnTo>
                  <a:lnTo>
                    <a:pt x="634" y="4851"/>
                  </a:lnTo>
                  <a:lnTo>
                    <a:pt x="812" y="4813"/>
                  </a:lnTo>
                  <a:lnTo>
                    <a:pt x="939" y="4813"/>
                  </a:lnTo>
                  <a:lnTo>
                    <a:pt x="1066" y="4787"/>
                  </a:lnTo>
                  <a:lnTo>
                    <a:pt x="1269" y="4762"/>
                  </a:lnTo>
                  <a:lnTo>
                    <a:pt x="1460" y="4724"/>
                  </a:lnTo>
                  <a:lnTo>
                    <a:pt x="3162" y="3390"/>
                  </a:lnTo>
                  <a:lnTo>
                    <a:pt x="3314" y="3047"/>
                  </a:lnTo>
                  <a:lnTo>
                    <a:pt x="3378" y="2654"/>
                  </a:lnTo>
                  <a:lnTo>
                    <a:pt x="3352" y="2222"/>
                  </a:lnTo>
                  <a:lnTo>
                    <a:pt x="3352" y="1765"/>
                  </a:lnTo>
                  <a:lnTo>
                    <a:pt x="3225" y="1371"/>
                  </a:lnTo>
                  <a:lnTo>
                    <a:pt x="3009" y="977"/>
                  </a:lnTo>
                  <a:lnTo>
                    <a:pt x="2793" y="609"/>
                  </a:lnTo>
                  <a:lnTo>
                    <a:pt x="2590" y="279"/>
                  </a:lnTo>
                  <a:lnTo>
                    <a:pt x="237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25" name="object 453">
              <a:extLst>
                <a:ext uri="{FF2B5EF4-FFF2-40B4-BE49-F238E27FC236}">
                  <a16:creationId xmlns:a16="http://schemas.microsoft.com/office/drawing/2014/main" xmlns="" id="{120405EB-77C2-59EE-092B-422B0D778BA3}"/>
                </a:ext>
              </a:extLst>
            </p:cNvPr>
            <p:cNvSpPr/>
            <p:nvPr/>
          </p:nvSpPr>
          <p:spPr>
            <a:xfrm>
              <a:off x="5959693" y="7029940"/>
              <a:ext cx="14604" cy="19685"/>
            </a:xfrm>
            <a:custGeom>
              <a:avLst/>
              <a:gdLst/>
              <a:ahLst/>
              <a:cxnLst/>
              <a:rect l="l" t="t" r="r" b="b"/>
              <a:pathLst>
                <a:path w="14604" h="19684">
                  <a:moveTo>
                    <a:pt x="0" y="19202"/>
                  </a:moveTo>
                  <a:lnTo>
                    <a:pt x="177" y="18897"/>
                  </a:lnTo>
                  <a:lnTo>
                    <a:pt x="393" y="18592"/>
                  </a:lnTo>
                  <a:lnTo>
                    <a:pt x="635" y="18224"/>
                  </a:lnTo>
                  <a:lnTo>
                    <a:pt x="889" y="17894"/>
                  </a:lnTo>
                  <a:lnTo>
                    <a:pt x="1155" y="17614"/>
                  </a:lnTo>
                  <a:lnTo>
                    <a:pt x="1460" y="17373"/>
                  </a:lnTo>
                  <a:lnTo>
                    <a:pt x="1739" y="17132"/>
                  </a:lnTo>
                  <a:lnTo>
                    <a:pt x="2006" y="16941"/>
                  </a:lnTo>
                  <a:lnTo>
                    <a:pt x="2260" y="16852"/>
                  </a:lnTo>
                  <a:lnTo>
                    <a:pt x="2527" y="16738"/>
                  </a:lnTo>
                  <a:lnTo>
                    <a:pt x="2743" y="16675"/>
                  </a:lnTo>
                  <a:lnTo>
                    <a:pt x="2959" y="16611"/>
                  </a:lnTo>
                  <a:lnTo>
                    <a:pt x="3175" y="16548"/>
                  </a:lnTo>
                  <a:lnTo>
                    <a:pt x="3378" y="16484"/>
                  </a:lnTo>
                  <a:lnTo>
                    <a:pt x="3530" y="16395"/>
                  </a:lnTo>
                  <a:lnTo>
                    <a:pt x="3721" y="16306"/>
                  </a:lnTo>
                  <a:lnTo>
                    <a:pt x="4483" y="15544"/>
                  </a:lnTo>
                  <a:lnTo>
                    <a:pt x="4635" y="15367"/>
                  </a:lnTo>
                  <a:lnTo>
                    <a:pt x="4749" y="15113"/>
                  </a:lnTo>
                  <a:lnTo>
                    <a:pt x="4902" y="14846"/>
                  </a:lnTo>
                  <a:lnTo>
                    <a:pt x="5029" y="14605"/>
                  </a:lnTo>
                  <a:lnTo>
                    <a:pt x="5181" y="14262"/>
                  </a:lnTo>
                  <a:lnTo>
                    <a:pt x="5359" y="13931"/>
                  </a:lnTo>
                  <a:lnTo>
                    <a:pt x="5511" y="13563"/>
                  </a:lnTo>
                  <a:lnTo>
                    <a:pt x="5702" y="13169"/>
                  </a:lnTo>
                  <a:lnTo>
                    <a:pt x="5880" y="12712"/>
                  </a:lnTo>
                  <a:lnTo>
                    <a:pt x="6096" y="12280"/>
                  </a:lnTo>
                  <a:lnTo>
                    <a:pt x="6311" y="11760"/>
                  </a:lnTo>
                  <a:lnTo>
                    <a:pt x="6553" y="11188"/>
                  </a:lnTo>
                  <a:lnTo>
                    <a:pt x="6832" y="10642"/>
                  </a:lnTo>
                  <a:lnTo>
                    <a:pt x="7099" y="10058"/>
                  </a:lnTo>
                  <a:lnTo>
                    <a:pt x="7404" y="9448"/>
                  </a:lnTo>
                  <a:lnTo>
                    <a:pt x="7708" y="8864"/>
                  </a:lnTo>
                  <a:lnTo>
                    <a:pt x="7988" y="8318"/>
                  </a:lnTo>
                  <a:lnTo>
                    <a:pt x="8229" y="7835"/>
                  </a:lnTo>
                  <a:lnTo>
                    <a:pt x="8509" y="7340"/>
                  </a:lnTo>
                  <a:lnTo>
                    <a:pt x="8750" y="6883"/>
                  </a:lnTo>
                  <a:lnTo>
                    <a:pt x="8991" y="6464"/>
                  </a:lnTo>
                  <a:lnTo>
                    <a:pt x="9207" y="6070"/>
                  </a:lnTo>
                  <a:lnTo>
                    <a:pt x="9448" y="5638"/>
                  </a:lnTo>
                  <a:lnTo>
                    <a:pt x="9728" y="5245"/>
                  </a:lnTo>
                  <a:lnTo>
                    <a:pt x="9969" y="4813"/>
                  </a:lnTo>
                  <a:lnTo>
                    <a:pt x="10236" y="4419"/>
                  </a:lnTo>
                  <a:lnTo>
                    <a:pt x="10515" y="4025"/>
                  </a:lnTo>
                  <a:lnTo>
                    <a:pt x="10795" y="3632"/>
                  </a:lnTo>
                  <a:lnTo>
                    <a:pt x="11061" y="3225"/>
                  </a:lnTo>
                  <a:lnTo>
                    <a:pt x="11341" y="2870"/>
                  </a:lnTo>
                  <a:lnTo>
                    <a:pt x="11645" y="2501"/>
                  </a:lnTo>
                  <a:lnTo>
                    <a:pt x="11912" y="2133"/>
                  </a:lnTo>
                  <a:lnTo>
                    <a:pt x="12217" y="1828"/>
                  </a:lnTo>
                  <a:lnTo>
                    <a:pt x="12522" y="1498"/>
                  </a:lnTo>
                  <a:lnTo>
                    <a:pt x="12827" y="1193"/>
                  </a:lnTo>
                  <a:lnTo>
                    <a:pt x="13131" y="939"/>
                  </a:lnTo>
                  <a:lnTo>
                    <a:pt x="13436" y="673"/>
                  </a:lnTo>
                  <a:lnTo>
                    <a:pt x="13716" y="457"/>
                  </a:lnTo>
                  <a:lnTo>
                    <a:pt x="13957" y="330"/>
                  </a:lnTo>
                  <a:lnTo>
                    <a:pt x="14198" y="177"/>
                  </a:lnTo>
                  <a:lnTo>
                    <a:pt x="14389" y="88"/>
                  </a:lnTo>
                  <a:lnTo>
                    <a:pt x="14566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26" name="object 454">
              <a:extLst>
                <a:ext uri="{FF2B5EF4-FFF2-40B4-BE49-F238E27FC236}">
                  <a16:creationId xmlns:a16="http://schemas.microsoft.com/office/drawing/2014/main" xmlns="" id="{5DABEB79-4BF9-D0CB-EDE3-D0A29F0A1514}"/>
                </a:ext>
              </a:extLst>
            </p:cNvPr>
            <p:cNvSpPr/>
            <p:nvPr/>
          </p:nvSpPr>
          <p:spPr>
            <a:xfrm>
              <a:off x="5928481" y="7028322"/>
              <a:ext cx="43815" cy="63500"/>
            </a:xfrm>
            <a:custGeom>
              <a:avLst/>
              <a:gdLst/>
              <a:ahLst/>
              <a:cxnLst/>
              <a:rect l="l" t="t" r="r" b="b"/>
              <a:pathLst>
                <a:path w="43814" h="63500">
                  <a:moveTo>
                    <a:pt x="0" y="63461"/>
                  </a:moveTo>
                  <a:lnTo>
                    <a:pt x="330" y="62979"/>
                  </a:lnTo>
                  <a:lnTo>
                    <a:pt x="736" y="62369"/>
                  </a:lnTo>
                  <a:lnTo>
                    <a:pt x="1244" y="61658"/>
                  </a:lnTo>
                  <a:lnTo>
                    <a:pt x="1765" y="60960"/>
                  </a:lnTo>
                  <a:lnTo>
                    <a:pt x="2349" y="60198"/>
                  </a:lnTo>
                  <a:lnTo>
                    <a:pt x="2984" y="59410"/>
                  </a:lnTo>
                  <a:lnTo>
                    <a:pt x="3632" y="58610"/>
                  </a:lnTo>
                  <a:lnTo>
                    <a:pt x="4178" y="57912"/>
                  </a:lnTo>
                  <a:lnTo>
                    <a:pt x="4660" y="57340"/>
                  </a:lnTo>
                  <a:lnTo>
                    <a:pt x="5156" y="56756"/>
                  </a:lnTo>
                  <a:lnTo>
                    <a:pt x="5575" y="56235"/>
                  </a:lnTo>
                  <a:lnTo>
                    <a:pt x="5943" y="55778"/>
                  </a:lnTo>
                  <a:lnTo>
                    <a:pt x="6337" y="55321"/>
                  </a:lnTo>
                  <a:lnTo>
                    <a:pt x="6705" y="54864"/>
                  </a:lnTo>
                  <a:lnTo>
                    <a:pt x="7073" y="54444"/>
                  </a:lnTo>
                  <a:lnTo>
                    <a:pt x="7404" y="53987"/>
                  </a:lnTo>
                  <a:lnTo>
                    <a:pt x="7772" y="53555"/>
                  </a:lnTo>
                  <a:lnTo>
                    <a:pt x="8077" y="53162"/>
                  </a:lnTo>
                  <a:lnTo>
                    <a:pt x="8407" y="52730"/>
                  </a:lnTo>
                  <a:lnTo>
                    <a:pt x="8712" y="52362"/>
                  </a:lnTo>
                  <a:lnTo>
                    <a:pt x="8991" y="52006"/>
                  </a:lnTo>
                  <a:lnTo>
                    <a:pt x="9271" y="51638"/>
                  </a:lnTo>
                  <a:lnTo>
                    <a:pt x="9512" y="51295"/>
                  </a:lnTo>
                  <a:lnTo>
                    <a:pt x="9728" y="50990"/>
                  </a:lnTo>
                  <a:lnTo>
                    <a:pt x="9931" y="50685"/>
                  </a:lnTo>
                  <a:lnTo>
                    <a:pt x="10147" y="50419"/>
                  </a:lnTo>
                  <a:lnTo>
                    <a:pt x="10337" y="50139"/>
                  </a:lnTo>
                  <a:lnTo>
                    <a:pt x="10490" y="49898"/>
                  </a:lnTo>
                  <a:lnTo>
                    <a:pt x="10668" y="49618"/>
                  </a:lnTo>
                  <a:lnTo>
                    <a:pt x="10795" y="49415"/>
                  </a:lnTo>
                  <a:lnTo>
                    <a:pt x="10947" y="49161"/>
                  </a:lnTo>
                  <a:lnTo>
                    <a:pt x="11061" y="48920"/>
                  </a:lnTo>
                  <a:lnTo>
                    <a:pt x="11188" y="48704"/>
                  </a:lnTo>
                  <a:lnTo>
                    <a:pt x="11303" y="48463"/>
                  </a:lnTo>
                  <a:lnTo>
                    <a:pt x="11455" y="48221"/>
                  </a:lnTo>
                  <a:lnTo>
                    <a:pt x="11582" y="47942"/>
                  </a:lnTo>
                  <a:lnTo>
                    <a:pt x="11734" y="47675"/>
                  </a:lnTo>
                  <a:lnTo>
                    <a:pt x="11887" y="47371"/>
                  </a:lnTo>
                  <a:lnTo>
                    <a:pt x="12014" y="47028"/>
                  </a:lnTo>
                  <a:lnTo>
                    <a:pt x="12166" y="46723"/>
                  </a:lnTo>
                  <a:lnTo>
                    <a:pt x="12280" y="46418"/>
                  </a:lnTo>
                  <a:lnTo>
                    <a:pt x="12407" y="46151"/>
                  </a:lnTo>
                  <a:lnTo>
                    <a:pt x="12496" y="45872"/>
                  </a:lnTo>
                  <a:lnTo>
                    <a:pt x="12585" y="45631"/>
                  </a:lnTo>
                  <a:lnTo>
                    <a:pt x="12674" y="45415"/>
                  </a:lnTo>
                  <a:lnTo>
                    <a:pt x="12738" y="45199"/>
                  </a:lnTo>
                  <a:lnTo>
                    <a:pt x="12827" y="44996"/>
                  </a:lnTo>
                  <a:lnTo>
                    <a:pt x="12890" y="44780"/>
                  </a:lnTo>
                  <a:lnTo>
                    <a:pt x="12979" y="44564"/>
                  </a:lnTo>
                  <a:lnTo>
                    <a:pt x="13081" y="44323"/>
                  </a:lnTo>
                  <a:lnTo>
                    <a:pt x="13169" y="44107"/>
                  </a:lnTo>
                  <a:lnTo>
                    <a:pt x="13258" y="43865"/>
                  </a:lnTo>
                  <a:lnTo>
                    <a:pt x="13385" y="43649"/>
                  </a:lnTo>
                  <a:lnTo>
                    <a:pt x="13500" y="43408"/>
                  </a:lnTo>
                  <a:lnTo>
                    <a:pt x="13652" y="43167"/>
                  </a:lnTo>
                  <a:lnTo>
                    <a:pt x="13779" y="42913"/>
                  </a:lnTo>
                  <a:lnTo>
                    <a:pt x="13957" y="42646"/>
                  </a:lnTo>
                  <a:lnTo>
                    <a:pt x="14147" y="42405"/>
                  </a:lnTo>
                  <a:lnTo>
                    <a:pt x="14325" y="42125"/>
                  </a:lnTo>
                  <a:lnTo>
                    <a:pt x="14503" y="41846"/>
                  </a:lnTo>
                  <a:lnTo>
                    <a:pt x="14719" y="41579"/>
                  </a:lnTo>
                  <a:lnTo>
                    <a:pt x="14935" y="41338"/>
                  </a:lnTo>
                  <a:lnTo>
                    <a:pt x="15151" y="41059"/>
                  </a:lnTo>
                  <a:lnTo>
                    <a:pt x="15367" y="40817"/>
                  </a:lnTo>
                  <a:lnTo>
                    <a:pt x="15544" y="40538"/>
                  </a:lnTo>
                  <a:lnTo>
                    <a:pt x="15760" y="40297"/>
                  </a:lnTo>
                  <a:lnTo>
                    <a:pt x="15938" y="40081"/>
                  </a:lnTo>
                  <a:lnTo>
                    <a:pt x="16129" y="39839"/>
                  </a:lnTo>
                  <a:lnTo>
                    <a:pt x="16281" y="39624"/>
                  </a:lnTo>
                  <a:lnTo>
                    <a:pt x="16433" y="39446"/>
                  </a:lnTo>
                  <a:lnTo>
                    <a:pt x="16548" y="39255"/>
                  </a:lnTo>
                  <a:lnTo>
                    <a:pt x="16637" y="39077"/>
                  </a:lnTo>
                  <a:lnTo>
                    <a:pt x="16764" y="38900"/>
                  </a:lnTo>
                  <a:lnTo>
                    <a:pt x="16852" y="38747"/>
                  </a:lnTo>
                  <a:lnTo>
                    <a:pt x="16916" y="38595"/>
                  </a:lnTo>
                  <a:lnTo>
                    <a:pt x="17043" y="38315"/>
                  </a:lnTo>
                  <a:lnTo>
                    <a:pt x="17068" y="38163"/>
                  </a:lnTo>
                  <a:lnTo>
                    <a:pt x="17132" y="38011"/>
                  </a:lnTo>
                  <a:lnTo>
                    <a:pt x="17157" y="37858"/>
                  </a:lnTo>
                  <a:lnTo>
                    <a:pt x="17195" y="37642"/>
                  </a:lnTo>
                  <a:lnTo>
                    <a:pt x="17246" y="37465"/>
                  </a:lnTo>
                  <a:lnTo>
                    <a:pt x="17284" y="37185"/>
                  </a:lnTo>
                  <a:lnTo>
                    <a:pt x="17348" y="36817"/>
                  </a:lnTo>
                  <a:lnTo>
                    <a:pt x="17399" y="36487"/>
                  </a:lnTo>
                  <a:lnTo>
                    <a:pt x="17500" y="36118"/>
                  </a:lnTo>
                  <a:lnTo>
                    <a:pt x="18161" y="34480"/>
                  </a:lnTo>
                  <a:lnTo>
                    <a:pt x="18313" y="34201"/>
                  </a:lnTo>
                  <a:lnTo>
                    <a:pt x="18465" y="33921"/>
                  </a:lnTo>
                  <a:lnTo>
                    <a:pt x="18656" y="33680"/>
                  </a:lnTo>
                  <a:lnTo>
                    <a:pt x="18834" y="33375"/>
                  </a:lnTo>
                  <a:lnTo>
                    <a:pt x="19075" y="33007"/>
                  </a:lnTo>
                  <a:lnTo>
                    <a:pt x="19291" y="32651"/>
                  </a:lnTo>
                  <a:lnTo>
                    <a:pt x="19570" y="32245"/>
                  </a:lnTo>
                  <a:lnTo>
                    <a:pt x="19837" y="31826"/>
                  </a:lnTo>
                  <a:lnTo>
                    <a:pt x="20116" y="31369"/>
                  </a:lnTo>
                  <a:lnTo>
                    <a:pt x="20358" y="30937"/>
                  </a:lnTo>
                  <a:lnTo>
                    <a:pt x="20599" y="30543"/>
                  </a:lnTo>
                  <a:lnTo>
                    <a:pt x="20853" y="30111"/>
                  </a:lnTo>
                  <a:lnTo>
                    <a:pt x="21094" y="29718"/>
                  </a:lnTo>
                  <a:lnTo>
                    <a:pt x="21310" y="29349"/>
                  </a:lnTo>
                  <a:lnTo>
                    <a:pt x="21551" y="28956"/>
                  </a:lnTo>
                  <a:lnTo>
                    <a:pt x="21767" y="28562"/>
                  </a:lnTo>
                  <a:lnTo>
                    <a:pt x="22009" y="28130"/>
                  </a:lnTo>
                  <a:lnTo>
                    <a:pt x="22250" y="27711"/>
                  </a:lnTo>
                  <a:lnTo>
                    <a:pt x="22555" y="27216"/>
                  </a:lnTo>
                  <a:lnTo>
                    <a:pt x="22860" y="26670"/>
                  </a:lnTo>
                  <a:lnTo>
                    <a:pt x="23190" y="26098"/>
                  </a:lnTo>
                  <a:lnTo>
                    <a:pt x="23533" y="25488"/>
                  </a:lnTo>
                  <a:lnTo>
                    <a:pt x="23952" y="24777"/>
                  </a:lnTo>
                  <a:lnTo>
                    <a:pt x="24358" y="24117"/>
                  </a:lnTo>
                  <a:lnTo>
                    <a:pt x="24714" y="23469"/>
                  </a:lnTo>
                  <a:lnTo>
                    <a:pt x="25057" y="22923"/>
                  </a:lnTo>
                  <a:lnTo>
                    <a:pt x="25361" y="22377"/>
                  </a:lnTo>
                  <a:lnTo>
                    <a:pt x="25666" y="21920"/>
                  </a:lnTo>
                  <a:lnTo>
                    <a:pt x="25908" y="21488"/>
                  </a:lnTo>
                  <a:lnTo>
                    <a:pt x="26187" y="21094"/>
                  </a:lnTo>
                  <a:lnTo>
                    <a:pt x="26428" y="20701"/>
                  </a:lnTo>
                  <a:lnTo>
                    <a:pt x="26644" y="20358"/>
                  </a:lnTo>
                  <a:lnTo>
                    <a:pt x="26885" y="20002"/>
                  </a:lnTo>
                  <a:lnTo>
                    <a:pt x="27152" y="19634"/>
                  </a:lnTo>
                  <a:lnTo>
                    <a:pt x="27406" y="19240"/>
                  </a:lnTo>
                  <a:lnTo>
                    <a:pt x="27673" y="18872"/>
                  </a:lnTo>
                  <a:lnTo>
                    <a:pt x="27978" y="18503"/>
                  </a:lnTo>
                  <a:lnTo>
                    <a:pt x="28282" y="18110"/>
                  </a:lnTo>
                  <a:lnTo>
                    <a:pt x="28625" y="17741"/>
                  </a:lnTo>
                  <a:lnTo>
                    <a:pt x="28930" y="17437"/>
                  </a:lnTo>
                  <a:lnTo>
                    <a:pt x="29235" y="17195"/>
                  </a:lnTo>
                  <a:lnTo>
                    <a:pt x="29540" y="16954"/>
                  </a:lnTo>
                  <a:lnTo>
                    <a:pt x="30759" y="16344"/>
                  </a:lnTo>
                  <a:lnTo>
                    <a:pt x="31000" y="16281"/>
                  </a:lnTo>
                  <a:lnTo>
                    <a:pt x="31216" y="16217"/>
                  </a:lnTo>
                  <a:lnTo>
                    <a:pt x="31419" y="16154"/>
                  </a:lnTo>
                  <a:lnTo>
                    <a:pt x="31635" y="16090"/>
                  </a:lnTo>
                  <a:lnTo>
                    <a:pt x="31851" y="16040"/>
                  </a:lnTo>
                  <a:lnTo>
                    <a:pt x="32067" y="15976"/>
                  </a:lnTo>
                  <a:lnTo>
                    <a:pt x="32283" y="15913"/>
                  </a:lnTo>
                  <a:lnTo>
                    <a:pt x="32486" y="15849"/>
                  </a:lnTo>
                  <a:lnTo>
                    <a:pt x="32677" y="15760"/>
                  </a:lnTo>
                  <a:lnTo>
                    <a:pt x="32893" y="15697"/>
                  </a:lnTo>
                  <a:lnTo>
                    <a:pt x="33070" y="15608"/>
                  </a:lnTo>
                  <a:lnTo>
                    <a:pt x="33248" y="15481"/>
                  </a:lnTo>
                  <a:lnTo>
                    <a:pt x="33439" y="15367"/>
                  </a:lnTo>
                  <a:lnTo>
                    <a:pt x="33616" y="15240"/>
                  </a:lnTo>
                  <a:lnTo>
                    <a:pt x="33807" y="15062"/>
                  </a:lnTo>
                  <a:lnTo>
                    <a:pt x="33985" y="14909"/>
                  </a:lnTo>
                  <a:lnTo>
                    <a:pt x="34137" y="14719"/>
                  </a:lnTo>
                  <a:lnTo>
                    <a:pt x="34315" y="14478"/>
                  </a:lnTo>
                  <a:lnTo>
                    <a:pt x="34467" y="14262"/>
                  </a:lnTo>
                  <a:lnTo>
                    <a:pt x="34658" y="14020"/>
                  </a:lnTo>
                  <a:lnTo>
                    <a:pt x="34810" y="13754"/>
                  </a:lnTo>
                  <a:lnTo>
                    <a:pt x="34988" y="13474"/>
                  </a:lnTo>
                  <a:lnTo>
                    <a:pt x="35179" y="13169"/>
                  </a:lnTo>
                  <a:lnTo>
                    <a:pt x="35356" y="12839"/>
                  </a:lnTo>
                  <a:lnTo>
                    <a:pt x="35534" y="12496"/>
                  </a:lnTo>
                  <a:lnTo>
                    <a:pt x="35725" y="12128"/>
                  </a:lnTo>
                  <a:lnTo>
                    <a:pt x="35941" y="11709"/>
                  </a:lnTo>
                  <a:lnTo>
                    <a:pt x="36144" y="11315"/>
                  </a:lnTo>
                  <a:lnTo>
                    <a:pt x="36360" y="10883"/>
                  </a:lnTo>
                  <a:lnTo>
                    <a:pt x="36601" y="10401"/>
                  </a:lnTo>
                  <a:lnTo>
                    <a:pt x="36817" y="9944"/>
                  </a:lnTo>
                  <a:lnTo>
                    <a:pt x="37058" y="9448"/>
                  </a:lnTo>
                  <a:lnTo>
                    <a:pt x="37338" y="8966"/>
                  </a:lnTo>
                  <a:lnTo>
                    <a:pt x="37579" y="8470"/>
                  </a:lnTo>
                  <a:lnTo>
                    <a:pt x="37820" y="7988"/>
                  </a:lnTo>
                  <a:lnTo>
                    <a:pt x="38100" y="7505"/>
                  </a:lnTo>
                  <a:lnTo>
                    <a:pt x="38341" y="7010"/>
                  </a:lnTo>
                  <a:lnTo>
                    <a:pt x="38620" y="6527"/>
                  </a:lnTo>
                  <a:lnTo>
                    <a:pt x="38862" y="6070"/>
                  </a:lnTo>
                  <a:lnTo>
                    <a:pt x="39141" y="5575"/>
                  </a:lnTo>
                  <a:lnTo>
                    <a:pt x="39382" y="5156"/>
                  </a:lnTo>
                  <a:lnTo>
                    <a:pt x="39649" y="4724"/>
                  </a:lnTo>
                  <a:lnTo>
                    <a:pt x="39903" y="4305"/>
                  </a:lnTo>
                  <a:lnTo>
                    <a:pt x="40208" y="3873"/>
                  </a:lnTo>
                  <a:lnTo>
                    <a:pt x="40513" y="3441"/>
                  </a:lnTo>
                  <a:lnTo>
                    <a:pt x="40817" y="3048"/>
                  </a:lnTo>
                  <a:lnTo>
                    <a:pt x="42646" y="977"/>
                  </a:lnTo>
                  <a:lnTo>
                    <a:pt x="43002" y="584"/>
                  </a:lnTo>
                  <a:lnTo>
                    <a:pt x="43345" y="279"/>
                  </a:lnTo>
                  <a:lnTo>
                    <a:pt x="43611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27" name="object 455">
              <a:extLst>
                <a:ext uri="{FF2B5EF4-FFF2-40B4-BE49-F238E27FC236}">
                  <a16:creationId xmlns:a16="http://schemas.microsoft.com/office/drawing/2014/main" xmlns="" id="{F9ED417E-79E9-D42A-08BB-3B4CEF734767}"/>
                </a:ext>
              </a:extLst>
            </p:cNvPr>
            <p:cNvSpPr/>
            <p:nvPr/>
          </p:nvSpPr>
          <p:spPr>
            <a:xfrm>
              <a:off x="5913582" y="7080020"/>
              <a:ext cx="15240" cy="34290"/>
            </a:xfrm>
            <a:custGeom>
              <a:avLst/>
              <a:gdLst/>
              <a:ahLst/>
              <a:cxnLst/>
              <a:rect l="l" t="t" r="r" b="b"/>
              <a:pathLst>
                <a:path w="15239" h="34290">
                  <a:moveTo>
                    <a:pt x="8559" y="0"/>
                  </a:moveTo>
                  <a:lnTo>
                    <a:pt x="8166" y="698"/>
                  </a:lnTo>
                  <a:lnTo>
                    <a:pt x="7734" y="1549"/>
                  </a:lnTo>
                  <a:lnTo>
                    <a:pt x="7277" y="2565"/>
                  </a:lnTo>
                  <a:lnTo>
                    <a:pt x="6794" y="3568"/>
                  </a:lnTo>
                  <a:lnTo>
                    <a:pt x="4965" y="8839"/>
                  </a:lnTo>
                  <a:lnTo>
                    <a:pt x="4686" y="9690"/>
                  </a:lnTo>
                  <a:lnTo>
                    <a:pt x="4508" y="10363"/>
                  </a:lnTo>
                  <a:lnTo>
                    <a:pt x="4356" y="10883"/>
                  </a:lnTo>
                  <a:lnTo>
                    <a:pt x="4203" y="11404"/>
                  </a:lnTo>
                  <a:lnTo>
                    <a:pt x="4051" y="11887"/>
                  </a:lnTo>
                  <a:lnTo>
                    <a:pt x="3898" y="12369"/>
                  </a:lnTo>
                  <a:lnTo>
                    <a:pt x="3771" y="12827"/>
                  </a:lnTo>
                  <a:lnTo>
                    <a:pt x="3594" y="13322"/>
                  </a:lnTo>
                  <a:lnTo>
                    <a:pt x="3441" y="13868"/>
                  </a:lnTo>
                  <a:lnTo>
                    <a:pt x="3251" y="14414"/>
                  </a:lnTo>
                  <a:lnTo>
                    <a:pt x="3098" y="14935"/>
                  </a:lnTo>
                  <a:lnTo>
                    <a:pt x="2946" y="15417"/>
                  </a:lnTo>
                  <a:lnTo>
                    <a:pt x="2832" y="15913"/>
                  </a:lnTo>
                  <a:lnTo>
                    <a:pt x="2705" y="16306"/>
                  </a:lnTo>
                  <a:lnTo>
                    <a:pt x="2641" y="16637"/>
                  </a:lnTo>
                  <a:lnTo>
                    <a:pt x="2590" y="17005"/>
                  </a:lnTo>
                  <a:lnTo>
                    <a:pt x="2489" y="17348"/>
                  </a:lnTo>
                  <a:lnTo>
                    <a:pt x="2438" y="17678"/>
                  </a:lnTo>
                  <a:lnTo>
                    <a:pt x="2374" y="18046"/>
                  </a:lnTo>
                  <a:lnTo>
                    <a:pt x="2311" y="18465"/>
                  </a:lnTo>
                  <a:lnTo>
                    <a:pt x="2247" y="18986"/>
                  </a:lnTo>
                  <a:lnTo>
                    <a:pt x="2184" y="19507"/>
                  </a:lnTo>
                  <a:lnTo>
                    <a:pt x="2133" y="20027"/>
                  </a:lnTo>
                  <a:lnTo>
                    <a:pt x="2031" y="20599"/>
                  </a:lnTo>
                  <a:lnTo>
                    <a:pt x="1981" y="21158"/>
                  </a:lnTo>
                  <a:lnTo>
                    <a:pt x="1917" y="21640"/>
                  </a:lnTo>
                  <a:lnTo>
                    <a:pt x="1828" y="22098"/>
                  </a:lnTo>
                  <a:lnTo>
                    <a:pt x="1765" y="22529"/>
                  </a:lnTo>
                  <a:lnTo>
                    <a:pt x="1676" y="22987"/>
                  </a:lnTo>
                  <a:lnTo>
                    <a:pt x="1612" y="23444"/>
                  </a:lnTo>
                  <a:lnTo>
                    <a:pt x="1523" y="23901"/>
                  </a:lnTo>
                  <a:lnTo>
                    <a:pt x="1396" y="24472"/>
                  </a:lnTo>
                  <a:lnTo>
                    <a:pt x="1244" y="25171"/>
                  </a:lnTo>
                  <a:lnTo>
                    <a:pt x="1092" y="25882"/>
                  </a:lnTo>
                  <a:lnTo>
                    <a:pt x="914" y="26606"/>
                  </a:lnTo>
                  <a:lnTo>
                    <a:pt x="723" y="27368"/>
                  </a:lnTo>
                  <a:lnTo>
                    <a:pt x="571" y="28168"/>
                  </a:lnTo>
                  <a:lnTo>
                    <a:pt x="419" y="28892"/>
                  </a:lnTo>
                  <a:lnTo>
                    <a:pt x="304" y="29591"/>
                  </a:lnTo>
                  <a:lnTo>
                    <a:pt x="152" y="30302"/>
                  </a:lnTo>
                  <a:lnTo>
                    <a:pt x="88" y="30911"/>
                  </a:lnTo>
                  <a:lnTo>
                    <a:pt x="25" y="31483"/>
                  </a:lnTo>
                  <a:lnTo>
                    <a:pt x="0" y="32029"/>
                  </a:lnTo>
                  <a:lnTo>
                    <a:pt x="0" y="32486"/>
                  </a:lnTo>
                  <a:lnTo>
                    <a:pt x="25" y="32893"/>
                  </a:lnTo>
                  <a:lnTo>
                    <a:pt x="88" y="33286"/>
                  </a:lnTo>
                  <a:lnTo>
                    <a:pt x="152" y="33591"/>
                  </a:lnTo>
                  <a:lnTo>
                    <a:pt x="304" y="33807"/>
                  </a:lnTo>
                  <a:lnTo>
                    <a:pt x="419" y="34010"/>
                  </a:lnTo>
                  <a:lnTo>
                    <a:pt x="571" y="34137"/>
                  </a:lnTo>
                  <a:lnTo>
                    <a:pt x="787" y="34137"/>
                  </a:lnTo>
                  <a:lnTo>
                    <a:pt x="1003" y="34163"/>
                  </a:lnTo>
                  <a:lnTo>
                    <a:pt x="2400" y="33375"/>
                  </a:lnTo>
                  <a:lnTo>
                    <a:pt x="2590" y="33223"/>
                  </a:lnTo>
                  <a:lnTo>
                    <a:pt x="2705" y="33096"/>
                  </a:lnTo>
                  <a:lnTo>
                    <a:pt x="2857" y="32981"/>
                  </a:lnTo>
                  <a:lnTo>
                    <a:pt x="2984" y="32854"/>
                  </a:lnTo>
                  <a:lnTo>
                    <a:pt x="3200" y="32613"/>
                  </a:lnTo>
                  <a:lnTo>
                    <a:pt x="3314" y="32461"/>
                  </a:lnTo>
                  <a:lnTo>
                    <a:pt x="3467" y="32283"/>
                  </a:lnTo>
                  <a:lnTo>
                    <a:pt x="3619" y="32067"/>
                  </a:lnTo>
                  <a:lnTo>
                    <a:pt x="3746" y="31851"/>
                  </a:lnTo>
                  <a:lnTo>
                    <a:pt x="3898" y="31610"/>
                  </a:lnTo>
                  <a:lnTo>
                    <a:pt x="4051" y="31330"/>
                  </a:lnTo>
                  <a:lnTo>
                    <a:pt x="4165" y="31089"/>
                  </a:lnTo>
                  <a:lnTo>
                    <a:pt x="4292" y="30873"/>
                  </a:lnTo>
                  <a:lnTo>
                    <a:pt x="4419" y="30632"/>
                  </a:lnTo>
                  <a:lnTo>
                    <a:pt x="4533" y="30391"/>
                  </a:lnTo>
                  <a:lnTo>
                    <a:pt x="4660" y="30111"/>
                  </a:lnTo>
                  <a:lnTo>
                    <a:pt x="4813" y="29845"/>
                  </a:lnTo>
                  <a:lnTo>
                    <a:pt x="4991" y="29476"/>
                  </a:lnTo>
                  <a:lnTo>
                    <a:pt x="5206" y="29019"/>
                  </a:lnTo>
                  <a:lnTo>
                    <a:pt x="5422" y="28562"/>
                  </a:lnTo>
                  <a:lnTo>
                    <a:pt x="5638" y="28105"/>
                  </a:lnTo>
                  <a:lnTo>
                    <a:pt x="5880" y="27584"/>
                  </a:lnTo>
                  <a:lnTo>
                    <a:pt x="6121" y="27101"/>
                  </a:lnTo>
                  <a:lnTo>
                    <a:pt x="6337" y="26644"/>
                  </a:lnTo>
                  <a:lnTo>
                    <a:pt x="6515" y="26276"/>
                  </a:lnTo>
                  <a:lnTo>
                    <a:pt x="6730" y="25908"/>
                  </a:lnTo>
                  <a:lnTo>
                    <a:pt x="6908" y="25539"/>
                  </a:lnTo>
                  <a:lnTo>
                    <a:pt x="7099" y="25209"/>
                  </a:lnTo>
                  <a:lnTo>
                    <a:pt x="7277" y="24841"/>
                  </a:lnTo>
                  <a:lnTo>
                    <a:pt x="7518" y="24409"/>
                  </a:lnTo>
                  <a:lnTo>
                    <a:pt x="7797" y="23901"/>
                  </a:lnTo>
                  <a:lnTo>
                    <a:pt x="8102" y="23406"/>
                  </a:lnTo>
                  <a:lnTo>
                    <a:pt x="8407" y="22834"/>
                  </a:lnTo>
                  <a:lnTo>
                    <a:pt x="8775" y="22250"/>
                  </a:lnTo>
                  <a:lnTo>
                    <a:pt x="9143" y="21640"/>
                  </a:lnTo>
                  <a:lnTo>
                    <a:pt x="9499" y="21031"/>
                  </a:lnTo>
                  <a:lnTo>
                    <a:pt x="9905" y="20358"/>
                  </a:lnTo>
                  <a:lnTo>
                    <a:pt x="10325" y="19723"/>
                  </a:lnTo>
                  <a:lnTo>
                    <a:pt x="10756" y="19024"/>
                  </a:lnTo>
                  <a:lnTo>
                    <a:pt x="11214" y="18288"/>
                  </a:lnTo>
                  <a:lnTo>
                    <a:pt x="11671" y="17551"/>
                  </a:lnTo>
                  <a:lnTo>
                    <a:pt x="12128" y="16764"/>
                  </a:lnTo>
                  <a:lnTo>
                    <a:pt x="12611" y="15938"/>
                  </a:lnTo>
                  <a:lnTo>
                    <a:pt x="13131" y="15087"/>
                  </a:lnTo>
                  <a:lnTo>
                    <a:pt x="13563" y="14325"/>
                  </a:lnTo>
                  <a:lnTo>
                    <a:pt x="13957" y="13627"/>
                  </a:lnTo>
                  <a:lnTo>
                    <a:pt x="14325" y="12890"/>
                  </a:lnTo>
                  <a:lnTo>
                    <a:pt x="14655" y="12280"/>
                  </a:lnTo>
                  <a:lnTo>
                    <a:pt x="14897" y="1176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28" name="object 456">
              <a:extLst>
                <a:ext uri="{FF2B5EF4-FFF2-40B4-BE49-F238E27FC236}">
                  <a16:creationId xmlns:a16="http://schemas.microsoft.com/office/drawing/2014/main" xmlns="" id="{F5E3F41B-DF9B-BA3A-6914-70AD80ADBD09}"/>
                </a:ext>
              </a:extLst>
            </p:cNvPr>
            <p:cNvSpPr/>
            <p:nvPr/>
          </p:nvSpPr>
          <p:spPr>
            <a:xfrm>
              <a:off x="5942594" y="7056244"/>
              <a:ext cx="17780" cy="21590"/>
            </a:xfrm>
            <a:custGeom>
              <a:avLst/>
              <a:gdLst/>
              <a:ahLst/>
              <a:cxnLst/>
              <a:rect l="l" t="t" r="r" b="b"/>
              <a:pathLst>
                <a:path w="17779" h="21590">
                  <a:moveTo>
                    <a:pt x="11582" y="0"/>
                  </a:moveTo>
                  <a:lnTo>
                    <a:pt x="11429" y="215"/>
                  </a:lnTo>
                  <a:lnTo>
                    <a:pt x="11252" y="482"/>
                  </a:lnTo>
                  <a:lnTo>
                    <a:pt x="11036" y="761"/>
                  </a:lnTo>
                  <a:lnTo>
                    <a:pt x="10820" y="1066"/>
                  </a:lnTo>
                  <a:lnTo>
                    <a:pt x="10540" y="1396"/>
                  </a:lnTo>
                  <a:lnTo>
                    <a:pt x="10274" y="1828"/>
                  </a:lnTo>
                  <a:lnTo>
                    <a:pt x="9969" y="2260"/>
                  </a:lnTo>
                  <a:lnTo>
                    <a:pt x="9690" y="2679"/>
                  </a:lnTo>
                  <a:lnTo>
                    <a:pt x="9385" y="3174"/>
                  </a:lnTo>
                  <a:lnTo>
                    <a:pt x="9080" y="3632"/>
                  </a:lnTo>
                  <a:lnTo>
                    <a:pt x="8813" y="4051"/>
                  </a:lnTo>
                  <a:lnTo>
                    <a:pt x="8559" y="4483"/>
                  </a:lnTo>
                  <a:lnTo>
                    <a:pt x="8356" y="4876"/>
                  </a:lnTo>
                  <a:lnTo>
                    <a:pt x="8140" y="5270"/>
                  </a:lnTo>
                  <a:lnTo>
                    <a:pt x="7924" y="5638"/>
                  </a:lnTo>
                  <a:lnTo>
                    <a:pt x="7746" y="6007"/>
                  </a:lnTo>
                  <a:lnTo>
                    <a:pt x="7531" y="6375"/>
                  </a:lnTo>
                  <a:lnTo>
                    <a:pt x="7378" y="6705"/>
                  </a:lnTo>
                  <a:lnTo>
                    <a:pt x="7188" y="7073"/>
                  </a:lnTo>
                  <a:lnTo>
                    <a:pt x="7010" y="7442"/>
                  </a:lnTo>
                  <a:lnTo>
                    <a:pt x="6832" y="7772"/>
                  </a:lnTo>
                  <a:lnTo>
                    <a:pt x="6680" y="8140"/>
                  </a:lnTo>
                  <a:lnTo>
                    <a:pt x="6489" y="8508"/>
                  </a:lnTo>
                  <a:lnTo>
                    <a:pt x="6311" y="8902"/>
                  </a:lnTo>
                  <a:lnTo>
                    <a:pt x="6121" y="9270"/>
                  </a:lnTo>
                  <a:lnTo>
                    <a:pt x="5943" y="9664"/>
                  </a:lnTo>
                  <a:lnTo>
                    <a:pt x="5765" y="10083"/>
                  </a:lnTo>
                  <a:lnTo>
                    <a:pt x="5549" y="10490"/>
                  </a:lnTo>
                  <a:lnTo>
                    <a:pt x="5359" y="10883"/>
                  </a:lnTo>
                  <a:lnTo>
                    <a:pt x="3327" y="14198"/>
                  </a:lnTo>
                  <a:lnTo>
                    <a:pt x="3073" y="14566"/>
                  </a:lnTo>
                  <a:lnTo>
                    <a:pt x="2832" y="14909"/>
                  </a:lnTo>
                  <a:lnTo>
                    <a:pt x="2590" y="15265"/>
                  </a:lnTo>
                  <a:lnTo>
                    <a:pt x="2349" y="15633"/>
                  </a:lnTo>
                  <a:lnTo>
                    <a:pt x="2133" y="16027"/>
                  </a:lnTo>
                  <a:lnTo>
                    <a:pt x="1892" y="16433"/>
                  </a:lnTo>
                  <a:lnTo>
                    <a:pt x="1676" y="16852"/>
                  </a:lnTo>
                  <a:lnTo>
                    <a:pt x="1460" y="17246"/>
                  </a:lnTo>
                  <a:lnTo>
                    <a:pt x="1244" y="17678"/>
                  </a:lnTo>
                  <a:lnTo>
                    <a:pt x="1066" y="18072"/>
                  </a:lnTo>
                  <a:lnTo>
                    <a:pt x="850" y="18503"/>
                  </a:lnTo>
                  <a:lnTo>
                    <a:pt x="698" y="18872"/>
                  </a:lnTo>
                  <a:lnTo>
                    <a:pt x="546" y="19202"/>
                  </a:lnTo>
                  <a:lnTo>
                    <a:pt x="393" y="19570"/>
                  </a:lnTo>
                  <a:lnTo>
                    <a:pt x="279" y="19875"/>
                  </a:lnTo>
                  <a:lnTo>
                    <a:pt x="177" y="20116"/>
                  </a:lnTo>
                  <a:lnTo>
                    <a:pt x="88" y="20358"/>
                  </a:lnTo>
                  <a:lnTo>
                    <a:pt x="25" y="20548"/>
                  </a:lnTo>
                  <a:lnTo>
                    <a:pt x="0" y="20700"/>
                  </a:lnTo>
                  <a:lnTo>
                    <a:pt x="0" y="20878"/>
                  </a:lnTo>
                  <a:lnTo>
                    <a:pt x="88" y="21094"/>
                  </a:lnTo>
                  <a:lnTo>
                    <a:pt x="279" y="21272"/>
                  </a:lnTo>
                  <a:lnTo>
                    <a:pt x="431" y="21335"/>
                  </a:lnTo>
                  <a:lnTo>
                    <a:pt x="609" y="21361"/>
                  </a:lnTo>
                  <a:lnTo>
                    <a:pt x="825" y="21424"/>
                  </a:lnTo>
                  <a:lnTo>
                    <a:pt x="1066" y="21424"/>
                  </a:lnTo>
                  <a:lnTo>
                    <a:pt x="1308" y="21462"/>
                  </a:lnTo>
                  <a:lnTo>
                    <a:pt x="1523" y="21462"/>
                  </a:lnTo>
                  <a:lnTo>
                    <a:pt x="1765" y="21424"/>
                  </a:lnTo>
                  <a:lnTo>
                    <a:pt x="2006" y="21399"/>
                  </a:lnTo>
                  <a:lnTo>
                    <a:pt x="2197" y="21361"/>
                  </a:lnTo>
                  <a:lnTo>
                    <a:pt x="2349" y="21335"/>
                  </a:lnTo>
                  <a:lnTo>
                    <a:pt x="2501" y="21310"/>
                  </a:lnTo>
                  <a:lnTo>
                    <a:pt x="2654" y="21247"/>
                  </a:lnTo>
                  <a:lnTo>
                    <a:pt x="2806" y="21183"/>
                  </a:lnTo>
                  <a:lnTo>
                    <a:pt x="2959" y="21120"/>
                  </a:lnTo>
                  <a:lnTo>
                    <a:pt x="3111" y="21056"/>
                  </a:lnTo>
                  <a:lnTo>
                    <a:pt x="3327" y="20942"/>
                  </a:lnTo>
                  <a:lnTo>
                    <a:pt x="3505" y="20853"/>
                  </a:lnTo>
                  <a:lnTo>
                    <a:pt x="3721" y="20726"/>
                  </a:lnTo>
                  <a:lnTo>
                    <a:pt x="3936" y="20599"/>
                  </a:lnTo>
                  <a:lnTo>
                    <a:pt x="4140" y="20446"/>
                  </a:lnTo>
                  <a:lnTo>
                    <a:pt x="4356" y="20332"/>
                  </a:lnTo>
                  <a:lnTo>
                    <a:pt x="4546" y="20243"/>
                  </a:lnTo>
                  <a:lnTo>
                    <a:pt x="4749" y="20116"/>
                  </a:lnTo>
                  <a:lnTo>
                    <a:pt x="4965" y="20027"/>
                  </a:lnTo>
                  <a:lnTo>
                    <a:pt x="5181" y="19900"/>
                  </a:lnTo>
                  <a:lnTo>
                    <a:pt x="5422" y="19811"/>
                  </a:lnTo>
                  <a:lnTo>
                    <a:pt x="5702" y="19659"/>
                  </a:lnTo>
                  <a:lnTo>
                    <a:pt x="6095" y="19507"/>
                  </a:lnTo>
                  <a:lnTo>
                    <a:pt x="6464" y="19354"/>
                  </a:lnTo>
                  <a:lnTo>
                    <a:pt x="6857" y="19202"/>
                  </a:lnTo>
                  <a:lnTo>
                    <a:pt x="7251" y="19049"/>
                  </a:lnTo>
                  <a:lnTo>
                    <a:pt x="7683" y="18897"/>
                  </a:lnTo>
                  <a:lnTo>
                    <a:pt x="8013" y="18770"/>
                  </a:lnTo>
                  <a:lnTo>
                    <a:pt x="8318" y="18681"/>
                  </a:lnTo>
                  <a:lnTo>
                    <a:pt x="8623" y="18567"/>
                  </a:lnTo>
                  <a:lnTo>
                    <a:pt x="8902" y="18503"/>
                  </a:lnTo>
                  <a:lnTo>
                    <a:pt x="9118" y="18414"/>
                  </a:lnTo>
                  <a:lnTo>
                    <a:pt x="9359" y="18351"/>
                  </a:lnTo>
                  <a:lnTo>
                    <a:pt x="9575" y="18287"/>
                  </a:lnTo>
                  <a:lnTo>
                    <a:pt x="9817" y="18199"/>
                  </a:lnTo>
                  <a:lnTo>
                    <a:pt x="10058" y="18135"/>
                  </a:lnTo>
                  <a:lnTo>
                    <a:pt x="10299" y="18072"/>
                  </a:lnTo>
                  <a:lnTo>
                    <a:pt x="10579" y="17983"/>
                  </a:lnTo>
                  <a:lnTo>
                    <a:pt x="10820" y="17894"/>
                  </a:lnTo>
                  <a:lnTo>
                    <a:pt x="11125" y="17805"/>
                  </a:lnTo>
                  <a:lnTo>
                    <a:pt x="11455" y="17678"/>
                  </a:lnTo>
                  <a:lnTo>
                    <a:pt x="11798" y="17589"/>
                  </a:lnTo>
                  <a:lnTo>
                    <a:pt x="12191" y="17437"/>
                  </a:lnTo>
                  <a:lnTo>
                    <a:pt x="12623" y="17284"/>
                  </a:lnTo>
                  <a:lnTo>
                    <a:pt x="13042" y="17132"/>
                  </a:lnTo>
                  <a:lnTo>
                    <a:pt x="13538" y="16941"/>
                  </a:lnTo>
                  <a:lnTo>
                    <a:pt x="14084" y="16738"/>
                  </a:lnTo>
                  <a:lnTo>
                    <a:pt x="14655" y="16522"/>
                  </a:lnTo>
                  <a:lnTo>
                    <a:pt x="15214" y="16306"/>
                  </a:lnTo>
                  <a:lnTo>
                    <a:pt x="15722" y="16090"/>
                  </a:lnTo>
                  <a:lnTo>
                    <a:pt x="16281" y="15874"/>
                  </a:lnTo>
                  <a:lnTo>
                    <a:pt x="16738" y="15697"/>
                  </a:lnTo>
                  <a:lnTo>
                    <a:pt x="17157" y="1551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29" name="object 457">
              <a:extLst>
                <a:ext uri="{FF2B5EF4-FFF2-40B4-BE49-F238E27FC236}">
                  <a16:creationId xmlns:a16="http://schemas.microsoft.com/office/drawing/2014/main" xmlns="" id="{6671305D-BEB3-EF44-04F3-21A246C00537}"/>
                </a:ext>
              </a:extLst>
            </p:cNvPr>
            <p:cNvSpPr/>
            <p:nvPr/>
          </p:nvSpPr>
          <p:spPr>
            <a:xfrm>
              <a:off x="5912053" y="7025307"/>
              <a:ext cx="14604" cy="67310"/>
            </a:xfrm>
            <a:custGeom>
              <a:avLst/>
              <a:gdLst/>
              <a:ahLst/>
              <a:cxnLst/>
              <a:rect l="l" t="t" r="r" b="b"/>
              <a:pathLst>
                <a:path w="14604" h="67309">
                  <a:moveTo>
                    <a:pt x="14477" y="0"/>
                  </a:moveTo>
                  <a:lnTo>
                    <a:pt x="12801" y="5156"/>
                  </a:lnTo>
                  <a:lnTo>
                    <a:pt x="12407" y="6311"/>
                  </a:lnTo>
                  <a:lnTo>
                    <a:pt x="11976" y="7467"/>
                  </a:lnTo>
                  <a:lnTo>
                    <a:pt x="11607" y="8407"/>
                  </a:lnTo>
                  <a:lnTo>
                    <a:pt x="11341" y="9144"/>
                  </a:lnTo>
                  <a:lnTo>
                    <a:pt x="11036" y="9906"/>
                  </a:lnTo>
                  <a:lnTo>
                    <a:pt x="10820" y="10490"/>
                  </a:lnTo>
                  <a:lnTo>
                    <a:pt x="10642" y="10909"/>
                  </a:lnTo>
                  <a:lnTo>
                    <a:pt x="10452" y="11341"/>
                  </a:lnTo>
                  <a:lnTo>
                    <a:pt x="10299" y="11709"/>
                  </a:lnTo>
                  <a:lnTo>
                    <a:pt x="10185" y="12065"/>
                  </a:lnTo>
                  <a:lnTo>
                    <a:pt x="10032" y="12407"/>
                  </a:lnTo>
                  <a:lnTo>
                    <a:pt x="9880" y="12776"/>
                  </a:lnTo>
                  <a:lnTo>
                    <a:pt x="9728" y="13131"/>
                  </a:lnTo>
                  <a:lnTo>
                    <a:pt x="9575" y="13538"/>
                  </a:lnTo>
                  <a:lnTo>
                    <a:pt x="9448" y="13868"/>
                  </a:lnTo>
                  <a:lnTo>
                    <a:pt x="9359" y="14173"/>
                  </a:lnTo>
                  <a:lnTo>
                    <a:pt x="9232" y="14452"/>
                  </a:lnTo>
                  <a:lnTo>
                    <a:pt x="9143" y="14719"/>
                  </a:lnTo>
                  <a:lnTo>
                    <a:pt x="9080" y="14909"/>
                  </a:lnTo>
                  <a:lnTo>
                    <a:pt x="9016" y="15113"/>
                  </a:lnTo>
                  <a:lnTo>
                    <a:pt x="8966" y="15328"/>
                  </a:lnTo>
                  <a:lnTo>
                    <a:pt x="8902" y="15570"/>
                  </a:lnTo>
                  <a:lnTo>
                    <a:pt x="8864" y="15786"/>
                  </a:lnTo>
                  <a:lnTo>
                    <a:pt x="8813" y="16065"/>
                  </a:lnTo>
                  <a:lnTo>
                    <a:pt x="8712" y="16395"/>
                  </a:lnTo>
                  <a:lnTo>
                    <a:pt x="8661" y="16764"/>
                  </a:lnTo>
                  <a:lnTo>
                    <a:pt x="8559" y="17094"/>
                  </a:lnTo>
                  <a:lnTo>
                    <a:pt x="8470" y="17462"/>
                  </a:lnTo>
                  <a:lnTo>
                    <a:pt x="8407" y="17830"/>
                  </a:lnTo>
                  <a:lnTo>
                    <a:pt x="8318" y="18161"/>
                  </a:lnTo>
                  <a:lnTo>
                    <a:pt x="8204" y="18440"/>
                  </a:lnTo>
                  <a:lnTo>
                    <a:pt x="8102" y="18719"/>
                  </a:lnTo>
                  <a:lnTo>
                    <a:pt x="8013" y="18923"/>
                  </a:lnTo>
                  <a:lnTo>
                    <a:pt x="7861" y="19050"/>
                  </a:lnTo>
                  <a:lnTo>
                    <a:pt x="7746" y="19202"/>
                  </a:lnTo>
                  <a:lnTo>
                    <a:pt x="7619" y="19265"/>
                  </a:lnTo>
                  <a:lnTo>
                    <a:pt x="7492" y="19291"/>
                  </a:lnTo>
                  <a:lnTo>
                    <a:pt x="7340" y="19329"/>
                  </a:lnTo>
                  <a:lnTo>
                    <a:pt x="7137" y="19354"/>
                  </a:lnTo>
                  <a:lnTo>
                    <a:pt x="6832" y="19354"/>
                  </a:lnTo>
                  <a:lnTo>
                    <a:pt x="6705" y="19380"/>
                  </a:lnTo>
                  <a:lnTo>
                    <a:pt x="6578" y="19443"/>
                  </a:lnTo>
                  <a:lnTo>
                    <a:pt x="6426" y="19596"/>
                  </a:lnTo>
                  <a:lnTo>
                    <a:pt x="6273" y="19748"/>
                  </a:lnTo>
                  <a:lnTo>
                    <a:pt x="6095" y="19989"/>
                  </a:lnTo>
                  <a:lnTo>
                    <a:pt x="6032" y="20116"/>
                  </a:lnTo>
                  <a:lnTo>
                    <a:pt x="5854" y="20358"/>
                  </a:lnTo>
                  <a:lnTo>
                    <a:pt x="5765" y="20510"/>
                  </a:lnTo>
                  <a:lnTo>
                    <a:pt x="5638" y="20662"/>
                  </a:lnTo>
                  <a:lnTo>
                    <a:pt x="5511" y="20789"/>
                  </a:lnTo>
                  <a:lnTo>
                    <a:pt x="5397" y="20942"/>
                  </a:lnTo>
                  <a:lnTo>
                    <a:pt x="5206" y="21120"/>
                  </a:lnTo>
                  <a:lnTo>
                    <a:pt x="5054" y="21272"/>
                  </a:lnTo>
                  <a:lnTo>
                    <a:pt x="4876" y="21424"/>
                  </a:lnTo>
                  <a:lnTo>
                    <a:pt x="4724" y="21551"/>
                  </a:lnTo>
                  <a:lnTo>
                    <a:pt x="4571" y="21666"/>
                  </a:lnTo>
                  <a:lnTo>
                    <a:pt x="4419" y="21793"/>
                  </a:lnTo>
                  <a:lnTo>
                    <a:pt x="4292" y="21882"/>
                  </a:lnTo>
                  <a:lnTo>
                    <a:pt x="4178" y="22009"/>
                  </a:lnTo>
                  <a:lnTo>
                    <a:pt x="3936" y="22250"/>
                  </a:lnTo>
                  <a:lnTo>
                    <a:pt x="3809" y="22377"/>
                  </a:lnTo>
                  <a:lnTo>
                    <a:pt x="3682" y="22529"/>
                  </a:lnTo>
                  <a:lnTo>
                    <a:pt x="3568" y="22682"/>
                  </a:lnTo>
                  <a:lnTo>
                    <a:pt x="3441" y="22860"/>
                  </a:lnTo>
                  <a:lnTo>
                    <a:pt x="3352" y="23012"/>
                  </a:lnTo>
                  <a:lnTo>
                    <a:pt x="3263" y="23228"/>
                  </a:lnTo>
                  <a:lnTo>
                    <a:pt x="3174" y="23406"/>
                  </a:lnTo>
                  <a:lnTo>
                    <a:pt x="3111" y="23622"/>
                  </a:lnTo>
                  <a:lnTo>
                    <a:pt x="3047" y="23837"/>
                  </a:lnTo>
                  <a:lnTo>
                    <a:pt x="2984" y="24053"/>
                  </a:lnTo>
                  <a:lnTo>
                    <a:pt x="2984" y="24231"/>
                  </a:lnTo>
                  <a:lnTo>
                    <a:pt x="2984" y="24447"/>
                  </a:lnTo>
                  <a:lnTo>
                    <a:pt x="2984" y="24663"/>
                  </a:lnTo>
                  <a:lnTo>
                    <a:pt x="3022" y="24866"/>
                  </a:lnTo>
                  <a:lnTo>
                    <a:pt x="3073" y="25057"/>
                  </a:lnTo>
                  <a:lnTo>
                    <a:pt x="3136" y="25234"/>
                  </a:lnTo>
                  <a:lnTo>
                    <a:pt x="3225" y="25450"/>
                  </a:lnTo>
                  <a:lnTo>
                    <a:pt x="3327" y="25628"/>
                  </a:lnTo>
                  <a:lnTo>
                    <a:pt x="3416" y="25844"/>
                  </a:lnTo>
                  <a:lnTo>
                    <a:pt x="3479" y="26035"/>
                  </a:lnTo>
                  <a:lnTo>
                    <a:pt x="3530" y="26212"/>
                  </a:lnTo>
                  <a:lnTo>
                    <a:pt x="3594" y="26390"/>
                  </a:lnTo>
                  <a:lnTo>
                    <a:pt x="3632" y="26581"/>
                  </a:lnTo>
                  <a:lnTo>
                    <a:pt x="3632" y="26733"/>
                  </a:lnTo>
                  <a:lnTo>
                    <a:pt x="3632" y="27216"/>
                  </a:lnTo>
                  <a:lnTo>
                    <a:pt x="3594" y="27406"/>
                  </a:lnTo>
                  <a:lnTo>
                    <a:pt x="3568" y="27609"/>
                  </a:lnTo>
                  <a:lnTo>
                    <a:pt x="3505" y="27863"/>
                  </a:lnTo>
                  <a:lnTo>
                    <a:pt x="3441" y="28105"/>
                  </a:lnTo>
                  <a:lnTo>
                    <a:pt x="3352" y="28371"/>
                  </a:lnTo>
                  <a:lnTo>
                    <a:pt x="3225" y="28651"/>
                  </a:lnTo>
                  <a:lnTo>
                    <a:pt x="3136" y="28930"/>
                  </a:lnTo>
                  <a:lnTo>
                    <a:pt x="3022" y="29171"/>
                  </a:lnTo>
                  <a:lnTo>
                    <a:pt x="2895" y="29387"/>
                  </a:lnTo>
                  <a:lnTo>
                    <a:pt x="2806" y="29591"/>
                  </a:lnTo>
                  <a:lnTo>
                    <a:pt x="2679" y="29743"/>
                  </a:lnTo>
                  <a:lnTo>
                    <a:pt x="2590" y="29895"/>
                  </a:lnTo>
                  <a:lnTo>
                    <a:pt x="2374" y="30149"/>
                  </a:lnTo>
                  <a:lnTo>
                    <a:pt x="2197" y="30353"/>
                  </a:lnTo>
                  <a:lnTo>
                    <a:pt x="2006" y="30543"/>
                  </a:lnTo>
                  <a:lnTo>
                    <a:pt x="1854" y="30721"/>
                  </a:lnTo>
                  <a:lnTo>
                    <a:pt x="1676" y="30962"/>
                  </a:lnTo>
                  <a:lnTo>
                    <a:pt x="1587" y="31115"/>
                  </a:lnTo>
                  <a:lnTo>
                    <a:pt x="1523" y="31305"/>
                  </a:lnTo>
                  <a:lnTo>
                    <a:pt x="1435" y="31521"/>
                  </a:lnTo>
                  <a:lnTo>
                    <a:pt x="1346" y="31762"/>
                  </a:lnTo>
                  <a:lnTo>
                    <a:pt x="1282" y="32067"/>
                  </a:lnTo>
                  <a:lnTo>
                    <a:pt x="1193" y="32372"/>
                  </a:lnTo>
                  <a:lnTo>
                    <a:pt x="1130" y="32677"/>
                  </a:lnTo>
                  <a:lnTo>
                    <a:pt x="1066" y="33007"/>
                  </a:lnTo>
                  <a:lnTo>
                    <a:pt x="1041" y="33312"/>
                  </a:lnTo>
                  <a:lnTo>
                    <a:pt x="977" y="33655"/>
                  </a:lnTo>
                  <a:lnTo>
                    <a:pt x="914" y="34048"/>
                  </a:lnTo>
                  <a:lnTo>
                    <a:pt x="850" y="34442"/>
                  </a:lnTo>
                  <a:lnTo>
                    <a:pt x="787" y="34963"/>
                  </a:lnTo>
                  <a:lnTo>
                    <a:pt x="736" y="35661"/>
                  </a:lnTo>
                  <a:lnTo>
                    <a:pt x="634" y="36334"/>
                  </a:lnTo>
                  <a:lnTo>
                    <a:pt x="546" y="37160"/>
                  </a:lnTo>
                  <a:lnTo>
                    <a:pt x="482" y="38125"/>
                  </a:lnTo>
                  <a:lnTo>
                    <a:pt x="393" y="39077"/>
                  </a:lnTo>
                  <a:lnTo>
                    <a:pt x="330" y="40144"/>
                  </a:lnTo>
                  <a:lnTo>
                    <a:pt x="279" y="41275"/>
                  </a:lnTo>
                  <a:lnTo>
                    <a:pt x="215" y="42392"/>
                  </a:lnTo>
                  <a:lnTo>
                    <a:pt x="152" y="43586"/>
                  </a:lnTo>
                  <a:lnTo>
                    <a:pt x="88" y="44831"/>
                  </a:lnTo>
                  <a:lnTo>
                    <a:pt x="63" y="46088"/>
                  </a:lnTo>
                  <a:lnTo>
                    <a:pt x="25" y="47371"/>
                  </a:lnTo>
                  <a:lnTo>
                    <a:pt x="25" y="48641"/>
                  </a:lnTo>
                  <a:lnTo>
                    <a:pt x="0" y="49961"/>
                  </a:lnTo>
                  <a:lnTo>
                    <a:pt x="0" y="51206"/>
                  </a:lnTo>
                  <a:lnTo>
                    <a:pt x="25" y="52451"/>
                  </a:lnTo>
                  <a:lnTo>
                    <a:pt x="63" y="53708"/>
                  </a:lnTo>
                  <a:lnTo>
                    <a:pt x="88" y="54889"/>
                  </a:lnTo>
                  <a:lnTo>
                    <a:pt x="152" y="56019"/>
                  </a:lnTo>
                  <a:lnTo>
                    <a:pt x="241" y="57150"/>
                  </a:lnTo>
                  <a:lnTo>
                    <a:pt x="304" y="58216"/>
                  </a:lnTo>
                  <a:lnTo>
                    <a:pt x="431" y="59194"/>
                  </a:lnTo>
                  <a:lnTo>
                    <a:pt x="520" y="60172"/>
                  </a:lnTo>
                  <a:lnTo>
                    <a:pt x="634" y="61087"/>
                  </a:lnTo>
                  <a:lnTo>
                    <a:pt x="761" y="61899"/>
                  </a:lnTo>
                  <a:lnTo>
                    <a:pt x="888" y="62725"/>
                  </a:lnTo>
                  <a:lnTo>
                    <a:pt x="1003" y="63487"/>
                  </a:lnTo>
                  <a:lnTo>
                    <a:pt x="1130" y="64160"/>
                  </a:lnTo>
                  <a:lnTo>
                    <a:pt x="1244" y="64833"/>
                  </a:lnTo>
                  <a:lnTo>
                    <a:pt x="1396" y="65405"/>
                  </a:lnTo>
                  <a:lnTo>
                    <a:pt x="1523" y="65900"/>
                  </a:lnTo>
                  <a:lnTo>
                    <a:pt x="1650" y="66357"/>
                  </a:lnTo>
                  <a:lnTo>
                    <a:pt x="1803" y="66725"/>
                  </a:lnTo>
                  <a:lnTo>
                    <a:pt x="1917" y="66903"/>
                  </a:lnTo>
                  <a:lnTo>
                    <a:pt x="2044" y="67119"/>
                  </a:lnTo>
                  <a:lnTo>
                    <a:pt x="2260" y="67233"/>
                  </a:lnTo>
                  <a:lnTo>
                    <a:pt x="2768" y="66751"/>
                  </a:lnTo>
                  <a:lnTo>
                    <a:pt x="2870" y="66598"/>
                  </a:lnTo>
                  <a:lnTo>
                    <a:pt x="2959" y="66382"/>
                  </a:lnTo>
                  <a:lnTo>
                    <a:pt x="3047" y="66167"/>
                  </a:lnTo>
                  <a:lnTo>
                    <a:pt x="3136" y="65925"/>
                  </a:lnTo>
                  <a:lnTo>
                    <a:pt x="3200" y="65684"/>
                  </a:lnTo>
                  <a:lnTo>
                    <a:pt x="3289" y="65405"/>
                  </a:lnTo>
                  <a:lnTo>
                    <a:pt x="3378" y="65138"/>
                  </a:lnTo>
                  <a:lnTo>
                    <a:pt x="3479" y="64833"/>
                  </a:lnTo>
                  <a:lnTo>
                    <a:pt x="3568" y="64528"/>
                  </a:lnTo>
                  <a:lnTo>
                    <a:pt x="3657" y="64185"/>
                  </a:lnTo>
                  <a:lnTo>
                    <a:pt x="3746" y="63881"/>
                  </a:lnTo>
                  <a:lnTo>
                    <a:pt x="3835" y="63550"/>
                  </a:lnTo>
                  <a:lnTo>
                    <a:pt x="3936" y="63246"/>
                  </a:lnTo>
                  <a:lnTo>
                    <a:pt x="4025" y="62915"/>
                  </a:lnTo>
                  <a:lnTo>
                    <a:pt x="4114" y="62572"/>
                  </a:lnTo>
                  <a:lnTo>
                    <a:pt x="4203" y="62268"/>
                  </a:lnTo>
                  <a:lnTo>
                    <a:pt x="4267" y="61937"/>
                  </a:lnTo>
                  <a:lnTo>
                    <a:pt x="4356" y="61658"/>
                  </a:lnTo>
                  <a:lnTo>
                    <a:pt x="4419" y="61353"/>
                  </a:lnTo>
                  <a:lnTo>
                    <a:pt x="4508" y="61023"/>
                  </a:lnTo>
                  <a:lnTo>
                    <a:pt x="4597" y="60680"/>
                  </a:lnTo>
                  <a:lnTo>
                    <a:pt x="4698" y="60350"/>
                  </a:lnTo>
                  <a:lnTo>
                    <a:pt x="4813" y="59956"/>
                  </a:lnTo>
                  <a:lnTo>
                    <a:pt x="4940" y="59524"/>
                  </a:lnTo>
                  <a:lnTo>
                    <a:pt x="5029" y="59105"/>
                  </a:lnTo>
                  <a:lnTo>
                    <a:pt x="5181" y="58674"/>
                  </a:lnTo>
                  <a:lnTo>
                    <a:pt x="5308" y="58242"/>
                  </a:lnTo>
                  <a:lnTo>
                    <a:pt x="5460" y="57848"/>
                  </a:lnTo>
                  <a:lnTo>
                    <a:pt x="8204" y="53314"/>
                  </a:lnTo>
                  <a:lnTo>
                    <a:pt x="8559" y="52946"/>
                  </a:lnTo>
                  <a:lnTo>
                    <a:pt x="8928" y="52603"/>
                  </a:lnTo>
                  <a:lnTo>
                    <a:pt x="9207" y="5236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30" name="object 458">
              <a:extLst>
                <a:ext uri="{FF2B5EF4-FFF2-40B4-BE49-F238E27FC236}">
                  <a16:creationId xmlns:a16="http://schemas.microsoft.com/office/drawing/2014/main" xmlns="" id="{D330FE0A-7E5A-0FA5-0E90-8CD1C8E2F94E}"/>
                </a:ext>
              </a:extLst>
            </p:cNvPr>
            <p:cNvSpPr/>
            <p:nvPr/>
          </p:nvSpPr>
          <p:spPr>
            <a:xfrm>
              <a:off x="5899988" y="7022199"/>
              <a:ext cx="24765" cy="99060"/>
            </a:xfrm>
            <a:custGeom>
              <a:avLst/>
              <a:gdLst/>
              <a:ahLst/>
              <a:cxnLst/>
              <a:rect l="l" t="t" r="r" b="b"/>
              <a:pathLst>
                <a:path w="24764" h="99059">
                  <a:moveTo>
                    <a:pt x="21361" y="0"/>
                  </a:moveTo>
                  <a:lnTo>
                    <a:pt x="20840" y="330"/>
                  </a:lnTo>
                  <a:lnTo>
                    <a:pt x="20167" y="787"/>
                  </a:lnTo>
                  <a:lnTo>
                    <a:pt x="19405" y="1371"/>
                  </a:lnTo>
                  <a:lnTo>
                    <a:pt x="18618" y="1955"/>
                  </a:lnTo>
                  <a:lnTo>
                    <a:pt x="17767" y="2679"/>
                  </a:lnTo>
                  <a:lnTo>
                    <a:pt x="16789" y="3568"/>
                  </a:lnTo>
                  <a:lnTo>
                    <a:pt x="15811" y="4445"/>
                  </a:lnTo>
                  <a:lnTo>
                    <a:pt x="11391" y="9118"/>
                  </a:lnTo>
                  <a:lnTo>
                    <a:pt x="10566" y="10033"/>
                  </a:lnTo>
                  <a:lnTo>
                    <a:pt x="9804" y="10909"/>
                  </a:lnTo>
                  <a:lnTo>
                    <a:pt x="9080" y="11760"/>
                  </a:lnTo>
                  <a:lnTo>
                    <a:pt x="8382" y="12623"/>
                  </a:lnTo>
                  <a:lnTo>
                    <a:pt x="7708" y="13385"/>
                  </a:lnTo>
                  <a:lnTo>
                    <a:pt x="7099" y="14084"/>
                  </a:lnTo>
                  <a:lnTo>
                    <a:pt x="6489" y="14782"/>
                  </a:lnTo>
                  <a:lnTo>
                    <a:pt x="5943" y="15392"/>
                  </a:lnTo>
                  <a:lnTo>
                    <a:pt x="5422" y="15938"/>
                  </a:lnTo>
                  <a:lnTo>
                    <a:pt x="4927" y="16522"/>
                  </a:lnTo>
                  <a:lnTo>
                    <a:pt x="4470" y="17005"/>
                  </a:lnTo>
                  <a:lnTo>
                    <a:pt x="4051" y="17462"/>
                  </a:lnTo>
                  <a:lnTo>
                    <a:pt x="3657" y="17919"/>
                  </a:lnTo>
                  <a:lnTo>
                    <a:pt x="3289" y="18351"/>
                  </a:lnTo>
                  <a:lnTo>
                    <a:pt x="2946" y="18745"/>
                  </a:lnTo>
                  <a:lnTo>
                    <a:pt x="2641" y="19138"/>
                  </a:lnTo>
                  <a:lnTo>
                    <a:pt x="2336" y="19481"/>
                  </a:lnTo>
                  <a:lnTo>
                    <a:pt x="2095" y="19837"/>
                  </a:lnTo>
                  <a:lnTo>
                    <a:pt x="393" y="23469"/>
                  </a:lnTo>
                  <a:lnTo>
                    <a:pt x="241" y="24053"/>
                  </a:lnTo>
                  <a:lnTo>
                    <a:pt x="152" y="24688"/>
                  </a:lnTo>
                  <a:lnTo>
                    <a:pt x="114" y="25425"/>
                  </a:lnTo>
                  <a:lnTo>
                    <a:pt x="50" y="26149"/>
                  </a:lnTo>
                  <a:lnTo>
                    <a:pt x="25" y="26911"/>
                  </a:lnTo>
                  <a:lnTo>
                    <a:pt x="25" y="27736"/>
                  </a:lnTo>
                  <a:lnTo>
                    <a:pt x="25" y="28524"/>
                  </a:lnTo>
                  <a:lnTo>
                    <a:pt x="50" y="29349"/>
                  </a:lnTo>
                  <a:lnTo>
                    <a:pt x="50" y="30200"/>
                  </a:lnTo>
                  <a:lnTo>
                    <a:pt x="50" y="32461"/>
                  </a:lnTo>
                  <a:lnTo>
                    <a:pt x="25" y="33159"/>
                  </a:lnTo>
                  <a:lnTo>
                    <a:pt x="25" y="33807"/>
                  </a:lnTo>
                  <a:lnTo>
                    <a:pt x="25" y="34378"/>
                  </a:lnTo>
                  <a:lnTo>
                    <a:pt x="0" y="34963"/>
                  </a:lnTo>
                  <a:lnTo>
                    <a:pt x="0" y="35572"/>
                  </a:lnTo>
                  <a:lnTo>
                    <a:pt x="0" y="36182"/>
                  </a:lnTo>
                  <a:lnTo>
                    <a:pt x="0" y="36791"/>
                  </a:lnTo>
                  <a:lnTo>
                    <a:pt x="25" y="37426"/>
                  </a:lnTo>
                  <a:lnTo>
                    <a:pt x="50" y="38074"/>
                  </a:lnTo>
                  <a:lnTo>
                    <a:pt x="88" y="38684"/>
                  </a:lnTo>
                  <a:lnTo>
                    <a:pt x="114" y="39319"/>
                  </a:lnTo>
                  <a:lnTo>
                    <a:pt x="203" y="39954"/>
                  </a:lnTo>
                  <a:lnTo>
                    <a:pt x="266" y="40563"/>
                  </a:lnTo>
                  <a:lnTo>
                    <a:pt x="393" y="41211"/>
                  </a:lnTo>
                  <a:lnTo>
                    <a:pt x="508" y="41821"/>
                  </a:lnTo>
                  <a:lnTo>
                    <a:pt x="660" y="42430"/>
                  </a:lnTo>
                  <a:lnTo>
                    <a:pt x="850" y="43040"/>
                  </a:lnTo>
                  <a:lnTo>
                    <a:pt x="1028" y="43611"/>
                  </a:lnTo>
                  <a:lnTo>
                    <a:pt x="1244" y="44221"/>
                  </a:lnTo>
                  <a:lnTo>
                    <a:pt x="1460" y="44780"/>
                  </a:lnTo>
                  <a:lnTo>
                    <a:pt x="1701" y="45326"/>
                  </a:lnTo>
                  <a:lnTo>
                    <a:pt x="1917" y="45872"/>
                  </a:lnTo>
                  <a:lnTo>
                    <a:pt x="2159" y="46393"/>
                  </a:lnTo>
                  <a:lnTo>
                    <a:pt x="2400" y="46875"/>
                  </a:lnTo>
                  <a:lnTo>
                    <a:pt x="2641" y="47371"/>
                  </a:lnTo>
                  <a:lnTo>
                    <a:pt x="2895" y="47790"/>
                  </a:lnTo>
                  <a:lnTo>
                    <a:pt x="3136" y="48221"/>
                  </a:lnTo>
                  <a:lnTo>
                    <a:pt x="3352" y="48615"/>
                  </a:lnTo>
                  <a:lnTo>
                    <a:pt x="3556" y="48983"/>
                  </a:lnTo>
                  <a:lnTo>
                    <a:pt x="3746" y="49288"/>
                  </a:lnTo>
                  <a:lnTo>
                    <a:pt x="3924" y="49593"/>
                  </a:lnTo>
                  <a:lnTo>
                    <a:pt x="4114" y="49860"/>
                  </a:lnTo>
                  <a:lnTo>
                    <a:pt x="4229" y="50050"/>
                  </a:lnTo>
                  <a:lnTo>
                    <a:pt x="4356" y="50266"/>
                  </a:lnTo>
                  <a:lnTo>
                    <a:pt x="4445" y="50444"/>
                  </a:lnTo>
                  <a:lnTo>
                    <a:pt x="4533" y="50596"/>
                  </a:lnTo>
                  <a:lnTo>
                    <a:pt x="4597" y="50749"/>
                  </a:lnTo>
                  <a:lnTo>
                    <a:pt x="4660" y="50876"/>
                  </a:lnTo>
                  <a:lnTo>
                    <a:pt x="4749" y="51117"/>
                  </a:lnTo>
                  <a:lnTo>
                    <a:pt x="4749" y="51358"/>
                  </a:lnTo>
                  <a:lnTo>
                    <a:pt x="4775" y="51485"/>
                  </a:lnTo>
                  <a:lnTo>
                    <a:pt x="4749" y="51638"/>
                  </a:lnTo>
                  <a:lnTo>
                    <a:pt x="4724" y="51816"/>
                  </a:lnTo>
                  <a:lnTo>
                    <a:pt x="4724" y="51968"/>
                  </a:lnTo>
                  <a:lnTo>
                    <a:pt x="4686" y="52184"/>
                  </a:lnTo>
                  <a:lnTo>
                    <a:pt x="4622" y="52400"/>
                  </a:lnTo>
                  <a:lnTo>
                    <a:pt x="4597" y="52641"/>
                  </a:lnTo>
                  <a:lnTo>
                    <a:pt x="4533" y="52882"/>
                  </a:lnTo>
                  <a:lnTo>
                    <a:pt x="4470" y="53187"/>
                  </a:lnTo>
                  <a:lnTo>
                    <a:pt x="4419" y="53467"/>
                  </a:lnTo>
                  <a:lnTo>
                    <a:pt x="4356" y="53771"/>
                  </a:lnTo>
                  <a:lnTo>
                    <a:pt x="4267" y="54076"/>
                  </a:lnTo>
                  <a:lnTo>
                    <a:pt x="4203" y="54381"/>
                  </a:lnTo>
                  <a:lnTo>
                    <a:pt x="4114" y="54686"/>
                  </a:lnTo>
                  <a:lnTo>
                    <a:pt x="4013" y="55016"/>
                  </a:lnTo>
                  <a:lnTo>
                    <a:pt x="3924" y="55321"/>
                  </a:lnTo>
                  <a:lnTo>
                    <a:pt x="3835" y="55651"/>
                  </a:lnTo>
                  <a:lnTo>
                    <a:pt x="3708" y="55956"/>
                  </a:lnTo>
                  <a:lnTo>
                    <a:pt x="3619" y="56261"/>
                  </a:lnTo>
                  <a:lnTo>
                    <a:pt x="3505" y="56565"/>
                  </a:lnTo>
                  <a:lnTo>
                    <a:pt x="3403" y="56870"/>
                  </a:lnTo>
                  <a:lnTo>
                    <a:pt x="3289" y="57150"/>
                  </a:lnTo>
                  <a:lnTo>
                    <a:pt x="3162" y="57454"/>
                  </a:lnTo>
                  <a:lnTo>
                    <a:pt x="3048" y="57734"/>
                  </a:lnTo>
                  <a:lnTo>
                    <a:pt x="2946" y="58039"/>
                  </a:lnTo>
                  <a:lnTo>
                    <a:pt x="2832" y="58305"/>
                  </a:lnTo>
                  <a:lnTo>
                    <a:pt x="2743" y="58610"/>
                  </a:lnTo>
                  <a:lnTo>
                    <a:pt x="2641" y="58915"/>
                  </a:lnTo>
                  <a:lnTo>
                    <a:pt x="2552" y="59258"/>
                  </a:lnTo>
                  <a:lnTo>
                    <a:pt x="2463" y="59588"/>
                  </a:lnTo>
                  <a:lnTo>
                    <a:pt x="2400" y="59918"/>
                  </a:lnTo>
                  <a:lnTo>
                    <a:pt x="2336" y="60286"/>
                  </a:lnTo>
                  <a:lnTo>
                    <a:pt x="2311" y="60680"/>
                  </a:lnTo>
                  <a:lnTo>
                    <a:pt x="2286" y="61087"/>
                  </a:lnTo>
                  <a:lnTo>
                    <a:pt x="2286" y="61506"/>
                  </a:lnTo>
                  <a:lnTo>
                    <a:pt x="2286" y="62001"/>
                  </a:lnTo>
                  <a:lnTo>
                    <a:pt x="2311" y="62458"/>
                  </a:lnTo>
                  <a:lnTo>
                    <a:pt x="2336" y="62966"/>
                  </a:lnTo>
                  <a:lnTo>
                    <a:pt x="2400" y="63487"/>
                  </a:lnTo>
                  <a:lnTo>
                    <a:pt x="2463" y="64008"/>
                  </a:lnTo>
                  <a:lnTo>
                    <a:pt x="2527" y="64592"/>
                  </a:lnTo>
                  <a:lnTo>
                    <a:pt x="2616" y="65138"/>
                  </a:lnTo>
                  <a:lnTo>
                    <a:pt x="2705" y="65709"/>
                  </a:lnTo>
                  <a:lnTo>
                    <a:pt x="2794" y="66294"/>
                  </a:lnTo>
                  <a:lnTo>
                    <a:pt x="2921" y="66878"/>
                  </a:lnTo>
                  <a:lnTo>
                    <a:pt x="3009" y="67487"/>
                  </a:lnTo>
                  <a:lnTo>
                    <a:pt x="3136" y="68059"/>
                  </a:lnTo>
                  <a:lnTo>
                    <a:pt x="3225" y="68643"/>
                  </a:lnTo>
                  <a:lnTo>
                    <a:pt x="3352" y="69253"/>
                  </a:lnTo>
                  <a:lnTo>
                    <a:pt x="3467" y="69888"/>
                  </a:lnTo>
                  <a:lnTo>
                    <a:pt x="3619" y="70586"/>
                  </a:lnTo>
                  <a:lnTo>
                    <a:pt x="3746" y="71297"/>
                  </a:lnTo>
                  <a:lnTo>
                    <a:pt x="3898" y="72110"/>
                  </a:lnTo>
                  <a:lnTo>
                    <a:pt x="4051" y="73063"/>
                  </a:lnTo>
                  <a:lnTo>
                    <a:pt x="4203" y="73977"/>
                  </a:lnTo>
                  <a:lnTo>
                    <a:pt x="4356" y="74955"/>
                  </a:lnTo>
                  <a:lnTo>
                    <a:pt x="4445" y="75958"/>
                  </a:lnTo>
                  <a:lnTo>
                    <a:pt x="4572" y="76936"/>
                  </a:lnTo>
                  <a:lnTo>
                    <a:pt x="4622" y="77901"/>
                  </a:lnTo>
                  <a:lnTo>
                    <a:pt x="4622" y="78854"/>
                  </a:lnTo>
                  <a:lnTo>
                    <a:pt x="4622" y="79794"/>
                  </a:lnTo>
                  <a:lnTo>
                    <a:pt x="4597" y="80683"/>
                  </a:lnTo>
                  <a:lnTo>
                    <a:pt x="4572" y="81445"/>
                  </a:lnTo>
                  <a:lnTo>
                    <a:pt x="4508" y="82207"/>
                  </a:lnTo>
                  <a:lnTo>
                    <a:pt x="4445" y="82880"/>
                  </a:lnTo>
                  <a:lnTo>
                    <a:pt x="4419" y="83388"/>
                  </a:lnTo>
                  <a:lnTo>
                    <a:pt x="4381" y="83908"/>
                  </a:lnTo>
                  <a:lnTo>
                    <a:pt x="4356" y="84404"/>
                  </a:lnTo>
                  <a:lnTo>
                    <a:pt x="4318" y="84886"/>
                  </a:lnTo>
                  <a:lnTo>
                    <a:pt x="4292" y="85407"/>
                  </a:lnTo>
                  <a:lnTo>
                    <a:pt x="4267" y="85928"/>
                  </a:lnTo>
                  <a:lnTo>
                    <a:pt x="4229" y="86474"/>
                  </a:lnTo>
                  <a:lnTo>
                    <a:pt x="4229" y="87998"/>
                  </a:lnTo>
                  <a:lnTo>
                    <a:pt x="4203" y="88455"/>
                  </a:lnTo>
                  <a:lnTo>
                    <a:pt x="4203" y="88874"/>
                  </a:lnTo>
                  <a:lnTo>
                    <a:pt x="4203" y="89281"/>
                  </a:lnTo>
                  <a:lnTo>
                    <a:pt x="4229" y="89636"/>
                  </a:lnTo>
                  <a:lnTo>
                    <a:pt x="4229" y="90043"/>
                  </a:lnTo>
                  <a:lnTo>
                    <a:pt x="4229" y="90462"/>
                  </a:lnTo>
                  <a:lnTo>
                    <a:pt x="4229" y="91719"/>
                  </a:lnTo>
                  <a:lnTo>
                    <a:pt x="4229" y="92176"/>
                  </a:lnTo>
                  <a:lnTo>
                    <a:pt x="4267" y="92595"/>
                  </a:lnTo>
                  <a:lnTo>
                    <a:pt x="4267" y="93027"/>
                  </a:lnTo>
                  <a:lnTo>
                    <a:pt x="4267" y="93446"/>
                  </a:lnTo>
                  <a:lnTo>
                    <a:pt x="4292" y="93878"/>
                  </a:lnTo>
                  <a:lnTo>
                    <a:pt x="4292" y="94310"/>
                  </a:lnTo>
                  <a:lnTo>
                    <a:pt x="4292" y="94703"/>
                  </a:lnTo>
                  <a:lnTo>
                    <a:pt x="4318" y="95097"/>
                  </a:lnTo>
                  <a:lnTo>
                    <a:pt x="4318" y="95491"/>
                  </a:lnTo>
                  <a:lnTo>
                    <a:pt x="4356" y="95859"/>
                  </a:lnTo>
                  <a:lnTo>
                    <a:pt x="4356" y="96253"/>
                  </a:lnTo>
                  <a:lnTo>
                    <a:pt x="4381" y="96647"/>
                  </a:lnTo>
                  <a:lnTo>
                    <a:pt x="4419" y="97053"/>
                  </a:lnTo>
                  <a:lnTo>
                    <a:pt x="4445" y="97447"/>
                  </a:lnTo>
                  <a:lnTo>
                    <a:pt x="4508" y="97840"/>
                  </a:lnTo>
                  <a:lnTo>
                    <a:pt x="4572" y="98209"/>
                  </a:lnTo>
                  <a:lnTo>
                    <a:pt x="4660" y="98475"/>
                  </a:lnTo>
                  <a:lnTo>
                    <a:pt x="4775" y="98602"/>
                  </a:lnTo>
                  <a:lnTo>
                    <a:pt x="4902" y="98755"/>
                  </a:lnTo>
                  <a:lnTo>
                    <a:pt x="5029" y="98818"/>
                  </a:lnTo>
                  <a:lnTo>
                    <a:pt x="5181" y="98818"/>
                  </a:lnTo>
                  <a:lnTo>
                    <a:pt x="5448" y="98755"/>
                  </a:lnTo>
                  <a:lnTo>
                    <a:pt x="5600" y="98666"/>
                  </a:lnTo>
                  <a:lnTo>
                    <a:pt x="5753" y="98602"/>
                  </a:lnTo>
                  <a:lnTo>
                    <a:pt x="5943" y="98475"/>
                  </a:lnTo>
                  <a:lnTo>
                    <a:pt x="6096" y="98361"/>
                  </a:lnTo>
                  <a:lnTo>
                    <a:pt x="6273" y="98209"/>
                  </a:lnTo>
                  <a:lnTo>
                    <a:pt x="6451" y="98018"/>
                  </a:lnTo>
                  <a:lnTo>
                    <a:pt x="6705" y="97777"/>
                  </a:lnTo>
                  <a:lnTo>
                    <a:pt x="6908" y="97536"/>
                  </a:lnTo>
                  <a:lnTo>
                    <a:pt x="7188" y="97142"/>
                  </a:lnTo>
                  <a:lnTo>
                    <a:pt x="7493" y="96647"/>
                  </a:lnTo>
                  <a:lnTo>
                    <a:pt x="7797" y="96164"/>
                  </a:lnTo>
                  <a:lnTo>
                    <a:pt x="8077" y="95529"/>
                  </a:lnTo>
                  <a:lnTo>
                    <a:pt x="8280" y="94767"/>
                  </a:lnTo>
                  <a:lnTo>
                    <a:pt x="8534" y="94005"/>
                  </a:lnTo>
                  <a:lnTo>
                    <a:pt x="9194" y="89090"/>
                  </a:lnTo>
                  <a:lnTo>
                    <a:pt x="9296" y="87998"/>
                  </a:lnTo>
                  <a:lnTo>
                    <a:pt x="9347" y="86804"/>
                  </a:lnTo>
                  <a:lnTo>
                    <a:pt x="9385" y="85521"/>
                  </a:lnTo>
                  <a:lnTo>
                    <a:pt x="9410" y="84251"/>
                  </a:lnTo>
                  <a:lnTo>
                    <a:pt x="9448" y="82969"/>
                  </a:lnTo>
                  <a:lnTo>
                    <a:pt x="9474" y="81686"/>
                  </a:lnTo>
                  <a:lnTo>
                    <a:pt x="9499" y="80403"/>
                  </a:lnTo>
                  <a:lnTo>
                    <a:pt x="9499" y="79248"/>
                  </a:lnTo>
                  <a:lnTo>
                    <a:pt x="9499" y="78244"/>
                  </a:lnTo>
                  <a:lnTo>
                    <a:pt x="9537" y="77203"/>
                  </a:lnTo>
                  <a:lnTo>
                    <a:pt x="9537" y="76263"/>
                  </a:lnTo>
                  <a:lnTo>
                    <a:pt x="9563" y="75412"/>
                  </a:lnTo>
                  <a:lnTo>
                    <a:pt x="9563" y="72821"/>
                  </a:lnTo>
                  <a:lnTo>
                    <a:pt x="9601" y="71932"/>
                  </a:lnTo>
                  <a:lnTo>
                    <a:pt x="9601" y="64249"/>
                  </a:lnTo>
                  <a:lnTo>
                    <a:pt x="9563" y="63461"/>
                  </a:lnTo>
                  <a:lnTo>
                    <a:pt x="9563" y="62661"/>
                  </a:lnTo>
                  <a:lnTo>
                    <a:pt x="9537" y="61899"/>
                  </a:lnTo>
                  <a:lnTo>
                    <a:pt x="9537" y="61023"/>
                  </a:lnTo>
                  <a:lnTo>
                    <a:pt x="9499" y="60071"/>
                  </a:lnTo>
                  <a:lnTo>
                    <a:pt x="9499" y="59131"/>
                  </a:lnTo>
                  <a:lnTo>
                    <a:pt x="9474" y="58039"/>
                  </a:lnTo>
                  <a:lnTo>
                    <a:pt x="9448" y="56718"/>
                  </a:lnTo>
                  <a:lnTo>
                    <a:pt x="9448" y="52793"/>
                  </a:lnTo>
                  <a:lnTo>
                    <a:pt x="9448" y="51485"/>
                  </a:lnTo>
                  <a:lnTo>
                    <a:pt x="9474" y="50292"/>
                  </a:lnTo>
                  <a:lnTo>
                    <a:pt x="9499" y="49288"/>
                  </a:lnTo>
                  <a:lnTo>
                    <a:pt x="9563" y="48310"/>
                  </a:lnTo>
                  <a:lnTo>
                    <a:pt x="9601" y="47371"/>
                  </a:lnTo>
                  <a:lnTo>
                    <a:pt x="9652" y="46545"/>
                  </a:lnTo>
                  <a:lnTo>
                    <a:pt x="9715" y="45694"/>
                  </a:lnTo>
                  <a:lnTo>
                    <a:pt x="9779" y="44831"/>
                  </a:lnTo>
                  <a:lnTo>
                    <a:pt x="9867" y="43954"/>
                  </a:lnTo>
                  <a:lnTo>
                    <a:pt x="9931" y="43040"/>
                  </a:lnTo>
                  <a:lnTo>
                    <a:pt x="10058" y="42125"/>
                  </a:lnTo>
                  <a:lnTo>
                    <a:pt x="10172" y="41173"/>
                  </a:lnTo>
                  <a:lnTo>
                    <a:pt x="10261" y="40233"/>
                  </a:lnTo>
                  <a:lnTo>
                    <a:pt x="10414" y="39255"/>
                  </a:lnTo>
                  <a:lnTo>
                    <a:pt x="10566" y="38277"/>
                  </a:lnTo>
                  <a:lnTo>
                    <a:pt x="10718" y="37274"/>
                  </a:lnTo>
                  <a:lnTo>
                    <a:pt x="10871" y="36271"/>
                  </a:lnTo>
                  <a:lnTo>
                    <a:pt x="11023" y="35293"/>
                  </a:lnTo>
                  <a:lnTo>
                    <a:pt x="11214" y="34290"/>
                  </a:lnTo>
                  <a:lnTo>
                    <a:pt x="11391" y="33350"/>
                  </a:lnTo>
                  <a:lnTo>
                    <a:pt x="11544" y="32372"/>
                  </a:lnTo>
                  <a:lnTo>
                    <a:pt x="11734" y="31419"/>
                  </a:lnTo>
                  <a:lnTo>
                    <a:pt x="11912" y="30543"/>
                  </a:lnTo>
                  <a:lnTo>
                    <a:pt x="12065" y="29654"/>
                  </a:lnTo>
                  <a:lnTo>
                    <a:pt x="12242" y="28803"/>
                  </a:lnTo>
                  <a:lnTo>
                    <a:pt x="12395" y="28016"/>
                  </a:lnTo>
                  <a:lnTo>
                    <a:pt x="12547" y="27279"/>
                  </a:lnTo>
                  <a:lnTo>
                    <a:pt x="12700" y="26543"/>
                  </a:lnTo>
                  <a:lnTo>
                    <a:pt x="12852" y="25882"/>
                  </a:lnTo>
                  <a:lnTo>
                    <a:pt x="12979" y="25298"/>
                  </a:lnTo>
                  <a:lnTo>
                    <a:pt x="13131" y="24714"/>
                  </a:lnTo>
                  <a:lnTo>
                    <a:pt x="13258" y="24206"/>
                  </a:lnTo>
                  <a:lnTo>
                    <a:pt x="13347" y="23749"/>
                  </a:lnTo>
                  <a:lnTo>
                    <a:pt x="13462" y="23291"/>
                  </a:lnTo>
                  <a:lnTo>
                    <a:pt x="13563" y="22860"/>
                  </a:lnTo>
                  <a:lnTo>
                    <a:pt x="13652" y="22529"/>
                  </a:lnTo>
                  <a:lnTo>
                    <a:pt x="13741" y="22161"/>
                  </a:lnTo>
                  <a:lnTo>
                    <a:pt x="13830" y="21856"/>
                  </a:lnTo>
                  <a:lnTo>
                    <a:pt x="13893" y="21577"/>
                  </a:lnTo>
                  <a:lnTo>
                    <a:pt x="13982" y="21310"/>
                  </a:lnTo>
                  <a:lnTo>
                    <a:pt x="14046" y="21056"/>
                  </a:lnTo>
                  <a:lnTo>
                    <a:pt x="14109" y="20853"/>
                  </a:lnTo>
                  <a:lnTo>
                    <a:pt x="14173" y="20637"/>
                  </a:lnTo>
                  <a:lnTo>
                    <a:pt x="14224" y="20447"/>
                  </a:lnTo>
                  <a:lnTo>
                    <a:pt x="14287" y="20269"/>
                  </a:lnTo>
                  <a:lnTo>
                    <a:pt x="14351" y="20116"/>
                  </a:lnTo>
                  <a:lnTo>
                    <a:pt x="14439" y="19939"/>
                  </a:lnTo>
                  <a:lnTo>
                    <a:pt x="14503" y="19786"/>
                  </a:lnTo>
                  <a:lnTo>
                    <a:pt x="14566" y="19634"/>
                  </a:lnTo>
                  <a:lnTo>
                    <a:pt x="14655" y="19481"/>
                  </a:lnTo>
                  <a:lnTo>
                    <a:pt x="14782" y="19329"/>
                  </a:lnTo>
                  <a:lnTo>
                    <a:pt x="14871" y="19177"/>
                  </a:lnTo>
                  <a:lnTo>
                    <a:pt x="15024" y="19024"/>
                  </a:lnTo>
                  <a:lnTo>
                    <a:pt x="15138" y="18872"/>
                  </a:lnTo>
                  <a:lnTo>
                    <a:pt x="15290" y="18681"/>
                  </a:lnTo>
                  <a:lnTo>
                    <a:pt x="15443" y="18567"/>
                  </a:lnTo>
                  <a:lnTo>
                    <a:pt x="15570" y="18415"/>
                  </a:lnTo>
                  <a:lnTo>
                    <a:pt x="15722" y="18288"/>
                  </a:lnTo>
                  <a:lnTo>
                    <a:pt x="15849" y="18161"/>
                  </a:lnTo>
                  <a:lnTo>
                    <a:pt x="16090" y="17919"/>
                  </a:lnTo>
                  <a:lnTo>
                    <a:pt x="16243" y="17767"/>
                  </a:lnTo>
                  <a:lnTo>
                    <a:pt x="16395" y="17653"/>
                  </a:lnTo>
                  <a:lnTo>
                    <a:pt x="16548" y="17500"/>
                  </a:lnTo>
                  <a:lnTo>
                    <a:pt x="16725" y="17348"/>
                  </a:lnTo>
                  <a:lnTo>
                    <a:pt x="16878" y="17157"/>
                  </a:lnTo>
                  <a:lnTo>
                    <a:pt x="17068" y="16979"/>
                  </a:lnTo>
                  <a:lnTo>
                    <a:pt x="17246" y="16764"/>
                  </a:lnTo>
                  <a:lnTo>
                    <a:pt x="17462" y="16522"/>
                  </a:lnTo>
                  <a:lnTo>
                    <a:pt x="17678" y="16281"/>
                  </a:lnTo>
                  <a:lnTo>
                    <a:pt x="17881" y="16002"/>
                  </a:lnTo>
                  <a:lnTo>
                    <a:pt x="18097" y="15697"/>
                  </a:lnTo>
                  <a:lnTo>
                    <a:pt x="18338" y="15367"/>
                  </a:lnTo>
                  <a:lnTo>
                    <a:pt x="18592" y="14998"/>
                  </a:lnTo>
                  <a:lnTo>
                    <a:pt x="18834" y="14566"/>
                  </a:lnTo>
                  <a:lnTo>
                    <a:pt x="19075" y="14173"/>
                  </a:lnTo>
                  <a:lnTo>
                    <a:pt x="19354" y="13690"/>
                  </a:lnTo>
                  <a:lnTo>
                    <a:pt x="19621" y="13169"/>
                  </a:lnTo>
                  <a:lnTo>
                    <a:pt x="19926" y="12623"/>
                  </a:lnTo>
                  <a:lnTo>
                    <a:pt x="21818" y="8255"/>
                  </a:lnTo>
                  <a:lnTo>
                    <a:pt x="22186" y="7340"/>
                  </a:lnTo>
                  <a:lnTo>
                    <a:pt x="22555" y="6337"/>
                  </a:lnTo>
                  <a:lnTo>
                    <a:pt x="22910" y="5334"/>
                  </a:lnTo>
                  <a:lnTo>
                    <a:pt x="23253" y="4394"/>
                  </a:lnTo>
                  <a:lnTo>
                    <a:pt x="23558" y="3505"/>
                  </a:lnTo>
                  <a:lnTo>
                    <a:pt x="23825" y="2590"/>
                  </a:lnTo>
                  <a:lnTo>
                    <a:pt x="24104" y="1828"/>
                  </a:lnTo>
                  <a:lnTo>
                    <a:pt x="24320" y="115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31" name="object 459">
              <a:extLst>
                <a:ext uri="{FF2B5EF4-FFF2-40B4-BE49-F238E27FC236}">
                  <a16:creationId xmlns:a16="http://schemas.microsoft.com/office/drawing/2014/main" xmlns="" id="{85F03577-83DA-A521-F77D-0B015FF3C587}"/>
                </a:ext>
              </a:extLst>
            </p:cNvPr>
            <p:cNvSpPr/>
            <p:nvPr/>
          </p:nvSpPr>
          <p:spPr>
            <a:xfrm>
              <a:off x="5898642" y="7020217"/>
              <a:ext cx="20320" cy="17145"/>
            </a:xfrm>
            <a:custGeom>
              <a:avLst/>
              <a:gdLst/>
              <a:ahLst/>
              <a:cxnLst/>
              <a:rect l="l" t="t" r="r" b="b"/>
              <a:pathLst>
                <a:path w="20320" h="17145">
                  <a:moveTo>
                    <a:pt x="0" y="0"/>
                  </a:moveTo>
                  <a:lnTo>
                    <a:pt x="88" y="825"/>
                  </a:lnTo>
                  <a:lnTo>
                    <a:pt x="177" y="1765"/>
                  </a:lnTo>
                  <a:lnTo>
                    <a:pt x="304" y="2870"/>
                  </a:lnTo>
                  <a:lnTo>
                    <a:pt x="431" y="3962"/>
                  </a:lnTo>
                  <a:lnTo>
                    <a:pt x="546" y="5092"/>
                  </a:lnTo>
                  <a:lnTo>
                    <a:pt x="673" y="6222"/>
                  </a:lnTo>
                  <a:lnTo>
                    <a:pt x="762" y="7378"/>
                  </a:lnTo>
                  <a:lnTo>
                    <a:pt x="850" y="8381"/>
                  </a:lnTo>
                  <a:lnTo>
                    <a:pt x="914" y="9270"/>
                  </a:lnTo>
                  <a:lnTo>
                    <a:pt x="1003" y="10147"/>
                  </a:lnTo>
                  <a:lnTo>
                    <a:pt x="1066" y="10947"/>
                  </a:lnTo>
                  <a:lnTo>
                    <a:pt x="1092" y="11582"/>
                  </a:lnTo>
                  <a:lnTo>
                    <a:pt x="1155" y="12255"/>
                  </a:lnTo>
                  <a:lnTo>
                    <a:pt x="1193" y="12826"/>
                  </a:lnTo>
                  <a:lnTo>
                    <a:pt x="1219" y="13322"/>
                  </a:lnTo>
                  <a:lnTo>
                    <a:pt x="1244" y="13779"/>
                  </a:lnTo>
                  <a:lnTo>
                    <a:pt x="1282" y="14198"/>
                  </a:lnTo>
                  <a:lnTo>
                    <a:pt x="1308" y="14541"/>
                  </a:lnTo>
                  <a:lnTo>
                    <a:pt x="1346" y="14909"/>
                  </a:lnTo>
                  <a:lnTo>
                    <a:pt x="1371" y="15214"/>
                  </a:lnTo>
                  <a:lnTo>
                    <a:pt x="1397" y="15455"/>
                  </a:lnTo>
                  <a:lnTo>
                    <a:pt x="1435" y="15722"/>
                  </a:lnTo>
                  <a:lnTo>
                    <a:pt x="1460" y="15976"/>
                  </a:lnTo>
                  <a:lnTo>
                    <a:pt x="1981" y="17094"/>
                  </a:lnTo>
                  <a:lnTo>
                    <a:pt x="2133" y="17094"/>
                  </a:lnTo>
                  <a:lnTo>
                    <a:pt x="2311" y="17132"/>
                  </a:lnTo>
                  <a:lnTo>
                    <a:pt x="2501" y="17043"/>
                  </a:lnTo>
                  <a:lnTo>
                    <a:pt x="2717" y="16916"/>
                  </a:lnTo>
                  <a:lnTo>
                    <a:pt x="2921" y="16763"/>
                  </a:lnTo>
                  <a:lnTo>
                    <a:pt x="3175" y="16586"/>
                  </a:lnTo>
                  <a:lnTo>
                    <a:pt x="3441" y="16306"/>
                  </a:lnTo>
                  <a:lnTo>
                    <a:pt x="3721" y="16065"/>
                  </a:lnTo>
                  <a:lnTo>
                    <a:pt x="4025" y="15722"/>
                  </a:lnTo>
                  <a:lnTo>
                    <a:pt x="4356" y="15366"/>
                  </a:lnTo>
                  <a:lnTo>
                    <a:pt x="4699" y="14998"/>
                  </a:lnTo>
                  <a:lnTo>
                    <a:pt x="5092" y="14541"/>
                  </a:lnTo>
                  <a:lnTo>
                    <a:pt x="5486" y="14046"/>
                  </a:lnTo>
                  <a:lnTo>
                    <a:pt x="5918" y="13563"/>
                  </a:lnTo>
                  <a:lnTo>
                    <a:pt x="6375" y="13017"/>
                  </a:lnTo>
                  <a:lnTo>
                    <a:pt x="6858" y="12407"/>
                  </a:lnTo>
                  <a:lnTo>
                    <a:pt x="7340" y="11798"/>
                  </a:lnTo>
                  <a:lnTo>
                    <a:pt x="7835" y="11214"/>
                  </a:lnTo>
                  <a:lnTo>
                    <a:pt x="8318" y="10642"/>
                  </a:lnTo>
                  <a:lnTo>
                    <a:pt x="8813" y="10032"/>
                  </a:lnTo>
                  <a:lnTo>
                    <a:pt x="9232" y="9537"/>
                  </a:lnTo>
                  <a:lnTo>
                    <a:pt x="9626" y="9118"/>
                  </a:lnTo>
                  <a:lnTo>
                    <a:pt x="9994" y="8661"/>
                  </a:lnTo>
                  <a:lnTo>
                    <a:pt x="10363" y="8254"/>
                  </a:lnTo>
                  <a:lnTo>
                    <a:pt x="10668" y="7924"/>
                  </a:lnTo>
                  <a:lnTo>
                    <a:pt x="10998" y="7594"/>
                  </a:lnTo>
                  <a:lnTo>
                    <a:pt x="11341" y="7226"/>
                  </a:lnTo>
                  <a:lnTo>
                    <a:pt x="11671" y="6857"/>
                  </a:lnTo>
                  <a:lnTo>
                    <a:pt x="12014" y="6527"/>
                  </a:lnTo>
                  <a:lnTo>
                    <a:pt x="12369" y="6159"/>
                  </a:lnTo>
                  <a:lnTo>
                    <a:pt x="12738" y="5816"/>
                  </a:lnTo>
                  <a:lnTo>
                    <a:pt x="13131" y="5460"/>
                  </a:lnTo>
                  <a:lnTo>
                    <a:pt x="13538" y="5092"/>
                  </a:lnTo>
                  <a:lnTo>
                    <a:pt x="13957" y="4724"/>
                  </a:lnTo>
                  <a:lnTo>
                    <a:pt x="14389" y="4330"/>
                  </a:lnTo>
                  <a:lnTo>
                    <a:pt x="14846" y="3962"/>
                  </a:lnTo>
                  <a:lnTo>
                    <a:pt x="15367" y="3568"/>
                  </a:lnTo>
                  <a:lnTo>
                    <a:pt x="15849" y="3200"/>
                  </a:lnTo>
                  <a:lnTo>
                    <a:pt x="16395" y="2806"/>
                  </a:lnTo>
                  <a:lnTo>
                    <a:pt x="19138" y="977"/>
                  </a:lnTo>
                  <a:lnTo>
                    <a:pt x="19596" y="698"/>
                  </a:lnTo>
                  <a:lnTo>
                    <a:pt x="19964" y="48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32" name="object 460">
              <a:extLst>
                <a:ext uri="{FF2B5EF4-FFF2-40B4-BE49-F238E27FC236}">
                  <a16:creationId xmlns:a16="http://schemas.microsoft.com/office/drawing/2014/main" xmlns="" id="{BDCCE6BE-5274-BEC8-1713-A85393162962}"/>
                </a:ext>
              </a:extLst>
            </p:cNvPr>
            <p:cNvSpPr/>
            <p:nvPr/>
          </p:nvSpPr>
          <p:spPr>
            <a:xfrm>
              <a:off x="5886480" y="7057981"/>
              <a:ext cx="6350" cy="34290"/>
            </a:xfrm>
            <a:custGeom>
              <a:avLst/>
              <a:gdLst/>
              <a:ahLst/>
              <a:cxnLst/>
              <a:rect l="l" t="t" r="r" b="b"/>
              <a:pathLst>
                <a:path w="6350" h="34290">
                  <a:moveTo>
                    <a:pt x="1219" y="0"/>
                  </a:moveTo>
                  <a:lnTo>
                    <a:pt x="1219" y="546"/>
                  </a:lnTo>
                  <a:lnTo>
                    <a:pt x="1193" y="1155"/>
                  </a:lnTo>
                  <a:lnTo>
                    <a:pt x="1155" y="1854"/>
                  </a:lnTo>
                  <a:lnTo>
                    <a:pt x="1155" y="2565"/>
                  </a:lnTo>
                  <a:lnTo>
                    <a:pt x="1092" y="3200"/>
                  </a:lnTo>
                  <a:lnTo>
                    <a:pt x="1041" y="3809"/>
                  </a:lnTo>
                  <a:lnTo>
                    <a:pt x="977" y="4419"/>
                  </a:lnTo>
                  <a:lnTo>
                    <a:pt x="914" y="4876"/>
                  </a:lnTo>
                  <a:lnTo>
                    <a:pt x="850" y="5245"/>
                  </a:lnTo>
                  <a:lnTo>
                    <a:pt x="762" y="5613"/>
                  </a:lnTo>
                  <a:lnTo>
                    <a:pt x="698" y="5880"/>
                  </a:lnTo>
                  <a:lnTo>
                    <a:pt x="635" y="6070"/>
                  </a:lnTo>
                  <a:lnTo>
                    <a:pt x="546" y="6248"/>
                  </a:lnTo>
                  <a:lnTo>
                    <a:pt x="482" y="6400"/>
                  </a:lnTo>
                  <a:lnTo>
                    <a:pt x="368" y="6578"/>
                  </a:lnTo>
                  <a:lnTo>
                    <a:pt x="279" y="6705"/>
                  </a:lnTo>
                  <a:lnTo>
                    <a:pt x="215" y="6832"/>
                  </a:lnTo>
                  <a:lnTo>
                    <a:pt x="127" y="7010"/>
                  </a:lnTo>
                  <a:lnTo>
                    <a:pt x="63" y="7188"/>
                  </a:lnTo>
                  <a:lnTo>
                    <a:pt x="25" y="7315"/>
                  </a:lnTo>
                  <a:lnTo>
                    <a:pt x="25" y="7467"/>
                  </a:lnTo>
                  <a:lnTo>
                    <a:pt x="0" y="7594"/>
                  </a:lnTo>
                  <a:lnTo>
                    <a:pt x="0" y="7746"/>
                  </a:lnTo>
                  <a:lnTo>
                    <a:pt x="25" y="7924"/>
                  </a:lnTo>
                  <a:lnTo>
                    <a:pt x="63" y="8077"/>
                  </a:lnTo>
                  <a:lnTo>
                    <a:pt x="88" y="8229"/>
                  </a:lnTo>
                  <a:lnTo>
                    <a:pt x="177" y="8356"/>
                  </a:lnTo>
                  <a:lnTo>
                    <a:pt x="330" y="8597"/>
                  </a:lnTo>
                  <a:lnTo>
                    <a:pt x="520" y="8813"/>
                  </a:lnTo>
                  <a:lnTo>
                    <a:pt x="825" y="9055"/>
                  </a:lnTo>
                  <a:lnTo>
                    <a:pt x="1003" y="9207"/>
                  </a:lnTo>
                  <a:lnTo>
                    <a:pt x="1193" y="9296"/>
                  </a:lnTo>
                  <a:lnTo>
                    <a:pt x="1346" y="9385"/>
                  </a:lnTo>
                  <a:lnTo>
                    <a:pt x="1524" y="9512"/>
                  </a:lnTo>
                  <a:lnTo>
                    <a:pt x="1676" y="9575"/>
                  </a:lnTo>
                  <a:lnTo>
                    <a:pt x="1854" y="9690"/>
                  </a:lnTo>
                  <a:lnTo>
                    <a:pt x="2044" y="9817"/>
                  </a:lnTo>
                  <a:lnTo>
                    <a:pt x="2260" y="9994"/>
                  </a:lnTo>
                  <a:lnTo>
                    <a:pt x="2374" y="10185"/>
                  </a:lnTo>
                  <a:lnTo>
                    <a:pt x="2463" y="10337"/>
                  </a:lnTo>
                  <a:lnTo>
                    <a:pt x="2616" y="10604"/>
                  </a:lnTo>
                  <a:lnTo>
                    <a:pt x="2679" y="10794"/>
                  </a:lnTo>
                  <a:lnTo>
                    <a:pt x="2768" y="10972"/>
                  </a:lnTo>
                  <a:lnTo>
                    <a:pt x="2870" y="11188"/>
                  </a:lnTo>
                  <a:lnTo>
                    <a:pt x="2984" y="11455"/>
                  </a:lnTo>
                  <a:lnTo>
                    <a:pt x="3073" y="11709"/>
                  </a:lnTo>
                  <a:lnTo>
                    <a:pt x="3175" y="12014"/>
                  </a:lnTo>
                  <a:lnTo>
                    <a:pt x="3289" y="12344"/>
                  </a:lnTo>
                  <a:lnTo>
                    <a:pt x="3416" y="12674"/>
                  </a:lnTo>
                  <a:lnTo>
                    <a:pt x="3530" y="13080"/>
                  </a:lnTo>
                  <a:lnTo>
                    <a:pt x="3657" y="13474"/>
                  </a:lnTo>
                  <a:lnTo>
                    <a:pt x="3784" y="13868"/>
                  </a:lnTo>
                  <a:lnTo>
                    <a:pt x="3898" y="14300"/>
                  </a:lnTo>
                  <a:lnTo>
                    <a:pt x="4051" y="14757"/>
                  </a:lnTo>
                  <a:lnTo>
                    <a:pt x="4178" y="15239"/>
                  </a:lnTo>
                  <a:lnTo>
                    <a:pt x="4292" y="15671"/>
                  </a:lnTo>
                  <a:lnTo>
                    <a:pt x="4419" y="16128"/>
                  </a:lnTo>
                  <a:lnTo>
                    <a:pt x="4546" y="16548"/>
                  </a:lnTo>
                  <a:lnTo>
                    <a:pt x="4635" y="16941"/>
                  </a:lnTo>
                  <a:lnTo>
                    <a:pt x="4699" y="17284"/>
                  </a:lnTo>
                  <a:lnTo>
                    <a:pt x="4787" y="17614"/>
                  </a:lnTo>
                  <a:lnTo>
                    <a:pt x="4851" y="17957"/>
                  </a:lnTo>
                  <a:lnTo>
                    <a:pt x="4940" y="18313"/>
                  </a:lnTo>
                  <a:lnTo>
                    <a:pt x="5029" y="18656"/>
                  </a:lnTo>
                  <a:lnTo>
                    <a:pt x="5118" y="19075"/>
                  </a:lnTo>
                  <a:lnTo>
                    <a:pt x="5207" y="19596"/>
                  </a:lnTo>
                  <a:lnTo>
                    <a:pt x="5308" y="20116"/>
                  </a:lnTo>
                  <a:lnTo>
                    <a:pt x="5422" y="20751"/>
                  </a:lnTo>
                  <a:lnTo>
                    <a:pt x="5511" y="21462"/>
                  </a:lnTo>
                  <a:lnTo>
                    <a:pt x="5613" y="22186"/>
                  </a:lnTo>
                  <a:lnTo>
                    <a:pt x="5702" y="23037"/>
                  </a:lnTo>
                  <a:lnTo>
                    <a:pt x="6121" y="29654"/>
                  </a:lnTo>
                  <a:lnTo>
                    <a:pt x="6121" y="30848"/>
                  </a:lnTo>
                  <a:lnTo>
                    <a:pt x="6159" y="32067"/>
                  </a:lnTo>
                  <a:lnTo>
                    <a:pt x="6184" y="33096"/>
                  </a:lnTo>
                  <a:lnTo>
                    <a:pt x="6184" y="3401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33" name="object 461">
              <a:extLst>
                <a:ext uri="{FF2B5EF4-FFF2-40B4-BE49-F238E27FC236}">
                  <a16:creationId xmlns:a16="http://schemas.microsoft.com/office/drawing/2014/main" xmlns="" id="{690E800A-F2A9-A94E-13F9-B1B513E303D5}"/>
                </a:ext>
              </a:extLst>
            </p:cNvPr>
            <p:cNvSpPr/>
            <p:nvPr/>
          </p:nvSpPr>
          <p:spPr>
            <a:xfrm>
              <a:off x="5875355" y="7121563"/>
              <a:ext cx="18415" cy="22225"/>
            </a:xfrm>
            <a:custGeom>
              <a:avLst/>
              <a:gdLst/>
              <a:ahLst/>
              <a:cxnLst/>
              <a:rect l="l" t="t" r="r" b="b"/>
              <a:pathLst>
                <a:path w="18414" h="22225">
                  <a:moveTo>
                    <a:pt x="0" y="0"/>
                  </a:moveTo>
                  <a:lnTo>
                    <a:pt x="241" y="609"/>
                  </a:lnTo>
                  <a:lnTo>
                    <a:pt x="520" y="1346"/>
                  </a:lnTo>
                  <a:lnTo>
                    <a:pt x="889" y="2197"/>
                  </a:lnTo>
                  <a:lnTo>
                    <a:pt x="1219" y="3047"/>
                  </a:lnTo>
                  <a:lnTo>
                    <a:pt x="1612" y="3962"/>
                  </a:lnTo>
                  <a:lnTo>
                    <a:pt x="2044" y="4940"/>
                  </a:lnTo>
                  <a:lnTo>
                    <a:pt x="2463" y="5943"/>
                  </a:lnTo>
                  <a:lnTo>
                    <a:pt x="2895" y="6857"/>
                  </a:lnTo>
                  <a:lnTo>
                    <a:pt x="3327" y="7708"/>
                  </a:lnTo>
                  <a:lnTo>
                    <a:pt x="3721" y="8559"/>
                  </a:lnTo>
                  <a:lnTo>
                    <a:pt x="4140" y="9359"/>
                  </a:lnTo>
                  <a:lnTo>
                    <a:pt x="4546" y="10083"/>
                  </a:lnTo>
                  <a:lnTo>
                    <a:pt x="4940" y="10845"/>
                  </a:lnTo>
                  <a:lnTo>
                    <a:pt x="5334" y="11518"/>
                  </a:lnTo>
                  <a:lnTo>
                    <a:pt x="5702" y="12166"/>
                  </a:lnTo>
                  <a:lnTo>
                    <a:pt x="6096" y="12776"/>
                  </a:lnTo>
                  <a:lnTo>
                    <a:pt x="6464" y="13385"/>
                  </a:lnTo>
                  <a:lnTo>
                    <a:pt x="6832" y="13893"/>
                  </a:lnTo>
                  <a:lnTo>
                    <a:pt x="7226" y="14452"/>
                  </a:lnTo>
                  <a:lnTo>
                    <a:pt x="7594" y="14960"/>
                  </a:lnTo>
                  <a:lnTo>
                    <a:pt x="7924" y="15417"/>
                  </a:lnTo>
                  <a:lnTo>
                    <a:pt x="8293" y="15874"/>
                  </a:lnTo>
                  <a:lnTo>
                    <a:pt x="8686" y="16370"/>
                  </a:lnTo>
                  <a:lnTo>
                    <a:pt x="9144" y="16890"/>
                  </a:lnTo>
                  <a:lnTo>
                    <a:pt x="9575" y="17398"/>
                  </a:lnTo>
                  <a:lnTo>
                    <a:pt x="10083" y="17957"/>
                  </a:lnTo>
                  <a:lnTo>
                    <a:pt x="10693" y="18529"/>
                  </a:lnTo>
                  <a:lnTo>
                    <a:pt x="11303" y="19113"/>
                  </a:lnTo>
                  <a:lnTo>
                    <a:pt x="11912" y="19659"/>
                  </a:lnTo>
                  <a:lnTo>
                    <a:pt x="12560" y="20142"/>
                  </a:lnTo>
                  <a:lnTo>
                    <a:pt x="13195" y="20637"/>
                  </a:lnTo>
                  <a:lnTo>
                    <a:pt x="13779" y="21031"/>
                  </a:lnTo>
                  <a:lnTo>
                    <a:pt x="14325" y="21310"/>
                  </a:lnTo>
                  <a:lnTo>
                    <a:pt x="14871" y="21615"/>
                  </a:lnTo>
                  <a:lnTo>
                    <a:pt x="15367" y="21767"/>
                  </a:lnTo>
                  <a:lnTo>
                    <a:pt x="15824" y="21856"/>
                  </a:lnTo>
                  <a:lnTo>
                    <a:pt x="16243" y="21920"/>
                  </a:lnTo>
                  <a:lnTo>
                    <a:pt x="16611" y="21882"/>
                  </a:lnTo>
                  <a:lnTo>
                    <a:pt x="16891" y="21729"/>
                  </a:lnTo>
                  <a:lnTo>
                    <a:pt x="17195" y="21577"/>
                  </a:lnTo>
                  <a:lnTo>
                    <a:pt x="17983" y="19811"/>
                  </a:lnTo>
                  <a:lnTo>
                    <a:pt x="18072" y="19354"/>
                  </a:lnTo>
                  <a:lnTo>
                    <a:pt x="18110" y="18834"/>
                  </a:lnTo>
                  <a:lnTo>
                    <a:pt x="18135" y="18262"/>
                  </a:lnTo>
                  <a:lnTo>
                    <a:pt x="18161" y="17703"/>
                  </a:lnTo>
                  <a:lnTo>
                    <a:pt x="18199" y="17094"/>
                  </a:lnTo>
                  <a:lnTo>
                    <a:pt x="18199" y="16484"/>
                  </a:lnTo>
                  <a:lnTo>
                    <a:pt x="18199" y="15849"/>
                  </a:lnTo>
                  <a:lnTo>
                    <a:pt x="18161" y="15176"/>
                  </a:lnTo>
                  <a:lnTo>
                    <a:pt x="18135" y="14452"/>
                  </a:lnTo>
                  <a:lnTo>
                    <a:pt x="18110" y="13690"/>
                  </a:lnTo>
                  <a:lnTo>
                    <a:pt x="18046" y="12865"/>
                  </a:lnTo>
                  <a:lnTo>
                    <a:pt x="17957" y="11950"/>
                  </a:lnTo>
                  <a:lnTo>
                    <a:pt x="17856" y="11036"/>
                  </a:lnTo>
                  <a:lnTo>
                    <a:pt x="17767" y="10147"/>
                  </a:lnTo>
                  <a:lnTo>
                    <a:pt x="17653" y="9296"/>
                  </a:lnTo>
                  <a:lnTo>
                    <a:pt x="17551" y="8407"/>
                  </a:lnTo>
                  <a:lnTo>
                    <a:pt x="17437" y="7645"/>
                  </a:lnTo>
                  <a:lnTo>
                    <a:pt x="17348" y="701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34" name="object 462">
              <a:extLst>
                <a:ext uri="{FF2B5EF4-FFF2-40B4-BE49-F238E27FC236}">
                  <a16:creationId xmlns:a16="http://schemas.microsoft.com/office/drawing/2014/main" xmlns="" id="{5D88B9CB-3834-0A0C-2866-542BC0A0FC52}"/>
                </a:ext>
              </a:extLst>
            </p:cNvPr>
            <p:cNvSpPr/>
            <p:nvPr/>
          </p:nvSpPr>
          <p:spPr>
            <a:xfrm>
              <a:off x="5854047" y="6767659"/>
              <a:ext cx="29209" cy="51435"/>
            </a:xfrm>
            <a:custGeom>
              <a:avLst/>
              <a:gdLst/>
              <a:ahLst/>
              <a:cxnLst/>
              <a:rect l="l" t="t" r="r" b="b"/>
              <a:pathLst>
                <a:path w="29210" h="51434">
                  <a:moveTo>
                    <a:pt x="24904" y="21488"/>
                  </a:moveTo>
                  <a:lnTo>
                    <a:pt x="24422" y="21551"/>
                  </a:lnTo>
                  <a:lnTo>
                    <a:pt x="23863" y="21615"/>
                  </a:lnTo>
                  <a:lnTo>
                    <a:pt x="23228" y="21640"/>
                  </a:lnTo>
                  <a:lnTo>
                    <a:pt x="22593" y="21666"/>
                  </a:lnTo>
                  <a:lnTo>
                    <a:pt x="19659" y="20878"/>
                  </a:lnTo>
                  <a:lnTo>
                    <a:pt x="19202" y="20599"/>
                  </a:lnTo>
                  <a:lnTo>
                    <a:pt x="18783" y="20269"/>
                  </a:lnTo>
                  <a:lnTo>
                    <a:pt x="18478" y="19900"/>
                  </a:lnTo>
                  <a:lnTo>
                    <a:pt x="18135" y="19532"/>
                  </a:lnTo>
                  <a:lnTo>
                    <a:pt x="16916" y="16700"/>
                  </a:lnTo>
                  <a:lnTo>
                    <a:pt x="16764" y="16217"/>
                  </a:lnTo>
                  <a:lnTo>
                    <a:pt x="16675" y="15697"/>
                  </a:lnTo>
                  <a:lnTo>
                    <a:pt x="16548" y="15176"/>
                  </a:lnTo>
                  <a:lnTo>
                    <a:pt x="16459" y="14719"/>
                  </a:lnTo>
                  <a:lnTo>
                    <a:pt x="16370" y="14325"/>
                  </a:lnTo>
                  <a:lnTo>
                    <a:pt x="16281" y="13957"/>
                  </a:lnTo>
                  <a:lnTo>
                    <a:pt x="16217" y="13652"/>
                  </a:lnTo>
                  <a:lnTo>
                    <a:pt x="16154" y="13411"/>
                  </a:lnTo>
                  <a:lnTo>
                    <a:pt x="15976" y="13347"/>
                  </a:lnTo>
                  <a:lnTo>
                    <a:pt x="15735" y="13284"/>
                  </a:lnTo>
                  <a:lnTo>
                    <a:pt x="15455" y="13233"/>
                  </a:lnTo>
                  <a:lnTo>
                    <a:pt x="15176" y="13169"/>
                  </a:lnTo>
                  <a:lnTo>
                    <a:pt x="14846" y="13131"/>
                  </a:lnTo>
                  <a:lnTo>
                    <a:pt x="14478" y="13131"/>
                  </a:lnTo>
                  <a:lnTo>
                    <a:pt x="14109" y="13131"/>
                  </a:lnTo>
                  <a:lnTo>
                    <a:pt x="13754" y="13131"/>
                  </a:lnTo>
                  <a:lnTo>
                    <a:pt x="13385" y="13169"/>
                  </a:lnTo>
                  <a:lnTo>
                    <a:pt x="13017" y="13195"/>
                  </a:lnTo>
                  <a:lnTo>
                    <a:pt x="12649" y="13233"/>
                  </a:lnTo>
                  <a:lnTo>
                    <a:pt x="12280" y="13284"/>
                  </a:lnTo>
                  <a:lnTo>
                    <a:pt x="11950" y="13322"/>
                  </a:lnTo>
                  <a:lnTo>
                    <a:pt x="11582" y="13347"/>
                  </a:lnTo>
                  <a:lnTo>
                    <a:pt x="11252" y="13385"/>
                  </a:lnTo>
                  <a:lnTo>
                    <a:pt x="10909" y="13411"/>
                  </a:lnTo>
                  <a:lnTo>
                    <a:pt x="10553" y="13411"/>
                  </a:lnTo>
                  <a:lnTo>
                    <a:pt x="10210" y="13411"/>
                  </a:lnTo>
                  <a:lnTo>
                    <a:pt x="9880" y="13385"/>
                  </a:lnTo>
                  <a:lnTo>
                    <a:pt x="9575" y="13347"/>
                  </a:lnTo>
                  <a:lnTo>
                    <a:pt x="9232" y="13258"/>
                  </a:lnTo>
                  <a:lnTo>
                    <a:pt x="8902" y="13195"/>
                  </a:lnTo>
                  <a:lnTo>
                    <a:pt x="8623" y="13081"/>
                  </a:lnTo>
                  <a:lnTo>
                    <a:pt x="8420" y="12954"/>
                  </a:lnTo>
                  <a:lnTo>
                    <a:pt x="8166" y="12827"/>
                  </a:lnTo>
                  <a:lnTo>
                    <a:pt x="7988" y="12712"/>
                  </a:lnTo>
                  <a:lnTo>
                    <a:pt x="7835" y="12585"/>
                  </a:lnTo>
                  <a:lnTo>
                    <a:pt x="7772" y="12280"/>
                  </a:lnTo>
                  <a:lnTo>
                    <a:pt x="7772" y="12103"/>
                  </a:lnTo>
                  <a:lnTo>
                    <a:pt x="7772" y="11912"/>
                  </a:lnTo>
                  <a:lnTo>
                    <a:pt x="8597" y="10033"/>
                  </a:lnTo>
                  <a:lnTo>
                    <a:pt x="8724" y="9842"/>
                  </a:lnTo>
                  <a:lnTo>
                    <a:pt x="8839" y="9664"/>
                  </a:lnTo>
                  <a:lnTo>
                    <a:pt x="8991" y="9474"/>
                  </a:lnTo>
                  <a:lnTo>
                    <a:pt x="9118" y="9296"/>
                  </a:lnTo>
                  <a:lnTo>
                    <a:pt x="9232" y="9080"/>
                  </a:lnTo>
                  <a:lnTo>
                    <a:pt x="9359" y="8902"/>
                  </a:lnTo>
                  <a:lnTo>
                    <a:pt x="9448" y="8686"/>
                  </a:lnTo>
                  <a:lnTo>
                    <a:pt x="9537" y="8470"/>
                  </a:lnTo>
                  <a:lnTo>
                    <a:pt x="9639" y="8255"/>
                  </a:lnTo>
                  <a:lnTo>
                    <a:pt x="9664" y="8077"/>
                  </a:lnTo>
                  <a:lnTo>
                    <a:pt x="9690" y="7899"/>
                  </a:lnTo>
                  <a:lnTo>
                    <a:pt x="9728" y="7747"/>
                  </a:lnTo>
                  <a:lnTo>
                    <a:pt x="9728" y="7594"/>
                  </a:lnTo>
                  <a:lnTo>
                    <a:pt x="9728" y="7467"/>
                  </a:lnTo>
                  <a:lnTo>
                    <a:pt x="9537" y="7315"/>
                  </a:lnTo>
                  <a:lnTo>
                    <a:pt x="9334" y="7099"/>
                  </a:lnTo>
                  <a:lnTo>
                    <a:pt x="9055" y="6858"/>
                  </a:lnTo>
                  <a:lnTo>
                    <a:pt x="8813" y="6616"/>
                  </a:lnTo>
                  <a:lnTo>
                    <a:pt x="8509" y="6311"/>
                  </a:lnTo>
                  <a:lnTo>
                    <a:pt x="8166" y="5943"/>
                  </a:lnTo>
                  <a:lnTo>
                    <a:pt x="7861" y="5613"/>
                  </a:lnTo>
                  <a:lnTo>
                    <a:pt x="7531" y="5245"/>
                  </a:lnTo>
                  <a:lnTo>
                    <a:pt x="7226" y="4876"/>
                  </a:lnTo>
                  <a:lnTo>
                    <a:pt x="6896" y="4508"/>
                  </a:lnTo>
                  <a:lnTo>
                    <a:pt x="6553" y="4140"/>
                  </a:lnTo>
                  <a:lnTo>
                    <a:pt x="6248" y="3784"/>
                  </a:lnTo>
                  <a:lnTo>
                    <a:pt x="5918" y="3416"/>
                  </a:lnTo>
                  <a:lnTo>
                    <a:pt x="5575" y="3073"/>
                  </a:lnTo>
                  <a:lnTo>
                    <a:pt x="5219" y="2743"/>
                  </a:lnTo>
                  <a:lnTo>
                    <a:pt x="4851" y="2374"/>
                  </a:lnTo>
                  <a:lnTo>
                    <a:pt x="4483" y="2070"/>
                  </a:lnTo>
                  <a:lnTo>
                    <a:pt x="4114" y="1765"/>
                  </a:lnTo>
                  <a:lnTo>
                    <a:pt x="3721" y="1460"/>
                  </a:lnTo>
                  <a:lnTo>
                    <a:pt x="3289" y="1155"/>
                  </a:lnTo>
                  <a:lnTo>
                    <a:pt x="2870" y="914"/>
                  </a:lnTo>
                  <a:lnTo>
                    <a:pt x="2413" y="673"/>
                  </a:lnTo>
                  <a:lnTo>
                    <a:pt x="2019" y="457"/>
                  </a:lnTo>
                  <a:lnTo>
                    <a:pt x="1651" y="304"/>
                  </a:lnTo>
                  <a:lnTo>
                    <a:pt x="1257" y="177"/>
                  </a:lnTo>
                  <a:lnTo>
                    <a:pt x="952" y="63"/>
                  </a:lnTo>
                  <a:lnTo>
                    <a:pt x="673" y="0"/>
                  </a:lnTo>
                  <a:lnTo>
                    <a:pt x="546" y="241"/>
                  </a:lnTo>
                  <a:lnTo>
                    <a:pt x="431" y="584"/>
                  </a:lnTo>
                  <a:lnTo>
                    <a:pt x="304" y="939"/>
                  </a:lnTo>
                  <a:lnTo>
                    <a:pt x="190" y="1308"/>
                  </a:lnTo>
                  <a:lnTo>
                    <a:pt x="88" y="1739"/>
                  </a:lnTo>
                  <a:lnTo>
                    <a:pt x="63" y="2222"/>
                  </a:lnTo>
                  <a:lnTo>
                    <a:pt x="0" y="2679"/>
                  </a:lnTo>
                  <a:lnTo>
                    <a:pt x="0" y="3136"/>
                  </a:lnTo>
                  <a:lnTo>
                    <a:pt x="38" y="3594"/>
                  </a:lnTo>
                  <a:lnTo>
                    <a:pt x="63" y="4051"/>
                  </a:lnTo>
                  <a:lnTo>
                    <a:pt x="127" y="4508"/>
                  </a:lnTo>
                  <a:lnTo>
                    <a:pt x="241" y="4940"/>
                  </a:lnTo>
                  <a:lnTo>
                    <a:pt x="342" y="5359"/>
                  </a:lnTo>
                  <a:lnTo>
                    <a:pt x="457" y="5791"/>
                  </a:lnTo>
                  <a:lnTo>
                    <a:pt x="609" y="6223"/>
                  </a:lnTo>
                  <a:lnTo>
                    <a:pt x="762" y="6642"/>
                  </a:lnTo>
                  <a:lnTo>
                    <a:pt x="914" y="7073"/>
                  </a:lnTo>
                  <a:lnTo>
                    <a:pt x="1104" y="7467"/>
                  </a:lnTo>
                  <a:lnTo>
                    <a:pt x="1257" y="7899"/>
                  </a:lnTo>
                  <a:lnTo>
                    <a:pt x="1435" y="8293"/>
                  </a:lnTo>
                  <a:lnTo>
                    <a:pt x="1612" y="8686"/>
                  </a:lnTo>
                  <a:lnTo>
                    <a:pt x="1803" y="9118"/>
                  </a:lnTo>
                  <a:lnTo>
                    <a:pt x="1955" y="9448"/>
                  </a:lnTo>
                  <a:lnTo>
                    <a:pt x="2070" y="9753"/>
                  </a:lnTo>
                  <a:lnTo>
                    <a:pt x="2197" y="10058"/>
                  </a:lnTo>
                  <a:lnTo>
                    <a:pt x="2286" y="10299"/>
                  </a:lnTo>
                  <a:lnTo>
                    <a:pt x="2349" y="10515"/>
                  </a:lnTo>
                  <a:lnTo>
                    <a:pt x="2527" y="11036"/>
                  </a:lnTo>
                  <a:lnTo>
                    <a:pt x="2781" y="11671"/>
                  </a:lnTo>
                  <a:lnTo>
                    <a:pt x="3048" y="12471"/>
                  </a:lnTo>
                  <a:lnTo>
                    <a:pt x="3352" y="13233"/>
                  </a:lnTo>
                  <a:lnTo>
                    <a:pt x="3721" y="14147"/>
                  </a:lnTo>
                  <a:lnTo>
                    <a:pt x="4114" y="15151"/>
                  </a:lnTo>
                  <a:lnTo>
                    <a:pt x="4546" y="16179"/>
                  </a:lnTo>
                  <a:lnTo>
                    <a:pt x="4965" y="17195"/>
                  </a:lnTo>
                  <a:lnTo>
                    <a:pt x="5372" y="18224"/>
                  </a:lnTo>
                  <a:lnTo>
                    <a:pt x="5791" y="19227"/>
                  </a:lnTo>
                  <a:lnTo>
                    <a:pt x="6223" y="20243"/>
                  </a:lnTo>
                  <a:lnTo>
                    <a:pt x="6642" y="21272"/>
                  </a:lnTo>
                  <a:lnTo>
                    <a:pt x="7073" y="22275"/>
                  </a:lnTo>
                  <a:lnTo>
                    <a:pt x="7505" y="23317"/>
                  </a:lnTo>
                  <a:lnTo>
                    <a:pt x="7899" y="24358"/>
                  </a:lnTo>
                  <a:lnTo>
                    <a:pt x="8293" y="25361"/>
                  </a:lnTo>
                  <a:lnTo>
                    <a:pt x="8686" y="26390"/>
                  </a:lnTo>
                  <a:lnTo>
                    <a:pt x="9055" y="27432"/>
                  </a:lnTo>
                  <a:lnTo>
                    <a:pt x="9423" y="28473"/>
                  </a:lnTo>
                  <a:lnTo>
                    <a:pt x="9753" y="29502"/>
                  </a:lnTo>
                  <a:lnTo>
                    <a:pt x="10096" y="30568"/>
                  </a:lnTo>
                  <a:lnTo>
                    <a:pt x="10401" y="31635"/>
                  </a:lnTo>
                  <a:lnTo>
                    <a:pt x="10668" y="32550"/>
                  </a:lnTo>
                  <a:lnTo>
                    <a:pt x="10858" y="33375"/>
                  </a:lnTo>
                  <a:lnTo>
                    <a:pt x="11061" y="34163"/>
                  </a:lnTo>
                  <a:lnTo>
                    <a:pt x="11188" y="34836"/>
                  </a:lnTo>
                  <a:lnTo>
                    <a:pt x="11315" y="35356"/>
                  </a:lnTo>
                  <a:lnTo>
                    <a:pt x="11404" y="35902"/>
                  </a:lnTo>
                  <a:lnTo>
                    <a:pt x="11557" y="36512"/>
                  </a:lnTo>
                  <a:lnTo>
                    <a:pt x="11772" y="37185"/>
                  </a:lnTo>
                  <a:lnTo>
                    <a:pt x="11950" y="37884"/>
                  </a:lnTo>
                  <a:lnTo>
                    <a:pt x="16395" y="41757"/>
                  </a:lnTo>
                  <a:lnTo>
                    <a:pt x="17132" y="41884"/>
                  </a:lnTo>
                  <a:lnTo>
                    <a:pt x="17767" y="41910"/>
                  </a:lnTo>
                  <a:lnTo>
                    <a:pt x="18351" y="41910"/>
                  </a:lnTo>
                  <a:lnTo>
                    <a:pt x="18783" y="41884"/>
                  </a:lnTo>
                  <a:lnTo>
                    <a:pt x="19265" y="41910"/>
                  </a:lnTo>
                  <a:lnTo>
                    <a:pt x="19812" y="41973"/>
                  </a:lnTo>
                  <a:lnTo>
                    <a:pt x="20332" y="42062"/>
                  </a:lnTo>
                  <a:lnTo>
                    <a:pt x="20789" y="42240"/>
                  </a:lnTo>
                  <a:lnTo>
                    <a:pt x="21158" y="42545"/>
                  </a:lnTo>
                  <a:lnTo>
                    <a:pt x="21551" y="42824"/>
                  </a:lnTo>
                  <a:lnTo>
                    <a:pt x="21767" y="43218"/>
                  </a:lnTo>
                  <a:lnTo>
                    <a:pt x="21793" y="43738"/>
                  </a:lnTo>
                  <a:lnTo>
                    <a:pt x="21856" y="44221"/>
                  </a:lnTo>
                  <a:lnTo>
                    <a:pt x="20815" y="46786"/>
                  </a:lnTo>
                  <a:lnTo>
                    <a:pt x="20662" y="47117"/>
                  </a:lnTo>
                  <a:lnTo>
                    <a:pt x="20548" y="47459"/>
                  </a:lnTo>
                  <a:lnTo>
                    <a:pt x="20421" y="47828"/>
                  </a:lnTo>
                  <a:lnTo>
                    <a:pt x="20421" y="48183"/>
                  </a:lnTo>
                  <a:lnTo>
                    <a:pt x="20485" y="48590"/>
                  </a:lnTo>
                  <a:lnTo>
                    <a:pt x="20574" y="48983"/>
                  </a:lnTo>
                  <a:lnTo>
                    <a:pt x="20764" y="49314"/>
                  </a:lnTo>
                  <a:lnTo>
                    <a:pt x="21069" y="49657"/>
                  </a:lnTo>
                  <a:lnTo>
                    <a:pt x="21336" y="49961"/>
                  </a:lnTo>
                  <a:lnTo>
                    <a:pt x="21640" y="50228"/>
                  </a:lnTo>
                  <a:lnTo>
                    <a:pt x="22009" y="50444"/>
                  </a:lnTo>
                  <a:lnTo>
                    <a:pt x="22339" y="50622"/>
                  </a:lnTo>
                  <a:lnTo>
                    <a:pt x="22644" y="50812"/>
                  </a:lnTo>
                  <a:lnTo>
                    <a:pt x="22898" y="50927"/>
                  </a:lnTo>
                  <a:lnTo>
                    <a:pt x="23202" y="50774"/>
                  </a:lnTo>
                  <a:lnTo>
                    <a:pt x="23380" y="50660"/>
                  </a:lnTo>
                  <a:lnTo>
                    <a:pt x="23558" y="50533"/>
                  </a:lnTo>
                  <a:lnTo>
                    <a:pt x="23812" y="50419"/>
                  </a:lnTo>
                  <a:lnTo>
                    <a:pt x="24079" y="50292"/>
                  </a:lnTo>
                  <a:lnTo>
                    <a:pt x="24358" y="50139"/>
                  </a:lnTo>
                  <a:lnTo>
                    <a:pt x="24625" y="50012"/>
                  </a:lnTo>
                  <a:lnTo>
                    <a:pt x="24930" y="49898"/>
                  </a:lnTo>
                  <a:lnTo>
                    <a:pt x="25209" y="49745"/>
                  </a:lnTo>
                  <a:lnTo>
                    <a:pt x="25488" y="49593"/>
                  </a:lnTo>
                  <a:lnTo>
                    <a:pt x="25755" y="49466"/>
                  </a:lnTo>
                  <a:lnTo>
                    <a:pt x="26035" y="49314"/>
                  </a:lnTo>
                  <a:lnTo>
                    <a:pt x="26339" y="49161"/>
                  </a:lnTo>
                  <a:lnTo>
                    <a:pt x="26581" y="48983"/>
                  </a:lnTo>
                  <a:lnTo>
                    <a:pt x="26860" y="48793"/>
                  </a:lnTo>
                  <a:lnTo>
                    <a:pt x="27127" y="48615"/>
                  </a:lnTo>
                  <a:lnTo>
                    <a:pt x="27368" y="48399"/>
                  </a:lnTo>
                  <a:lnTo>
                    <a:pt x="27647" y="48183"/>
                  </a:lnTo>
                  <a:lnTo>
                    <a:pt x="27889" y="47980"/>
                  </a:lnTo>
                  <a:lnTo>
                    <a:pt x="28105" y="47701"/>
                  </a:lnTo>
                  <a:lnTo>
                    <a:pt x="28346" y="47459"/>
                  </a:lnTo>
                  <a:lnTo>
                    <a:pt x="28536" y="47218"/>
                  </a:lnTo>
                  <a:lnTo>
                    <a:pt x="28689" y="46964"/>
                  </a:lnTo>
                  <a:lnTo>
                    <a:pt x="28841" y="46723"/>
                  </a:lnTo>
                  <a:lnTo>
                    <a:pt x="28956" y="46507"/>
                  </a:lnTo>
                  <a:lnTo>
                    <a:pt x="29044" y="46355"/>
                  </a:lnTo>
                  <a:lnTo>
                    <a:pt x="28778" y="46304"/>
                  </a:lnTo>
                  <a:lnTo>
                    <a:pt x="28435" y="46240"/>
                  </a:lnTo>
                  <a:lnTo>
                    <a:pt x="28079" y="46113"/>
                  </a:lnTo>
                  <a:lnTo>
                    <a:pt x="27711" y="45999"/>
                  </a:lnTo>
                  <a:lnTo>
                    <a:pt x="27343" y="45783"/>
                  </a:lnTo>
                  <a:lnTo>
                    <a:pt x="27038" y="45504"/>
                  </a:lnTo>
                  <a:lnTo>
                    <a:pt x="26708" y="45237"/>
                  </a:lnTo>
                  <a:lnTo>
                    <a:pt x="26428" y="44894"/>
                  </a:lnTo>
                  <a:lnTo>
                    <a:pt x="26212" y="44526"/>
                  </a:lnTo>
                  <a:lnTo>
                    <a:pt x="25971" y="44170"/>
                  </a:lnTo>
                  <a:lnTo>
                    <a:pt x="25793" y="43764"/>
                  </a:lnTo>
                  <a:lnTo>
                    <a:pt x="25641" y="43370"/>
                  </a:lnTo>
                  <a:lnTo>
                    <a:pt x="25488" y="42951"/>
                  </a:lnTo>
                  <a:lnTo>
                    <a:pt x="25336" y="42519"/>
                  </a:lnTo>
                  <a:lnTo>
                    <a:pt x="25184" y="42087"/>
                  </a:lnTo>
                  <a:lnTo>
                    <a:pt x="25031" y="41668"/>
                  </a:lnTo>
                  <a:lnTo>
                    <a:pt x="24879" y="41275"/>
                  </a:lnTo>
                  <a:lnTo>
                    <a:pt x="24688" y="40868"/>
                  </a:lnTo>
                  <a:lnTo>
                    <a:pt x="24536" y="40474"/>
                  </a:lnTo>
                  <a:lnTo>
                    <a:pt x="24320" y="40106"/>
                  </a:lnTo>
                  <a:lnTo>
                    <a:pt x="24053" y="39776"/>
                  </a:lnTo>
                  <a:lnTo>
                    <a:pt x="23812" y="39446"/>
                  </a:lnTo>
                  <a:lnTo>
                    <a:pt x="22466" y="38620"/>
                  </a:lnTo>
                  <a:lnTo>
                    <a:pt x="22225" y="38646"/>
                  </a:lnTo>
                  <a:lnTo>
                    <a:pt x="22072" y="38646"/>
                  </a:lnTo>
                  <a:lnTo>
                    <a:pt x="21920" y="38684"/>
                  </a:lnTo>
                  <a:lnTo>
                    <a:pt x="21729" y="38735"/>
                  </a:lnTo>
                  <a:lnTo>
                    <a:pt x="21526" y="38836"/>
                  </a:lnTo>
                  <a:lnTo>
                    <a:pt x="21310" y="38887"/>
                  </a:lnTo>
                  <a:lnTo>
                    <a:pt x="21120" y="39014"/>
                  </a:lnTo>
                  <a:lnTo>
                    <a:pt x="20916" y="39103"/>
                  </a:lnTo>
                  <a:lnTo>
                    <a:pt x="20726" y="39230"/>
                  </a:lnTo>
                  <a:lnTo>
                    <a:pt x="20510" y="39319"/>
                  </a:lnTo>
                  <a:lnTo>
                    <a:pt x="20307" y="39446"/>
                  </a:lnTo>
                  <a:lnTo>
                    <a:pt x="20116" y="39535"/>
                  </a:lnTo>
                  <a:lnTo>
                    <a:pt x="18567" y="40017"/>
                  </a:lnTo>
                  <a:lnTo>
                    <a:pt x="18288" y="39992"/>
                  </a:lnTo>
                  <a:lnTo>
                    <a:pt x="18046" y="39992"/>
                  </a:lnTo>
                  <a:lnTo>
                    <a:pt x="17830" y="39954"/>
                  </a:lnTo>
                  <a:lnTo>
                    <a:pt x="17614" y="39865"/>
                  </a:lnTo>
                  <a:lnTo>
                    <a:pt x="17411" y="39801"/>
                  </a:lnTo>
                  <a:lnTo>
                    <a:pt x="17221" y="39712"/>
                  </a:lnTo>
                  <a:lnTo>
                    <a:pt x="17068" y="39649"/>
                  </a:lnTo>
                  <a:lnTo>
                    <a:pt x="16802" y="39141"/>
                  </a:lnTo>
                  <a:lnTo>
                    <a:pt x="15671" y="35382"/>
                  </a:lnTo>
                  <a:lnTo>
                    <a:pt x="15582" y="34531"/>
                  </a:lnTo>
                  <a:lnTo>
                    <a:pt x="15608" y="33680"/>
                  </a:lnTo>
                  <a:lnTo>
                    <a:pt x="15760" y="32918"/>
                  </a:lnTo>
                  <a:lnTo>
                    <a:pt x="15913" y="32131"/>
                  </a:lnTo>
                  <a:lnTo>
                    <a:pt x="18986" y="27190"/>
                  </a:lnTo>
                  <a:lnTo>
                    <a:pt x="19596" y="26517"/>
                  </a:lnTo>
                  <a:lnTo>
                    <a:pt x="20243" y="25882"/>
                  </a:lnTo>
                  <a:lnTo>
                    <a:pt x="20942" y="25209"/>
                  </a:lnTo>
                  <a:lnTo>
                    <a:pt x="21640" y="24536"/>
                  </a:lnTo>
                  <a:lnTo>
                    <a:pt x="22339" y="23901"/>
                  </a:lnTo>
                  <a:lnTo>
                    <a:pt x="22987" y="23291"/>
                  </a:lnTo>
                  <a:lnTo>
                    <a:pt x="23533" y="22796"/>
                  </a:lnTo>
                  <a:lnTo>
                    <a:pt x="24079" y="22275"/>
                  </a:lnTo>
                  <a:lnTo>
                    <a:pt x="24536" y="21856"/>
                  </a:lnTo>
                  <a:lnTo>
                    <a:pt x="24904" y="2148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35" name="object 463">
              <a:extLst>
                <a:ext uri="{FF2B5EF4-FFF2-40B4-BE49-F238E27FC236}">
                  <a16:creationId xmlns:a16="http://schemas.microsoft.com/office/drawing/2014/main" xmlns="" id="{959AA105-0BC9-E574-505F-BBDB1F49DE38}"/>
                </a:ext>
              </a:extLst>
            </p:cNvPr>
            <p:cNvSpPr/>
            <p:nvPr/>
          </p:nvSpPr>
          <p:spPr>
            <a:xfrm>
              <a:off x="5922136" y="7018510"/>
              <a:ext cx="35560" cy="61594"/>
            </a:xfrm>
            <a:custGeom>
              <a:avLst/>
              <a:gdLst/>
              <a:ahLst/>
              <a:cxnLst/>
              <a:rect l="l" t="t" r="r" b="b"/>
              <a:pathLst>
                <a:path w="35560" h="61595">
                  <a:moveTo>
                    <a:pt x="35331" y="0"/>
                  </a:moveTo>
                  <a:lnTo>
                    <a:pt x="35178" y="457"/>
                  </a:lnTo>
                  <a:lnTo>
                    <a:pt x="34963" y="977"/>
                  </a:lnTo>
                  <a:lnTo>
                    <a:pt x="34721" y="1587"/>
                  </a:lnTo>
                  <a:lnTo>
                    <a:pt x="34480" y="2222"/>
                  </a:lnTo>
                  <a:lnTo>
                    <a:pt x="34201" y="2870"/>
                  </a:lnTo>
                  <a:lnTo>
                    <a:pt x="33870" y="3568"/>
                  </a:lnTo>
                  <a:lnTo>
                    <a:pt x="33502" y="4267"/>
                  </a:lnTo>
                  <a:lnTo>
                    <a:pt x="33172" y="4940"/>
                  </a:lnTo>
                  <a:lnTo>
                    <a:pt x="32829" y="5511"/>
                  </a:lnTo>
                  <a:lnTo>
                    <a:pt x="32461" y="6121"/>
                  </a:lnTo>
                  <a:lnTo>
                    <a:pt x="32130" y="6680"/>
                  </a:lnTo>
                  <a:lnTo>
                    <a:pt x="31762" y="7162"/>
                  </a:lnTo>
                  <a:lnTo>
                    <a:pt x="31394" y="7683"/>
                  </a:lnTo>
                  <a:lnTo>
                    <a:pt x="31064" y="8166"/>
                  </a:lnTo>
                  <a:lnTo>
                    <a:pt x="30733" y="8597"/>
                  </a:lnTo>
                  <a:lnTo>
                    <a:pt x="30391" y="9017"/>
                  </a:lnTo>
                  <a:lnTo>
                    <a:pt x="30060" y="9448"/>
                  </a:lnTo>
                  <a:lnTo>
                    <a:pt x="29717" y="9817"/>
                  </a:lnTo>
                  <a:lnTo>
                    <a:pt x="29413" y="10210"/>
                  </a:lnTo>
                  <a:lnTo>
                    <a:pt x="29108" y="10579"/>
                  </a:lnTo>
                  <a:lnTo>
                    <a:pt x="28803" y="10947"/>
                  </a:lnTo>
                  <a:lnTo>
                    <a:pt x="28536" y="11277"/>
                  </a:lnTo>
                  <a:lnTo>
                    <a:pt x="28232" y="11671"/>
                  </a:lnTo>
                  <a:lnTo>
                    <a:pt x="27927" y="12065"/>
                  </a:lnTo>
                  <a:lnTo>
                    <a:pt x="27622" y="12496"/>
                  </a:lnTo>
                  <a:lnTo>
                    <a:pt x="27279" y="12979"/>
                  </a:lnTo>
                  <a:lnTo>
                    <a:pt x="26949" y="13538"/>
                  </a:lnTo>
                  <a:lnTo>
                    <a:pt x="26619" y="14084"/>
                  </a:lnTo>
                  <a:lnTo>
                    <a:pt x="26276" y="14630"/>
                  </a:lnTo>
                  <a:lnTo>
                    <a:pt x="25971" y="15240"/>
                  </a:lnTo>
                  <a:lnTo>
                    <a:pt x="25666" y="15849"/>
                  </a:lnTo>
                  <a:lnTo>
                    <a:pt x="25361" y="16433"/>
                  </a:lnTo>
                  <a:lnTo>
                    <a:pt x="25095" y="17043"/>
                  </a:lnTo>
                  <a:lnTo>
                    <a:pt x="24815" y="17614"/>
                  </a:lnTo>
                  <a:lnTo>
                    <a:pt x="24536" y="18224"/>
                  </a:lnTo>
                  <a:lnTo>
                    <a:pt x="24231" y="18834"/>
                  </a:lnTo>
                  <a:lnTo>
                    <a:pt x="23926" y="19481"/>
                  </a:lnTo>
                  <a:lnTo>
                    <a:pt x="23621" y="20091"/>
                  </a:lnTo>
                  <a:lnTo>
                    <a:pt x="23317" y="20701"/>
                  </a:lnTo>
                  <a:lnTo>
                    <a:pt x="23012" y="21310"/>
                  </a:lnTo>
                  <a:lnTo>
                    <a:pt x="22745" y="21856"/>
                  </a:lnTo>
                  <a:lnTo>
                    <a:pt x="22504" y="22339"/>
                  </a:lnTo>
                  <a:lnTo>
                    <a:pt x="22250" y="22860"/>
                  </a:lnTo>
                  <a:lnTo>
                    <a:pt x="22072" y="23253"/>
                  </a:lnTo>
                  <a:lnTo>
                    <a:pt x="21920" y="23558"/>
                  </a:lnTo>
                  <a:lnTo>
                    <a:pt x="21793" y="23901"/>
                  </a:lnTo>
                  <a:lnTo>
                    <a:pt x="21678" y="24206"/>
                  </a:lnTo>
                  <a:lnTo>
                    <a:pt x="21551" y="24472"/>
                  </a:lnTo>
                  <a:lnTo>
                    <a:pt x="21437" y="24777"/>
                  </a:lnTo>
                  <a:lnTo>
                    <a:pt x="21335" y="25082"/>
                  </a:lnTo>
                  <a:lnTo>
                    <a:pt x="21247" y="25450"/>
                  </a:lnTo>
                  <a:lnTo>
                    <a:pt x="21132" y="25780"/>
                  </a:lnTo>
                  <a:lnTo>
                    <a:pt x="21069" y="26149"/>
                  </a:lnTo>
                  <a:lnTo>
                    <a:pt x="21005" y="26492"/>
                  </a:lnTo>
                  <a:lnTo>
                    <a:pt x="20942" y="26847"/>
                  </a:lnTo>
                  <a:lnTo>
                    <a:pt x="20916" y="27190"/>
                  </a:lnTo>
                  <a:lnTo>
                    <a:pt x="20916" y="27559"/>
                  </a:lnTo>
                  <a:lnTo>
                    <a:pt x="20916" y="27914"/>
                  </a:lnTo>
                  <a:lnTo>
                    <a:pt x="20916" y="28282"/>
                  </a:lnTo>
                  <a:lnTo>
                    <a:pt x="20942" y="28676"/>
                  </a:lnTo>
                  <a:lnTo>
                    <a:pt x="20942" y="29083"/>
                  </a:lnTo>
                  <a:lnTo>
                    <a:pt x="20980" y="29502"/>
                  </a:lnTo>
                  <a:lnTo>
                    <a:pt x="21005" y="29933"/>
                  </a:lnTo>
                  <a:lnTo>
                    <a:pt x="21005" y="31216"/>
                  </a:lnTo>
                  <a:lnTo>
                    <a:pt x="21005" y="31635"/>
                  </a:lnTo>
                  <a:lnTo>
                    <a:pt x="19202" y="35293"/>
                  </a:lnTo>
                  <a:lnTo>
                    <a:pt x="18961" y="35509"/>
                  </a:lnTo>
                  <a:lnTo>
                    <a:pt x="18694" y="35725"/>
                  </a:lnTo>
                  <a:lnTo>
                    <a:pt x="18414" y="35902"/>
                  </a:lnTo>
                  <a:lnTo>
                    <a:pt x="18135" y="36118"/>
                  </a:lnTo>
                  <a:lnTo>
                    <a:pt x="17830" y="36296"/>
                  </a:lnTo>
                  <a:lnTo>
                    <a:pt x="17525" y="36512"/>
                  </a:lnTo>
                  <a:lnTo>
                    <a:pt x="17195" y="36703"/>
                  </a:lnTo>
                  <a:lnTo>
                    <a:pt x="16865" y="36906"/>
                  </a:lnTo>
                  <a:lnTo>
                    <a:pt x="16522" y="37122"/>
                  </a:lnTo>
                  <a:lnTo>
                    <a:pt x="16128" y="37338"/>
                  </a:lnTo>
                  <a:lnTo>
                    <a:pt x="15735" y="37579"/>
                  </a:lnTo>
                  <a:lnTo>
                    <a:pt x="15341" y="37820"/>
                  </a:lnTo>
                  <a:lnTo>
                    <a:pt x="14909" y="38100"/>
                  </a:lnTo>
                  <a:lnTo>
                    <a:pt x="14452" y="38404"/>
                  </a:lnTo>
                  <a:lnTo>
                    <a:pt x="13995" y="38709"/>
                  </a:lnTo>
                  <a:lnTo>
                    <a:pt x="13563" y="39014"/>
                  </a:lnTo>
                  <a:lnTo>
                    <a:pt x="13144" y="39344"/>
                  </a:lnTo>
                  <a:lnTo>
                    <a:pt x="12687" y="39687"/>
                  </a:lnTo>
                  <a:lnTo>
                    <a:pt x="12318" y="39954"/>
                  </a:lnTo>
                  <a:lnTo>
                    <a:pt x="12014" y="40233"/>
                  </a:lnTo>
                  <a:lnTo>
                    <a:pt x="11709" y="40513"/>
                  </a:lnTo>
                  <a:lnTo>
                    <a:pt x="11429" y="40779"/>
                  </a:lnTo>
                  <a:lnTo>
                    <a:pt x="11188" y="41021"/>
                  </a:lnTo>
                  <a:lnTo>
                    <a:pt x="10921" y="41275"/>
                  </a:lnTo>
                  <a:lnTo>
                    <a:pt x="9728" y="42646"/>
                  </a:lnTo>
                  <a:lnTo>
                    <a:pt x="9486" y="42951"/>
                  </a:lnTo>
                  <a:lnTo>
                    <a:pt x="9207" y="43307"/>
                  </a:lnTo>
                  <a:lnTo>
                    <a:pt x="8966" y="43713"/>
                  </a:lnTo>
                  <a:lnTo>
                    <a:pt x="8686" y="44107"/>
                  </a:lnTo>
                  <a:lnTo>
                    <a:pt x="8381" y="44589"/>
                  </a:lnTo>
                  <a:lnTo>
                    <a:pt x="8051" y="45173"/>
                  </a:lnTo>
                  <a:lnTo>
                    <a:pt x="7746" y="45720"/>
                  </a:lnTo>
                  <a:lnTo>
                    <a:pt x="7353" y="46393"/>
                  </a:lnTo>
                  <a:lnTo>
                    <a:pt x="6959" y="47180"/>
                  </a:lnTo>
                  <a:lnTo>
                    <a:pt x="6527" y="47980"/>
                  </a:lnTo>
                  <a:lnTo>
                    <a:pt x="6070" y="48895"/>
                  </a:lnTo>
                  <a:lnTo>
                    <a:pt x="5524" y="49961"/>
                  </a:lnTo>
                  <a:lnTo>
                    <a:pt x="5003" y="51053"/>
                  </a:lnTo>
                  <a:lnTo>
                    <a:pt x="4394" y="52273"/>
                  </a:lnTo>
                  <a:lnTo>
                    <a:pt x="3695" y="53708"/>
                  </a:lnTo>
                  <a:lnTo>
                    <a:pt x="3022" y="55143"/>
                  </a:lnTo>
                  <a:lnTo>
                    <a:pt x="2349" y="56540"/>
                  </a:lnTo>
                  <a:lnTo>
                    <a:pt x="1714" y="57912"/>
                  </a:lnTo>
                  <a:lnTo>
                    <a:pt x="1041" y="59283"/>
                  </a:lnTo>
                  <a:lnTo>
                    <a:pt x="495" y="60477"/>
                  </a:lnTo>
                  <a:lnTo>
                    <a:pt x="0" y="6150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36" name="object 464">
              <a:extLst>
                <a:ext uri="{FF2B5EF4-FFF2-40B4-BE49-F238E27FC236}">
                  <a16:creationId xmlns:a16="http://schemas.microsoft.com/office/drawing/2014/main" xmlns="" id="{A224BA17-5565-E985-4E64-1112373BA887}"/>
                </a:ext>
              </a:extLst>
            </p:cNvPr>
            <p:cNvSpPr/>
            <p:nvPr/>
          </p:nvSpPr>
          <p:spPr>
            <a:xfrm>
              <a:off x="5934481" y="7022442"/>
              <a:ext cx="15875" cy="31750"/>
            </a:xfrm>
            <a:custGeom>
              <a:avLst/>
              <a:gdLst/>
              <a:ahLst/>
              <a:cxnLst/>
              <a:rect l="l" t="t" r="r" b="b"/>
              <a:pathLst>
                <a:path w="15875" h="31750">
                  <a:moveTo>
                    <a:pt x="15824" y="0"/>
                  </a:moveTo>
                  <a:lnTo>
                    <a:pt x="15646" y="368"/>
                  </a:lnTo>
                  <a:lnTo>
                    <a:pt x="15430" y="762"/>
                  </a:lnTo>
                  <a:lnTo>
                    <a:pt x="15189" y="1219"/>
                  </a:lnTo>
                  <a:lnTo>
                    <a:pt x="14935" y="1651"/>
                  </a:lnTo>
                  <a:lnTo>
                    <a:pt x="14693" y="2070"/>
                  </a:lnTo>
                  <a:lnTo>
                    <a:pt x="14452" y="2463"/>
                  </a:lnTo>
                  <a:lnTo>
                    <a:pt x="14211" y="2870"/>
                  </a:lnTo>
                  <a:lnTo>
                    <a:pt x="13995" y="3200"/>
                  </a:lnTo>
                  <a:lnTo>
                    <a:pt x="13817" y="3479"/>
                  </a:lnTo>
                  <a:lnTo>
                    <a:pt x="13627" y="3721"/>
                  </a:lnTo>
                  <a:lnTo>
                    <a:pt x="13474" y="3962"/>
                  </a:lnTo>
                  <a:lnTo>
                    <a:pt x="13360" y="4140"/>
                  </a:lnTo>
                  <a:lnTo>
                    <a:pt x="13207" y="4292"/>
                  </a:lnTo>
                  <a:lnTo>
                    <a:pt x="13106" y="4445"/>
                  </a:lnTo>
                  <a:lnTo>
                    <a:pt x="12992" y="4597"/>
                  </a:lnTo>
                  <a:lnTo>
                    <a:pt x="12903" y="4724"/>
                  </a:lnTo>
                  <a:lnTo>
                    <a:pt x="12801" y="4851"/>
                  </a:lnTo>
                  <a:lnTo>
                    <a:pt x="12623" y="5118"/>
                  </a:lnTo>
                  <a:lnTo>
                    <a:pt x="12496" y="5270"/>
                  </a:lnTo>
                  <a:lnTo>
                    <a:pt x="12344" y="5486"/>
                  </a:lnTo>
                  <a:lnTo>
                    <a:pt x="12191" y="5702"/>
                  </a:lnTo>
                  <a:lnTo>
                    <a:pt x="12014" y="5918"/>
                  </a:lnTo>
                  <a:lnTo>
                    <a:pt x="11836" y="6184"/>
                  </a:lnTo>
                  <a:lnTo>
                    <a:pt x="11645" y="6426"/>
                  </a:lnTo>
                  <a:lnTo>
                    <a:pt x="11429" y="6705"/>
                  </a:lnTo>
                  <a:lnTo>
                    <a:pt x="11226" y="6985"/>
                  </a:lnTo>
                  <a:lnTo>
                    <a:pt x="11010" y="7251"/>
                  </a:lnTo>
                  <a:lnTo>
                    <a:pt x="10794" y="7556"/>
                  </a:lnTo>
                  <a:lnTo>
                    <a:pt x="10553" y="7835"/>
                  </a:lnTo>
                  <a:lnTo>
                    <a:pt x="10312" y="8140"/>
                  </a:lnTo>
                  <a:lnTo>
                    <a:pt x="10032" y="8445"/>
                  </a:lnTo>
                  <a:lnTo>
                    <a:pt x="9753" y="8750"/>
                  </a:lnTo>
                  <a:lnTo>
                    <a:pt x="9486" y="9017"/>
                  </a:lnTo>
                  <a:lnTo>
                    <a:pt x="9207" y="9359"/>
                  </a:lnTo>
                  <a:lnTo>
                    <a:pt x="8902" y="9664"/>
                  </a:lnTo>
                  <a:lnTo>
                    <a:pt x="8635" y="9969"/>
                  </a:lnTo>
                  <a:lnTo>
                    <a:pt x="8331" y="10274"/>
                  </a:lnTo>
                  <a:lnTo>
                    <a:pt x="8051" y="10579"/>
                  </a:lnTo>
                  <a:lnTo>
                    <a:pt x="7772" y="10883"/>
                  </a:lnTo>
                  <a:lnTo>
                    <a:pt x="7531" y="11188"/>
                  </a:lnTo>
                  <a:lnTo>
                    <a:pt x="7289" y="11493"/>
                  </a:lnTo>
                  <a:lnTo>
                    <a:pt x="7048" y="11798"/>
                  </a:lnTo>
                  <a:lnTo>
                    <a:pt x="6832" y="12103"/>
                  </a:lnTo>
                  <a:lnTo>
                    <a:pt x="6654" y="12407"/>
                  </a:lnTo>
                  <a:lnTo>
                    <a:pt x="6464" y="12674"/>
                  </a:lnTo>
                  <a:lnTo>
                    <a:pt x="6311" y="12979"/>
                  </a:lnTo>
                  <a:lnTo>
                    <a:pt x="6222" y="13258"/>
                  </a:lnTo>
                  <a:lnTo>
                    <a:pt x="6095" y="13563"/>
                  </a:lnTo>
                  <a:lnTo>
                    <a:pt x="6007" y="13843"/>
                  </a:lnTo>
                  <a:lnTo>
                    <a:pt x="5943" y="14109"/>
                  </a:lnTo>
                  <a:lnTo>
                    <a:pt x="5892" y="14389"/>
                  </a:lnTo>
                  <a:lnTo>
                    <a:pt x="5829" y="14655"/>
                  </a:lnTo>
                  <a:lnTo>
                    <a:pt x="5791" y="14909"/>
                  </a:lnTo>
                  <a:lnTo>
                    <a:pt x="5740" y="15176"/>
                  </a:lnTo>
                  <a:lnTo>
                    <a:pt x="5702" y="15417"/>
                  </a:lnTo>
                  <a:lnTo>
                    <a:pt x="5638" y="15671"/>
                  </a:lnTo>
                  <a:lnTo>
                    <a:pt x="5613" y="15938"/>
                  </a:lnTo>
                  <a:lnTo>
                    <a:pt x="5524" y="16179"/>
                  </a:lnTo>
                  <a:lnTo>
                    <a:pt x="5460" y="16395"/>
                  </a:lnTo>
                  <a:lnTo>
                    <a:pt x="5372" y="16637"/>
                  </a:lnTo>
                  <a:lnTo>
                    <a:pt x="5283" y="16891"/>
                  </a:lnTo>
                  <a:lnTo>
                    <a:pt x="5181" y="17132"/>
                  </a:lnTo>
                  <a:lnTo>
                    <a:pt x="5092" y="17348"/>
                  </a:lnTo>
                  <a:lnTo>
                    <a:pt x="4978" y="17589"/>
                  </a:lnTo>
                  <a:lnTo>
                    <a:pt x="4851" y="17830"/>
                  </a:lnTo>
                  <a:lnTo>
                    <a:pt x="4762" y="18072"/>
                  </a:lnTo>
                  <a:lnTo>
                    <a:pt x="4635" y="18351"/>
                  </a:lnTo>
                  <a:lnTo>
                    <a:pt x="4521" y="18618"/>
                  </a:lnTo>
                  <a:lnTo>
                    <a:pt x="4419" y="18897"/>
                  </a:lnTo>
                  <a:lnTo>
                    <a:pt x="4305" y="19202"/>
                  </a:lnTo>
                  <a:lnTo>
                    <a:pt x="4216" y="19507"/>
                  </a:lnTo>
                  <a:lnTo>
                    <a:pt x="4114" y="19837"/>
                  </a:lnTo>
                  <a:lnTo>
                    <a:pt x="4025" y="20180"/>
                  </a:lnTo>
                  <a:lnTo>
                    <a:pt x="3962" y="20548"/>
                  </a:lnTo>
                  <a:lnTo>
                    <a:pt x="3911" y="20904"/>
                  </a:lnTo>
                  <a:lnTo>
                    <a:pt x="3848" y="21310"/>
                  </a:lnTo>
                  <a:lnTo>
                    <a:pt x="3784" y="21704"/>
                  </a:lnTo>
                  <a:lnTo>
                    <a:pt x="3759" y="22123"/>
                  </a:lnTo>
                  <a:lnTo>
                    <a:pt x="3721" y="22529"/>
                  </a:lnTo>
                  <a:lnTo>
                    <a:pt x="3695" y="22948"/>
                  </a:lnTo>
                  <a:lnTo>
                    <a:pt x="3632" y="23342"/>
                  </a:lnTo>
                  <a:lnTo>
                    <a:pt x="3632" y="23710"/>
                  </a:lnTo>
                  <a:lnTo>
                    <a:pt x="3606" y="24079"/>
                  </a:lnTo>
                  <a:lnTo>
                    <a:pt x="3568" y="24409"/>
                  </a:lnTo>
                  <a:lnTo>
                    <a:pt x="3568" y="24714"/>
                  </a:lnTo>
                  <a:lnTo>
                    <a:pt x="3543" y="24930"/>
                  </a:lnTo>
                  <a:lnTo>
                    <a:pt x="3543" y="25171"/>
                  </a:lnTo>
                  <a:lnTo>
                    <a:pt x="3505" y="25387"/>
                  </a:lnTo>
                  <a:lnTo>
                    <a:pt x="3479" y="25603"/>
                  </a:lnTo>
                  <a:lnTo>
                    <a:pt x="3479" y="25844"/>
                  </a:lnTo>
                  <a:lnTo>
                    <a:pt x="3454" y="26085"/>
                  </a:lnTo>
                  <a:lnTo>
                    <a:pt x="3390" y="26390"/>
                  </a:lnTo>
                  <a:lnTo>
                    <a:pt x="3327" y="26695"/>
                  </a:lnTo>
                  <a:lnTo>
                    <a:pt x="3238" y="27038"/>
                  </a:lnTo>
                  <a:lnTo>
                    <a:pt x="3047" y="27406"/>
                  </a:lnTo>
                  <a:lnTo>
                    <a:pt x="2895" y="27800"/>
                  </a:lnTo>
                  <a:lnTo>
                    <a:pt x="2654" y="28219"/>
                  </a:lnTo>
                  <a:lnTo>
                    <a:pt x="2324" y="28714"/>
                  </a:lnTo>
                  <a:lnTo>
                    <a:pt x="1981" y="29197"/>
                  </a:lnTo>
                  <a:lnTo>
                    <a:pt x="1625" y="29718"/>
                  </a:lnTo>
                  <a:lnTo>
                    <a:pt x="1193" y="30200"/>
                  </a:lnTo>
                  <a:lnTo>
                    <a:pt x="761" y="30695"/>
                  </a:lnTo>
                  <a:lnTo>
                    <a:pt x="368" y="31115"/>
                  </a:lnTo>
                  <a:lnTo>
                    <a:pt x="0" y="3148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37" name="object 465">
              <a:extLst>
                <a:ext uri="{FF2B5EF4-FFF2-40B4-BE49-F238E27FC236}">
                  <a16:creationId xmlns:a16="http://schemas.microsoft.com/office/drawing/2014/main" xmlns="" id="{31FA1962-49E0-655B-A219-8E282F0EDC3F}"/>
                </a:ext>
              </a:extLst>
            </p:cNvPr>
            <p:cNvSpPr/>
            <p:nvPr/>
          </p:nvSpPr>
          <p:spPr>
            <a:xfrm>
              <a:off x="5920282" y="7041007"/>
              <a:ext cx="13970" cy="36830"/>
            </a:xfrm>
            <a:custGeom>
              <a:avLst/>
              <a:gdLst/>
              <a:ahLst/>
              <a:cxnLst/>
              <a:rect l="l" t="t" r="r" b="b"/>
              <a:pathLst>
                <a:path w="13970" h="36829">
                  <a:moveTo>
                    <a:pt x="0" y="2679"/>
                  </a:moveTo>
                  <a:lnTo>
                    <a:pt x="177" y="2679"/>
                  </a:lnTo>
                  <a:lnTo>
                    <a:pt x="368" y="2679"/>
                  </a:lnTo>
                  <a:lnTo>
                    <a:pt x="584" y="2654"/>
                  </a:lnTo>
                  <a:lnTo>
                    <a:pt x="787" y="2654"/>
                  </a:lnTo>
                  <a:lnTo>
                    <a:pt x="1041" y="2590"/>
                  </a:lnTo>
                  <a:lnTo>
                    <a:pt x="2311" y="2006"/>
                  </a:lnTo>
                  <a:lnTo>
                    <a:pt x="2501" y="1892"/>
                  </a:lnTo>
                  <a:lnTo>
                    <a:pt x="2654" y="1765"/>
                  </a:lnTo>
                  <a:lnTo>
                    <a:pt x="2806" y="1612"/>
                  </a:lnTo>
                  <a:lnTo>
                    <a:pt x="2959" y="1485"/>
                  </a:lnTo>
                  <a:lnTo>
                    <a:pt x="3073" y="1333"/>
                  </a:lnTo>
                  <a:lnTo>
                    <a:pt x="3225" y="1181"/>
                  </a:lnTo>
                  <a:lnTo>
                    <a:pt x="3378" y="1028"/>
                  </a:lnTo>
                  <a:lnTo>
                    <a:pt x="3530" y="850"/>
                  </a:lnTo>
                  <a:lnTo>
                    <a:pt x="3682" y="698"/>
                  </a:lnTo>
                  <a:lnTo>
                    <a:pt x="3898" y="520"/>
                  </a:lnTo>
                  <a:lnTo>
                    <a:pt x="4089" y="330"/>
                  </a:lnTo>
                  <a:lnTo>
                    <a:pt x="4241" y="215"/>
                  </a:lnTo>
                  <a:lnTo>
                    <a:pt x="4419" y="114"/>
                  </a:lnTo>
                  <a:lnTo>
                    <a:pt x="4572" y="25"/>
                  </a:lnTo>
                  <a:lnTo>
                    <a:pt x="4699" y="0"/>
                  </a:lnTo>
                  <a:lnTo>
                    <a:pt x="4940" y="25"/>
                  </a:lnTo>
                  <a:lnTo>
                    <a:pt x="5118" y="114"/>
                  </a:lnTo>
                  <a:lnTo>
                    <a:pt x="5308" y="241"/>
                  </a:lnTo>
                  <a:lnTo>
                    <a:pt x="5486" y="393"/>
                  </a:lnTo>
                  <a:lnTo>
                    <a:pt x="5664" y="609"/>
                  </a:lnTo>
                  <a:lnTo>
                    <a:pt x="5816" y="850"/>
                  </a:lnTo>
                  <a:lnTo>
                    <a:pt x="5969" y="1092"/>
                  </a:lnTo>
                  <a:lnTo>
                    <a:pt x="6096" y="1371"/>
                  </a:lnTo>
                  <a:lnTo>
                    <a:pt x="6223" y="1612"/>
                  </a:lnTo>
                  <a:lnTo>
                    <a:pt x="6248" y="1739"/>
                  </a:lnTo>
                  <a:lnTo>
                    <a:pt x="6273" y="1892"/>
                  </a:lnTo>
                  <a:lnTo>
                    <a:pt x="6337" y="2133"/>
                  </a:lnTo>
                  <a:lnTo>
                    <a:pt x="6337" y="2286"/>
                  </a:lnTo>
                  <a:lnTo>
                    <a:pt x="6337" y="2438"/>
                  </a:lnTo>
                  <a:lnTo>
                    <a:pt x="6311" y="2590"/>
                  </a:lnTo>
                  <a:lnTo>
                    <a:pt x="6273" y="2743"/>
                  </a:lnTo>
                  <a:lnTo>
                    <a:pt x="6184" y="2895"/>
                  </a:lnTo>
                  <a:lnTo>
                    <a:pt x="6032" y="3136"/>
                  </a:lnTo>
                  <a:lnTo>
                    <a:pt x="5918" y="3289"/>
                  </a:lnTo>
                  <a:lnTo>
                    <a:pt x="5702" y="3505"/>
                  </a:lnTo>
                  <a:lnTo>
                    <a:pt x="5549" y="3746"/>
                  </a:lnTo>
                  <a:lnTo>
                    <a:pt x="5397" y="3962"/>
                  </a:lnTo>
                  <a:lnTo>
                    <a:pt x="5359" y="4178"/>
                  </a:lnTo>
                  <a:lnTo>
                    <a:pt x="5397" y="4330"/>
                  </a:lnTo>
                  <a:lnTo>
                    <a:pt x="5486" y="4483"/>
                  </a:lnTo>
                  <a:lnTo>
                    <a:pt x="5613" y="4660"/>
                  </a:lnTo>
                  <a:lnTo>
                    <a:pt x="5816" y="4876"/>
                  </a:lnTo>
                  <a:lnTo>
                    <a:pt x="5943" y="4965"/>
                  </a:lnTo>
                  <a:lnTo>
                    <a:pt x="6096" y="5054"/>
                  </a:lnTo>
                  <a:lnTo>
                    <a:pt x="6248" y="5118"/>
                  </a:lnTo>
                  <a:lnTo>
                    <a:pt x="6400" y="5207"/>
                  </a:lnTo>
                  <a:lnTo>
                    <a:pt x="6553" y="5245"/>
                  </a:lnTo>
                  <a:lnTo>
                    <a:pt x="6680" y="5245"/>
                  </a:lnTo>
                  <a:lnTo>
                    <a:pt x="6921" y="5181"/>
                  </a:lnTo>
                  <a:lnTo>
                    <a:pt x="7137" y="5092"/>
                  </a:lnTo>
                  <a:lnTo>
                    <a:pt x="7404" y="5029"/>
                  </a:lnTo>
                  <a:lnTo>
                    <a:pt x="7531" y="5029"/>
                  </a:lnTo>
                  <a:lnTo>
                    <a:pt x="7683" y="5029"/>
                  </a:lnTo>
                  <a:lnTo>
                    <a:pt x="7861" y="5092"/>
                  </a:lnTo>
                  <a:lnTo>
                    <a:pt x="8051" y="5143"/>
                  </a:lnTo>
                  <a:lnTo>
                    <a:pt x="8204" y="5245"/>
                  </a:lnTo>
                  <a:lnTo>
                    <a:pt x="8470" y="5422"/>
                  </a:lnTo>
                  <a:lnTo>
                    <a:pt x="8623" y="5575"/>
                  </a:lnTo>
                  <a:lnTo>
                    <a:pt x="8750" y="5727"/>
                  </a:lnTo>
                  <a:lnTo>
                    <a:pt x="8775" y="5854"/>
                  </a:lnTo>
                  <a:lnTo>
                    <a:pt x="8775" y="6007"/>
                  </a:lnTo>
                  <a:lnTo>
                    <a:pt x="8750" y="6184"/>
                  </a:lnTo>
                  <a:lnTo>
                    <a:pt x="8686" y="6400"/>
                  </a:lnTo>
                  <a:lnTo>
                    <a:pt x="8661" y="6616"/>
                  </a:lnTo>
                  <a:lnTo>
                    <a:pt x="8661" y="6769"/>
                  </a:lnTo>
                  <a:lnTo>
                    <a:pt x="8686" y="6921"/>
                  </a:lnTo>
                  <a:lnTo>
                    <a:pt x="8775" y="7073"/>
                  </a:lnTo>
                  <a:lnTo>
                    <a:pt x="8902" y="7251"/>
                  </a:lnTo>
                  <a:lnTo>
                    <a:pt x="9080" y="7429"/>
                  </a:lnTo>
                  <a:lnTo>
                    <a:pt x="9271" y="7581"/>
                  </a:lnTo>
                  <a:lnTo>
                    <a:pt x="9474" y="7772"/>
                  </a:lnTo>
                  <a:lnTo>
                    <a:pt x="9601" y="7835"/>
                  </a:lnTo>
                  <a:lnTo>
                    <a:pt x="9728" y="7924"/>
                  </a:lnTo>
                  <a:lnTo>
                    <a:pt x="9931" y="8039"/>
                  </a:lnTo>
                  <a:lnTo>
                    <a:pt x="10058" y="8102"/>
                  </a:lnTo>
                  <a:lnTo>
                    <a:pt x="10185" y="8166"/>
                  </a:lnTo>
                  <a:lnTo>
                    <a:pt x="10363" y="8255"/>
                  </a:lnTo>
                  <a:lnTo>
                    <a:pt x="10541" y="8293"/>
                  </a:lnTo>
                  <a:lnTo>
                    <a:pt x="10693" y="8318"/>
                  </a:lnTo>
                  <a:lnTo>
                    <a:pt x="10947" y="8343"/>
                  </a:lnTo>
                  <a:lnTo>
                    <a:pt x="11125" y="8382"/>
                  </a:lnTo>
                  <a:lnTo>
                    <a:pt x="11252" y="8559"/>
                  </a:lnTo>
                  <a:lnTo>
                    <a:pt x="11303" y="8750"/>
                  </a:lnTo>
                  <a:lnTo>
                    <a:pt x="11341" y="8991"/>
                  </a:lnTo>
                  <a:lnTo>
                    <a:pt x="11341" y="9144"/>
                  </a:lnTo>
                  <a:lnTo>
                    <a:pt x="11341" y="9321"/>
                  </a:lnTo>
                  <a:lnTo>
                    <a:pt x="11303" y="9537"/>
                  </a:lnTo>
                  <a:lnTo>
                    <a:pt x="11252" y="9753"/>
                  </a:lnTo>
                  <a:lnTo>
                    <a:pt x="11188" y="9969"/>
                  </a:lnTo>
                  <a:lnTo>
                    <a:pt x="11099" y="10147"/>
                  </a:lnTo>
                  <a:lnTo>
                    <a:pt x="10947" y="10299"/>
                  </a:lnTo>
                  <a:lnTo>
                    <a:pt x="10820" y="10452"/>
                  </a:lnTo>
                  <a:lnTo>
                    <a:pt x="9842" y="10998"/>
                  </a:lnTo>
                  <a:lnTo>
                    <a:pt x="9626" y="11087"/>
                  </a:lnTo>
                  <a:lnTo>
                    <a:pt x="9448" y="11188"/>
                  </a:lnTo>
                  <a:lnTo>
                    <a:pt x="9296" y="11303"/>
                  </a:lnTo>
                  <a:lnTo>
                    <a:pt x="9118" y="11391"/>
                  </a:lnTo>
                  <a:lnTo>
                    <a:pt x="8991" y="11518"/>
                  </a:lnTo>
                  <a:lnTo>
                    <a:pt x="8813" y="11734"/>
                  </a:lnTo>
                  <a:lnTo>
                    <a:pt x="8813" y="11976"/>
                  </a:lnTo>
                  <a:lnTo>
                    <a:pt x="8902" y="12192"/>
                  </a:lnTo>
                  <a:lnTo>
                    <a:pt x="9055" y="12306"/>
                  </a:lnTo>
                  <a:lnTo>
                    <a:pt x="9207" y="12433"/>
                  </a:lnTo>
                  <a:lnTo>
                    <a:pt x="9385" y="12560"/>
                  </a:lnTo>
                  <a:lnTo>
                    <a:pt x="9575" y="12611"/>
                  </a:lnTo>
                  <a:lnTo>
                    <a:pt x="9753" y="12712"/>
                  </a:lnTo>
                  <a:lnTo>
                    <a:pt x="9906" y="12763"/>
                  </a:lnTo>
                  <a:lnTo>
                    <a:pt x="10033" y="12801"/>
                  </a:lnTo>
                  <a:lnTo>
                    <a:pt x="10274" y="12865"/>
                  </a:lnTo>
                  <a:lnTo>
                    <a:pt x="10490" y="12890"/>
                  </a:lnTo>
                  <a:lnTo>
                    <a:pt x="10693" y="12865"/>
                  </a:lnTo>
                  <a:lnTo>
                    <a:pt x="10820" y="12865"/>
                  </a:lnTo>
                  <a:lnTo>
                    <a:pt x="11036" y="12801"/>
                  </a:lnTo>
                  <a:lnTo>
                    <a:pt x="11214" y="12712"/>
                  </a:lnTo>
                  <a:lnTo>
                    <a:pt x="11341" y="12712"/>
                  </a:lnTo>
                  <a:lnTo>
                    <a:pt x="11582" y="12674"/>
                  </a:lnTo>
                  <a:lnTo>
                    <a:pt x="11734" y="12674"/>
                  </a:lnTo>
                  <a:lnTo>
                    <a:pt x="11861" y="12712"/>
                  </a:lnTo>
                  <a:lnTo>
                    <a:pt x="12014" y="12738"/>
                  </a:lnTo>
                  <a:lnTo>
                    <a:pt x="12280" y="12827"/>
                  </a:lnTo>
                  <a:lnTo>
                    <a:pt x="12433" y="12915"/>
                  </a:lnTo>
                  <a:lnTo>
                    <a:pt x="12560" y="13017"/>
                  </a:lnTo>
                  <a:lnTo>
                    <a:pt x="12712" y="13106"/>
                  </a:lnTo>
                  <a:lnTo>
                    <a:pt x="12954" y="13347"/>
                  </a:lnTo>
                  <a:lnTo>
                    <a:pt x="13081" y="13474"/>
                  </a:lnTo>
                  <a:lnTo>
                    <a:pt x="13169" y="13627"/>
                  </a:lnTo>
                  <a:lnTo>
                    <a:pt x="13258" y="13779"/>
                  </a:lnTo>
                  <a:lnTo>
                    <a:pt x="13347" y="13931"/>
                  </a:lnTo>
                  <a:lnTo>
                    <a:pt x="13385" y="14084"/>
                  </a:lnTo>
                  <a:lnTo>
                    <a:pt x="13411" y="14236"/>
                  </a:lnTo>
                  <a:lnTo>
                    <a:pt x="13436" y="14414"/>
                  </a:lnTo>
                  <a:lnTo>
                    <a:pt x="13411" y="14566"/>
                  </a:lnTo>
                  <a:lnTo>
                    <a:pt x="13385" y="14719"/>
                  </a:lnTo>
                  <a:lnTo>
                    <a:pt x="13347" y="14871"/>
                  </a:lnTo>
                  <a:lnTo>
                    <a:pt x="13284" y="14998"/>
                  </a:lnTo>
                  <a:lnTo>
                    <a:pt x="13195" y="15151"/>
                  </a:lnTo>
                  <a:lnTo>
                    <a:pt x="13042" y="15392"/>
                  </a:lnTo>
                  <a:lnTo>
                    <a:pt x="12801" y="15608"/>
                  </a:lnTo>
                  <a:lnTo>
                    <a:pt x="12674" y="15722"/>
                  </a:lnTo>
                  <a:lnTo>
                    <a:pt x="12522" y="15849"/>
                  </a:lnTo>
                  <a:lnTo>
                    <a:pt x="12369" y="15938"/>
                  </a:lnTo>
                  <a:lnTo>
                    <a:pt x="12217" y="16065"/>
                  </a:lnTo>
                  <a:lnTo>
                    <a:pt x="12065" y="16179"/>
                  </a:lnTo>
                  <a:lnTo>
                    <a:pt x="11912" y="16306"/>
                  </a:lnTo>
                  <a:lnTo>
                    <a:pt x="11760" y="16459"/>
                  </a:lnTo>
                  <a:lnTo>
                    <a:pt x="11582" y="16611"/>
                  </a:lnTo>
                  <a:lnTo>
                    <a:pt x="11404" y="16764"/>
                  </a:lnTo>
                  <a:lnTo>
                    <a:pt x="11188" y="16941"/>
                  </a:lnTo>
                  <a:lnTo>
                    <a:pt x="10909" y="17183"/>
                  </a:lnTo>
                  <a:lnTo>
                    <a:pt x="10642" y="17462"/>
                  </a:lnTo>
                  <a:lnTo>
                    <a:pt x="10388" y="17678"/>
                  </a:lnTo>
                  <a:lnTo>
                    <a:pt x="10147" y="17919"/>
                  </a:lnTo>
                  <a:lnTo>
                    <a:pt x="9931" y="18135"/>
                  </a:lnTo>
                  <a:lnTo>
                    <a:pt x="9728" y="18351"/>
                  </a:lnTo>
                  <a:lnTo>
                    <a:pt x="9537" y="18529"/>
                  </a:lnTo>
                  <a:lnTo>
                    <a:pt x="9385" y="18707"/>
                  </a:lnTo>
                  <a:lnTo>
                    <a:pt x="9207" y="18897"/>
                  </a:lnTo>
                  <a:lnTo>
                    <a:pt x="9055" y="19050"/>
                  </a:lnTo>
                  <a:lnTo>
                    <a:pt x="8902" y="19227"/>
                  </a:lnTo>
                  <a:lnTo>
                    <a:pt x="8775" y="19418"/>
                  </a:lnTo>
                  <a:lnTo>
                    <a:pt x="8623" y="19596"/>
                  </a:lnTo>
                  <a:lnTo>
                    <a:pt x="8470" y="19773"/>
                  </a:lnTo>
                  <a:lnTo>
                    <a:pt x="8356" y="19964"/>
                  </a:lnTo>
                  <a:lnTo>
                    <a:pt x="8255" y="20142"/>
                  </a:lnTo>
                  <a:lnTo>
                    <a:pt x="8140" y="20358"/>
                  </a:lnTo>
                  <a:lnTo>
                    <a:pt x="8077" y="20510"/>
                  </a:lnTo>
                  <a:lnTo>
                    <a:pt x="8051" y="20662"/>
                  </a:lnTo>
                  <a:lnTo>
                    <a:pt x="7988" y="20815"/>
                  </a:lnTo>
                  <a:lnTo>
                    <a:pt x="7988" y="20942"/>
                  </a:lnTo>
                  <a:lnTo>
                    <a:pt x="7924" y="21120"/>
                  </a:lnTo>
                  <a:lnTo>
                    <a:pt x="7899" y="21297"/>
                  </a:lnTo>
                  <a:lnTo>
                    <a:pt x="7861" y="21424"/>
                  </a:lnTo>
                  <a:lnTo>
                    <a:pt x="7747" y="21666"/>
                  </a:lnTo>
                  <a:lnTo>
                    <a:pt x="7620" y="21882"/>
                  </a:lnTo>
                  <a:lnTo>
                    <a:pt x="7467" y="22009"/>
                  </a:lnTo>
                  <a:lnTo>
                    <a:pt x="7289" y="22034"/>
                  </a:lnTo>
                  <a:lnTo>
                    <a:pt x="7137" y="22009"/>
                  </a:lnTo>
                  <a:lnTo>
                    <a:pt x="6946" y="21882"/>
                  </a:lnTo>
                  <a:lnTo>
                    <a:pt x="6705" y="21640"/>
                  </a:lnTo>
                  <a:lnTo>
                    <a:pt x="5854" y="20421"/>
                  </a:lnTo>
                  <a:lnTo>
                    <a:pt x="5727" y="20205"/>
                  </a:lnTo>
                  <a:lnTo>
                    <a:pt x="5638" y="20027"/>
                  </a:lnTo>
                  <a:lnTo>
                    <a:pt x="5511" y="19837"/>
                  </a:lnTo>
                  <a:lnTo>
                    <a:pt x="5422" y="19659"/>
                  </a:lnTo>
                  <a:lnTo>
                    <a:pt x="5308" y="19507"/>
                  </a:lnTo>
                  <a:lnTo>
                    <a:pt x="5181" y="19418"/>
                  </a:lnTo>
                  <a:lnTo>
                    <a:pt x="4940" y="19265"/>
                  </a:lnTo>
                  <a:lnTo>
                    <a:pt x="4787" y="19265"/>
                  </a:lnTo>
                  <a:lnTo>
                    <a:pt x="4597" y="19265"/>
                  </a:lnTo>
                  <a:lnTo>
                    <a:pt x="3721" y="19812"/>
                  </a:lnTo>
                  <a:lnTo>
                    <a:pt x="3594" y="19926"/>
                  </a:lnTo>
                  <a:lnTo>
                    <a:pt x="3505" y="20180"/>
                  </a:lnTo>
                  <a:lnTo>
                    <a:pt x="3505" y="20421"/>
                  </a:lnTo>
                  <a:lnTo>
                    <a:pt x="3594" y="20662"/>
                  </a:lnTo>
                  <a:lnTo>
                    <a:pt x="3784" y="20878"/>
                  </a:lnTo>
                  <a:lnTo>
                    <a:pt x="3937" y="20967"/>
                  </a:lnTo>
                  <a:lnTo>
                    <a:pt x="4089" y="21056"/>
                  </a:lnTo>
                  <a:lnTo>
                    <a:pt x="4267" y="21120"/>
                  </a:lnTo>
                  <a:lnTo>
                    <a:pt x="4419" y="21209"/>
                  </a:lnTo>
                  <a:lnTo>
                    <a:pt x="4572" y="21297"/>
                  </a:lnTo>
                  <a:lnTo>
                    <a:pt x="4699" y="21399"/>
                  </a:lnTo>
                  <a:lnTo>
                    <a:pt x="4876" y="21577"/>
                  </a:lnTo>
                  <a:lnTo>
                    <a:pt x="5003" y="21729"/>
                  </a:lnTo>
                  <a:lnTo>
                    <a:pt x="5029" y="21856"/>
                  </a:lnTo>
                  <a:lnTo>
                    <a:pt x="5092" y="22098"/>
                  </a:lnTo>
                  <a:lnTo>
                    <a:pt x="5092" y="22250"/>
                  </a:lnTo>
                  <a:lnTo>
                    <a:pt x="5054" y="22428"/>
                  </a:lnTo>
                  <a:lnTo>
                    <a:pt x="5029" y="22618"/>
                  </a:lnTo>
                  <a:lnTo>
                    <a:pt x="4940" y="22821"/>
                  </a:lnTo>
                  <a:lnTo>
                    <a:pt x="4876" y="23037"/>
                  </a:lnTo>
                  <a:lnTo>
                    <a:pt x="4787" y="23228"/>
                  </a:lnTo>
                  <a:lnTo>
                    <a:pt x="4724" y="23406"/>
                  </a:lnTo>
                  <a:lnTo>
                    <a:pt x="4635" y="23583"/>
                  </a:lnTo>
                  <a:lnTo>
                    <a:pt x="4546" y="23736"/>
                  </a:lnTo>
                  <a:lnTo>
                    <a:pt x="4483" y="23863"/>
                  </a:lnTo>
                  <a:lnTo>
                    <a:pt x="4330" y="24104"/>
                  </a:lnTo>
                  <a:lnTo>
                    <a:pt x="4292" y="24231"/>
                  </a:lnTo>
                  <a:lnTo>
                    <a:pt x="4203" y="24409"/>
                  </a:lnTo>
                  <a:lnTo>
                    <a:pt x="4203" y="24599"/>
                  </a:lnTo>
                  <a:lnTo>
                    <a:pt x="4267" y="24752"/>
                  </a:lnTo>
                  <a:lnTo>
                    <a:pt x="4356" y="24904"/>
                  </a:lnTo>
                  <a:lnTo>
                    <a:pt x="4508" y="25019"/>
                  </a:lnTo>
                  <a:lnTo>
                    <a:pt x="4724" y="25082"/>
                  </a:lnTo>
                  <a:lnTo>
                    <a:pt x="4851" y="25107"/>
                  </a:lnTo>
                  <a:lnTo>
                    <a:pt x="5092" y="25146"/>
                  </a:lnTo>
                  <a:lnTo>
                    <a:pt x="5245" y="25146"/>
                  </a:lnTo>
                  <a:lnTo>
                    <a:pt x="5486" y="25171"/>
                  </a:lnTo>
                  <a:lnTo>
                    <a:pt x="5638" y="25171"/>
                  </a:lnTo>
                  <a:lnTo>
                    <a:pt x="5765" y="25209"/>
                  </a:lnTo>
                  <a:lnTo>
                    <a:pt x="6007" y="25209"/>
                  </a:lnTo>
                  <a:lnTo>
                    <a:pt x="6159" y="25260"/>
                  </a:lnTo>
                  <a:lnTo>
                    <a:pt x="6311" y="25323"/>
                  </a:lnTo>
                  <a:lnTo>
                    <a:pt x="6400" y="25476"/>
                  </a:lnTo>
                  <a:lnTo>
                    <a:pt x="6337" y="25628"/>
                  </a:lnTo>
                  <a:lnTo>
                    <a:pt x="6248" y="25819"/>
                  </a:lnTo>
                  <a:lnTo>
                    <a:pt x="6159" y="25996"/>
                  </a:lnTo>
                  <a:lnTo>
                    <a:pt x="6007" y="26174"/>
                  </a:lnTo>
                  <a:lnTo>
                    <a:pt x="5880" y="26390"/>
                  </a:lnTo>
                  <a:lnTo>
                    <a:pt x="5791" y="26581"/>
                  </a:lnTo>
                  <a:lnTo>
                    <a:pt x="5702" y="26758"/>
                  </a:lnTo>
                  <a:lnTo>
                    <a:pt x="5664" y="26885"/>
                  </a:lnTo>
                  <a:lnTo>
                    <a:pt x="5613" y="27063"/>
                  </a:lnTo>
                  <a:lnTo>
                    <a:pt x="5575" y="27241"/>
                  </a:lnTo>
                  <a:lnTo>
                    <a:pt x="5549" y="27457"/>
                  </a:lnTo>
                  <a:lnTo>
                    <a:pt x="5511" y="27647"/>
                  </a:lnTo>
                  <a:lnTo>
                    <a:pt x="5486" y="27851"/>
                  </a:lnTo>
                  <a:lnTo>
                    <a:pt x="5092" y="28371"/>
                  </a:lnTo>
                  <a:lnTo>
                    <a:pt x="4940" y="28409"/>
                  </a:lnTo>
                  <a:lnTo>
                    <a:pt x="4813" y="28435"/>
                  </a:lnTo>
                  <a:lnTo>
                    <a:pt x="4660" y="28409"/>
                  </a:lnTo>
                  <a:lnTo>
                    <a:pt x="4508" y="28409"/>
                  </a:lnTo>
                  <a:lnTo>
                    <a:pt x="4356" y="28371"/>
                  </a:lnTo>
                  <a:lnTo>
                    <a:pt x="4203" y="28346"/>
                  </a:lnTo>
                  <a:lnTo>
                    <a:pt x="4051" y="28308"/>
                  </a:lnTo>
                  <a:lnTo>
                    <a:pt x="3873" y="28257"/>
                  </a:lnTo>
                  <a:lnTo>
                    <a:pt x="3721" y="28219"/>
                  </a:lnTo>
                  <a:lnTo>
                    <a:pt x="3530" y="28155"/>
                  </a:lnTo>
                  <a:lnTo>
                    <a:pt x="3352" y="28130"/>
                  </a:lnTo>
                  <a:lnTo>
                    <a:pt x="3136" y="28067"/>
                  </a:lnTo>
                  <a:lnTo>
                    <a:pt x="2921" y="28003"/>
                  </a:lnTo>
                  <a:lnTo>
                    <a:pt x="2717" y="27952"/>
                  </a:lnTo>
                  <a:lnTo>
                    <a:pt x="2463" y="27889"/>
                  </a:lnTo>
                  <a:lnTo>
                    <a:pt x="2260" y="27825"/>
                  </a:lnTo>
                  <a:lnTo>
                    <a:pt x="2070" y="27762"/>
                  </a:lnTo>
                  <a:lnTo>
                    <a:pt x="1651" y="27762"/>
                  </a:lnTo>
                  <a:lnTo>
                    <a:pt x="1524" y="27851"/>
                  </a:lnTo>
                  <a:lnTo>
                    <a:pt x="1460" y="28105"/>
                  </a:lnTo>
                  <a:lnTo>
                    <a:pt x="1524" y="28371"/>
                  </a:lnTo>
                  <a:lnTo>
                    <a:pt x="1587" y="28524"/>
                  </a:lnTo>
                  <a:lnTo>
                    <a:pt x="1651" y="28676"/>
                  </a:lnTo>
                  <a:lnTo>
                    <a:pt x="1739" y="28867"/>
                  </a:lnTo>
                  <a:lnTo>
                    <a:pt x="1803" y="29044"/>
                  </a:lnTo>
                  <a:lnTo>
                    <a:pt x="1917" y="29197"/>
                  </a:lnTo>
                  <a:lnTo>
                    <a:pt x="2006" y="29375"/>
                  </a:lnTo>
                  <a:lnTo>
                    <a:pt x="2133" y="29565"/>
                  </a:lnTo>
                  <a:lnTo>
                    <a:pt x="2286" y="29718"/>
                  </a:lnTo>
                  <a:lnTo>
                    <a:pt x="2413" y="29870"/>
                  </a:lnTo>
                  <a:lnTo>
                    <a:pt x="2565" y="30022"/>
                  </a:lnTo>
                  <a:lnTo>
                    <a:pt x="2743" y="30137"/>
                  </a:lnTo>
                  <a:lnTo>
                    <a:pt x="2895" y="30264"/>
                  </a:lnTo>
                  <a:lnTo>
                    <a:pt x="3073" y="30391"/>
                  </a:lnTo>
                  <a:lnTo>
                    <a:pt x="3225" y="30480"/>
                  </a:lnTo>
                  <a:lnTo>
                    <a:pt x="3378" y="30594"/>
                  </a:lnTo>
                  <a:lnTo>
                    <a:pt x="3505" y="30695"/>
                  </a:lnTo>
                  <a:lnTo>
                    <a:pt x="3721" y="30937"/>
                  </a:lnTo>
                  <a:lnTo>
                    <a:pt x="3810" y="31153"/>
                  </a:lnTo>
                  <a:lnTo>
                    <a:pt x="3810" y="31356"/>
                  </a:lnTo>
                  <a:lnTo>
                    <a:pt x="3746" y="31572"/>
                  </a:lnTo>
                  <a:lnTo>
                    <a:pt x="3657" y="31762"/>
                  </a:lnTo>
                  <a:lnTo>
                    <a:pt x="3505" y="31915"/>
                  </a:lnTo>
                  <a:lnTo>
                    <a:pt x="3327" y="32029"/>
                  </a:lnTo>
                  <a:lnTo>
                    <a:pt x="2832" y="32613"/>
                  </a:lnTo>
                  <a:lnTo>
                    <a:pt x="2768" y="32766"/>
                  </a:lnTo>
                  <a:lnTo>
                    <a:pt x="2743" y="32918"/>
                  </a:lnTo>
                  <a:lnTo>
                    <a:pt x="2717" y="33096"/>
                  </a:lnTo>
                  <a:lnTo>
                    <a:pt x="2679" y="33248"/>
                  </a:lnTo>
                  <a:lnTo>
                    <a:pt x="2654" y="33401"/>
                  </a:lnTo>
                  <a:lnTo>
                    <a:pt x="2654" y="33769"/>
                  </a:lnTo>
                  <a:lnTo>
                    <a:pt x="2654" y="34048"/>
                  </a:lnTo>
                  <a:lnTo>
                    <a:pt x="2616" y="34226"/>
                  </a:lnTo>
                  <a:lnTo>
                    <a:pt x="2565" y="34442"/>
                  </a:lnTo>
                  <a:lnTo>
                    <a:pt x="2413" y="34709"/>
                  </a:lnTo>
                  <a:lnTo>
                    <a:pt x="2311" y="34899"/>
                  </a:lnTo>
                  <a:lnTo>
                    <a:pt x="2197" y="35077"/>
                  </a:lnTo>
                  <a:lnTo>
                    <a:pt x="2044" y="35318"/>
                  </a:lnTo>
                  <a:lnTo>
                    <a:pt x="1892" y="35534"/>
                  </a:lnTo>
                  <a:lnTo>
                    <a:pt x="1701" y="35775"/>
                  </a:lnTo>
                  <a:lnTo>
                    <a:pt x="1524" y="36029"/>
                  </a:lnTo>
                  <a:lnTo>
                    <a:pt x="1308" y="36271"/>
                  </a:lnTo>
                  <a:lnTo>
                    <a:pt x="1155" y="36487"/>
                  </a:lnTo>
                  <a:lnTo>
                    <a:pt x="977" y="3666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38" name="object 466">
              <a:extLst>
                <a:ext uri="{FF2B5EF4-FFF2-40B4-BE49-F238E27FC236}">
                  <a16:creationId xmlns:a16="http://schemas.microsoft.com/office/drawing/2014/main" xmlns="" id="{413E7C45-12ED-3A21-F4E2-F197CC4B7AE8}"/>
                </a:ext>
              </a:extLst>
            </p:cNvPr>
            <p:cNvSpPr/>
            <p:nvPr/>
          </p:nvSpPr>
          <p:spPr>
            <a:xfrm>
              <a:off x="6010437" y="6961787"/>
              <a:ext cx="26670" cy="8890"/>
            </a:xfrm>
            <a:custGeom>
              <a:avLst/>
              <a:gdLst/>
              <a:ahLst/>
              <a:cxnLst/>
              <a:rect l="l" t="t" r="r" b="b"/>
              <a:pathLst>
                <a:path w="26670" h="8890">
                  <a:moveTo>
                    <a:pt x="584" y="0"/>
                  </a:moveTo>
                  <a:lnTo>
                    <a:pt x="495" y="177"/>
                  </a:lnTo>
                  <a:lnTo>
                    <a:pt x="406" y="393"/>
                  </a:lnTo>
                  <a:lnTo>
                    <a:pt x="304" y="673"/>
                  </a:lnTo>
                  <a:lnTo>
                    <a:pt x="215" y="914"/>
                  </a:lnTo>
                  <a:lnTo>
                    <a:pt x="152" y="1155"/>
                  </a:lnTo>
                  <a:lnTo>
                    <a:pt x="101" y="1371"/>
                  </a:lnTo>
                  <a:lnTo>
                    <a:pt x="63" y="1612"/>
                  </a:lnTo>
                  <a:lnTo>
                    <a:pt x="63" y="1803"/>
                  </a:lnTo>
                  <a:lnTo>
                    <a:pt x="63" y="1955"/>
                  </a:lnTo>
                  <a:lnTo>
                    <a:pt x="126" y="2197"/>
                  </a:lnTo>
                  <a:lnTo>
                    <a:pt x="279" y="2374"/>
                  </a:lnTo>
                  <a:lnTo>
                    <a:pt x="431" y="2501"/>
                  </a:lnTo>
                  <a:lnTo>
                    <a:pt x="609" y="2590"/>
                  </a:lnTo>
                  <a:lnTo>
                    <a:pt x="800" y="2654"/>
                  </a:lnTo>
                  <a:lnTo>
                    <a:pt x="952" y="2717"/>
                  </a:lnTo>
                  <a:lnTo>
                    <a:pt x="1104" y="2806"/>
                  </a:lnTo>
                  <a:lnTo>
                    <a:pt x="1257" y="2895"/>
                  </a:lnTo>
                  <a:lnTo>
                    <a:pt x="1371" y="3048"/>
                  </a:lnTo>
                  <a:lnTo>
                    <a:pt x="1473" y="3225"/>
                  </a:lnTo>
                  <a:lnTo>
                    <a:pt x="1473" y="3416"/>
                  </a:lnTo>
                  <a:lnTo>
                    <a:pt x="1066" y="3746"/>
                  </a:lnTo>
                  <a:lnTo>
                    <a:pt x="863" y="3835"/>
                  </a:lnTo>
                  <a:lnTo>
                    <a:pt x="609" y="3937"/>
                  </a:lnTo>
                  <a:lnTo>
                    <a:pt x="406" y="4025"/>
                  </a:lnTo>
                  <a:lnTo>
                    <a:pt x="279" y="4089"/>
                  </a:lnTo>
                  <a:lnTo>
                    <a:pt x="126" y="4203"/>
                  </a:lnTo>
                  <a:lnTo>
                    <a:pt x="38" y="4356"/>
                  </a:lnTo>
                  <a:lnTo>
                    <a:pt x="0" y="4546"/>
                  </a:lnTo>
                  <a:lnTo>
                    <a:pt x="38" y="4699"/>
                  </a:lnTo>
                  <a:lnTo>
                    <a:pt x="101" y="4851"/>
                  </a:lnTo>
                  <a:lnTo>
                    <a:pt x="190" y="5029"/>
                  </a:lnTo>
                  <a:lnTo>
                    <a:pt x="304" y="5181"/>
                  </a:lnTo>
                  <a:lnTo>
                    <a:pt x="457" y="5334"/>
                  </a:lnTo>
                  <a:lnTo>
                    <a:pt x="609" y="5486"/>
                  </a:lnTo>
                  <a:lnTo>
                    <a:pt x="673" y="5664"/>
                  </a:lnTo>
                  <a:lnTo>
                    <a:pt x="711" y="5816"/>
                  </a:lnTo>
                  <a:lnTo>
                    <a:pt x="647" y="5943"/>
                  </a:lnTo>
                  <a:lnTo>
                    <a:pt x="558" y="6121"/>
                  </a:lnTo>
                  <a:lnTo>
                    <a:pt x="406" y="6273"/>
                  </a:lnTo>
                  <a:lnTo>
                    <a:pt x="342" y="6426"/>
                  </a:lnTo>
                  <a:lnTo>
                    <a:pt x="279" y="6553"/>
                  </a:lnTo>
                  <a:lnTo>
                    <a:pt x="253" y="6680"/>
                  </a:lnTo>
                  <a:lnTo>
                    <a:pt x="304" y="6832"/>
                  </a:lnTo>
                  <a:lnTo>
                    <a:pt x="406" y="6985"/>
                  </a:lnTo>
                  <a:lnTo>
                    <a:pt x="558" y="7137"/>
                  </a:lnTo>
                  <a:lnTo>
                    <a:pt x="825" y="7289"/>
                  </a:lnTo>
                  <a:lnTo>
                    <a:pt x="1130" y="7442"/>
                  </a:lnTo>
                  <a:lnTo>
                    <a:pt x="1320" y="7531"/>
                  </a:lnTo>
                  <a:lnTo>
                    <a:pt x="1498" y="7594"/>
                  </a:lnTo>
                  <a:lnTo>
                    <a:pt x="1714" y="7683"/>
                  </a:lnTo>
                  <a:lnTo>
                    <a:pt x="1930" y="7747"/>
                  </a:lnTo>
                  <a:lnTo>
                    <a:pt x="2108" y="7835"/>
                  </a:lnTo>
                  <a:lnTo>
                    <a:pt x="2324" y="7899"/>
                  </a:lnTo>
                  <a:lnTo>
                    <a:pt x="2565" y="7950"/>
                  </a:lnTo>
                  <a:lnTo>
                    <a:pt x="2781" y="8013"/>
                  </a:lnTo>
                  <a:lnTo>
                    <a:pt x="2997" y="8077"/>
                  </a:lnTo>
                  <a:lnTo>
                    <a:pt x="3200" y="8140"/>
                  </a:lnTo>
                  <a:lnTo>
                    <a:pt x="3416" y="8204"/>
                  </a:lnTo>
                  <a:lnTo>
                    <a:pt x="3606" y="8255"/>
                  </a:lnTo>
                  <a:lnTo>
                    <a:pt x="3784" y="8293"/>
                  </a:lnTo>
                  <a:lnTo>
                    <a:pt x="3962" y="8356"/>
                  </a:lnTo>
                  <a:lnTo>
                    <a:pt x="4152" y="8382"/>
                  </a:lnTo>
                  <a:lnTo>
                    <a:pt x="4330" y="8407"/>
                  </a:lnTo>
                  <a:lnTo>
                    <a:pt x="4521" y="8445"/>
                  </a:lnTo>
                  <a:lnTo>
                    <a:pt x="4673" y="8470"/>
                  </a:lnTo>
                  <a:lnTo>
                    <a:pt x="4851" y="8470"/>
                  </a:lnTo>
                  <a:lnTo>
                    <a:pt x="5029" y="8470"/>
                  </a:lnTo>
                  <a:lnTo>
                    <a:pt x="5156" y="8470"/>
                  </a:lnTo>
                  <a:lnTo>
                    <a:pt x="5283" y="8407"/>
                  </a:lnTo>
                  <a:lnTo>
                    <a:pt x="5460" y="8293"/>
                  </a:lnTo>
                  <a:lnTo>
                    <a:pt x="5587" y="8140"/>
                  </a:lnTo>
                  <a:lnTo>
                    <a:pt x="5740" y="7988"/>
                  </a:lnTo>
                  <a:lnTo>
                    <a:pt x="5892" y="7772"/>
                  </a:lnTo>
                  <a:lnTo>
                    <a:pt x="6502" y="7099"/>
                  </a:lnTo>
                  <a:lnTo>
                    <a:pt x="6654" y="7010"/>
                  </a:lnTo>
                  <a:lnTo>
                    <a:pt x="6921" y="6921"/>
                  </a:lnTo>
                  <a:lnTo>
                    <a:pt x="7073" y="6921"/>
                  </a:lnTo>
                  <a:lnTo>
                    <a:pt x="7226" y="6921"/>
                  </a:lnTo>
                  <a:lnTo>
                    <a:pt x="7378" y="6921"/>
                  </a:lnTo>
                  <a:lnTo>
                    <a:pt x="7619" y="6946"/>
                  </a:lnTo>
                  <a:lnTo>
                    <a:pt x="7899" y="7035"/>
                  </a:lnTo>
                  <a:lnTo>
                    <a:pt x="8178" y="7099"/>
                  </a:lnTo>
                  <a:lnTo>
                    <a:pt x="8483" y="7226"/>
                  </a:lnTo>
                  <a:lnTo>
                    <a:pt x="8839" y="7340"/>
                  </a:lnTo>
                  <a:lnTo>
                    <a:pt x="9182" y="7493"/>
                  </a:lnTo>
                  <a:lnTo>
                    <a:pt x="9550" y="7620"/>
                  </a:lnTo>
                  <a:lnTo>
                    <a:pt x="9880" y="7747"/>
                  </a:lnTo>
                  <a:lnTo>
                    <a:pt x="10248" y="7861"/>
                  </a:lnTo>
                  <a:lnTo>
                    <a:pt x="10579" y="7950"/>
                  </a:lnTo>
                  <a:lnTo>
                    <a:pt x="10921" y="8013"/>
                  </a:lnTo>
                  <a:lnTo>
                    <a:pt x="11252" y="8102"/>
                  </a:lnTo>
                  <a:lnTo>
                    <a:pt x="11556" y="8102"/>
                  </a:lnTo>
                  <a:lnTo>
                    <a:pt x="11798" y="8102"/>
                  </a:lnTo>
                  <a:lnTo>
                    <a:pt x="12077" y="8077"/>
                  </a:lnTo>
                  <a:lnTo>
                    <a:pt x="12293" y="8013"/>
                  </a:lnTo>
                  <a:lnTo>
                    <a:pt x="12445" y="7950"/>
                  </a:lnTo>
                  <a:lnTo>
                    <a:pt x="12598" y="7899"/>
                  </a:lnTo>
                  <a:lnTo>
                    <a:pt x="12750" y="7772"/>
                  </a:lnTo>
                  <a:lnTo>
                    <a:pt x="12903" y="7645"/>
                  </a:lnTo>
                  <a:lnTo>
                    <a:pt x="13207" y="7378"/>
                  </a:lnTo>
                  <a:lnTo>
                    <a:pt x="13360" y="7137"/>
                  </a:lnTo>
                  <a:lnTo>
                    <a:pt x="13538" y="6883"/>
                  </a:lnTo>
                  <a:lnTo>
                    <a:pt x="13690" y="6616"/>
                  </a:lnTo>
                  <a:lnTo>
                    <a:pt x="13842" y="6337"/>
                  </a:lnTo>
                  <a:lnTo>
                    <a:pt x="13995" y="6070"/>
                  </a:lnTo>
                  <a:lnTo>
                    <a:pt x="14122" y="5816"/>
                  </a:lnTo>
                  <a:lnTo>
                    <a:pt x="14211" y="5638"/>
                  </a:lnTo>
                  <a:lnTo>
                    <a:pt x="14325" y="5461"/>
                  </a:lnTo>
                  <a:lnTo>
                    <a:pt x="14427" y="5270"/>
                  </a:lnTo>
                  <a:lnTo>
                    <a:pt x="14541" y="5118"/>
                  </a:lnTo>
                  <a:lnTo>
                    <a:pt x="14630" y="4940"/>
                  </a:lnTo>
                  <a:lnTo>
                    <a:pt x="16065" y="3873"/>
                  </a:lnTo>
                  <a:lnTo>
                    <a:pt x="16217" y="3810"/>
                  </a:lnTo>
                  <a:lnTo>
                    <a:pt x="16408" y="3784"/>
                  </a:lnTo>
                  <a:lnTo>
                    <a:pt x="16586" y="3746"/>
                  </a:lnTo>
                  <a:lnTo>
                    <a:pt x="16802" y="3721"/>
                  </a:lnTo>
                  <a:lnTo>
                    <a:pt x="17043" y="3682"/>
                  </a:lnTo>
                  <a:lnTo>
                    <a:pt x="17322" y="3682"/>
                  </a:lnTo>
                  <a:lnTo>
                    <a:pt x="17627" y="3682"/>
                  </a:lnTo>
                  <a:lnTo>
                    <a:pt x="17894" y="3721"/>
                  </a:lnTo>
                  <a:lnTo>
                    <a:pt x="18173" y="3784"/>
                  </a:lnTo>
                  <a:lnTo>
                    <a:pt x="18440" y="3810"/>
                  </a:lnTo>
                  <a:lnTo>
                    <a:pt x="18656" y="3873"/>
                  </a:lnTo>
                  <a:lnTo>
                    <a:pt x="18808" y="3898"/>
                  </a:lnTo>
                  <a:lnTo>
                    <a:pt x="18961" y="3962"/>
                  </a:lnTo>
                  <a:lnTo>
                    <a:pt x="19088" y="3987"/>
                  </a:lnTo>
                  <a:lnTo>
                    <a:pt x="19265" y="4089"/>
                  </a:lnTo>
                  <a:lnTo>
                    <a:pt x="19456" y="4203"/>
                  </a:lnTo>
                  <a:lnTo>
                    <a:pt x="19570" y="4356"/>
                  </a:lnTo>
                  <a:lnTo>
                    <a:pt x="19697" y="4546"/>
                  </a:lnTo>
                  <a:lnTo>
                    <a:pt x="19875" y="4699"/>
                  </a:lnTo>
                  <a:lnTo>
                    <a:pt x="20027" y="4787"/>
                  </a:lnTo>
                  <a:lnTo>
                    <a:pt x="20243" y="4876"/>
                  </a:lnTo>
                  <a:lnTo>
                    <a:pt x="20421" y="4940"/>
                  </a:lnTo>
                  <a:lnTo>
                    <a:pt x="20675" y="5003"/>
                  </a:lnTo>
                  <a:lnTo>
                    <a:pt x="20916" y="5029"/>
                  </a:lnTo>
                  <a:lnTo>
                    <a:pt x="21158" y="5054"/>
                  </a:lnTo>
                  <a:lnTo>
                    <a:pt x="21437" y="5092"/>
                  </a:lnTo>
                  <a:lnTo>
                    <a:pt x="21678" y="5092"/>
                  </a:lnTo>
                  <a:lnTo>
                    <a:pt x="21920" y="5092"/>
                  </a:lnTo>
                  <a:lnTo>
                    <a:pt x="22072" y="5054"/>
                  </a:lnTo>
                  <a:lnTo>
                    <a:pt x="22250" y="5029"/>
                  </a:lnTo>
                  <a:lnTo>
                    <a:pt x="22402" y="5003"/>
                  </a:lnTo>
                  <a:lnTo>
                    <a:pt x="22529" y="4965"/>
                  </a:lnTo>
                  <a:lnTo>
                    <a:pt x="22682" y="4902"/>
                  </a:lnTo>
                  <a:lnTo>
                    <a:pt x="22809" y="4851"/>
                  </a:lnTo>
                  <a:lnTo>
                    <a:pt x="22898" y="4724"/>
                  </a:lnTo>
                  <a:lnTo>
                    <a:pt x="23113" y="4508"/>
                  </a:lnTo>
                  <a:lnTo>
                    <a:pt x="23164" y="4356"/>
                  </a:lnTo>
                  <a:lnTo>
                    <a:pt x="23228" y="4178"/>
                  </a:lnTo>
                  <a:lnTo>
                    <a:pt x="23317" y="4025"/>
                  </a:lnTo>
                  <a:lnTo>
                    <a:pt x="23380" y="3898"/>
                  </a:lnTo>
                  <a:lnTo>
                    <a:pt x="23444" y="3746"/>
                  </a:lnTo>
                  <a:lnTo>
                    <a:pt x="23507" y="3594"/>
                  </a:lnTo>
                  <a:lnTo>
                    <a:pt x="23723" y="3378"/>
                  </a:lnTo>
                  <a:lnTo>
                    <a:pt x="23926" y="3225"/>
                  </a:lnTo>
                  <a:lnTo>
                    <a:pt x="24079" y="3136"/>
                  </a:lnTo>
                  <a:lnTo>
                    <a:pt x="24333" y="3048"/>
                  </a:lnTo>
                  <a:lnTo>
                    <a:pt x="24485" y="3022"/>
                  </a:lnTo>
                  <a:lnTo>
                    <a:pt x="24637" y="2984"/>
                  </a:lnTo>
                  <a:lnTo>
                    <a:pt x="24904" y="2959"/>
                  </a:lnTo>
                  <a:lnTo>
                    <a:pt x="25057" y="2959"/>
                  </a:lnTo>
                  <a:lnTo>
                    <a:pt x="25184" y="2984"/>
                  </a:lnTo>
                  <a:lnTo>
                    <a:pt x="25336" y="3022"/>
                  </a:lnTo>
                  <a:lnTo>
                    <a:pt x="25552" y="3136"/>
                  </a:lnTo>
                  <a:lnTo>
                    <a:pt x="25755" y="3327"/>
                  </a:lnTo>
                  <a:lnTo>
                    <a:pt x="25907" y="3568"/>
                  </a:lnTo>
                  <a:lnTo>
                    <a:pt x="25971" y="3784"/>
                  </a:lnTo>
                  <a:lnTo>
                    <a:pt x="26009" y="4025"/>
                  </a:lnTo>
                  <a:lnTo>
                    <a:pt x="26034" y="4292"/>
                  </a:lnTo>
                  <a:lnTo>
                    <a:pt x="26060" y="4597"/>
                  </a:lnTo>
                  <a:lnTo>
                    <a:pt x="26034" y="4940"/>
                  </a:lnTo>
                  <a:lnTo>
                    <a:pt x="26034" y="5270"/>
                  </a:lnTo>
                  <a:lnTo>
                    <a:pt x="26009" y="5575"/>
                  </a:lnTo>
                  <a:lnTo>
                    <a:pt x="26009" y="58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39" name="object 467">
              <a:extLst>
                <a:ext uri="{FF2B5EF4-FFF2-40B4-BE49-F238E27FC236}">
                  <a16:creationId xmlns:a16="http://schemas.microsoft.com/office/drawing/2014/main" xmlns="" id="{F1E853E1-5660-42D1-5425-E041BE6303DE}"/>
                </a:ext>
              </a:extLst>
            </p:cNvPr>
            <p:cNvSpPr/>
            <p:nvPr/>
          </p:nvSpPr>
          <p:spPr>
            <a:xfrm>
              <a:off x="5826770" y="7053831"/>
              <a:ext cx="20320" cy="15240"/>
            </a:xfrm>
            <a:custGeom>
              <a:avLst/>
              <a:gdLst/>
              <a:ahLst/>
              <a:cxnLst/>
              <a:rect l="l" t="t" r="r" b="b"/>
              <a:pathLst>
                <a:path w="20320" h="15240">
                  <a:moveTo>
                    <a:pt x="0" y="736"/>
                  </a:moveTo>
                  <a:lnTo>
                    <a:pt x="584" y="1320"/>
                  </a:lnTo>
                  <a:lnTo>
                    <a:pt x="1244" y="2019"/>
                  </a:lnTo>
                  <a:lnTo>
                    <a:pt x="2044" y="2806"/>
                  </a:lnTo>
                  <a:lnTo>
                    <a:pt x="2806" y="3568"/>
                  </a:lnTo>
                  <a:lnTo>
                    <a:pt x="3594" y="4394"/>
                  </a:lnTo>
                  <a:lnTo>
                    <a:pt x="4419" y="5219"/>
                  </a:lnTo>
                  <a:lnTo>
                    <a:pt x="5207" y="6070"/>
                  </a:lnTo>
                  <a:lnTo>
                    <a:pt x="5943" y="6832"/>
                  </a:lnTo>
                  <a:lnTo>
                    <a:pt x="6553" y="7467"/>
                  </a:lnTo>
                  <a:lnTo>
                    <a:pt x="7162" y="8140"/>
                  </a:lnTo>
                  <a:lnTo>
                    <a:pt x="7708" y="8724"/>
                  </a:lnTo>
                  <a:lnTo>
                    <a:pt x="8166" y="9245"/>
                  </a:lnTo>
                  <a:lnTo>
                    <a:pt x="8623" y="9753"/>
                  </a:lnTo>
                  <a:lnTo>
                    <a:pt x="8991" y="10210"/>
                  </a:lnTo>
                  <a:lnTo>
                    <a:pt x="9321" y="10617"/>
                  </a:lnTo>
                  <a:lnTo>
                    <a:pt x="10693" y="12598"/>
                  </a:lnTo>
                  <a:lnTo>
                    <a:pt x="10845" y="12839"/>
                  </a:lnTo>
                  <a:lnTo>
                    <a:pt x="10972" y="13080"/>
                  </a:lnTo>
                  <a:lnTo>
                    <a:pt x="11061" y="13296"/>
                  </a:lnTo>
                  <a:lnTo>
                    <a:pt x="11150" y="13512"/>
                  </a:lnTo>
                  <a:lnTo>
                    <a:pt x="11214" y="13690"/>
                  </a:lnTo>
                  <a:lnTo>
                    <a:pt x="11277" y="13842"/>
                  </a:lnTo>
                  <a:lnTo>
                    <a:pt x="11303" y="13995"/>
                  </a:lnTo>
                  <a:lnTo>
                    <a:pt x="11341" y="14147"/>
                  </a:lnTo>
                  <a:lnTo>
                    <a:pt x="11366" y="14274"/>
                  </a:lnTo>
                  <a:lnTo>
                    <a:pt x="11430" y="14477"/>
                  </a:lnTo>
                  <a:lnTo>
                    <a:pt x="11493" y="14668"/>
                  </a:lnTo>
                  <a:lnTo>
                    <a:pt x="11607" y="14846"/>
                  </a:lnTo>
                  <a:lnTo>
                    <a:pt x="11734" y="14998"/>
                  </a:lnTo>
                  <a:lnTo>
                    <a:pt x="11861" y="15036"/>
                  </a:lnTo>
                  <a:lnTo>
                    <a:pt x="12128" y="15036"/>
                  </a:lnTo>
                  <a:lnTo>
                    <a:pt x="12319" y="14909"/>
                  </a:lnTo>
                  <a:lnTo>
                    <a:pt x="12496" y="14820"/>
                  </a:lnTo>
                  <a:lnTo>
                    <a:pt x="12674" y="14604"/>
                  </a:lnTo>
                  <a:lnTo>
                    <a:pt x="12890" y="14325"/>
                  </a:lnTo>
                  <a:lnTo>
                    <a:pt x="13106" y="14058"/>
                  </a:lnTo>
                  <a:lnTo>
                    <a:pt x="13284" y="13779"/>
                  </a:lnTo>
                  <a:lnTo>
                    <a:pt x="13474" y="13538"/>
                  </a:lnTo>
                  <a:lnTo>
                    <a:pt x="13627" y="13296"/>
                  </a:lnTo>
                  <a:lnTo>
                    <a:pt x="13779" y="13055"/>
                  </a:lnTo>
                  <a:lnTo>
                    <a:pt x="13931" y="12839"/>
                  </a:lnTo>
                  <a:lnTo>
                    <a:pt x="14084" y="12623"/>
                  </a:lnTo>
                  <a:lnTo>
                    <a:pt x="14198" y="12407"/>
                  </a:lnTo>
                  <a:lnTo>
                    <a:pt x="14350" y="12191"/>
                  </a:lnTo>
                  <a:lnTo>
                    <a:pt x="14503" y="11950"/>
                  </a:lnTo>
                  <a:lnTo>
                    <a:pt x="14655" y="11734"/>
                  </a:lnTo>
                  <a:lnTo>
                    <a:pt x="14846" y="11468"/>
                  </a:lnTo>
                  <a:lnTo>
                    <a:pt x="15024" y="11226"/>
                  </a:lnTo>
                  <a:lnTo>
                    <a:pt x="15240" y="10921"/>
                  </a:lnTo>
                  <a:lnTo>
                    <a:pt x="15455" y="10642"/>
                  </a:lnTo>
                  <a:lnTo>
                    <a:pt x="15697" y="10337"/>
                  </a:lnTo>
                  <a:lnTo>
                    <a:pt x="15913" y="10058"/>
                  </a:lnTo>
                  <a:lnTo>
                    <a:pt x="16129" y="9791"/>
                  </a:lnTo>
                  <a:lnTo>
                    <a:pt x="16370" y="9550"/>
                  </a:lnTo>
                  <a:lnTo>
                    <a:pt x="16548" y="9296"/>
                  </a:lnTo>
                  <a:lnTo>
                    <a:pt x="16764" y="9093"/>
                  </a:lnTo>
                  <a:lnTo>
                    <a:pt x="16941" y="8839"/>
                  </a:lnTo>
                  <a:lnTo>
                    <a:pt x="17157" y="8597"/>
                  </a:lnTo>
                  <a:lnTo>
                    <a:pt x="17373" y="8356"/>
                  </a:lnTo>
                  <a:lnTo>
                    <a:pt x="17614" y="8115"/>
                  </a:lnTo>
                  <a:lnTo>
                    <a:pt x="17856" y="7835"/>
                  </a:lnTo>
                  <a:lnTo>
                    <a:pt x="18110" y="7569"/>
                  </a:lnTo>
                  <a:lnTo>
                    <a:pt x="18351" y="7264"/>
                  </a:lnTo>
                  <a:lnTo>
                    <a:pt x="18567" y="6921"/>
                  </a:lnTo>
                  <a:lnTo>
                    <a:pt x="18808" y="6553"/>
                  </a:lnTo>
                  <a:lnTo>
                    <a:pt x="19837" y="3568"/>
                  </a:lnTo>
                  <a:lnTo>
                    <a:pt x="19938" y="2933"/>
                  </a:lnTo>
                  <a:lnTo>
                    <a:pt x="19964" y="2285"/>
                  </a:lnTo>
                  <a:lnTo>
                    <a:pt x="19964" y="1650"/>
                  </a:lnTo>
                  <a:lnTo>
                    <a:pt x="19938" y="1015"/>
                  </a:lnTo>
                  <a:lnTo>
                    <a:pt x="19900" y="457"/>
                  </a:lnTo>
                  <a:lnTo>
                    <a:pt x="1983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40" name="object 468">
              <a:extLst>
                <a:ext uri="{FF2B5EF4-FFF2-40B4-BE49-F238E27FC236}">
                  <a16:creationId xmlns:a16="http://schemas.microsoft.com/office/drawing/2014/main" xmlns="" id="{85EF31F5-2CCC-1EF8-E58F-90FD4712C19A}"/>
                </a:ext>
              </a:extLst>
            </p:cNvPr>
            <p:cNvSpPr/>
            <p:nvPr/>
          </p:nvSpPr>
          <p:spPr>
            <a:xfrm>
              <a:off x="5792266" y="6926187"/>
              <a:ext cx="3810" cy="2540"/>
            </a:xfrm>
            <a:custGeom>
              <a:avLst/>
              <a:gdLst/>
              <a:ahLst/>
              <a:cxnLst/>
              <a:rect l="l" t="t" r="r" b="b"/>
              <a:pathLst>
                <a:path w="3810" h="2540">
                  <a:moveTo>
                    <a:pt x="0" y="0"/>
                  </a:moveTo>
                  <a:lnTo>
                    <a:pt x="3416" y="246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41" name="object 469">
              <a:extLst>
                <a:ext uri="{FF2B5EF4-FFF2-40B4-BE49-F238E27FC236}">
                  <a16:creationId xmlns:a16="http://schemas.microsoft.com/office/drawing/2014/main" xmlns="" id="{2DF17058-1209-20BC-11CF-7FACB34B70E5}"/>
                </a:ext>
              </a:extLst>
            </p:cNvPr>
            <p:cNvSpPr/>
            <p:nvPr/>
          </p:nvSpPr>
          <p:spPr>
            <a:xfrm>
              <a:off x="5806678" y="6919268"/>
              <a:ext cx="1905" cy="3810"/>
            </a:xfrm>
            <a:custGeom>
              <a:avLst/>
              <a:gdLst/>
              <a:ahLst/>
              <a:cxnLst/>
              <a:rect l="l" t="t" r="r" b="b"/>
              <a:pathLst>
                <a:path w="1904" h="3809">
                  <a:moveTo>
                    <a:pt x="126" y="0"/>
                  </a:moveTo>
                  <a:lnTo>
                    <a:pt x="63" y="177"/>
                  </a:lnTo>
                  <a:lnTo>
                    <a:pt x="38" y="368"/>
                  </a:lnTo>
                  <a:lnTo>
                    <a:pt x="38" y="609"/>
                  </a:lnTo>
                  <a:lnTo>
                    <a:pt x="0" y="825"/>
                  </a:lnTo>
                  <a:lnTo>
                    <a:pt x="38" y="1066"/>
                  </a:lnTo>
                  <a:lnTo>
                    <a:pt x="126" y="1308"/>
                  </a:lnTo>
                  <a:lnTo>
                    <a:pt x="215" y="1549"/>
                  </a:lnTo>
                  <a:lnTo>
                    <a:pt x="368" y="1803"/>
                  </a:lnTo>
                  <a:lnTo>
                    <a:pt x="558" y="2070"/>
                  </a:lnTo>
                  <a:lnTo>
                    <a:pt x="736" y="2311"/>
                  </a:lnTo>
                  <a:lnTo>
                    <a:pt x="914" y="2590"/>
                  </a:lnTo>
                  <a:lnTo>
                    <a:pt x="1066" y="2870"/>
                  </a:lnTo>
                  <a:lnTo>
                    <a:pt x="1257" y="3136"/>
                  </a:lnTo>
                  <a:lnTo>
                    <a:pt x="1371" y="3378"/>
                  </a:lnTo>
                  <a:lnTo>
                    <a:pt x="1498" y="359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42" name="object 470">
              <a:extLst>
                <a:ext uri="{FF2B5EF4-FFF2-40B4-BE49-F238E27FC236}">
                  <a16:creationId xmlns:a16="http://schemas.microsoft.com/office/drawing/2014/main" xmlns="" id="{ECAF1347-F1E9-5A2E-1A36-F482A1CEBED2}"/>
                </a:ext>
              </a:extLst>
            </p:cNvPr>
            <p:cNvSpPr/>
            <p:nvPr/>
          </p:nvSpPr>
          <p:spPr>
            <a:xfrm>
              <a:off x="5794004" y="6893356"/>
              <a:ext cx="39370" cy="23495"/>
            </a:xfrm>
            <a:custGeom>
              <a:avLst/>
              <a:gdLst/>
              <a:ahLst/>
              <a:cxnLst/>
              <a:rect l="l" t="t" r="r" b="b"/>
              <a:pathLst>
                <a:path w="39370" h="23495">
                  <a:moveTo>
                    <a:pt x="0" y="8902"/>
                  </a:moveTo>
                  <a:lnTo>
                    <a:pt x="431" y="9055"/>
                  </a:lnTo>
                  <a:lnTo>
                    <a:pt x="939" y="9207"/>
                  </a:lnTo>
                  <a:lnTo>
                    <a:pt x="1498" y="9359"/>
                  </a:lnTo>
                  <a:lnTo>
                    <a:pt x="2044" y="9512"/>
                  </a:lnTo>
                  <a:lnTo>
                    <a:pt x="2590" y="9601"/>
                  </a:lnTo>
                  <a:lnTo>
                    <a:pt x="3048" y="9639"/>
                  </a:lnTo>
                  <a:lnTo>
                    <a:pt x="3530" y="9664"/>
                  </a:lnTo>
                  <a:lnTo>
                    <a:pt x="3937" y="9639"/>
                  </a:lnTo>
                  <a:lnTo>
                    <a:pt x="4203" y="9537"/>
                  </a:lnTo>
                  <a:lnTo>
                    <a:pt x="4508" y="9448"/>
                  </a:lnTo>
                  <a:lnTo>
                    <a:pt x="4724" y="9334"/>
                  </a:lnTo>
                  <a:lnTo>
                    <a:pt x="4876" y="9182"/>
                  </a:lnTo>
                  <a:lnTo>
                    <a:pt x="5054" y="9029"/>
                  </a:lnTo>
                  <a:lnTo>
                    <a:pt x="5181" y="8877"/>
                  </a:lnTo>
                  <a:lnTo>
                    <a:pt x="5270" y="8686"/>
                  </a:lnTo>
                  <a:lnTo>
                    <a:pt x="5397" y="8509"/>
                  </a:lnTo>
                  <a:lnTo>
                    <a:pt x="5461" y="8356"/>
                  </a:lnTo>
                  <a:lnTo>
                    <a:pt x="5511" y="8166"/>
                  </a:lnTo>
                  <a:lnTo>
                    <a:pt x="5613" y="7988"/>
                  </a:lnTo>
                  <a:lnTo>
                    <a:pt x="5638" y="7810"/>
                  </a:lnTo>
                  <a:lnTo>
                    <a:pt x="5702" y="7658"/>
                  </a:lnTo>
                  <a:lnTo>
                    <a:pt x="5727" y="7467"/>
                  </a:lnTo>
                  <a:lnTo>
                    <a:pt x="5791" y="7315"/>
                  </a:lnTo>
                  <a:lnTo>
                    <a:pt x="5816" y="7137"/>
                  </a:lnTo>
                  <a:lnTo>
                    <a:pt x="5854" y="6985"/>
                  </a:lnTo>
                  <a:lnTo>
                    <a:pt x="5880" y="6832"/>
                  </a:lnTo>
                  <a:lnTo>
                    <a:pt x="5943" y="6680"/>
                  </a:lnTo>
                  <a:lnTo>
                    <a:pt x="5969" y="6527"/>
                  </a:lnTo>
                  <a:lnTo>
                    <a:pt x="6032" y="6375"/>
                  </a:lnTo>
                  <a:lnTo>
                    <a:pt x="6121" y="6223"/>
                  </a:lnTo>
                  <a:lnTo>
                    <a:pt x="6184" y="6070"/>
                  </a:lnTo>
                  <a:lnTo>
                    <a:pt x="6311" y="5918"/>
                  </a:lnTo>
                  <a:lnTo>
                    <a:pt x="6426" y="5791"/>
                  </a:lnTo>
                  <a:lnTo>
                    <a:pt x="6578" y="5702"/>
                  </a:lnTo>
                  <a:lnTo>
                    <a:pt x="6769" y="5613"/>
                  </a:lnTo>
                  <a:lnTo>
                    <a:pt x="6946" y="5613"/>
                  </a:lnTo>
                  <a:lnTo>
                    <a:pt x="7137" y="5575"/>
                  </a:lnTo>
                  <a:lnTo>
                    <a:pt x="7315" y="5613"/>
                  </a:lnTo>
                  <a:lnTo>
                    <a:pt x="7467" y="5613"/>
                  </a:lnTo>
                  <a:lnTo>
                    <a:pt x="7645" y="5638"/>
                  </a:lnTo>
                  <a:lnTo>
                    <a:pt x="7835" y="5638"/>
                  </a:lnTo>
                  <a:lnTo>
                    <a:pt x="8013" y="5638"/>
                  </a:lnTo>
                  <a:lnTo>
                    <a:pt x="8204" y="5638"/>
                  </a:lnTo>
                  <a:lnTo>
                    <a:pt x="8356" y="5638"/>
                  </a:lnTo>
                  <a:lnTo>
                    <a:pt x="8509" y="5613"/>
                  </a:lnTo>
                  <a:lnTo>
                    <a:pt x="8661" y="5549"/>
                  </a:lnTo>
                  <a:lnTo>
                    <a:pt x="8864" y="5461"/>
                  </a:lnTo>
                  <a:lnTo>
                    <a:pt x="8991" y="5372"/>
                  </a:lnTo>
                  <a:lnTo>
                    <a:pt x="9144" y="5181"/>
                  </a:lnTo>
                  <a:lnTo>
                    <a:pt x="9321" y="4940"/>
                  </a:lnTo>
                  <a:lnTo>
                    <a:pt x="9423" y="4762"/>
                  </a:lnTo>
                  <a:lnTo>
                    <a:pt x="9512" y="4546"/>
                  </a:lnTo>
                  <a:lnTo>
                    <a:pt x="9626" y="4330"/>
                  </a:lnTo>
                  <a:lnTo>
                    <a:pt x="9728" y="4025"/>
                  </a:lnTo>
                  <a:lnTo>
                    <a:pt x="9817" y="3746"/>
                  </a:lnTo>
                  <a:lnTo>
                    <a:pt x="9906" y="3479"/>
                  </a:lnTo>
                  <a:lnTo>
                    <a:pt x="9994" y="3175"/>
                  </a:lnTo>
                  <a:lnTo>
                    <a:pt x="10083" y="2870"/>
                  </a:lnTo>
                  <a:lnTo>
                    <a:pt x="10185" y="2565"/>
                  </a:lnTo>
                  <a:lnTo>
                    <a:pt x="10274" y="2286"/>
                  </a:lnTo>
                  <a:lnTo>
                    <a:pt x="10363" y="2019"/>
                  </a:lnTo>
                  <a:lnTo>
                    <a:pt x="10490" y="1739"/>
                  </a:lnTo>
                  <a:lnTo>
                    <a:pt x="10579" y="1498"/>
                  </a:lnTo>
                  <a:lnTo>
                    <a:pt x="10693" y="1257"/>
                  </a:lnTo>
                  <a:lnTo>
                    <a:pt x="10820" y="1041"/>
                  </a:lnTo>
                  <a:lnTo>
                    <a:pt x="10947" y="850"/>
                  </a:lnTo>
                  <a:lnTo>
                    <a:pt x="11061" y="647"/>
                  </a:lnTo>
                  <a:lnTo>
                    <a:pt x="11709" y="88"/>
                  </a:lnTo>
                  <a:lnTo>
                    <a:pt x="11950" y="0"/>
                  </a:lnTo>
                  <a:lnTo>
                    <a:pt x="12192" y="63"/>
                  </a:lnTo>
                  <a:lnTo>
                    <a:pt x="12319" y="127"/>
                  </a:lnTo>
                  <a:lnTo>
                    <a:pt x="12560" y="304"/>
                  </a:lnTo>
                  <a:lnTo>
                    <a:pt x="12649" y="431"/>
                  </a:lnTo>
                  <a:lnTo>
                    <a:pt x="12776" y="584"/>
                  </a:lnTo>
                  <a:lnTo>
                    <a:pt x="12865" y="736"/>
                  </a:lnTo>
                  <a:lnTo>
                    <a:pt x="12954" y="914"/>
                  </a:lnTo>
                  <a:lnTo>
                    <a:pt x="13042" y="1104"/>
                  </a:lnTo>
                  <a:lnTo>
                    <a:pt x="13106" y="1308"/>
                  </a:lnTo>
                  <a:lnTo>
                    <a:pt x="13195" y="1524"/>
                  </a:lnTo>
                  <a:lnTo>
                    <a:pt x="13258" y="1765"/>
                  </a:lnTo>
                  <a:lnTo>
                    <a:pt x="13322" y="2019"/>
                  </a:lnTo>
                  <a:lnTo>
                    <a:pt x="13385" y="2260"/>
                  </a:lnTo>
                  <a:lnTo>
                    <a:pt x="13436" y="2501"/>
                  </a:lnTo>
                  <a:lnTo>
                    <a:pt x="13538" y="2781"/>
                  </a:lnTo>
                  <a:lnTo>
                    <a:pt x="13589" y="2984"/>
                  </a:lnTo>
                  <a:lnTo>
                    <a:pt x="13690" y="3238"/>
                  </a:lnTo>
                  <a:lnTo>
                    <a:pt x="13741" y="3441"/>
                  </a:lnTo>
                  <a:lnTo>
                    <a:pt x="13868" y="3657"/>
                  </a:lnTo>
                  <a:lnTo>
                    <a:pt x="13995" y="3848"/>
                  </a:lnTo>
                  <a:lnTo>
                    <a:pt x="14109" y="4025"/>
                  </a:lnTo>
                  <a:lnTo>
                    <a:pt x="14262" y="4178"/>
                  </a:lnTo>
                  <a:lnTo>
                    <a:pt x="14414" y="4267"/>
                  </a:lnTo>
                  <a:lnTo>
                    <a:pt x="14604" y="4394"/>
                  </a:lnTo>
                  <a:lnTo>
                    <a:pt x="14782" y="4457"/>
                  </a:lnTo>
                  <a:lnTo>
                    <a:pt x="14998" y="4483"/>
                  </a:lnTo>
                  <a:lnTo>
                    <a:pt x="15214" y="4546"/>
                  </a:lnTo>
                  <a:lnTo>
                    <a:pt x="15417" y="4546"/>
                  </a:lnTo>
                  <a:lnTo>
                    <a:pt x="15633" y="4508"/>
                  </a:lnTo>
                  <a:lnTo>
                    <a:pt x="15849" y="4508"/>
                  </a:lnTo>
                  <a:lnTo>
                    <a:pt x="16027" y="4457"/>
                  </a:lnTo>
                  <a:lnTo>
                    <a:pt x="16243" y="4394"/>
                  </a:lnTo>
                  <a:lnTo>
                    <a:pt x="16433" y="4330"/>
                  </a:lnTo>
                  <a:lnTo>
                    <a:pt x="16611" y="4267"/>
                  </a:lnTo>
                  <a:lnTo>
                    <a:pt x="16764" y="4178"/>
                  </a:lnTo>
                  <a:lnTo>
                    <a:pt x="16916" y="4089"/>
                  </a:lnTo>
                  <a:lnTo>
                    <a:pt x="17068" y="4000"/>
                  </a:lnTo>
                  <a:lnTo>
                    <a:pt x="17157" y="3873"/>
                  </a:lnTo>
                  <a:lnTo>
                    <a:pt x="17284" y="3746"/>
                  </a:lnTo>
                  <a:lnTo>
                    <a:pt x="17462" y="3543"/>
                  </a:lnTo>
                  <a:lnTo>
                    <a:pt x="17551" y="3416"/>
                  </a:lnTo>
                  <a:lnTo>
                    <a:pt x="17614" y="3289"/>
                  </a:lnTo>
                  <a:lnTo>
                    <a:pt x="17741" y="3086"/>
                  </a:lnTo>
                  <a:lnTo>
                    <a:pt x="17805" y="2895"/>
                  </a:lnTo>
                  <a:lnTo>
                    <a:pt x="17856" y="2717"/>
                  </a:lnTo>
                  <a:lnTo>
                    <a:pt x="17919" y="2590"/>
                  </a:lnTo>
                  <a:lnTo>
                    <a:pt x="18046" y="2501"/>
                  </a:lnTo>
                  <a:lnTo>
                    <a:pt x="18199" y="2527"/>
                  </a:lnTo>
                  <a:lnTo>
                    <a:pt x="18376" y="2628"/>
                  </a:lnTo>
                  <a:lnTo>
                    <a:pt x="18503" y="2679"/>
                  </a:lnTo>
                  <a:lnTo>
                    <a:pt x="18745" y="2870"/>
                  </a:lnTo>
                  <a:lnTo>
                    <a:pt x="18897" y="2959"/>
                  </a:lnTo>
                  <a:lnTo>
                    <a:pt x="19024" y="3086"/>
                  </a:lnTo>
                  <a:lnTo>
                    <a:pt x="19177" y="3200"/>
                  </a:lnTo>
                  <a:lnTo>
                    <a:pt x="19329" y="3327"/>
                  </a:lnTo>
                  <a:lnTo>
                    <a:pt x="19481" y="3441"/>
                  </a:lnTo>
                  <a:lnTo>
                    <a:pt x="19596" y="3568"/>
                  </a:lnTo>
                  <a:lnTo>
                    <a:pt x="19723" y="3695"/>
                  </a:lnTo>
                  <a:lnTo>
                    <a:pt x="19837" y="3848"/>
                  </a:lnTo>
                  <a:lnTo>
                    <a:pt x="19989" y="4089"/>
                  </a:lnTo>
                  <a:lnTo>
                    <a:pt x="20091" y="4305"/>
                  </a:lnTo>
                  <a:lnTo>
                    <a:pt x="20142" y="4508"/>
                  </a:lnTo>
                  <a:lnTo>
                    <a:pt x="20116" y="4724"/>
                  </a:lnTo>
                  <a:lnTo>
                    <a:pt x="20116" y="4851"/>
                  </a:lnTo>
                  <a:lnTo>
                    <a:pt x="20027" y="5067"/>
                  </a:lnTo>
                  <a:lnTo>
                    <a:pt x="19964" y="5219"/>
                  </a:lnTo>
                  <a:lnTo>
                    <a:pt x="19837" y="5461"/>
                  </a:lnTo>
                  <a:lnTo>
                    <a:pt x="19786" y="5613"/>
                  </a:lnTo>
                  <a:lnTo>
                    <a:pt x="19723" y="5765"/>
                  </a:lnTo>
                  <a:lnTo>
                    <a:pt x="19659" y="5918"/>
                  </a:lnTo>
                  <a:lnTo>
                    <a:pt x="19596" y="6070"/>
                  </a:lnTo>
                  <a:lnTo>
                    <a:pt x="19570" y="6248"/>
                  </a:lnTo>
                  <a:lnTo>
                    <a:pt x="19507" y="6400"/>
                  </a:lnTo>
                  <a:lnTo>
                    <a:pt x="19481" y="6553"/>
                  </a:lnTo>
                  <a:lnTo>
                    <a:pt x="19481" y="6705"/>
                  </a:lnTo>
                  <a:lnTo>
                    <a:pt x="19481" y="6858"/>
                  </a:lnTo>
                  <a:lnTo>
                    <a:pt x="19875" y="7442"/>
                  </a:lnTo>
                  <a:lnTo>
                    <a:pt x="20027" y="7531"/>
                  </a:lnTo>
                  <a:lnTo>
                    <a:pt x="21158" y="7861"/>
                  </a:lnTo>
                  <a:lnTo>
                    <a:pt x="21336" y="7899"/>
                  </a:lnTo>
                  <a:lnTo>
                    <a:pt x="21513" y="7899"/>
                  </a:lnTo>
                  <a:lnTo>
                    <a:pt x="21704" y="7924"/>
                  </a:lnTo>
                  <a:lnTo>
                    <a:pt x="21856" y="7924"/>
                  </a:lnTo>
                  <a:lnTo>
                    <a:pt x="22098" y="7924"/>
                  </a:lnTo>
                  <a:lnTo>
                    <a:pt x="22275" y="7899"/>
                  </a:lnTo>
                  <a:lnTo>
                    <a:pt x="22466" y="7861"/>
                  </a:lnTo>
                  <a:lnTo>
                    <a:pt x="22682" y="7835"/>
                  </a:lnTo>
                  <a:lnTo>
                    <a:pt x="22834" y="7835"/>
                  </a:lnTo>
                  <a:lnTo>
                    <a:pt x="23037" y="7924"/>
                  </a:lnTo>
                  <a:lnTo>
                    <a:pt x="23190" y="7988"/>
                  </a:lnTo>
                  <a:lnTo>
                    <a:pt x="23444" y="8229"/>
                  </a:lnTo>
                  <a:lnTo>
                    <a:pt x="23596" y="8382"/>
                  </a:lnTo>
                  <a:lnTo>
                    <a:pt x="23685" y="8572"/>
                  </a:lnTo>
                  <a:lnTo>
                    <a:pt x="23749" y="8750"/>
                  </a:lnTo>
                  <a:lnTo>
                    <a:pt x="23799" y="8928"/>
                  </a:lnTo>
                  <a:lnTo>
                    <a:pt x="23901" y="9080"/>
                  </a:lnTo>
                  <a:lnTo>
                    <a:pt x="23926" y="9271"/>
                  </a:lnTo>
                  <a:lnTo>
                    <a:pt x="23990" y="9423"/>
                  </a:lnTo>
                  <a:lnTo>
                    <a:pt x="24053" y="9575"/>
                  </a:lnTo>
                  <a:lnTo>
                    <a:pt x="24104" y="9728"/>
                  </a:lnTo>
                  <a:lnTo>
                    <a:pt x="24168" y="9880"/>
                  </a:lnTo>
                  <a:lnTo>
                    <a:pt x="24257" y="10033"/>
                  </a:lnTo>
                  <a:lnTo>
                    <a:pt x="24447" y="10274"/>
                  </a:lnTo>
                  <a:lnTo>
                    <a:pt x="24688" y="10426"/>
                  </a:lnTo>
                  <a:lnTo>
                    <a:pt x="24841" y="10452"/>
                  </a:lnTo>
                  <a:lnTo>
                    <a:pt x="24993" y="10515"/>
                  </a:lnTo>
                  <a:lnTo>
                    <a:pt x="25171" y="10515"/>
                  </a:lnTo>
                  <a:lnTo>
                    <a:pt x="25755" y="10515"/>
                  </a:lnTo>
                  <a:lnTo>
                    <a:pt x="25971" y="10490"/>
                  </a:lnTo>
                  <a:lnTo>
                    <a:pt x="26212" y="10490"/>
                  </a:lnTo>
                  <a:lnTo>
                    <a:pt x="26454" y="10490"/>
                  </a:lnTo>
                  <a:lnTo>
                    <a:pt x="26695" y="10490"/>
                  </a:lnTo>
                  <a:lnTo>
                    <a:pt x="26949" y="10490"/>
                  </a:lnTo>
                  <a:lnTo>
                    <a:pt x="27216" y="10515"/>
                  </a:lnTo>
                  <a:lnTo>
                    <a:pt x="29895" y="11341"/>
                  </a:lnTo>
                  <a:lnTo>
                    <a:pt x="30086" y="11430"/>
                  </a:lnTo>
                  <a:lnTo>
                    <a:pt x="30264" y="11518"/>
                  </a:lnTo>
                  <a:lnTo>
                    <a:pt x="30454" y="11645"/>
                  </a:lnTo>
                  <a:lnTo>
                    <a:pt x="30657" y="11861"/>
                  </a:lnTo>
                  <a:lnTo>
                    <a:pt x="30848" y="12039"/>
                  </a:lnTo>
                  <a:lnTo>
                    <a:pt x="30962" y="12230"/>
                  </a:lnTo>
                  <a:lnTo>
                    <a:pt x="31026" y="12382"/>
                  </a:lnTo>
                  <a:lnTo>
                    <a:pt x="31064" y="12534"/>
                  </a:lnTo>
                  <a:lnTo>
                    <a:pt x="31064" y="12776"/>
                  </a:lnTo>
                  <a:lnTo>
                    <a:pt x="31089" y="12928"/>
                  </a:lnTo>
                  <a:lnTo>
                    <a:pt x="31115" y="13144"/>
                  </a:lnTo>
                  <a:lnTo>
                    <a:pt x="31153" y="13322"/>
                  </a:lnTo>
                  <a:lnTo>
                    <a:pt x="31216" y="13538"/>
                  </a:lnTo>
                  <a:lnTo>
                    <a:pt x="31242" y="13690"/>
                  </a:lnTo>
                  <a:lnTo>
                    <a:pt x="31267" y="13843"/>
                  </a:lnTo>
                  <a:lnTo>
                    <a:pt x="31330" y="13995"/>
                  </a:lnTo>
                  <a:lnTo>
                    <a:pt x="31394" y="14173"/>
                  </a:lnTo>
                  <a:lnTo>
                    <a:pt x="31457" y="14325"/>
                  </a:lnTo>
                  <a:lnTo>
                    <a:pt x="31521" y="14516"/>
                  </a:lnTo>
                  <a:lnTo>
                    <a:pt x="31572" y="14693"/>
                  </a:lnTo>
                  <a:lnTo>
                    <a:pt x="31635" y="14846"/>
                  </a:lnTo>
                  <a:lnTo>
                    <a:pt x="31724" y="14998"/>
                  </a:lnTo>
                  <a:lnTo>
                    <a:pt x="31788" y="15151"/>
                  </a:lnTo>
                  <a:lnTo>
                    <a:pt x="31978" y="15328"/>
                  </a:lnTo>
                  <a:lnTo>
                    <a:pt x="32131" y="15430"/>
                  </a:lnTo>
                  <a:lnTo>
                    <a:pt x="32308" y="15367"/>
                  </a:lnTo>
                  <a:lnTo>
                    <a:pt x="32435" y="15303"/>
                  </a:lnTo>
                  <a:lnTo>
                    <a:pt x="32613" y="15125"/>
                  </a:lnTo>
                  <a:lnTo>
                    <a:pt x="32740" y="14998"/>
                  </a:lnTo>
                  <a:lnTo>
                    <a:pt x="32829" y="14846"/>
                  </a:lnTo>
                  <a:lnTo>
                    <a:pt x="32943" y="14719"/>
                  </a:lnTo>
                  <a:lnTo>
                    <a:pt x="33070" y="14566"/>
                  </a:lnTo>
                  <a:lnTo>
                    <a:pt x="33197" y="14414"/>
                  </a:lnTo>
                  <a:lnTo>
                    <a:pt x="33312" y="14262"/>
                  </a:lnTo>
                  <a:lnTo>
                    <a:pt x="33464" y="14109"/>
                  </a:lnTo>
                  <a:lnTo>
                    <a:pt x="34925" y="13296"/>
                  </a:lnTo>
                  <a:lnTo>
                    <a:pt x="35115" y="13258"/>
                  </a:lnTo>
                  <a:lnTo>
                    <a:pt x="35331" y="13258"/>
                  </a:lnTo>
                  <a:lnTo>
                    <a:pt x="35483" y="13296"/>
                  </a:lnTo>
                  <a:lnTo>
                    <a:pt x="35661" y="13322"/>
                  </a:lnTo>
                  <a:lnTo>
                    <a:pt x="35839" y="13347"/>
                  </a:lnTo>
                  <a:lnTo>
                    <a:pt x="35991" y="13411"/>
                  </a:lnTo>
                  <a:lnTo>
                    <a:pt x="36144" y="13500"/>
                  </a:lnTo>
                  <a:lnTo>
                    <a:pt x="36296" y="13563"/>
                  </a:lnTo>
                  <a:lnTo>
                    <a:pt x="36449" y="13652"/>
                  </a:lnTo>
                  <a:lnTo>
                    <a:pt x="36703" y="13868"/>
                  </a:lnTo>
                  <a:lnTo>
                    <a:pt x="36791" y="13995"/>
                  </a:lnTo>
                  <a:lnTo>
                    <a:pt x="36944" y="14236"/>
                  </a:lnTo>
                  <a:lnTo>
                    <a:pt x="36969" y="14363"/>
                  </a:lnTo>
                  <a:lnTo>
                    <a:pt x="37033" y="14605"/>
                  </a:lnTo>
                  <a:lnTo>
                    <a:pt x="37007" y="14757"/>
                  </a:lnTo>
                  <a:lnTo>
                    <a:pt x="36969" y="15024"/>
                  </a:lnTo>
                  <a:lnTo>
                    <a:pt x="36969" y="15151"/>
                  </a:lnTo>
                  <a:lnTo>
                    <a:pt x="36944" y="15303"/>
                  </a:lnTo>
                  <a:lnTo>
                    <a:pt x="36906" y="15430"/>
                  </a:lnTo>
                  <a:lnTo>
                    <a:pt x="36906" y="15697"/>
                  </a:lnTo>
                  <a:lnTo>
                    <a:pt x="36969" y="15938"/>
                  </a:lnTo>
                  <a:lnTo>
                    <a:pt x="37007" y="16065"/>
                  </a:lnTo>
                  <a:lnTo>
                    <a:pt x="37185" y="16306"/>
                  </a:lnTo>
                  <a:lnTo>
                    <a:pt x="37274" y="16433"/>
                  </a:lnTo>
                  <a:lnTo>
                    <a:pt x="37515" y="16649"/>
                  </a:lnTo>
                  <a:lnTo>
                    <a:pt x="37642" y="16764"/>
                  </a:lnTo>
                  <a:lnTo>
                    <a:pt x="37795" y="16852"/>
                  </a:lnTo>
                  <a:lnTo>
                    <a:pt x="38036" y="17043"/>
                  </a:lnTo>
                  <a:lnTo>
                    <a:pt x="38188" y="17157"/>
                  </a:lnTo>
                  <a:lnTo>
                    <a:pt x="38468" y="17348"/>
                  </a:lnTo>
                  <a:lnTo>
                    <a:pt x="38646" y="17526"/>
                  </a:lnTo>
                  <a:lnTo>
                    <a:pt x="38798" y="17716"/>
                  </a:lnTo>
                  <a:lnTo>
                    <a:pt x="38862" y="17919"/>
                  </a:lnTo>
                  <a:lnTo>
                    <a:pt x="38887" y="18135"/>
                  </a:lnTo>
                  <a:lnTo>
                    <a:pt x="38925" y="18262"/>
                  </a:lnTo>
                  <a:lnTo>
                    <a:pt x="38925" y="18440"/>
                  </a:lnTo>
                  <a:lnTo>
                    <a:pt x="38887" y="18630"/>
                  </a:lnTo>
                  <a:lnTo>
                    <a:pt x="38887" y="18834"/>
                  </a:lnTo>
                  <a:lnTo>
                    <a:pt x="38862" y="19050"/>
                  </a:lnTo>
                  <a:lnTo>
                    <a:pt x="38836" y="19265"/>
                  </a:lnTo>
                  <a:lnTo>
                    <a:pt x="38773" y="19443"/>
                  </a:lnTo>
                  <a:lnTo>
                    <a:pt x="38735" y="19659"/>
                  </a:lnTo>
                  <a:lnTo>
                    <a:pt x="38709" y="19812"/>
                  </a:lnTo>
                  <a:lnTo>
                    <a:pt x="38646" y="20002"/>
                  </a:lnTo>
                  <a:lnTo>
                    <a:pt x="38620" y="20180"/>
                  </a:lnTo>
                  <a:lnTo>
                    <a:pt x="38557" y="20358"/>
                  </a:lnTo>
                  <a:lnTo>
                    <a:pt x="38531" y="20510"/>
                  </a:lnTo>
                  <a:lnTo>
                    <a:pt x="38493" y="20726"/>
                  </a:lnTo>
                  <a:lnTo>
                    <a:pt x="38468" y="20942"/>
                  </a:lnTo>
                  <a:lnTo>
                    <a:pt x="38430" y="21158"/>
                  </a:lnTo>
                  <a:lnTo>
                    <a:pt x="38468" y="21374"/>
                  </a:lnTo>
                  <a:lnTo>
                    <a:pt x="38836" y="22707"/>
                  </a:lnTo>
                  <a:lnTo>
                    <a:pt x="38925" y="22923"/>
                  </a:lnTo>
                  <a:lnTo>
                    <a:pt x="39014" y="2313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43" name="object 471">
              <a:extLst>
                <a:ext uri="{FF2B5EF4-FFF2-40B4-BE49-F238E27FC236}">
                  <a16:creationId xmlns:a16="http://schemas.microsoft.com/office/drawing/2014/main" xmlns="" id="{3A3ED525-8782-EA95-B92C-3FDD86CFB8E6}"/>
                </a:ext>
              </a:extLst>
            </p:cNvPr>
            <p:cNvSpPr/>
            <p:nvPr/>
          </p:nvSpPr>
          <p:spPr>
            <a:xfrm>
              <a:off x="5897148" y="6829468"/>
              <a:ext cx="6985" cy="24765"/>
            </a:xfrm>
            <a:custGeom>
              <a:avLst/>
              <a:gdLst/>
              <a:ahLst/>
              <a:cxnLst/>
              <a:rect l="l" t="t" r="r" b="b"/>
              <a:pathLst>
                <a:path w="6985" h="24765">
                  <a:moveTo>
                    <a:pt x="0" y="24206"/>
                  </a:moveTo>
                  <a:lnTo>
                    <a:pt x="25" y="23418"/>
                  </a:lnTo>
                  <a:lnTo>
                    <a:pt x="88" y="22504"/>
                  </a:lnTo>
                  <a:lnTo>
                    <a:pt x="127" y="21399"/>
                  </a:lnTo>
                  <a:lnTo>
                    <a:pt x="177" y="20332"/>
                  </a:lnTo>
                  <a:lnTo>
                    <a:pt x="215" y="19177"/>
                  </a:lnTo>
                  <a:lnTo>
                    <a:pt x="279" y="17957"/>
                  </a:lnTo>
                  <a:lnTo>
                    <a:pt x="304" y="16738"/>
                  </a:lnTo>
                  <a:lnTo>
                    <a:pt x="330" y="15608"/>
                  </a:lnTo>
                  <a:lnTo>
                    <a:pt x="368" y="14579"/>
                  </a:lnTo>
                  <a:lnTo>
                    <a:pt x="393" y="13538"/>
                  </a:lnTo>
                  <a:lnTo>
                    <a:pt x="431" y="12598"/>
                  </a:lnTo>
                  <a:lnTo>
                    <a:pt x="431" y="11734"/>
                  </a:lnTo>
                  <a:lnTo>
                    <a:pt x="431" y="10883"/>
                  </a:lnTo>
                  <a:lnTo>
                    <a:pt x="457" y="10096"/>
                  </a:lnTo>
                  <a:lnTo>
                    <a:pt x="457" y="9398"/>
                  </a:lnTo>
                  <a:lnTo>
                    <a:pt x="457" y="8661"/>
                  </a:lnTo>
                  <a:lnTo>
                    <a:pt x="457" y="7962"/>
                  </a:lnTo>
                  <a:lnTo>
                    <a:pt x="482" y="7200"/>
                  </a:lnTo>
                  <a:lnTo>
                    <a:pt x="482" y="6464"/>
                  </a:lnTo>
                  <a:lnTo>
                    <a:pt x="482" y="5791"/>
                  </a:lnTo>
                  <a:lnTo>
                    <a:pt x="520" y="5130"/>
                  </a:lnTo>
                  <a:lnTo>
                    <a:pt x="520" y="4457"/>
                  </a:lnTo>
                  <a:lnTo>
                    <a:pt x="546" y="3937"/>
                  </a:lnTo>
                  <a:lnTo>
                    <a:pt x="584" y="3543"/>
                  </a:lnTo>
                  <a:lnTo>
                    <a:pt x="584" y="3149"/>
                  </a:lnTo>
                  <a:lnTo>
                    <a:pt x="609" y="2806"/>
                  </a:lnTo>
                  <a:lnTo>
                    <a:pt x="635" y="2565"/>
                  </a:lnTo>
                  <a:lnTo>
                    <a:pt x="673" y="2286"/>
                  </a:lnTo>
                  <a:lnTo>
                    <a:pt x="736" y="2082"/>
                  </a:lnTo>
                  <a:lnTo>
                    <a:pt x="762" y="1866"/>
                  </a:lnTo>
                  <a:lnTo>
                    <a:pt x="787" y="1651"/>
                  </a:lnTo>
                  <a:lnTo>
                    <a:pt x="850" y="1435"/>
                  </a:lnTo>
                  <a:lnTo>
                    <a:pt x="939" y="1219"/>
                  </a:lnTo>
                  <a:lnTo>
                    <a:pt x="1003" y="1016"/>
                  </a:lnTo>
                  <a:lnTo>
                    <a:pt x="1092" y="800"/>
                  </a:lnTo>
                  <a:lnTo>
                    <a:pt x="1244" y="584"/>
                  </a:lnTo>
                  <a:lnTo>
                    <a:pt x="1371" y="342"/>
                  </a:lnTo>
                  <a:lnTo>
                    <a:pt x="1524" y="190"/>
                  </a:lnTo>
                  <a:lnTo>
                    <a:pt x="1701" y="127"/>
                  </a:lnTo>
                  <a:lnTo>
                    <a:pt x="1854" y="38"/>
                  </a:lnTo>
                  <a:lnTo>
                    <a:pt x="1981" y="0"/>
                  </a:lnTo>
                  <a:lnTo>
                    <a:pt x="2108" y="0"/>
                  </a:lnTo>
                  <a:lnTo>
                    <a:pt x="2286" y="101"/>
                  </a:lnTo>
                  <a:lnTo>
                    <a:pt x="2438" y="215"/>
                  </a:lnTo>
                  <a:lnTo>
                    <a:pt x="2590" y="431"/>
                  </a:lnTo>
                  <a:lnTo>
                    <a:pt x="2717" y="673"/>
                  </a:lnTo>
                  <a:lnTo>
                    <a:pt x="2768" y="800"/>
                  </a:lnTo>
                  <a:lnTo>
                    <a:pt x="2832" y="952"/>
                  </a:lnTo>
                  <a:lnTo>
                    <a:pt x="2895" y="1104"/>
                  </a:lnTo>
                  <a:lnTo>
                    <a:pt x="2921" y="1257"/>
                  </a:lnTo>
                  <a:lnTo>
                    <a:pt x="2984" y="1409"/>
                  </a:lnTo>
                  <a:lnTo>
                    <a:pt x="3022" y="1562"/>
                  </a:lnTo>
                  <a:lnTo>
                    <a:pt x="3048" y="1714"/>
                  </a:lnTo>
                  <a:lnTo>
                    <a:pt x="3111" y="1866"/>
                  </a:lnTo>
                  <a:lnTo>
                    <a:pt x="3136" y="2019"/>
                  </a:lnTo>
                  <a:lnTo>
                    <a:pt x="3175" y="2171"/>
                  </a:lnTo>
                  <a:lnTo>
                    <a:pt x="3200" y="2324"/>
                  </a:lnTo>
                  <a:lnTo>
                    <a:pt x="3263" y="2590"/>
                  </a:lnTo>
                  <a:lnTo>
                    <a:pt x="3289" y="2717"/>
                  </a:lnTo>
                  <a:lnTo>
                    <a:pt x="3289" y="2870"/>
                  </a:lnTo>
                  <a:lnTo>
                    <a:pt x="3327" y="2997"/>
                  </a:lnTo>
                  <a:lnTo>
                    <a:pt x="3378" y="3200"/>
                  </a:lnTo>
                  <a:lnTo>
                    <a:pt x="3416" y="3352"/>
                  </a:lnTo>
                  <a:lnTo>
                    <a:pt x="3505" y="3505"/>
                  </a:lnTo>
                  <a:lnTo>
                    <a:pt x="3632" y="3657"/>
                  </a:lnTo>
                  <a:lnTo>
                    <a:pt x="3784" y="3810"/>
                  </a:lnTo>
                  <a:lnTo>
                    <a:pt x="3987" y="3962"/>
                  </a:lnTo>
                  <a:lnTo>
                    <a:pt x="4114" y="4000"/>
                  </a:lnTo>
                  <a:lnTo>
                    <a:pt x="4241" y="4064"/>
                  </a:lnTo>
                  <a:lnTo>
                    <a:pt x="4483" y="4064"/>
                  </a:lnTo>
                  <a:lnTo>
                    <a:pt x="4699" y="4025"/>
                  </a:lnTo>
                  <a:lnTo>
                    <a:pt x="4902" y="3962"/>
                  </a:lnTo>
                  <a:lnTo>
                    <a:pt x="5118" y="3873"/>
                  </a:lnTo>
                  <a:lnTo>
                    <a:pt x="5334" y="3759"/>
                  </a:lnTo>
                  <a:lnTo>
                    <a:pt x="5549" y="3657"/>
                  </a:lnTo>
                  <a:lnTo>
                    <a:pt x="5727" y="3543"/>
                  </a:lnTo>
                  <a:lnTo>
                    <a:pt x="5854" y="3505"/>
                  </a:lnTo>
                  <a:lnTo>
                    <a:pt x="6007" y="3416"/>
                  </a:lnTo>
                  <a:lnTo>
                    <a:pt x="6184" y="3352"/>
                  </a:lnTo>
                  <a:lnTo>
                    <a:pt x="6311" y="3327"/>
                  </a:lnTo>
                  <a:lnTo>
                    <a:pt x="6464" y="3390"/>
                  </a:lnTo>
                  <a:lnTo>
                    <a:pt x="6527" y="3543"/>
                  </a:lnTo>
                  <a:lnTo>
                    <a:pt x="6553" y="3810"/>
                  </a:lnTo>
                  <a:lnTo>
                    <a:pt x="6527" y="4000"/>
                  </a:lnTo>
                  <a:lnTo>
                    <a:pt x="6489" y="4216"/>
                  </a:lnTo>
                  <a:lnTo>
                    <a:pt x="6426" y="4457"/>
                  </a:lnTo>
                  <a:lnTo>
                    <a:pt x="6400" y="4724"/>
                  </a:lnTo>
                  <a:lnTo>
                    <a:pt x="6337" y="5029"/>
                  </a:lnTo>
                  <a:lnTo>
                    <a:pt x="6273" y="5334"/>
                  </a:lnTo>
                  <a:lnTo>
                    <a:pt x="6223" y="5638"/>
                  </a:lnTo>
                  <a:lnTo>
                    <a:pt x="6159" y="5981"/>
                  </a:lnTo>
                  <a:lnTo>
                    <a:pt x="6121" y="6311"/>
                  </a:lnTo>
                  <a:lnTo>
                    <a:pt x="6096" y="6616"/>
                  </a:lnTo>
                  <a:lnTo>
                    <a:pt x="6032" y="6959"/>
                  </a:lnTo>
                  <a:lnTo>
                    <a:pt x="6032" y="7226"/>
                  </a:lnTo>
                  <a:lnTo>
                    <a:pt x="6007" y="7442"/>
                  </a:lnTo>
                  <a:lnTo>
                    <a:pt x="6007" y="7683"/>
                  </a:lnTo>
                  <a:lnTo>
                    <a:pt x="5969" y="7924"/>
                  </a:lnTo>
                  <a:lnTo>
                    <a:pt x="5969" y="8140"/>
                  </a:lnTo>
                  <a:lnTo>
                    <a:pt x="5969" y="8382"/>
                  </a:lnTo>
                  <a:lnTo>
                    <a:pt x="5969" y="8724"/>
                  </a:lnTo>
                  <a:lnTo>
                    <a:pt x="6007" y="9093"/>
                  </a:lnTo>
                  <a:lnTo>
                    <a:pt x="6007" y="9486"/>
                  </a:lnTo>
                  <a:lnTo>
                    <a:pt x="6007" y="9944"/>
                  </a:lnTo>
                  <a:lnTo>
                    <a:pt x="6032" y="10426"/>
                  </a:lnTo>
                  <a:lnTo>
                    <a:pt x="6070" y="10947"/>
                  </a:lnTo>
                  <a:lnTo>
                    <a:pt x="6096" y="11430"/>
                  </a:lnTo>
                  <a:lnTo>
                    <a:pt x="6096" y="11925"/>
                  </a:lnTo>
                  <a:lnTo>
                    <a:pt x="6121" y="12382"/>
                  </a:lnTo>
                  <a:lnTo>
                    <a:pt x="6121" y="12839"/>
                  </a:lnTo>
                  <a:lnTo>
                    <a:pt x="6159" y="13296"/>
                  </a:lnTo>
                  <a:lnTo>
                    <a:pt x="6159" y="13716"/>
                  </a:lnTo>
                  <a:lnTo>
                    <a:pt x="6184" y="14236"/>
                  </a:lnTo>
                  <a:lnTo>
                    <a:pt x="6184" y="14757"/>
                  </a:lnTo>
                  <a:lnTo>
                    <a:pt x="6184" y="16586"/>
                  </a:lnTo>
                  <a:lnTo>
                    <a:pt x="6184" y="17259"/>
                  </a:lnTo>
                  <a:lnTo>
                    <a:pt x="6184" y="17983"/>
                  </a:lnTo>
                  <a:lnTo>
                    <a:pt x="6159" y="18808"/>
                  </a:lnTo>
                  <a:lnTo>
                    <a:pt x="6159" y="19634"/>
                  </a:lnTo>
                  <a:lnTo>
                    <a:pt x="6121" y="20396"/>
                  </a:lnTo>
                  <a:lnTo>
                    <a:pt x="6121" y="21132"/>
                  </a:lnTo>
                  <a:lnTo>
                    <a:pt x="6096" y="21856"/>
                  </a:lnTo>
                  <a:lnTo>
                    <a:pt x="6070" y="22504"/>
                  </a:lnTo>
                  <a:lnTo>
                    <a:pt x="6032" y="23012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44" name="object 472">
              <a:extLst>
                <a:ext uri="{FF2B5EF4-FFF2-40B4-BE49-F238E27FC236}">
                  <a16:creationId xmlns:a16="http://schemas.microsoft.com/office/drawing/2014/main" xmlns="" id="{D0A78D42-90D7-D175-81B5-67E1A4556CDC}"/>
                </a:ext>
              </a:extLst>
            </p:cNvPr>
            <p:cNvSpPr/>
            <p:nvPr/>
          </p:nvSpPr>
          <p:spPr>
            <a:xfrm>
              <a:off x="6057592" y="6962706"/>
              <a:ext cx="42545" cy="48895"/>
            </a:xfrm>
            <a:custGeom>
              <a:avLst/>
              <a:gdLst/>
              <a:ahLst/>
              <a:cxnLst/>
              <a:rect l="l" t="t" r="r" b="b"/>
              <a:pathLst>
                <a:path w="42545" h="48895">
                  <a:moveTo>
                    <a:pt x="42125" y="177"/>
                  </a:moveTo>
                  <a:lnTo>
                    <a:pt x="41948" y="330"/>
                  </a:lnTo>
                  <a:lnTo>
                    <a:pt x="41732" y="546"/>
                  </a:lnTo>
                  <a:lnTo>
                    <a:pt x="41452" y="762"/>
                  </a:lnTo>
                  <a:lnTo>
                    <a:pt x="41186" y="1003"/>
                  </a:lnTo>
                  <a:lnTo>
                    <a:pt x="40817" y="1308"/>
                  </a:lnTo>
                  <a:lnTo>
                    <a:pt x="40360" y="1676"/>
                  </a:lnTo>
                  <a:lnTo>
                    <a:pt x="39903" y="2032"/>
                  </a:lnTo>
                  <a:lnTo>
                    <a:pt x="39357" y="2463"/>
                  </a:lnTo>
                  <a:lnTo>
                    <a:pt x="34201" y="7861"/>
                  </a:lnTo>
                  <a:lnTo>
                    <a:pt x="34048" y="8128"/>
                  </a:lnTo>
                  <a:lnTo>
                    <a:pt x="33921" y="8407"/>
                  </a:lnTo>
                  <a:lnTo>
                    <a:pt x="33807" y="8737"/>
                  </a:lnTo>
                  <a:lnTo>
                    <a:pt x="33680" y="9080"/>
                  </a:lnTo>
                  <a:lnTo>
                    <a:pt x="33591" y="9385"/>
                  </a:lnTo>
                  <a:lnTo>
                    <a:pt x="33502" y="9715"/>
                  </a:lnTo>
                  <a:lnTo>
                    <a:pt x="33413" y="9842"/>
                  </a:lnTo>
                  <a:lnTo>
                    <a:pt x="33261" y="9994"/>
                  </a:lnTo>
                  <a:lnTo>
                    <a:pt x="33108" y="10147"/>
                  </a:lnTo>
                  <a:lnTo>
                    <a:pt x="32956" y="10325"/>
                  </a:lnTo>
                  <a:lnTo>
                    <a:pt x="31826" y="11125"/>
                  </a:lnTo>
                  <a:lnTo>
                    <a:pt x="31584" y="11239"/>
                  </a:lnTo>
                  <a:lnTo>
                    <a:pt x="31330" y="11277"/>
                  </a:lnTo>
                  <a:lnTo>
                    <a:pt x="31153" y="11239"/>
                  </a:lnTo>
                  <a:lnTo>
                    <a:pt x="30937" y="11214"/>
                  </a:lnTo>
                  <a:lnTo>
                    <a:pt x="30784" y="11176"/>
                  </a:lnTo>
                  <a:lnTo>
                    <a:pt x="30632" y="11087"/>
                  </a:lnTo>
                  <a:lnTo>
                    <a:pt x="30480" y="11023"/>
                  </a:lnTo>
                  <a:lnTo>
                    <a:pt x="30327" y="10972"/>
                  </a:lnTo>
                  <a:lnTo>
                    <a:pt x="30086" y="10820"/>
                  </a:lnTo>
                  <a:lnTo>
                    <a:pt x="29870" y="10756"/>
                  </a:lnTo>
                  <a:lnTo>
                    <a:pt x="29654" y="10693"/>
                  </a:lnTo>
                  <a:lnTo>
                    <a:pt x="29146" y="11087"/>
                  </a:lnTo>
                  <a:lnTo>
                    <a:pt x="28994" y="11239"/>
                  </a:lnTo>
                  <a:lnTo>
                    <a:pt x="28867" y="11455"/>
                  </a:lnTo>
                  <a:lnTo>
                    <a:pt x="28714" y="11671"/>
                  </a:lnTo>
                  <a:lnTo>
                    <a:pt x="28587" y="11887"/>
                  </a:lnTo>
                  <a:lnTo>
                    <a:pt x="28473" y="12090"/>
                  </a:lnTo>
                  <a:lnTo>
                    <a:pt x="28346" y="12306"/>
                  </a:lnTo>
                  <a:lnTo>
                    <a:pt x="28194" y="12547"/>
                  </a:lnTo>
                  <a:lnTo>
                    <a:pt x="28041" y="12827"/>
                  </a:lnTo>
                  <a:lnTo>
                    <a:pt x="27889" y="13068"/>
                  </a:lnTo>
                  <a:lnTo>
                    <a:pt x="27711" y="13436"/>
                  </a:lnTo>
                  <a:lnTo>
                    <a:pt x="27432" y="13893"/>
                  </a:lnTo>
                  <a:lnTo>
                    <a:pt x="27190" y="14351"/>
                  </a:lnTo>
                  <a:lnTo>
                    <a:pt x="26911" y="14833"/>
                  </a:lnTo>
                  <a:lnTo>
                    <a:pt x="26606" y="15354"/>
                  </a:lnTo>
                  <a:lnTo>
                    <a:pt x="26339" y="15849"/>
                  </a:lnTo>
                  <a:lnTo>
                    <a:pt x="26060" y="16306"/>
                  </a:lnTo>
                  <a:lnTo>
                    <a:pt x="25844" y="16662"/>
                  </a:lnTo>
                  <a:lnTo>
                    <a:pt x="25641" y="17030"/>
                  </a:lnTo>
                  <a:lnTo>
                    <a:pt x="25425" y="17399"/>
                  </a:lnTo>
                  <a:lnTo>
                    <a:pt x="25209" y="17767"/>
                  </a:lnTo>
                  <a:lnTo>
                    <a:pt x="24993" y="18135"/>
                  </a:lnTo>
                  <a:lnTo>
                    <a:pt x="24726" y="18529"/>
                  </a:lnTo>
                  <a:lnTo>
                    <a:pt x="24447" y="19011"/>
                  </a:lnTo>
                  <a:lnTo>
                    <a:pt x="24142" y="19507"/>
                  </a:lnTo>
                  <a:lnTo>
                    <a:pt x="23837" y="20015"/>
                  </a:lnTo>
                  <a:lnTo>
                    <a:pt x="23507" y="20599"/>
                  </a:lnTo>
                  <a:lnTo>
                    <a:pt x="23202" y="21183"/>
                  </a:lnTo>
                  <a:lnTo>
                    <a:pt x="22923" y="21729"/>
                  </a:lnTo>
                  <a:lnTo>
                    <a:pt x="22745" y="22250"/>
                  </a:lnTo>
                  <a:lnTo>
                    <a:pt x="22529" y="22758"/>
                  </a:lnTo>
                  <a:lnTo>
                    <a:pt x="22339" y="23215"/>
                  </a:lnTo>
                  <a:lnTo>
                    <a:pt x="22225" y="23583"/>
                  </a:lnTo>
                  <a:lnTo>
                    <a:pt x="22098" y="23736"/>
                  </a:lnTo>
                  <a:lnTo>
                    <a:pt x="21920" y="23888"/>
                  </a:lnTo>
                  <a:lnTo>
                    <a:pt x="21729" y="24104"/>
                  </a:lnTo>
                  <a:lnTo>
                    <a:pt x="21526" y="24320"/>
                  </a:lnTo>
                  <a:lnTo>
                    <a:pt x="21247" y="24561"/>
                  </a:lnTo>
                  <a:lnTo>
                    <a:pt x="20942" y="24841"/>
                  </a:lnTo>
                  <a:lnTo>
                    <a:pt x="20637" y="25107"/>
                  </a:lnTo>
                  <a:lnTo>
                    <a:pt x="20332" y="25387"/>
                  </a:lnTo>
                  <a:lnTo>
                    <a:pt x="20027" y="25628"/>
                  </a:lnTo>
                  <a:lnTo>
                    <a:pt x="19723" y="25908"/>
                  </a:lnTo>
                  <a:lnTo>
                    <a:pt x="19418" y="26174"/>
                  </a:lnTo>
                  <a:lnTo>
                    <a:pt x="19138" y="26454"/>
                  </a:lnTo>
                  <a:lnTo>
                    <a:pt x="18834" y="26720"/>
                  </a:lnTo>
                  <a:lnTo>
                    <a:pt x="18592" y="27000"/>
                  </a:lnTo>
                  <a:lnTo>
                    <a:pt x="18351" y="27279"/>
                  </a:lnTo>
                  <a:lnTo>
                    <a:pt x="18110" y="27546"/>
                  </a:lnTo>
                  <a:lnTo>
                    <a:pt x="17894" y="27825"/>
                  </a:lnTo>
                  <a:lnTo>
                    <a:pt x="17741" y="28092"/>
                  </a:lnTo>
                  <a:lnTo>
                    <a:pt x="17564" y="28371"/>
                  </a:lnTo>
                  <a:lnTo>
                    <a:pt x="17437" y="28651"/>
                  </a:lnTo>
                  <a:lnTo>
                    <a:pt x="17348" y="28917"/>
                  </a:lnTo>
                  <a:lnTo>
                    <a:pt x="17284" y="29222"/>
                  </a:lnTo>
                  <a:lnTo>
                    <a:pt x="17259" y="29464"/>
                  </a:lnTo>
                  <a:lnTo>
                    <a:pt x="17284" y="29654"/>
                  </a:lnTo>
                  <a:lnTo>
                    <a:pt x="17284" y="29870"/>
                  </a:lnTo>
                  <a:lnTo>
                    <a:pt x="17348" y="30073"/>
                  </a:lnTo>
                  <a:lnTo>
                    <a:pt x="17437" y="30327"/>
                  </a:lnTo>
                  <a:lnTo>
                    <a:pt x="17500" y="30568"/>
                  </a:lnTo>
                  <a:lnTo>
                    <a:pt x="17983" y="33070"/>
                  </a:lnTo>
                  <a:lnTo>
                    <a:pt x="17957" y="33464"/>
                  </a:lnTo>
                  <a:lnTo>
                    <a:pt x="17894" y="33794"/>
                  </a:lnTo>
                  <a:lnTo>
                    <a:pt x="17805" y="34137"/>
                  </a:lnTo>
                  <a:lnTo>
                    <a:pt x="17678" y="34442"/>
                  </a:lnTo>
                  <a:lnTo>
                    <a:pt x="17462" y="34683"/>
                  </a:lnTo>
                  <a:lnTo>
                    <a:pt x="17284" y="34950"/>
                  </a:lnTo>
                  <a:lnTo>
                    <a:pt x="17068" y="35166"/>
                  </a:lnTo>
                  <a:lnTo>
                    <a:pt x="16764" y="35356"/>
                  </a:lnTo>
                  <a:lnTo>
                    <a:pt x="16497" y="35534"/>
                  </a:lnTo>
                  <a:lnTo>
                    <a:pt x="16192" y="35687"/>
                  </a:lnTo>
                  <a:lnTo>
                    <a:pt x="15824" y="35814"/>
                  </a:lnTo>
                  <a:lnTo>
                    <a:pt x="15455" y="35928"/>
                  </a:lnTo>
                  <a:lnTo>
                    <a:pt x="15062" y="36055"/>
                  </a:lnTo>
                  <a:lnTo>
                    <a:pt x="14630" y="36144"/>
                  </a:lnTo>
                  <a:lnTo>
                    <a:pt x="14173" y="36233"/>
                  </a:lnTo>
                  <a:lnTo>
                    <a:pt x="13779" y="36296"/>
                  </a:lnTo>
                  <a:lnTo>
                    <a:pt x="13411" y="36360"/>
                  </a:lnTo>
                  <a:lnTo>
                    <a:pt x="13042" y="36423"/>
                  </a:lnTo>
                  <a:lnTo>
                    <a:pt x="12712" y="36449"/>
                  </a:lnTo>
                  <a:lnTo>
                    <a:pt x="12471" y="36474"/>
                  </a:lnTo>
                  <a:lnTo>
                    <a:pt x="6527" y="42113"/>
                  </a:lnTo>
                  <a:lnTo>
                    <a:pt x="6286" y="42418"/>
                  </a:lnTo>
                  <a:lnTo>
                    <a:pt x="6007" y="42760"/>
                  </a:lnTo>
                  <a:lnTo>
                    <a:pt x="5676" y="43129"/>
                  </a:lnTo>
                  <a:lnTo>
                    <a:pt x="5334" y="43522"/>
                  </a:lnTo>
                  <a:lnTo>
                    <a:pt x="5029" y="43916"/>
                  </a:lnTo>
                  <a:lnTo>
                    <a:pt x="4762" y="44284"/>
                  </a:lnTo>
                  <a:lnTo>
                    <a:pt x="4457" y="44678"/>
                  </a:lnTo>
                  <a:lnTo>
                    <a:pt x="4203" y="44983"/>
                  </a:lnTo>
                  <a:lnTo>
                    <a:pt x="4025" y="45262"/>
                  </a:lnTo>
                  <a:lnTo>
                    <a:pt x="3848" y="45529"/>
                  </a:lnTo>
                  <a:lnTo>
                    <a:pt x="3695" y="45770"/>
                  </a:lnTo>
                  <a:lnTo>
                    <a:pt x="3594" y="45986"/>
                  </a:lnTo>
                  <a:lnTo>
                    <a:pt x="3479" y="46177"/>
                  </a:lnTo>
                  <a:lnTo>
                    <a:pt x="3416" y="46355"/>
                  </a:lnTo>
                  <a:lnTo>
                    <a:pt x="3289" y="46634"/>
                  </a:lnTo>
                  <a:lnTo>
                    <a:pt x="3263" y="46786"/>
                  </a:lnTo>
                  <a:lnTo>
                    <a:pt x="3200" y="47053"/>
                  </a:lnTo>
                  <a:lnTo>
                    <a:pt x="3175" y="47205"/>
                  </a:lnTo>
                  <a:lnTo>
                    <a:pt x="3175" y="47396"/>
                  </a:lnTo>
                  <a:lnTo>
                    <a:pt x="3136" y="47574"/>
                  </a:lnTo>
                  <a:lnTo>
                    <a:pt x="3111" y="47726"/>
                  </a:lnTo>
                  <a:lnTo>
                    <a:pt x="3111" y="47904"/>
                  </a:lnTo>
                  <a:lnTo>
                    <a:pt x="3111" y="48056"/>
                  </a:lnTo>
                  <a:lnTo>
                    <a:pt x="3111" y="48183"/>
                  </a:lnTo>
                  <a:lnTo>
                    <a:pt x="3086" y="48399"/>
                  </a:lnTo>
                  <a:lnTo>
                    <a:pt x="3048" y="48552"/>
                  </a:lnTo>
                  <a:lnTo>
                    <a:pt x="2895" y="48488"/>
                  </a:lnTo>
                  <a:lnTo>
                    <a:pt x="2743" y="48361"/>
                  </a:lnTo>
                  <a:lnTo>
                    <a:pt x="2527" y="48209"/>
                  </a:lnTo>
                  <a:lnTo>
                    <a:pt x="2286" y="48031"/>
                  </a:lnTo>
                  <a:lnTo>
                    <a:pt x="2133" y="47904"/>
                  </a:lnTo>
                  <a:lnTo>
                    <a:pt x="1981" y="47790"/>
                  </a:lnTo>
                  <a:lnTo>
                    <a:pt x="1828" y="47637"/>
                  </a:lnTo>
                  <a:lnTo>
                    <a:pt x="1612" y="47485"/>
                  </a:lnTo>
                  <a:lnTo>
                    <a:pt x="1435" y="47332"/>
                  </a:lnTo>
                  <a:lnTo>
                    <a:pt x="1219" y="47142"/>
                  </a:lnTo>
                  <a:lnTo>
                    <a:pt x="1003" y="46964"/>
                  </a:lnTo>
                  <a:lnTo>
                    <a:pt x="800" y="46786"/>
                  </a:lnTo>
                  <a:lnTo>
                    <a:pt x="609" y="46596"/>
                  </a:lnTo>
                  <a:lnTo>
                    <a:pt x="495" y="46443"/>
                  </a:lnTo>
                  <a:lnTo>
                    <a:pt x="342" y="46291"/>
                  </a:lnTo>
                  <a:lnTo>
                    <a:pt x="152" y="46050"/>
                  </a:lnTo>
                  <a:lnTo>
                    <a:pt x="63" y="45872"/>
                  </a:lnTo>
                  <a:lnTo>
                    <a:pt x="0" y="45681"/>
                  </a:lnTo>
                  <a:lnTo>
                    <a:pt x="63" y="45466"/>
                  </a:lnTo>
                  <a:lnTo>
                    <a:pt x="152" y="45224"/>
                  </a:lnTo>
                  <a:lnTo>
                    <a:pt x="279" y="45110"/>
                  </a:lnTo>
                  <a:lnTo>
                    <a:pt x="368" y="44983"/>
                  </a:lnTo>
                  <a:lnTo>
                    <a:pt x="457" y="44831"/>
                  </a:lnTo>
                  <a:lnTo>
                    <a:pt x="609" y="44589"/>
                  </a:lnTo>
                  <a:lnTo>
                    <a:pt x="800" y="44310"/>
                  </a:lnTo>
                  <a:lnTo>
                    <a:pt x="889" y="44157"/>
                  </a:lnTo>
                  <a:lnTo>
                    <a:pt x="977" y="43980"/>
                  </a:lnTo>
                  <a:lnTo>
                    <a:pt x="1130" y="43700"/>
                  </a:lnTo>
                  <a:lnTo>
                    <a:pt x="1257" y="43459"/>
                  </a:lnTo>
                  <a:lnTo>
                    <a:pt x="1435" y="43218"/>
                  </a:lnTo>
                  <a:lnTo>
                    <a:pt x="1612" y="42938"/>
                  </a:lnTo>
                  <a:lnTo>
                    <a:pt x="1803" y="42697"/>
                  </a:lnTo>
                  <a:lnTo>
                    <a:pt x="1981" y="42456"/>
                  </a:lnTo>
                  <a:lnTo>
                    <a:pt x="2171" y="42303"/>
                  </a:lnTo>
                  <a:lnTo>
                    <a:pt x="2349" y="42113"/>
                  </a:lnTo>
                  <a:lnTo>
                    <a:pt x="2565" y="41935"/>
                  </a:lnTo>
                  <a:lnTo>
                    <a:pt x="2781" y="41783"/>
                  </a:lnTo>
                  <a:lnTo>
                    <a:pt x="2984" y="41630"/>
                  </a:lnTo>
                  <a:lnTo>
                    <a:pt x="3263" y="41414"/>
                  </a:lnTo>
                  <a:lnTo>
                    <a:pt x="3594" y="41198"/>
                  </a:lnTo>
                  <a:lnTo>
                    <a:pt x="3937" y="40995"/>
                  </a:lnTo>
                  <a:lnTo>
                    <a:pt x="4267" y="40779"/>
                  </a:lnTo>
                  <a:lnTo>
                    <a:pt x="4635" y="40563"/>
                  </a:lnTo>
                  <a:lnTo>
                    <a:pt x="4965" y="40322"/>
                  </a:lnTo>
                  <a:lnTo>
                    <a:pt x="5245" y="40132"/>
                  </a:lnTo>
                  <a:lnTo>
                    <a:pt x="5422" y="39954"/>
                  </a:lnTo>
                  <a:lnTo>
                    <a:pt x="5638" y="39776"/>
                  </a:lnTo>
                  <a:lnTo>
                    <a:pt x="5854" y="39585"/>
                  </a:lnTo>
                  <a:lnTo>
                    <a:pt x="6032" y="39408"/>
                  </a:lnTo>
                  <a:lnTo>
                    <a:pt x="6223" y="39192"/>
                  </a:lnTo>
                  <a:lnTo>
                    <a:pt x="6400" y="38950"/>
                  </a:lnTo>
                  <a:lnTo>
                    <a:pt x="6616" y="38671"/>
                  </a:lnTo>
                  <a:lnTo>
                    <a:pt x="6832" y="38366"/>
                  </a:lnTo>
                  <a:lnTo>
                    <a:pt x="7048" y="38061"/>
                  </a:lnTo>
                  <a:lnTo>
                    <a:pt x="7251" y="37757"/>
                  </a:lnTo>
                  <a:lnTo>
                    <a:pt x="7442" y="37426"/>
                  </a:lnTo>
                  <a:lnTo>
                    <a:pt x="7620" y="37147"/>
                  </a:lnTo>
                  <a:lnTo>
                    <a:pt x="7810" y="36906"/>
                  </a:lnTo>
                  <a:lnTo>
                    <a:pt x="7962" y="36690"/>
                  </a:lnTo>
                  <a:lnTo>
                    <a:pt x="8115" y="36449"/>
                  </a:lnTo>
                  <a:lnTo>
                    <a:pt x="8293" y="36207"/>
                  </a:lnTo>
                  <a:lnTo>
                    <a:pt x="8445" y="35966"/>
                  </a:lnTo>
                  <a:lnTo>
                    <a:pt x="8686" y="35623"/>
                  </a:lnTo>
                  <a:lnTo>
                    <a:pt x="8991" y="35229"/>
                  </a:lnTo>
                  <a:lnTo>
                    <a:pt x="9271" y="34836"/>
                  </a:lnTo>
                  <a:lnTo>
                    <a:pt x="9601" y="34378"/>
                  </a:lnTo>
                  <a:lnTo>
                    <a:pt x="9994" y="33858"/>
                  </a:lnTo>
                  <a:lnTo>
                    <a:pt x="10363" y="33337"/>
                  </a:lnTo>
                  <a:lnTo>
                    <a:pt x="10731" y="32854"/>
                  </a:lnTo>
                  <a:lnTo>
                    <a:pt x="11061" y="32359"/>
                  </a:lnTo>
                  <a:lnTo>
                    <a:pt x="11430" y="31877"/>
                  </a:lnTo>
                  <a:lnTo>
                    <a:pt x="11772" y="31419"/>
                  </a:lnTo>
                  <a:lnTo>
                    <a:pt x="12103" y="30962"/>
                  </a:lnTo>
                  <a:lnTo>
                    <a:pt x="12407" y="30505"/>
                  </a:lnTo>
                  <a:lnTo>
                    <a:pt x="12776" y="29984"/>
                  </a:lnTo>
                  <a:lnTo>
                    <a:pt x="13195" y="29438"/>
                  </a:lnTo>
                  <a:lnTo>
                    <a:pt x="13601" y="28854"/>
                  </a:lnTo>
                  <a:lnTo>
                    <a:pt x="14058" y="28244"/>
                  </a:lnTo>
                  <a:lnTo>
                    <a:pt x="14566" y="27546"/>
                  </a:lnTo>
                  <a:lnTo>
                    <a:pt x="15062" y="26847"/>
                  </a:lnTo>
                  <a:lnTo>
                    <a:pt x="15633" y="26085"/>
                  </a:lnTo>
                  <a:lnTo>
                    <a:pt x="16243" y="25196"/>
                  </a:lnTo>
                  <a:lnTo>
                    <a:pt x="16891" y="24345"/>
                  </a:lnTo>
                  <a:lnTo>
                    <a:pt x="17500" y="23558"/>
                  </a:lnTo>
                  <a:lnTo>
                    <a:pt x="18072" y="22758"/>
                  </a:lnTo>
                  <a:lnTo>
                    <a:pt x="18630" y="21996"/>
                  </a:lnTo>
                  <a:lnTo>
                    <a:pt x="19138" y="21297"/>
                  </a:lnTo>
                  <a:lnTo>
                    <a:pt x="19570" y="20751"/>
                  </a:lnTo>
                  <a:lnTo>
                    <a:pt x="19850" y="20294"/>
                  </a:lnTo>
                  <a:lnTo>
                    <a:pt x="20205" y="19773"/>
                  </a:lnTo>
                  <a:lnTo>
                    <a:pt x="20612" y="19202"/>
                  </a:lnTo>
                  <a:lnTo>
                    <a:pt x="21005" y="18592"/>
                  </a:lnTo>
                  <a:lnTo>
                    <a:pt x="21488" y="17856"/>
                  </a:lnTo>
                  <a:lnTo>
                    <a:pt x="22034" y="16967"/>
                  </a:lnTo>
                  <a:lnTo>
                    <a:pt x="22618" y="16116"/>
                  </a:lnTo>
                  <a:lnTo>
                    <a:pt x="23202" y="15240"/>
                  </a:lnTo>
                  <a:lnTo>
                    <a:pt x="23812" y="14325"/>
                  </a:lnTo>
                  <a:lnTo>
                    <a:pt x="24422" y="13373"/>
                  </a:lnTo>
                  <a:lnTo>
                    <a:pt x="24968" y="12547"/>
                  </a:lnTo>
                  <a:lnTo>
                    <a:pt x="25425" y="11849"/>
                  </a:lnTo>
                  <a:lnTo>
                    <a:pt x="25882" y="11125"/>
                  </a:lnTo>
                  <a:lnTo>
                    <a:pt x="26276" y="10541"/>
                  </a:lnTo>
                  <a:lnTo>
                    <a:pt x="26581" y="10083"/>
                  </a:lnTo>
                  <a:lnTo>
                    <a:pt x="26860" y="9652"/>
                  </a:lnTo>
                  <a:lnTo>
                    <a:pt x="27101" y="9296"/>
                  </a:lnTo>
                  <a:lnTo>
                    <a:pt x="27279" y="9042"/>
                  </a:lnTo>
                  <a:lnTo>
                    <a:pt x="27432" y="8839"/>
                  </a:lnTo>
                  <a:lnTo>
                    <a:pt x="27584" y="8648"/>
                  </a:lnTo>
                  <a:lnTo>
                    <a:pt x="27673" y="8496"/>
                  </a:lnTo>
                  <a:lnTo>
                    <a:pt x="27889" y="8280"/>
                  </a:lnTo>
                  <a:lnTo>
                    <a:pt x="28105" y="8077"/>
                  </a:lnTo>
                  <a:lnTo>
                    <a:pt x="28194" y="7950"/>
                  </a:lnTo>
                  <a:lnTo>
                    <a:pt x="28346" y="7861"/>
                  </a:lnTo>
                  <a:lnTo>
                    <a:pt x="28587" y="7645"/>
                  </a:lnTo>
                  <a:lnTo>
                    <a:pt x="28740" y="7581"/>
                  </a:lnTo>
                  <a:lnTo>
                    <a:pt x="28867" y="7493"/>
                  </a:lnTo>
                  <a:lnTo>
                    <a:pt x="29019" y="7429"/>
                  </a:lnTo>
                  <a:lnTo>
                    <a:pt x="29260" y="7340"/>
                  </a:lnTo>
                  <a:lnTo>
                    <a:pt x="29502" y="7277"/>
                  </a:lnTo>
                  <a:lnTo>
                    <a:pt x="29718" y="7213"/>
                  </a:lnTo>
                  <a:lnTo>
                    <a:pt x="29908" y="7188"/>
                  </a:lnTo>
                  <a:lnTo>
                    <a:pt x="30060" y="7124"/>
                  </a:lnTo>
                  <a:lnTo>
                    <a:pt x="30264" y="7061"/>
                  </a:lnTo>
                  <a:lnTo>
                    <a:pt x="30391" y="7010"/>
                  </a:lnTo>
                  <a:lnTo>
                    <a:pt x="30543" y="6946"/>
                  </a:lnTo>
                  <a:lnTo>
                    <a:pt x="30721" y="6819"/>
                  </a:lnTo>
                  <a:lnTo>
                    <a:pt x="30937" y="6604"/>
                  </a:lnTo>
                  <a:lnTo>
                    <a:pt x="31178" y="6426"/>
                  </a:lnTo>
                  <a:lnTo>
                    <a:pt x="31483" y="6146"/>
                  </a:lnTo>
                  <a:lnTo>
                    <a:pt x="31851" y="5753"/>
                  </a:lnTo>
                  <a:lnTo>
                    <a:pt x="32219" y="5384"/>
                  </a:lnTo>
                  <a:lnTo>
                    <a:pt x="32651" y="4902"/>
                  </a:lnTo>
                  <a:lnTo>
                    <a:pt x="33134" y="4318"/>
                  </a:lnTo>
                  <a:lnTo>
                    <a:pt x="33616" y="3746"/>
                  </a:lnTo>
                  <a:lnTo>
                    <a:pt x="34112" y="3162"/>
                  </a:lnTo>
                  <a:lnTo>
                    <a:pt x="34569" y="2590"/>
                  </a:lnTo>
                  <a:lnTo>
                    <a:pt x="35026" y="2006"/>
                  </a:lnTo>
                  <a:lnTo>
                    <a:pt x="35420" y="1485"/>
                  </a:lnTo>
                  <a:lnTo>
                    <a:pt x="35750" y="1092"/>
                  </a:lnTo>
                  <a:lnTo>
                    <a:pt x="36093" y="660"/>
                  </a:lnTo>
                  <a:lnTo>
                    <a:pt x="36360" y="304"/>
                  </a:lnTo>
                  <a:lnTo>
                    <a:pt x="3661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45" name="object 473">
              <a:extLst>
                <a:ext uri="{FF2B5EF4-FFF2-40B4-BE49-F238E27FC236}">
                  <a16:creationId xmlns:a16="http://schemas.microsoft.com/office/drawing/2014/main" xmlns="" id="{626BAD60-1356-8AD5-0E1A-E001AE624A69}"/>
                </a:ext>
              </a:extLst>
            </p:cNvPr>
            <p:cNvSpPr/>
            <p:nvPr/>
          </p:nvSpPr>
          <p:spPr>
            <a:xfrm>
              <a:off x="5711860" y="6743118"/>
              <a:ext cx="62230" cy="98425"/>
            </a:xfrm>
            <a:custGeom>
              <a:avLst/>
              <a:gdLst/>
              <a:ahLst/>
              <a:cxnLst/>
              <a:rect l="l" t="t" r="r" b="b"/>
              <a:pathLst>
                <a:path w="62229" h="98425">
                  <a:moveTo>
                    <a:pt x="62179" y="2870"/>
                  </a:moveTo>
                  <a:lnTo>
                    <a:pt x="61937" y="2997"/>
                  </a:lnTo>
                  <a:lnTo>
                    <a:pt x="61696" y="3086"/>
                  </a:lnTo>
                  <a:lnTo>
                    <a:pt x="61391" y="3200"/>
                  </a:lnTo>
                  <a:lnTo>
                    <a:pt x="61087" y="3327"/>
                  </a:lnTo>
                  <a:lnTo>
                    <a:pt x="60744" y="3390"/>
                  </a:lnTo>
                  <a:lnTo>
                    <a:pt x="60375" y="3390"/>
                  </a:lnTo>
                  <a:lnTo>
                    <a:pt x="60020" y="3390"/>
                  </a:lnTo>
                  <a:lnTo>
                    <a:pt x="59715" y="3352"/>
                  </a:lnTo>
                  <a:lnTo>
                    <a:pt x="59372" y="3238"/>
                  </a:lnTo>
                  <a:lnTo>
                    <a:pt x="59067" y="3149"/>
                  </a:lnTo>
                  <a:lnTo>
                    <a:pt x="58801" y="2997"/>
                  </a:lnTo>
                  <a:lnTo>
                    <a:pt x="58521" y="2806"/>
                  </a:lnTo>
                  <a:lnTo>
                    <a:pt x="58242" y="2628"/>
                  </a:lnTo>
                  <a:lnTo>
                    <a:pt x="58000" y="2412"/>
                  </a:lnTo>
                  <a:lnTo>
                    <a:pt x="57785" y="2197"/>
                  </a:lnTo>
                  <a:lnTo>
                    <a:pt x="57543" y="1981"/>
                  </a:lnTo>
                  <a:lnTo>
                    <a:pt x="57327" y="1739"/>
                  </a:lnTo>
                  <a:lnTo>
                    <a:pt x="57150" y="1523"/>
                  </a:lnTo>
                  <a:lnTo>
                    <a:pt x="56934" y="1282"/>
                  </a:lnTo>
                  <a:lnTo>
                    <a:pt x="56781" y="1066"/>
                  </a:lnTo>
                  <a:lnTo>
                    <a:pt x="56603" y="888"/>
                  </a:lnTo>
                  <a:lnTo>
                    <a:pt x="56451" y="673"/>
                  </a:lnTo>
                  <a:lnTo>
                    <a:pt x="56299" y="520"/>
                  </a:lnTo>
                  <a:lnTo>
                    <a:pt x="56146" y="406"/>
                  </a:lnTo>
                  <a:lnTo>
                    <a:pt x="56019" y="279"/>
                  </a:lnTo>
                  <a:lnTo>
                    <a:pt x="55778" y="126"/>
                  </a:lnTo>
                  <a:lnTo>
                    <a:pt x="55651" y="63"/>
                  </a:lnTo>
                  <a:lnTo>
                    <a:pt x="55410" y="0"/>
                  </a:lnTo>
                  <a:lnTo>
                    <a:pt x="55194" y="63"/>
                  </a:lnTo>
                  <a:lnTo>
                    <a:pt x="55105" y="190"/>
                  </a:lnTo>
                  <a:lnTo>
                    <a:pt x="54889" y="495"/>
                  </a:lnTo>
                  <a:lnTo>
                    <a:pt x="54864" y="761"/>
                  </a:lnTo>
                  <a:lnTo>
                    <a:pt x="54800" y="1015"/>
                  </a:lnTo>
                  <a:lnTo>
                    <a:pt x="54800" y="1320"/>
                  </a:lnTo>
                  <a:lnTo>
                    <a:pt x="54800" y="1650"/>
                  </a:lnTo>
                  <a:lnTo>
                    <a:pt x="54838" y="1981"/>
                  </a:lnTo>
                  <a:lnTo>
                    <a:pt x="54864" y="2324"/>
                  </a:lnTo>
                  <a:lnTo>
                    <a:pt x="54927" y="2692"/>
                  </a:lnTo>
                  <a:lnTo>
                    <a:pt x="54991" y="3047"/>
                  </a:lnTo>
                  <a:lnTo>
                    <a:pt x="55079" y="3390"/>
                  </a:lnTo>
                  <a:lnTo>
                    <a:pt x="55168" y="3759"/>
                  </a:lnTo>
                  <a:lnTo>
                    <a:pt x="55295" y="4089"/>
                  </a:lnTo>
                  <a:lnTo>
                    <a:pt x="55410" y="4394"/>
                  </a:lnTo>
                  <a:lnTo>
                    <a:pt x="55537" y="4698"/>
                  </a:lnTo>
                  <a:lnTo>
                    <a:pt x="55651" y="4978"/>
                  </a:lnTo>
                  <a:lnTo>
                    <a:pt x="55778" y="5245"/>
                  </a:lnTo>
                  <a:lnTo>
                    <a:pt x="55930" y="5460"/>
                  </a:lnTo>
                  <a:lnTo>
                    <a:pt x="56057" y="5676"/>
                  </a:lnTo>
                  <a:lnTo>
                    <a:pt x="56172" y="5892"/>
                  </a:lnTo>
                  <a:lnTo>
                    <a:pt x="56261" y="6070"/>
                  </a:lnTo>
                  <a:lnTo>
                    <a:pt x="56362" y="6248"/>
                  </a:lnTo>
                  <a:lnTo>
                    <a:pt x="56451" y="6438"/>
                  </a:lnTo>
                  <a:lnTo>
                    <a:pt x="56476" y="6616"/>
                  </a:lnTo>
                  <a:lnTo>
                    <a:pt x="56515" y="6807"/>
                  </a:lnTo>
                  <a:lnTo>
                    <a:pt x="56476" y="6984"/>
                  </a:lnTo>
                  <a:lnTo>
                    <a:pt x="56413" y="7200"/>
                  </a:lnTo>
                  <a:lnTo>
                    <a:pt x="56362" y="7378"/>
                  </a:lnTo>
                  <a:lnTo>
                    <a:pt x="55626" y="8445"/>
                  </a:lnTo>
                  <a:lnTo>
                    <a:pt x="55473" y="8661"/>
                  </a:lnTo>
                  <a:lnTo>
                    <a:pt x="55295" y="8877"/>
                  </a:lnTo>
                  <a:lnTo>
                    <a:pt x="55143" y="9055"/>
                  </a:lnTo>
                  <a:lnTo>
                    <a:pt x="54991" y="9245"/>
                  </a:lnTo>
                  <a:lnTo>
                    <a:pt x="54864" y="9397"/>
                  </a:lnTo>
                  <a:lnTo>
                    <a:pt x="54737" y="9550"/>
                  </a:lnTo>
                  <a:lnTo>
                    <a:pt x="54495" y="9817"/>
                  </a:lnTo>
                  <a:lnTo>
                    <a:pt x="54406" y="9944"/>
                  </a:lnTo>
                  <a:lnTo>
                    <a:pt x="54317" y="10096"/>
                  </a:lnTo>
                  <a:lnTo>
                    <a:pt x="54076" y="10363"/>
                  </a:lnTo>
                  <a:lnTo>
                    <a:pt x="53975" y="10490"/>
                  </a:lnTo>
                  <a:lnTo>
                    <a:pt x="53860" y="10617"/>
                  </a:lnTo>
                  <a:lnTo>
                    <a:pt x="53670" y="10858"/>
                  </a:lnTo>
                  <a:lnTo>
                    <a:pt x="53428" y="11099"/>
                  </a:lnTo>
                  <a:lnTo>
                    <a:pt x="53314" y="11226"/>
                  </a:lnTo>
                  <a:lnTo>
                    <a:pt x="53162" y="11404"/>
                  </a:lnTo>
                  <a:lnTo>
                    <a:pt x="52971" y="11582"/>
                  </a:lnTo>
                  <a:lnTo>
                    <a:pt x="52755" y="11772"/>
                  </a:lnTo>
                  <a:lnTo>
                    <a:pt x="52578" y="11950"/>
                  </a:lnTo>
                  <a:lnTo>
                    <a:pt x="52336" y="12166"/>
                  </a:lnTo>
                  <a:lnTo>
                    <a:pt x="51358" y="12776"/>
                  </a:lnTo>
                  <a:lnTo>
                    <a:pt x="51206" y="12776"/>
                  </a:lnTo>
                  <a:lnTo>
                    <a:pt x="50927" y="12712"/>
                  </a:lnTo>
                  <a:lnTo>
                    <a:pt x="50723" y="12560"/>
                  </a:lnTo>
                  <a:lnTo>
                    <a:pt x="50533" y="12445"/>
                  </a:lnTo>
                  <a:lnTo>
                    <a:pt x="50355" y="12293"/>
                  </a:lnTo>
                  <a:lnTo>
                    <a:pt x="50203" y="12230"/>
                  </a:lnTo>
                  <a:lnTo>
                    <a:pt x="50012" y="12191"/>
                  </a:lnTo>
                  <a:lnTo>
                    <a:pt x="49809" y="12191"/>
                  </a:lnTo>
                  <a:lnTo>
                    <a:pt x="49530" y="12230"/>
                  </a:lnTo>
                  <a:lnTo>
                    <a:pt x="49377" y="12255"/>
                  </a:lnTo>
                  <a:lnTo>
                    <a:pt x="49225" y="12344"/>
                  </a:lnTo>
                  <a:lnTo>
                    <a:pt x="49072" y="12445"/>
                  </a:lnTo>
                  <a:lnTo>
                    <a:pt x="48920" y="12534"/>
                  </a:lnTo>
                  <a:lnTo>
                    <a:pt x="48793" y="12649"/>
                  </a:lnTo>
                  <a:lnTo>
                    <a:pt x="48679" y="12776"/>
                  </a:lnTo>
                  <a:lnTo>
                    <a:pt x="48590" y="12928"/>
                  </a:lnTo>
                  <a:lnTo>
                    <a:pt x="48526" y="13106"/>
                  </a:lnTo>
                  <a:lnTo>
                    <a:pt x="48437" y="13258"/>
                  </a:lnTo>
                  <a:lnTo>
                    <a:pt x="48399" y="13449"/>
                  </a:lnTo>
                  <a:lnTo>
                    <a:pt x="48374" y="13665"/>
                  </a:lnTo>
                  <a:lnTo>
                    <a:pt x="48336" y="13868"/>
                  </a:lnTo>
                  <a:lnTo>
                    <a:pt x="48336" y="14084"/>
                  </a:lnTo>
                  <a:lnTo>
                    <a:pt x="48336" y="14300"/>
                  </a:lnTo>
                  <a:lnTo>
                    <a:pt x="48336" y="14541"/>
                  </a:lnTo>
                  <a:lnTo>
                    <a:pt x="48374" y="14782"/>
                  </a:lnTo>
                  <a:lnTo>
                    <a:pt x="48374" y="15036"/>
                  </a:lnTo>
                  <a:lnTo>
                    <a:pt x="48399" y="15278"/>
                  </a:lnTo>
                  <a:lnTo>
                    <a:pt x="48399" y="15519"/>
                  </a:lnTo>
                  <a:lnTo>
                    <a:pt x="48399" y="15760"/>
                  </a:lnTo>
                  <a:lnTo>
                    <a:pt x="48437" y="16040"/>
                  </a:lnTo>
                  <a:lnTo>
                    <a:pt x="48399" y="16281"/>
                  </a:lnTo>
                  <a:lnTo>
                    <a:pt x="48374" y="16522"/>
                  </a:lnTo>
                  <a:lnTo>
                    <a:pt x="48336" y="16763"/>
                  </a:lnTo>
                  <a:lnTo>
                    <a:pt x="48285" y="17017"/>
                  </a:lnTo>
                  <a:lnTo>
                    <a:pt x="48158" y="17259"/>
                  </a:lnTo>
                  <a:lnTo>
                    <a:pt x="48069" y="17500"/>
                  </a:lnTo>
                  <a:lnTo>
                    <a:pt x="47917" y="17716"/>
                  </a:lnTo>
                  <a:lnTo>
                    <a:pt x="47701" y="17932"/>
                  </a:lnTo>
                  <a:lnTo>
                    <a:pt x="47485" y="18135"/>
                  </a:lnTo>
                  <a:lnTo>
                    <a:pt x="47244" y="18326"/>
                  </a:lnTo>
                  <a:lnTo>
                    <a:pt x="47002" y="18541"/>
                  </a:lnTo>
                  <a:lnTo>
                    <a:pt x="46723" y="18719"/>
                  </a:lnTo>
                  <a:lnTo>
                    <a:pt x="46482" y="18897"/>
                  </a:lnTo>
                  <a:lnTo>
                    <a:pt x="46240" y="19088"/>
                  </a:lnTo>
                  <a:lnTo>
                    <a:pt x="45999" y="19265"/>
                  </a:lnTo>
                  <a:lnTo>
                    <a:pt x="45808" y="19418"/>
                  </a:lnTo>
                  <a:lnTo>
                    <a:pt x="45656" y="19545"/>
                  </a:lnTo>
                  <a:lnTo>
                    <a:pt x="45504" y="19697"/>
                  </a:lnTo>
                  <a:lnTo>
                    <a:pt x="45351" y="19850"/>
                  </a:lnTo>
                  <a:lnTo>
                    <a:pt x="45237" y="20002"/>
                  </a:lnTo>
                  <a:lnTo>
                    <a:pt x="44958" y="20332"/>
                  </a:lnTo>
                  <a:lnTo>
                    <a:pt x="44831" y="20548"/>
                  </a:lnTo>
                  <a:lnTo>
                    <a:pt x="44678" y="20764"/>
                  </a:lnTo>
                  <a:lnTo>
                    <a:pt x="44564" y="20980"/>
                  </a:lnTo>
                  <a:lnTo>
                    <a:pt x="43561" y="22009"/>
                  </a:lnTo>
                  <a:lnTo>
                    <a:pt x="43408" y="22072"/>
                  </a:lnTo>
                  <a:lnTo>
                    <a:pt x="43256" y="22097"/>
                  </a:lnTo>
                  <a:lnTo>
                    <a:pt x="43103" y="22097"/>
                  </a:lnTo>
                  <a:lnTo>
                    <a:pt x="42951" y="22097"/>
                  </a:lnTo>
                  <a:lnTo>
                    <a:pt x="42735" y="22072"/>
                  </a:lnTo>
                  <a:lnTo>
                    <a:pt x="42519" y="22009"/>
                  </a:lnTo>
                  <a:lnTo>
                    <a:pt x="42278" y="21945"/>
                  </a:lnTo>
                  <a:lnTo>
                    <a:pt x="42037" y="21856"/>
                  </a:lnTo>
                  <a:lnTo>
                    <a:pt x="41821" y="21742"/>
                  </a:lnTo>
                  <a:lnTo>
                    <a:pt x="41579" y="21615"/>
                  </a:lnTo>
                  <a:lnTo>
                    <a:pt x="41427" y="21488"/>
                  </a:lnTo>
                  <a:lnTo>
                    <a:pt x="41300" y="21399"/>
                  </a:lnTo>
                  <a:lnTo>
                    <a:pt x="41059" y="21183"/>
                  </a:lnTo>
                  <a:lnTo>
                    <a:pt x="40868" y="20980"/>
                  </a:lnTo>
                  <a:lnTo>
                    <a:pt x="40817" y="20827"/>
                  </a:lnTo>
                  <a:lnTo>
                    <a:pt x="40754" y="20675"/>
                  </a:lnTo>
                  <a:lnTo>
                    <a:pt x="40716" y="20523"/>
                  </a:lnTo>
                  <a:lnTo>
                    <a:pt x="40665" y="20370"/>
                  </a:lnTo>
                  <a:lnTo>
                    <a:pt x="40627" y="20180"/>
                  </a:lnTo>
                  <a:lnTo>
                    <a:pt x="40601" y="20027"/>
                  </a:lnTo>
                  <a:lnTo>
                    <a:pt x="40563" y="19875"/>
                  </a:lnTo>
                  <a:lnTo>
                    <a:pt x="40411" y="19634"/>
                  </a:lnTo>
                  <a:lnTo>
                    <a:pt x="40208" y="19481"/>
                  </a:lnTo>
                  <a:lnTo>
                    <a:pt x="39954" y="19329"/>
                  </a:lnTo>
                  <a:lnTo>
                    <a:pt x="39801" y="19303"/>
                  </a:lnTo>
                  <a:lnTo>
                    <a:pt x="39649" y="19240"/>
                  </a:lnTo>
                  <a:lnTo>
                    <a:pt x="39446" y="19202"/>
                  </a:lnTo>
                  <a:lnTo>
                    <a:pt x="39141" y="19176"/>
                  </a:lnTo>
                  <a:lnTo>
                    <a:pt x="38862" y="19151"/>
                  </a:lnTo>
                  <a:lnTo>
                    <a:pt x="38557" y="19113"/>
                  </a:lnTo>
                  <a:lnTo>
                    <a:pt x="38252" y="19151"/>
                  </a:lnTo>
                  <a:lnTo>
                    <a:pt x="37922" y="19176"/>
                  </a:lnTo>
                  <a:lnTo>
                    <a:pt x="37668" y="19202"/>
                  </a:lnTo>
                  <a:lnTo>
                    <a:pt x="37465" y="19265"/>
                  </a:lnTo>
                  <a:lnTo>
                    <a:pt x="37274" y="19303"/>
                  </a:lnTo>
                  <a:lnTo>
                    <a:pt x="37058" y="19392"/>
                  </a:lnTo>
                  <a:lnTo>
                    <a:pt x="36906" y="19456"/>
                  </a:lnTo>
                  <a:lnTo>
                    <a:pt x="36728" y="19507"/>
                  </a:lnTo>
                  <a:lnTo>
                    <a:pt x="36550" y="19634"/>
                  </a:lnTo>
                  <a:lnTo>
                    <a:pt x="36398" y="19786"/>
                  </a:lnTo>
                  <a:lnTo>
                    <a:pt x="36207" y="19938"/>
                  </a:lnTo>
                  <a:lnTo>
                    <a:pt x="36055" y="20116"/>
                  </a:lnTo>
                  <a:lnTo>
                    <a:pt x="35941" y="20307"/>
                  </a:lnTo>
                  <a:lnTo>
                    <a:pt x="35788" y="20485"/>
                  </a:lnTo>
                  <a:lnTo>
                    <a:pt x="35661" y="20637"/>
                  </a:lnTo>
                  <a:lnTo>
                    <a:pt x="35572" y="20764"/>
                  </a:lnTo>
                  <a:lnTo>
                    <a:pt x="35356" y="20942"/>
                  </a:lnTo>
                  <a:lnTo>
                    <a:pt x="35179" y="21005"/>
                  </a:lnTo>
                  <a:lnTo>
                    <a:pt x="35052" y="21031"/>
                  </a:lnTo>
                  <a:lnTo>
                    <a:pt x="34836" y="21005"/>
                  </a:lnTo>
                  <a:lnTo>
                    <a:pt x="34683" y="20980"/>
                  </a:lnTo>
                  <a:lnTo>
                    <a:pt x="34505" y="20878"/>
                  </a:lnTo>
                  <a:lnTo>
                    <a:pt x="34315" y="20789"/>
                  </a:lnTo>
                  <a:lnTo>
                    <a:pt x="34137" y="20700"/>
                  </a:lnTo>
                  <a:lnTo>
                    <a:pt x="33921" y="20548"/>
                  </a:lnTo>
                  <a:lnTo>
                    <a:pt x="33680" y="20396"/>
                  </a:lnTo>
                  <a:lnTo>
                    <a:pt x="33464" y="20269"/>
                  </a:lnTo>
                  <a:lnTo>
                    <a:pt x="33248" y="20116"/>
                  </a:lnTo>
                  <a:lnTo>
                    <a:pt x="33045" y="20002"/>
                  </a:lnTo>
                  <a:lnTo>
                    <a:pt x="32854" y="19875"/>
                  </a:lnTo>
                  <a:lnTo>
                    <a:pt x="32677" y="19811"/>
                  </a:lnTo>
                  <a:lnTo>
                    <a:pt x="32524" y="19723"/>
                  </a:lnTo>
                  <a:lnTo>
                    <a:pt x="32334" y="19659"/>
                  </a:lnTo>
                  <a:lnTo>
                    <a:pt x="32181" y="19634"/>
                  </a:lnTo>
                  <a:lnTo>
                    <a:pt x="32029" y="19608"/>
                  </a:lnTo>
                  <a:lnTo>
                    <a:pt x="31877" y="19570"/>
                  </a:lnTo>
                  <a:lnTo>
                    <a:pt x="31699" y="19570"/>
                  </a:lnTo>
                  <a:lnTo>
                    <a:pt x="31521" y="19608"/>
                  </a:lnTo>
                  <a:lnTo>
                    <a:pt x="31305" y="19608"/>
                  </a:lnTo>
                  <a:lnTo>
                    <a:pt x="31089" y="19634"/>
                  </a:lnTo>
                  <a:lnTo>
                    <a:pt x="30873" y="19634"/>
                  </a:lnTo>
                  <a:lnTo>
                    <a:pt x="30632" y="19659"/>
                  </a:lnTo>
                  <a:lnTo>
                    <a:pt x="30353" y="19697"/>
                  </a:lnTo>
                  <a:lnTo>
                    <a:pt x="30086" y="19723"/>
                  </a:lnTo>
                  <a:lnTo>
                    <a:pt x="29806" y="19761"/>
                  </a:lnTo>
                  <a:lnTo>
                    <a:pt x="29502" y="19761"/>
                  </a:lnTo>
                  <a:lnTo>
                    <a:pt x="29235" y="19786"/>
                  </a:lnTo>
                  <a:lnTo>
                    <a:pt x="28956" y="19786"/>
                  </a:lnTo>
                  <a:lnTo>
                    <a:pt x="28714" y="19786"/>
                  </a:lnTo>
                  <a:lnTo>
                    <a:pt x="28435" y="19786"/>
                  </a:lnTo>
                  <a:lnTo>
                    <a:pt x="28219" y="19761"/>
                  </a:lnTo>
                  <a:lnTo>
                    <a:pt x="28016" y="19697"/>
                  </a:lnTo>
                  <a:lnTo>
                    <a:pt x="27825" y="19659"/>
                  </a:lnTo>
                  <a:lnTo>
                    <a:pt x="27647" y="19608"/>
                  </a:lnTo>
                  <a:lnTo>
                    <a:pt x="27495" y="19545"/>
                  </a:lnTo>
                  <a:lnTo>
                    <a:pt x="27343" y="19481"/>
                  </a:lnTo>
                  <a:lnTo>
                    <a:pt x="27190" y="19456"/>
                  </a:lnTo>
                  <a:lnTo>
                    <a:pt x="27038" y="19418"/>
                  </a:lnTo>
                  <a:lnTo>
                    <a:pt x="26911" y="19392"/>
                  </a:lnTo>
                  <a:lnTo>
                    <a:pt x="26758" y="19392"/>
                  </a:lnTo>
                  <a:lnTo>
                    <a:pt x="26492" y="19456"/>
                  </a:lnTo>
                  <a:lnTo>
                    <a:pt x="26339" y="19545"/>
                  </a:lnTo>
                  <a:lnTo>
                    <a:pt x="26187" y="19659"/>
                  </a:lnTo>
                  <a:lnTo>
                    <a:pt x="26035" y="19761"/>
                  </a:lnTo>
                  <a:lnTo>
                    <a:pt x="25882" y="19913"/>
                  </a:lnTo>
                  <a:lnTo>
                    <a:pt x="25692" y="20065"/>
                  </a:lnTo>
                  <a:lnTo>
                    <a:pt x="25539" y="20243"/>
                  </a:lnTo>
                  <a:lnTo>
                    <a:pt x="25387" y="20396"/>
                  </a:lnTo>
                  <a:lnTo>
                    <a:pt x="25209" y="20573"/>
                  </a:lnTo>
                  <a:lnTo>
                    <a:pt x="25057" y="20764"/>
                  </a:lnTo>
                  <a:lnTo>
                    <a:pt x="24904" y="20916"/>
                  </a:lnTo>
                  <a:lnTo>
                    <a:pt x="24752" y="21069"/>
                  </a:lnTo>
                  <a:lnTo>
                    <a:pt x="24599" y="21221"/>
                  </a:lnTo>
                  <a:lnTo>
                    <a:pt x="24447" y="21374"/>
                  </a:lnTo>
                  <a:lnTo>
                    <a:pt x="24168" y="21589"/>
                  </a:lnTo>
                  <a:lnTo>
                    <a:pt x="24015" y="21704"/>
                  </a:lnTo>
                  <a:lnTo>
                    <a:pt x="23837" y="21767"/>
                  </a:lnTo>
                  <a:lnTo>
                    <a:pt x="23685" y="21856"/>
                  </a:lnTo>
                  <a:lnTo>
                    <a:pt x="23495" y="21920"/>
                  </a:lnTo>
                  <a:lnTo>
                    <a:pt x="23291" y="21945"/>
                  </a:lnTo>
                  <a:lnTo>
                    <a:pt x="23075" y="21983"/>
                  </a:lnTo>
                  <a:lnTo>
                    <a:pt x="22834" y="21983"/>
                  </a:lnTo>
                  <a:lnTo>
                    <a:pt x="22580" y="21983"/>
                  </a:lnTo>
                  <a:lnTo>
                    <a:pt x="22339" y="21983"/>
                  </a:lnTo>
                  <a:lnTo>
                    <a:pt x="22098" y="21983"/>
                  </a:lnTo>
                  <a:lnTo>
                    <a:pt x="21856" y="22009"/>
                  </a:lnTo>
                  <a:lnTo>
                    <a:pt x="21615" y="22009"/>
                  </a:lnTo>
                  <a:lnTo>
                    <a:pt x="21399" y="22072"/>
                  </a:lnTo>
                  <a:lnTo>
                    <a:pt x="20789" y="22834"/>
                  </a:lnTo>
                  <a:lnTo>
                    <a:pt x="20789" y="23012"/>
                  </a:lnTo>
                  <a:lnTo>
                    <a:pt x="20789" y="23228"/>
                  </a:lnTo>
                  <a:lnTo>
                    <a:pt x="20853" y="23533"/>
                  </a:lnTo>
                  <a:lnTo>
                    <a:pt x="20904" y="23812"/>
                  </a:lnTo>
                  <a:lnTo>
                    <a:pt x="21005" y="24142"/>
                  </a:lnTo>
                  <a:lnTo>
                    <a:pt x="21158" y="24510"/>
                  </a:lnTo>
                  <a:lnTo>
                    <a:pt x="21310" y="24879"/>
                  </a:lnTo>
                  <a:lnTo>
                    <a:pt x="21513" y="25247"/>
                  </a:lnTo>
                  <a:lnTo>
                    <a:pt x="21767" y="25603"/>
                  </a:lnTo>
                  <a:lnTo>
                    <a:pt x="22009" y="25946"/>
                  </a:lnTo>
                  <a:lnTo>
                    <a:pt x="22250" y="26276"/>
                  </a:lnTo>
                  <a:lnTo>
                    <a:pt x="25273" y="28193"/>
                  </a:lnTo>
                  <a:lnTo>
                    <a:pt x="25514" y="28320"/>
                  </a:lnTo>
                  <a:lnTo>
                    <a:pt x="25730" y="28409"/>
                  </a:lnTo>
                  <a:lnTo>
                    <a:pt x="25908" y="28498"/>
                  </a:lnTo>
                  <a:lnTo>
                    <a:pt x="26085" y="28562"/>
                  </a:lnTo>
                  <a:lnTo>
                    <a:pt x="26238" y="28651"/>
                  </a:lnTo>
                  <a:lnTo>
                    <a:pt x="26428" y="28803"/>
                  </a:lnTo>
                  <a:lnTo>
                    <a:pt x="26454" y="28994"/>
                  </a:lnTo>
                  <a:lnTo>
                    <a:pt x="26390" y="29209"/>
                  </a:lnTo>
                  <a:lnTo>
                    <a:pt x="26276" y="29362"/>
                  </a:lnTo>
                  <a:lnTo>
                    <a:pt x="25996" y="29667"/>
                  </a:lnTo>
                  <a:lnTo>
                    <a:pt x="25819" y="29844"/>
                  </a:lnTo>
                  <a:lnTo>
                    <a:pt x="25666" y="30060"/>
                  </a:lnTo>
                  <a:lnTo>
                    <a:pt x="25476" y="30276"/>
                  </a:lnTo>
                  <a:lnTo>
                    <a:pt x="25323" y="30518"/>
                  </a:lnTo>
                  <a:lnTo>
                    <a:pt x="25171" y="30759"/>
                  </a:lnTo>
                  <a:lnTo>
                    <a:pt x="25057" y="31000"/>
                  </a:lnTo>
                  <a:lnTo>
                    <a:pt x="24968" y="31216"/>
                  </a:lnTo>
                  <a:lnTo>
                    <a:pt x="24866" y="31432"/>
                  </a:lnTo>
                  <a:lnTo>
                    <a:pt x="24777" y="31648"/>
                  </a:lnTo>
                  <a:lnTo>
                    <a:pt x="24714" y="31889"/>
                  </a:lnTo>
                  <a:lnTo>
                    <a:pt x="24663" y="32156"/>
                  </a:lnTo>
                  <a:lnTo>
                    <a:pt x="24599" y="32461"/>
                  </a:lnTo>
                  <a:lnTo>
                    <a:pt x="24561" y="32867"/>
                  </a:lnTo>
                  <a:lnTo>
                    <a:pt x="24511" y="33261"/>
                  </a:lnTo>
                  <a:lnTo>
                    <a:pt x="24472" y="33680"/>
                  </a:lnTo>
                  <a:lnTo>
                    <a:pt x="24472" y="34175"/>
                  </a:lnTo>
                  <a:lnTo>
                    <a:pt x="24472" y="34658"/>
                  </a:lnTo>
                  <a:lnTo>
                    <a:pt x="24511" y="35115"/>
                  </a:lnTo>
                  <a:lnTo>
                    <a:pt x="24536" y="35572"/>
                  </a:lnTo>
                  <a:lnTo>
                    <a:pt x="24536" y="36067"/>
                  </a:lnTo>
                  <a:lnTo>
                    <a:pt x="24561" y="36487"/>
                  </a:lnTo>
                  <a:lnTo>
                    <a:pt x="24599" y="36880"/>
                  </a:lnTo>
                  <a:lnTo>
                    <a:pt x="24625" y="37287"/>
                  </a:lnTo>
                  <a:lnTo>
                    <a:pt x="24663" y="37642"/>
                  </a:lnTo>
                  <a:lnTo>
                    <a:pt x="24663" y="37947"/>
                  </a:lnTo>
                  <a:lnTo>
                    <a:pt x="24625" y="38252"/>
                  </a:lnTo>
                  <a:lnTo>
                    <a:pt x="24599" y="38531"/>
                  </a:lnTo>
                  <a:lnTo>
                    <a:pt x="24536" y="38709"/>
                  </a:lnTo>
                  <a:lnTo>
                    <a:pt x="24511" y="38925"/>
                  </a:lnTo>
                  <a:lnTo>
                    <a:pt x="24409" y="39077"/>
                  </a:lnTo>
                  <a:lnTo>
                    <a:pt x="24231" y="39268"/>
                  </a:lnTo>
                  <a:lnTo>
                    <a:pt x="24015" y="39420"/>
                  </a:lnTo>
                  <a:lnTo>
                    <a:pt x="23685" y="39535"/>
                  </a:lnTo>
                  <a:lnTo>
                    <a:pt x="23444" y="39598"/>
                  </a:lnTo>
                  <a:lnTo>
                    <a:pt x="23190" y="39623"/>
                  </a:lnTo>
                  <a:lnTo>
                    <a:pt x="22923" y="39623"/>
                  </a:lnTo>
                  <a:lnTo>
                    <a:pt x="22580" y="39623"/>
                  </a:lnTo>
                  <a:lnTo>
                    <a:pt x="22250" y="39623"/>
                  </a:lnTo>
                  <a:lnTo>
                    <a:pt x="21945" y="39598"/>
                  </a:lnTo>
                  <a:lnTo>
                    <a:pt x="21615" y="39598"/>
                  </a:lnTo>
                  <a:lnTo>
                    <a:pt x="21272" y="39573"/>
                  </a:lnTo>
                  <a:lnTo>
                    <a:pt x="21005" y="39573"/>
                  </a:lnTo>
                  <a:lnTo>
                    <a:pt x="20726" y="39573"/>
                  </a:lnTo>
                  <a:lnTo>
                    <a:pt x="20447" y="39573"/>
                  </a:lnTo>
                  <a:lnTo>
                    <a:pt x="20243" y="39573"/>
                  </a:lnTo>
                  <a:lnTo>
                    <a:pt x="20027" y="39623"/>
                  </a:lnTo>
                  <a:lnTo>
                    <a:pt x="19812" y="39662"/>
                  </a:lnTo>
                  <a:lnTo>
                    <a:pt x="19634" y="39750"/>
                  </a:lnTo>
                  <a:lnTo>
                    <a:pt x="19481" y="39839"/>
                  </a:lnTo>
                  <a:lnTo>
                    <a:pt x="19329" y="39928"/>
                  </a:lnTo>
                  <a:lnTo>
                    <a:pt x="19138" y="40055"/>
                  </a:lnTo>
                  <a:lnTo>
                    <a:pt x="19024" y="40208"/>
                  </a:lnTo>
                  <a:lnTo>
                    <a:pt x="18872" y="40360"/>
                  </a:lnTo>
                  <a:lnTo>
                    <a:pt x="18719" y="40576"/>
                  </a:lnTo>
                  <a:lnTo>
                    <a:pt x="18567" y="40792"/>
                  </a:lnTo>
                  <a:lnTo>
                    <a:pt x="18440" y="40995"/>
                  </a:lnTo>
                  <a:lnTo>
                    <a:pt x="18288" y="41249"/>
                  </a:lnTo>
                  <a:lnTo>
                    <a:pt x="18135" y="41490"/>
                  </a:lnTo>
                  <a:lnTo>
                    <a:pt x="17983" y="41732"/>
                  </a:lnTo>
                  <a:lnTo>
                    <a:pt x="17830" y="41948"/>
                  </a:lnTo>
                  <a:lnTo>
                    <a:pt x="17678" y="42163"/>
                  </a:lnTo>
                  <a:lnTo>
                    <a:pt x="17526" y="42367"/>
                  </a:lnTo>
                  <a:lnTo>
                    <a:pt x="17348" y="42557"/>
                  </a:lnTo>
                  <a:lnTo>
                    <a:pt x="17157" y="42710"/>
                  </a:lnTo>
                  <a:lnTo>
                    <a:pt x="16979" y="42862"/>
                  </a:lnTo>
                  <a:lnTo>
                    <a:pt x="15875" y="43192"/>
                  </a:lnTo>
                  <a:lnTo>
                    <a:pt x="15633" y="43230"/>
                  </a:lnTo>
                  <a:lnTo>
                    <a:pt x="15392" y="43256"/>
                  </a:lnTo>
                  <a:lnTo>
                    <a:pt x="15087" y="43281"/>
                  </a:lnTo>
                  <a:lnTo>
                    <a:pt x="14808" y="43319"/>
                  </a:lnTo>
                  <a:lnTo>
                    <a:pt x="14503" y="43383"/>
                  </a:lnTo>
                  <a:lnTo>
                    <a:pt x="14173" y="43408"/>
                  </a:lnTo>
                  <a:lnTo>
                    <a:pt x="13843" y="43472"/>
                  </a:lnTo>
                  <a:lnTo>
                    <a:pt x="13500" y="43497"/>
                  </a:lnTo>
                  <a:lnTo>
                    <a:pt x="13169" y="43560"/>
                  </a:lnTo>
                  <a:lnTo>
                    <a:pt x="12827" y="43624"/>
                  </a:lnTo>
                  <a:lnTo>
                    <a:pt x="12471" y="43713"/>
                  </a:lnTo>
                  <a:lnTo>
                    <a:pt x="12128" y="43776"/>
                  </a:lnTo>
                  <a:lnTo>
                    <a:pt x="11798" y="43840"/>
                  </a:lnTo>
                  <a:lnTo>
                    <a:pt x="11493" y="43929"/>
                  </a:lnTo>
                  <a:lnTo>
                    <a:pt x="11188" y="43992"/>
                  </a:lnTo>
                  <a:lnTo>
                    <a:pt x="10909" y="44081"/>
                  </a:lnTo>
                  <a:lnTo>
                    <a:pt x="10642" y="44170"/>
                  </a:lnTo>
                  <a:lnTo>
                    <a:pt x="10426" y="44234"/>
                  </a:lnTo>
                  <a:lnTo>
                    <a:pt x="10185" y="44322"/>
                  </a:lnTo>
                  <a:lnTo>
                    <a:pt x="9969" y="44411"/>
                  </a:lnTo>
                  <a:lnTo>
                    <a:pt x="9817" y="44538"/>
                  </a:lnTo>
                  <a:lnTo>
                    <a:pt x="9664" y="44653"/>
                  </a:lnTo>
                  <a:lnTo>
                    <a:pt x="9512" y="44869"/>
                  </a:lnTo>
                  <a:lnTo>
                    <a:pt x="9448" y="45059"/>
                  </a:lnTo>
                  <a:lnTo>
                    <a:pt x="9232" y="45542"/>
                  </a:lnTo>
                  <a:lnTo>
                    <a:pt x="8991" y="46024"/>
                  </a:lnTo>
                  <a:lnTo>
                    <a:pt x="8775" y="46545"/>
                  </a:lnTo>
                  <a:lnTo>
                    <a:pt x="8534" y="47091"/>
                  </a:lnTo>
                  <a:lnTo>
                    <a:pt x="8318" y="47612"/>
                  </a:lnTo>
                  <a:lnTo>
                    <a:pt x="8140" y="48158"/>
                  </a:lnTo>
                  <a:lnTo>
                    <a:pt x="7950" y="48717"/>
                  </a:lnTo>
                  <a:lnTo>
                    <a:pt x="7861" y="49199"/>
                  </a:lnTo>
                  <a:lnTo>
                    <a:pt x="7772" y="49593"/>
                  </a:lnTo>
                  <a:lnTo>
                    <a:pt x="7708" y="50025"/>
                  </a:lnTo>
                  <a:lnTo>
                    <a:pt x="7708" y="50355"/>
                  </a:lnTo>
                  <a:lnTo>
                    <a:pt x="7708" y="50660"/>
                  </a:lnTo>
                  <a:lnTo>
                    <a:pt x="7747" y="50965"/>
                  </a:lnTo>
                  <a:lnTo>
                    <a:pt x="7772" y="51244"/>
                  </a:lnTo>
                  <a:lnTo>
                    <a:pt x="7835" y="51460"/>
                  </a:lnTo>
                  <a:lnTo>
                    <a:pt x="7899" y="51701"/>
                  </a:lnTo>
                  <a:lnTo>
                    <a:pt x="7950" y="51917"/>
                  </a:lnTo>
                  <a:lnTo>
                    <a:pt x="8051" y="52120"/>
                  </a:lnTo>
                  <a:lnTo>
                    <a:pt x="8140" y="52336"/>
                  </a:lnTo>
                  <a:lnTo>
                    <a:pt x="8229" y="52552"/>
                  </a:lnTo>
                  <a:lnTo>
                    <a:pt x="8318" y="52793"/>
                  </a:lnTo>
                  <a:lnTo>
                    <a:pt x="8407" y="53009"/>
                  </a:lnTo>
                  <a:lnTo>
                    <a:pt x="8470" y="53225"/>
                  </a:lnTo>
                  <a:lnTo>
                    <a:pt x="8534" y="53378"/>
                  </a:lnTo>
                  <a:lnTo>
                    <a:pt x="8559" y="53555"/>
                  </a:lnTo>
                  <a:lnTo>
                    <a:pt x="8559" y="53746"/>
                  </a:lnTo>
                  <a:lnTo>
                    <a:pt x="8509" y="53898"/>
                  </a:lnTo>
                  <a:lnTo>
                    <a:pt x="8470" y="54051"/>
                  </a:lnTo>
                  <a:lnTo>
                    <a:pt x="7594" y="55016"/>
                  </a:lnTo>
                  <a:lnTo>
                    <a:pt x="7404" y="55206"/>
                  </a:lnTo>
                  <a:lnTo>
                    <a:pt x="7188" y="55384"/>
                  </a:lnTo>
                  <a:lnTo>
                    <a:pt x="6985" y="55575"/>
                  </a:lnTo>
                  <a:lnTo>
                    <a:pt x="6769" y="55752"/>
                  </a:lnTo>
                  <a:lnTo>
                    <a:pt x="5702" y="57403"/>
                  </a:lnTo>
                  <a:lnTo>
                    <a:pt x="5702" y="57581"/>
                  </a:lnTo>
                  <a:lnTo>
                    <a:pt x="5702" y="57759"/>
                  </a:lnTo>
                  <a:lnTo>
                    <a:pt x="5727" y="58013"/>
                  </a:lnTo>
                  <a:lnTo>
                    <a:pt x="5791" y="58280"/>
                  </a:lnTo>
                  <a:lnTo>
                    <a:pt x="5854" y="58559"/>
                  </a:lnTo>
                  <a:lnTo>
                    <a:pt x="6642" y="60261"/>
                  </a:lnTo>
                  <a:lnTo>
                    <a:pt x="6794" y="60629"/>
                  </a:lnTo>
                  <a:lnTo>
                    <a:pt x="6985" y="60959"/>
                  </a:lnTo>
                  <a:lnTo>
                    <a:pt x="7162" y="61302"/>
                  </a:lnTo>
                  <a:lnTo>
                    <a:pt x="7315" y="61633"/>
                  </a:lnTo>
                  <a:lnTo>
                    <a:pt x="7493" y="61937"/>
                  </a:lnTo>
                  <a:lnTo>
                    <a:pt x="7683" y="62217"/>
                  </a:lnTo>
                  <a:lnTo>
                    <a:pt x="7835" y="62483"/>
                  </a:lnTo>
                  <a:lnTo>
                    <a:pt x="8013" y="62737"/>
                  </a:lnTo>
                  <a:lnTo>
                    <a:pt x="8204" y="62941"/>
                  </a:lnTo>
                  <a:lnTo>
                    <a:pt x="8382" y="63131"/>
                  </a:lnTo>
                  <a:lnTo>
                    <a:pt x="8597" y="63284"/>
                  </a:lnTo>
                  <a:lnTo>
                    <a:pt x="9664" y="63766"/>
                  </a:lnTo>
                  <a:lnTo>
                    <a:pt x="9906" y="63830"/>
                  </a:lnTo>
                  <a:lnTo>
                    <a:pt x="10185" y="63855"/>
                  </a:lnTo>
                  <a:lnTo>
                    <a:pt x="10426" y="63919"/>
                  </a:lnTo>
                  <a:lnTo>
                    <a:pt x="10693" y="63957"/>
                  </a:lnTo>
                  <a:lnTo>
                    <a:pt x="12776" y="65074"/>
                  </a:lnTo>
                  <a:lnTo>
                    <a:pt x="12928" y="65227"/>
                  </a:lnTo>
                  <a:lnTo>
                    <a:pt x="13081" y="65481"/>
                  </a:lnTo>
                  <a:lnTo>
                    <a:pt x="13233" y="65785"/>
                  </a:lnTo>
                  <a:lnTo>
                    <a:pt x="13385" y="66052"/>
                  </a:lnTo>
                  <a:lnTo>
                    <a:pt x="13500" y="66395"/>
                  </a:lnTo>
                  <a:lnTo>
                    <a:pt x="13589" y="66751"/>
                  </a:lnTo>
                  <a:lnTo>
                    <a:pt x="13716" y="67119"/>
                  </a:lnTo>
                  <a:lnTo>
                    <a:pt x="13779" y="67487"/>
                  </a:lnTo>
                  <a:lnTo>
                    <a:pt x="13779" y="67856"/>
                  </a:lnTo>
                  <a:lnTo>
                    <a:pt x="13804" y="68186"/>
                  </a:lnTo>
                  <a:lnTo>
                    <a:pt x="13131" y="69684"/>
                  </a:lnTo>
                  <a:lnTo>
                    <a:pt x="12890" y="69926"/>
                  </a:lnTo>
                  <a:lnTo>
                    <a:pt x="10693" y="70840"/>
                  </a:lnTo>
                  <a:lnTo>
                    <a:pt x="10185" y="70992"/>
                  </a:lnTo>
                  <a:lnTo>
                    <a:pt x="9575" y="71170"/>
                  </a:lnTo>
                  <a:lnTo>
                    <a:pt x="8966" y="71323"/>
                  </a:lnTo>
                  <a:lnTo>
                    <a:pt x="8318" y="71513"/>
                  </a:lnTo>
                  <a:lnTo>
                    <a:pt x="3594" y="73825"/>
                  </a:lnTo>
                  <a:lnTo>
                    <a:pt x="3111" y="74193"/>
                  </a:lnTo>
                  <a:lnTo>
                    <a:pt x="2743" y="74587"/>
                  </a:lnTo>
                  <a:lnTo>
                    <a:pt x="2463" y="75044"/>
                  </a:lnTo>
                  <a:lnTo>
                    <a:pt x="2159" y="75476"/>
                  </a:lnTo>
                  <a:lnTo>
                    <a:pt x="1981" y="75895"/>
                  </a:lnTo>
                  <a:lnTo>
                    <a:pt x="1828" y="76326"/>
                  </a:lnTo>
                  <a:lnTo>
                    <a:pt x="1701" y="76758"/>
                  </a:lnTo>
                  <a:lnTo>
                    <a:pt x="1651" y="77177"/>
                  </a:lnTo>
                  <a:lnTo>
                    <a:pt x="1651" y="77546"/>
                  </a:lnTo>
                  <a:lnTo>
                    <a:pt x="1612" y="77914"/>
                  </a:lnTo>
                  <a:lnTo>
                    <a:pt x="1651" y="78219"/>
                  </a:lnTo>
                  <a:lnTo>
                    <a:pt x="1701" y="78435"/>
                  </a:lnTo>
                  <a:lnTo>
                    <a:pt x="1765" y="78676"/>
                  </a:lnTo>
                  <a:lnTo>
                    <a:pt x="1828" y="78854"/>
                  </a:lnTo>
                  <a:lnTo>
                    <a:pt x="1854" y="79006"/>
                  </a:lnTo>
                  <a:lnTo>
                    <a:pt x="1917" y="79159"/>
                  </a:lnTo>
                  <a:lnTo>
                    <a:pt x="1955" y="79286"/>
                  </a:lnTo>
                  <a:lnTo>
                    <a:pt x="2006" y="79501"/>
                  </a:lnTo>
                  <a:lnTo>
                    <a:pt x="2006" y="79705"/>
                  </a:lnTo>
                  <a:lnTo>
                    <a:pt x="2006" y="79959"/>
                  </a:lnTo>
                  <a:lnTo>
                    <a:pt x="1981" y="80111"/>
                  </a:lnTo>
                  <a:lnTo>
                    <a:pt x="1892" y="80416"/>
                  </a:lnTo>
                  <a:lnTo>
                    <a:pt x="1765" y="80619"/>
                  </a:lnTo>
                  <a:lnTo>
                    <a:pt x="1651" y="80873"/>
                  </a:lnTo>
                  <a:lnTo>
                    <a:pt x="1498" y="81114"/>
                  </a:lnTo>
                  <a:lnTo>
                    <a:pt x="1308" y="81381"/>
                  </a:lnTo>
                  <a:lnTo>
                    <a:pt x="1130" y="81660"/>
                  </a:lnTo>
                  <a:lnTo>
                    <a:pt x="304" y="83032"/>
                  </a:lnTo>
                  <a:lnTo>
                    <a:pt x="177" y="83311"/>
                  </a:lnTo>
                  <a:lnTo>
                    <a:pt x="88" y="83553"/>
                  </a:lnTo>
                  <a:lnTo>
                    <a:pt x="63" y="83794"/>
                  </a:lnTo>
                  <a:lnTo>
                    <a:pt x="25" y="84035"/>
                  </a:lnTo>
                  <a:lnTo>
                    <a:pt x="0" y="84226"/>
                  </a:lnTo>
                  <a:lnTo>
                    <a:pt x="25" y="84404"/>
                  </a:lnTo>
                  <a:lnTo>
                    <a:pt x="25" y="84556"/>
                  </a:lnTo>
                  <a:lnTo>
                    <a:pt x="63" y="84708"/>
                  </a:lnTo>
                  <a:lnTo>
                    <a:pt x="88" y="84861"/>
                  </a:lnTo>
                  <a:lnTo>
                    <a:pt x="152" y="85013"/>
                  </a:lnTo>
                  <a:lnTo>
                    <a:pt x="215" y="85191"/>
                  </a:lnTo>
                  <a:lnTo>
                    <a:pt x="330" y="85445"/>
                  </a:lnTo>
                  <a:lnTo>
                    <a:pt x="457" y="85648"/>
                  </a:lnTo>
                  <a:lnTo>
                    <a:pt x="584" y="85864"/>
                  </a:lnTo>
                  <a:lnTo>
                    <a:pt x="698" y="86105"/>
                  </a:lnTo>
                  <a:lnTo>
                    <a:pt x="850" y="86359"/>
                  </a:lnTo>
                  <a:lnTo>
                    <a:pt x="939" y="86601"/>
                  </a:lnTo>
                  <a:lnTo>
                    <a:pt x="1041" y="86779"/>
                  </a:lnTo>
                  <a:lnTo>
                    <a:pt x="1130" y="86994"/>
                  </a:lnTo>
                  <a:lnTo>
                    <a:pt x="1193" y="87210"/>
                  </a:lnTo>
                  <a:lnTo>
                    <a:pt x="1282" y="87426"/>
                  </a:lnTo>
                  <a:lnTo>
                    <a:pt x="1346" y="87668"/>
                  </a:lnTo>
                  <a:lnTo>
                    <a:pt x="1397" y="87934"/>
                  </a:lnTo>
                  <a:lnTo>
                    <a:pt x="1460" y="88303"/>
                  </a:lnTo>
                  <a:lnTo>
                    <a:pt x="1524" y="88645"/>
                  </a:lnTo>
                  <a:lnTo>
                    <a:pt x="1524" y="89001"/>
                  </a:lnTo>
                  <a:lnTo>
                    <a:pt x="1524" y="89344"/>
                  </a:lnTo>
                  <a:lnTo>
                    <a:pt x="1524" y="89712"/>
                  </a:lnTo>
                  <a:lnTo>
                    <a:pt x="1498" y="89979"/>
                  </a:lnTo>
                  <a:lnTo>
                    <a:pt x="1435" y="90195"/>
                  </a:lnTo>
                  <a:lnTo>
                    <a:pt x="1371" y="90436"/>
                  </a:lnTo>
                  <a:lnTo>
                    <a:pt x="1308" y="90627"/>
                  </a:lnTo>
                  <a:lnTo>
                    <a:pt x="1244" y="90779"/>
                  </a:lnTo>
                  <a:lnTo>
                    <a:pt x="1193" y="90931"/>
                  </a:lnTo>
                  <a:lnTo>
                    <a:pt x="1130" y="91109"/>
                  </a:lnTo>
                  <a:lnTo>
                    <a:pt x="1066" y="91262"/>
                  </a:lnTo>
                  <a:lnTo>
                    <a:pt x="977" y="91414"/>
                  </a:lnTo>
                  <a:lnTo>
                    <a:pt x="914" y="91541"/>
                  </a:lnTo>
                  <a:lnTo>
                    <a:pt x="825" y="91693"/>
                  </a:lnTo>
                  <a:lnTo>
                    <a:pt x="762" y="91846"/>
                  </a:lnTo>
                  <a:lnTo>
                    <a:pt x="673" y="91998"/>
                  </a:lnTo>
                  <a:lnTo>
                    <a:pt x="609" y="92151"/>
                  </a:lnTo>
                  <a:lnTo>
                    <a:pt x="546" y="92303"/>
                  </a:lnTo>
                  <a:lnTo>
                    <a:pt x="482" y="92455"/>
                  </a:lnTo>
                  <a:lnTo>
                    <a:pt x="431" y="92633"/>
                  </a:lnTo>
                  <a:lnTo>
                    <a:pt x="393" y="92786"/>
                  </a:lnTo>
                  <a:lnTo>
                    <a:pt x="330" y="92963"/>
                  </a:lnTo>
                  <a:lnTo>
                    <a:pt x="330" y="93154"/>
                  </a:lnTo>
                  <a:lnTo>
                    <a:pt x="304" y="93332"/>
                  </a:lnTo>
                  <a:lnTo>
                    <a:pt x="279" y="93548"/>
                  </a:lnTo>
                  <a:lnTo>
                    <a:pt x="304" y="93789"/>
                  </a:lnTo>
                  <a:lnTo>
                    <a:pt x="304" y="94030"/>
                  </a:lnTo>
                  <a:lnTo>
                    <a:pt x="368" y="94335"/>
                  </a:lnTo>
                  <a:lnTo>
                    <a:pt x="457" y="94703"/>
                  </a:lnTo>
                  <a:lnTo>
                    <a:pt x="520" y="95097"/>
                  </a:lnTo>
                  <a:lnTo>
                    <a:pt x="673" y="95465"/>
                  </a:lnTo>
                  <a:lnTo>
                    <a:pt x="889" y="95859"/>
                  </a:lnTo>
                  <a:lnTo>
                    <a:pt x="1066" y="96265"/>
                  </a:lnTo>
                  <a:lnTo>
                    <a:pt x="1308" y="96596"/>
                  </a:lnTo>
                  <a:lnTo>
                    <a:pt x="1587" y="96875"/>
                  </a:lnTo>
                  <a:lnTo>
                    <a:pt x="1892" y="97180"/>
                  </a:lnTo>
                  <a:lnTo>
                    <a:pt x="2159" y="97383"/>
                  </a:lnTo>
                  <a:lnTo>
                    <a:pt x="3683" y="97942"/>
                  </a:lnTo>
                  <a:lnTo>
                    <a:pt x="3937" y="97942"/>
                  </a:lnTo>
                  <a:lnTo>
                    <a:pt x="4140" y="97878"/>
                  </a:lnTo>
                  <a:lnTo>
                    <a:pt x="4356" y="97815"/>
                  </a:lnTo>
                  <a:lnTo>
                    <a:pt x="4546" y="97663"/>
                  </a:lnTo>
                  <a:lnTo>
                    <a:pt x="4724" y="97485"/>
                  </a:lnTo>
                  <a:lnTo>
                    <a:pt x="4902" y="97269"/>
                  </a:lnTo>
                  <a:lnTo>
                    <a:pt x="5092" y="97053"/>
                  </a:lnTo>
                  <a:lnTo>
                    <a:pt x="5270" y="96773"/>
                  </a:lnTo>
                  <a:lnTo>
                    <a:pt x="5461" y="96532"/>
                  </a:lnTo>
                  <a:lnTo>
                    <a:pt x="5613" y="96291"/>
                  </a:lnTo>
                  <a:lnTo>
                    <a:pt x="5765" y="9607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46" name="object 474">
              <a:extLst>
                <a:ext uri="{FF2B5EF4-FFF2-40B4-BE49-F238E27FC236}">
                  <a16:creationId xmlns:a16="http://schemas.microsoft.com/office/drawing/2014/main" xmlns="" id="{1F62983A-5657-EC7C-4CE4-9C7FB8C03F73}"/>
                </a:ext>
              </a:extLst>
            </p:cNvPr>
            <p:cNvSpPr/>
            <p:nvPr/>
          </p:nvSpPr>
          <p:spPr>
            <a:xfrm>
              <a:off x="5797412" y="6767873"/>
              <a:ext cx="3175" cy="5080"/>
            </a:xfrm>
            <a:custGeom>
              <a:avLst/>
              <a:gdLst/>
              <a:ahLst/>
              <a:cxnLst/>
              <a:rect l="l" t="t" r="r" b="b"/>
              <a:pathLst>
                <a:path w="3175" h="5079">
                  <a:moveTo>
                    <a:pt x="2717" y="0"/>
                  </a:moveTo>
                  <a:lnTo>
                    <a:pt x="2565" y="25"/>
                  </a:lnTo>
                  <a:lnTo>
                    <a:pt x="2349" y="126"/>
                  </a:lnTo>
                  <a:lnTo>
                    <a:pt x="2108" y="177"/>
                  </a:lnTo>
                  <a:lnTo>
                    <a:pt x="1866" y="279"/>
                  </a:lnTo>
                  <a:lnTo>
                    <a:pt x="1625" y="368"/>
                  </a:lnTo>
                  <a:lnTo>
                    <a:pt x="1346" y="482"/>
                  </a:lnTo>
                  <a:lnTo>
                    <a:pt x="1066" y="584"/>
                  </a:lnTo>
                  <a:lnTo>
                    <a:pt x="863" y="698"/>
                  </a:lnTo>
                  <a:lnTo>
                    <a:pt x="673" y="825"/>
                  </a:lnTo>
                  <a:lnTo>
                    <a:pt x="495" y="939"/>
                  </a:lnTo>
                  <a:lnTo>
                    <a:pt x="38" y="1765"/>
                  </a:lnTo>
                  <a:lnTo>
                    <a:pt x="0" y="1955"/>
                  </a:lnTo>
                  <a:lnTo>
                    <a:pt x="38" y="2158"/>
                  </a:lnTo>
                  <a:lnTo>
                    <a:pt x="126" y="2412"/>
                  </a:lnTo>
                  <a:lnTo>
                    <a:pt x="190" y="2679"/>
                  </a:lnTo>
                  <a:lnTo>
                    <a:pt x="342" y="2959"/>
                  </a:lnTo>
                  <a:lnTo>
                    <a:pt x="520" y="3263"/>
                  </a:lnTo>
                  <a:lnTo>
                    <a:pt x="711" y="3594"/>
                  </a:lnTo>
                  <a:lnTo>
                    <a:pt x="888" y="3898"/>
                  </a:lnTo>
                  <a:lnTo>
                    <a:pt x="1130" y="4203"/>
                  </a:lnTo>
                  <a:lnTo>
                    <a:pt x="1346" y="4508"/>
                  </a:lnTo>
                  <a:lnTo>
                    <a:pt x="1562" y="4749"/>
                  </a:lnTo>
                  <a:lnTo>
                    <a:pt x="1739" y="500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47" name="object 475">
              <a:extLst>
                <a:ext uri="{FF2B5EF4-FFF2-40B4-BE49-F238E27FC236}">
                  <a16:creationId xmlns:a16="http://schemas.microsoft.com/office/drawing/2014/main" xmlns="" id="{1C2969A9-EF9D-09CC-6753-4240F438A0F8}"/>
                </a:ext>
              </a:extLst>
            </p:cNvPr>
            <p:cNvSpPr/>
            <p:nvPr/>
          </p:nvSpPr>
          <p:spPr>
            <a:xfrm>
              <a:off x="5799155" y="6772872"/>
              <a:ext cx="20320" cy="15875"/>
            </a:xfrm>
            <a:custGeom>
              <a:avLst/>
              <a:gdLst/>
              <a:ahLst/>
              <a:cxnLst/>
              <a:rect l="l" t="t" r="r" b="b"/>
              <a:pathLst>
                <a:path w="20320" h="15875">
                  <a:moveTo>
                    <a:pt x="0" y="0"/>
                  </a:moveTo>
                  <a:lnTo>
                    <a:pt x="368" y="152"/>
                  </a:lnTo>
                  <a:lnTo>
                    <a:pt x="787" y="330"/>
                  </a:lnTo>
                  <a:lnTo>
                    <a:pt x="1308" y="584"/>
                  </a:lnTo>
                  <a:lnTo>
                    <a:pt x="1828" y="787"/>
                  </a:lnTo>
                  <a:lnTo>
                    <a:pt x="2374" y="1041"/>
                  </a:lnTo>
                  <a:lnTo>
                    <a:pt x="2984" y="1346"/>
                  </a:lnTo>
                  <a:lnTo>
                    <a:pt x="3594" y="1612"/>
                  </a:lnTo>
                  <a:lnTo>
                    <a:pt x="4140" y="1892"/>
                  </a:lnTo>
                  <a:lnTo>
                    <a:pt x="4699" y="2159"/>
                  </a:lnTo>
                  <a:lnTo>
                    <a:pt x="5245" y="2413"/>
                  </a:lnTo>
                  <a:lnTo>
                    <a:pt x="5727" y="2679"/>
                  </a:lnTo>
                  <a:lnTo>
                    <a:pt x="6223" y="2959"/>
                  </a:lnTo>
                  <a:lnTo>
                    <a:pt x="6705" y="3200"/>
                  </a:lnTo>
                  <a:lnTo>
                    <a:pt x="7188" y="3479"/>
                  </a:lnTo>
                  <a:lnTo>
                    <a:pt x="7645" y="3721"/>
                  </a:lnTo>
                  <a:lnTo>
                    <a:pt x="8102" y="3987"/>
                  </a:lnTo>
                  <a:lnTo>
                    <a:pt x="8623" y="4267"/>
                  </a:lnTo>
                  <a:lnTo>
                    <a:pt x="9207" y="4597"/>
                  </a:lnTo>
                  <a:lnTo>
                    <a:pt x="9779" y="4940"/>
                  </a:lnTo>
                  <a:lnTo>
                    <a:pt x="10452" y="5334"/>
                  </a:lnTo>
                  <a:lnTo>
                    <a:pt x="11252" y="5816"/>
                  </a:lnTo>
                  <a:lnTo>
                    <a:pt x="12039" y="6311"/>
                  </a:lnTo>
                  <a:lnTo>
                    <a:pt x="12801" y="6832"/>
                  </a:lnTo>
                  <a:lnTo>
                    <a:pt x="13563" y="7378"/>
                  </a:lnTo>
                  <a:lnTo>
                    <a:pt x="14325" y="7899"/>
                  </a:lnTo>
                  <a:lnTo>
                    <a:pt x="14960" y="8382"/>
                  </a:lnTo>
                  <a:lnTo>
                    <a:pt x="15481" y="8775"/>
                  </a:lnTo>
                  <a:lnTo>
                    <a:pt x="16002" y="9207"/>
                  </a:lnTo>
                  <a:lnTo>
                    <a:pt x="16459" y="9601"/>
                  </a:lnTo>
                  <a:lnTo>
                    <a:pt x="16852" y="9931"/>
                  </a:lnTo>
                  <a:lnTo>
                    <a:pt x="17246" y="10299"/>
                  </a:lnTo>
                  <a:lnTo>
                    <a:pt x="17614" y="10668"/>
                  </a:lnTo>
                  <a:lnTo>
                    <a:pt x="17957" y="11036"/>
                  </a:lnTo>
                  <a:lnTo>
                    <a:pt x="18313" y="11404"/>
                  </a:lnTo>
                  <a:lnTo>
                    <a:pt x="18618" y="11798"/>
                  </a:lnTo>
                  <a:lnTo>
                    <a:pt x="18923" y="12192"/>
                  </a:lnTo>
                  <a:lnTo>
                    <a:pt x="19202" y="12585"/>
                  </a:lnTo>
                  <a:lnTo>
                    <a:pt x="20142" y="15113"/>
                  </a:lnTo>
                  <a:lnTo>
                    <a:pt x="20180" y="1532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65" name="object 493">
              <a:extLst>
                <a:ext uri="{FF2B5EF4-FFF2-40B4-BE49-F238E27FC236}">
                  <a16:creationId xmlns:a16="http://schemas.microsoft.com/office/drawing/2014/main" xmlns="" id="{C73A9D79-F7CB-23C9-96B6-CCBF77F6D8BA}"/>
                </a:ext>
              </a:extLst>
            </p:cNvPr>
            <p:cNvSpPr/>
            <p:nvPr/>
          </p:nvSpPr>
          <p:spPr>
            <a:xfrm>
              <a:off x="5076169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66" name="object 494">
              <a:extLst>
                <a:ext uri="{FF2B5EF4-FFF2-40B4-BE49-F238E27FC236}">
                  <a16:creationId xmlns:a16="http://schemas.microsoft.com/office/drawing/2014/main" xmlns="" id="{69CFA470-E698-DD1D-793A-3957FE68633D}"/>
                </a:ext>
              </a:extLst>
            </p:cNvPr>
            <p:cNvSpPr/>
            <p:nvPr/>
          </p:nvSpPr>
          <p:spPr>
            <a:xfrm>
              <a:off x="5069006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67" name="object 495">
              <a:extLst>
                <a:ext uri="{FF2B5EF4-FFF2-40B4-BE49-F238E27FC236}">
                  <a16:creationId xmlns:a16="http://schemas.microsoft.com/office/drawing/2014/main" xmlns="" id="{9ECC99F7-C611-F4EB-7963-E2E062E8787F}"/>
                </a:ext>
              </a:extLst>
            </p:cNvPr>
            <p:cNvSpPr/>
            <p:nvPr/>
          </p:nvSpPr>
          <p:spPr>
            <a:xfrm>
              <a:off x="5060779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68" name="object 496">
              <a:extLst>
                <a:ext uri="{FF2B5EF4-FFF2-40B4-BE49-F238E27FC236}">
                  <a16:creationId xmlns:a16="http://schemas.microsoft.com/office/drawing/2014/main" xmlns="" id="{08CAA473-C8CD-349A-5854-1D16851C403F}"/>
                </a:ext>
              </a:extLst>
            </p:cNvPr>
            <p:cNvSpPr/>
            <p:nvPr/>
          </p:nvSpPr>
          <p:spPr>
            <a:xfrm>
              <a:off x="5051724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69" name="object 497">
              <a:extLst>
                <a:ext uri="{FF2B5EF4-FFF2-40B4-BE49-F238E27FC236}">
                  <a16:creationId xmlns:a16="http://schemas.microsoft.com/office/drawing/2014/main" xmlns="" id="{DE15D119-F6FC-A268-0B90-AC93796AA89A}"/>
                </a:ext>
              </a:extLst>
            </p:cNvPr>
            <p:cNvSpPr/>
            <p:nvPr/>
          </p:nvSpPr>
          <p:spPr>
            <a:xfrm>
              <a:off x="5045872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70" name="object 498">
              <a:extLst>
                <a:ext uri="{FF2B5EF4-FFF2-40B4-BE49-F238E27FC236}">
                  <a16:creationId xmlns:a16="http://schemas.microsoft.com/office/drawing/2014/main" xmlns="" id="{D311C1AE-3115-E218-52CC-C62A8926AA8F}"/>
                </a:ext>
              </a:extLst>
            </p:cNvPr>
            <p:cNvSpPr/>
            <p:nvPr/>
          </p:nvSpPr>
          <p:spPr>
            <a:xfrm>
              <a:off x="5036789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71" name="object 499">
              <a:extLst>
                <a:ext uri="{FF2B5EF4-FFF2-40B4-BE49-F238E27FC236}">
                  <a16:creationId xmlns:a16="http://schemas.microsoft.com/office/drawing/2014/main" xmlns="" id="{0294B468-DB25-6F41-606E-643C34902005}"/>
                </a:ext>
              </a:extLst>
            </p:cNvPr>
            <p:cNvSpPr/>
            <p:nvPr/>
          </p:nvSpPr>
          <p:spPr>
            <a:xfrm>
              <a:off x="5027919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72" name="object 500">
              <a:extLst>
                <a:ext uri="{FF2B5EF4-FFF2-40B4-BE49-F238E27FC236}">
                  <a16:creationId xmlns:a16="http://schemas.microsoft.com/office/drawing/2014/main" xmlns="" id="{BB16ECB5-A79A-A2CF-E2DE-7EB8AD3F576D}"/>
                </a:ext>
              </a:extLst>
            </p:cNvPr>
            <p:cNvSpPr/>
            <p:nvPr/>
          </p:nvSpPr>
          <p:spPr>
            <a:xfrm>
              <a:off x="5020757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73" name="object 501">
              <a:extLst>
                <a:ext uri="{FF2B5EF4-FFF2-40B4-BE49-F238E27FC236}">
                  <a16:creationId xmlns:a16="http://schemas.microsoft.com/office/drawing/2014/main" xmlns="" id="{274F6700-1BEB-72B8-5028-CAE3FEFFA7C9}"/>
                </a:ext>
              </a:extLst>
            </p:cNvPr>
            <p:cNvSpPr/>
            <p:nvPr/>
          </p:nvSpPr>
          <p:spPr>
            <a:xfrm>
              <a:off x="5012530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74" name="object 502">
              <a:extLst>
                <a:ext uri="{FF2B5EF4-FFF2-40B4-BE49-F238E27FC236}">
                  <a16:creationId xmlns:a16="http://schemas.microsoft.com/office/drawing/2014/main" xmlns="" id="{429B35AA-F0EA-6D01-4EB2-CF1339C11502}"/>
                </a:ext>
              </a:extLst>
            </p:cNvPr>
            <p:cNvSpPr/>
            <p:nvPr/>
          </p:nvSpPr>
          <p:spPr>
            <a:xfrm>
              <a:off x="5003474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75" name="object 503">
              <a:extLst>
                <a:ext uri="{FF2B5EF4-FFF2-40B4-BE49-F238E27FC236}">
                  <a16:creationId xmlns:a16="http://schemas.microsoft.com/office/drawing/2014/main" xmlns="" id="{2C2E6FC1-7A03-4FD4-C94F-9565D765D88B}"/>
                </a:ext>
              </a:extLst>
            </p:cNvPr>
            <p:cNvSpPr/>
            <p:nvPr/>
          </p:nvSpPr>
          <p:spPr>
            <a:xfrm>
              <a:off x="4997592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76" name="object 504">
              <a:extLst>
                <a:ext uri="{FF2B5EF4-FFF2-40B4-BE49-F238E27FC236}">
                  <a16:creationId xmlns:a16="http://schemas.microsoft.com/office/drawing/2014/main" xmlns="" id="{752E3CB5-C899-93DB-D016-3CA2B24C398E}"/>
                </a:ext>
              </a:extLst>
            </p:cNvPr>
            <p:cNvSpPr/>
            <p:nvPr/>
          </p:nvSpPr>
          <p:spPr>
            <a:xfrm>
              <a:off x="4988539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77" name="object 505">
              <a:extLst>
                <a:ext uri="{FF2B5EF4-FFF2-40B4-BE49-F238E27FC236}">
                  <a16:creationId xmlns:a16="http://schemas.microsoft.com/office/drawing/2014/main" xmlns="" id="{E3B75D7B-88E8-F543-7BEB-2EFD4E512DA2}"/>
                </a:ext>
              </a:extLst>
            </p:cNvPr>
            <p:cNvSpPr/>
            <p:nvPr/>
          </p:nvSpPr>
          <p:spPr>
            <a:xfrm>
              <a:off x="4981742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78" name="object 506">
              <a:extLst>
                <a:ext uri="{FF2B5EF4-FFF2-40B4-BE49-F238E27FC236}">
                  <a16:creationId xmlns:a16="http://schemas.microsoft.com/office/drawing/2014/main" xmlns="" id="{52DDADAC-2A64-B94E-6499-328CB106F16F}"/>
                </a:ext>
              </a:extLst>
            </p:cNvPr>
            <p:cNvSpPr/>
            <p:nvPr/>
          </p:nvSpPr>
          <p:spPr>
            <a:xfrm>
              <a:off x="4974579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79" name="object 507">
              <a:extLst>
                <a:ext uri="{FF2B5EF4-FFF2-40B4-BE49-F238E27FC236}">
                  <a16:creationId xmlns:a16="http://schemas.microsoft.com/office/drawing/2014/main" xmlns="" id="{14B96FE4-DBBA-8C5E-FAAB-54DB9DAB17F0}"/>
                </a:ext>
              </a:extLst>
            </p:cNvPr>
            <p:cNvSpPr/>
            <p:nvPr/>
          </p:nvSpPr>
          <p:spPr>
            <a:xfrm>
              <a:off x="4966352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80" name="object 508">
              <a:extLst>
                <a:ext uri="{FF2B5EF4-FFF2-40B4-BE49-F238E27FC236}">
                  <a16:creationId xmlns:a16="http://schemas.microsoft.com/office/drawing/2014/main" xmlns="" id="{FD8D29AE-D767-F5A9-DF93-B57743C558A5}"/>
                </a:ext>
              </a:extLst>
            </p:cNvPr>
            <p:cNvSpPr/>
            <p:nvPr/>
          </p:nvSpPr>
          <p:spPr>
            <a:xfrm>
              <a:off x="4957297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81" name="object 509">
              <a:extLst>
                <a:ext uri="{FF2B5EF4-FFF2-40B4-BE49-F238E27FC236}">
                  <a16:creationId xmlns:a16="http://schemas.microsoft.com/office/drawing/2014/main" xmlns="" id="{2F73D3CA-3F67-306B-2288-70691B52302D}"/>
                </a:ext>
              </a:extLst>
            </p:cNvPr>
            <p:cNvSpPr/>
            <p:nvPr/>
          </p:nvSpPr>
          <p:spPr>
            <a:xfrm>
              <a:off x="4951415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82" name="object 510">
              <a:extLst>
                <a:ext uri="{FF2B5EF4-FFF2-40B4-BE49-F238E27FC236}">
                  <a16:creationId xmlns:a16="http://schemas.microsoft.com/office/drawing/2014/main" xmlns="" id="{06D29A2F-51D1-A25B-B806-13E44C74BAD2}"/>
                </a:ext>
              </a:extLst>
            </p:cNvPr>
            <p:cNvSpPr/>
            <p:nvPr/>
          </p:nvSpPr>
          <p:spPr>
            <a:xfrm>
              <a:off x="4942362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83" name="object 511">
              <a:extLst>
                <a:ext uri="{FF2B5EF4-FFF2-40B4-BE49-F238E27FC236}">
                  <a16:creationId xmlns:a16="http://schemas.microsoft.com/office/drawing/2014/main" xmlns="" id="{9BF7FF2F-51B5-EED2-2165-EC95D373B192}"/>
                </a:ext>
              </a:extLst>
            </p:cNvPr>
            <p:cNvSpPr/>
            <p:nvPr/>
          </p:nvSpPr>
          <p:spPr>
            <a:xfrm>
              <a:off x="4801699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84" name="object 512">
              <a:extLst>
                <a:ext uri="{FF2B5EF4-FFF2-40B4-BE49-F238E27FC236}">
                  <a16:creationId xmlns:a16="http://schemas.microsoft.com/office/drawing/2014/main" xmlns="" id="{79F617E6-ADC2-4340-D164-C8D55AFDA67D}"/>
                </a:ext>
              </a:extLst>
            </p:cNvPr>
            <p:cNvSpPr/>
            <p:nvPr/>
          </p:nvSpPr>
          <p:spPr>
            <a:xfrm>
              <a:off x="4808070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85" name="object 513">
              <a:extLst>
                <a:ext uri="{FF2B5EF4-FFF2-40B4-BE49-F238E27FC236}">
                  <a16:creationId xmlns:a16="http://schemas.microsoft.com/office/drawing/2014/main" xmlns="" id="{043119C9-5DED-5975-DFB3-E058C0ED70D8}"/>
                </a:ext>
              </a:extLst>
            </p:cNvPr>
            <p:cNvSpPr/>
            <p:nvPr/>
          </p:nvSpPr>
          <p:spPr>
            <a:xfrm>
              <a:off x="4817546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86" name="object 514">
              <a:extLst>
                <a:ext uri="{FF2B5EF4-FFF2-40B4-BE49-F238E27FC236}">
                  <a16:creationId xmlns:a16="http://schemas.microsoft.com/office/drawing/2014/main" xmlns="" id="{361BE2D1-62E7-C080-E04A-404340D6278B}"/>
                </a:ext>
              </a:extLst>
            </p:cNvPr>
            <p:cNvSpPr/>
            <p:nvPr/>
          </p:nvSpPr>
          <p:spPr>
            <a:xfrm>
              <a:off x="4825344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87" name="object 515">
              <a:extLst>
                <a:ext uri="{FF2B5EF4-FFF2-40B4-BE49-F238E27FC236}">
                  <a16:creationId xmlns:a16="http://schemas.microsoft.com/office/drawing/2014/main" xmlns="" id="{FB6AD8D5-08AB-5DE6-05A2-FE2DEF55AC30}"/>
                </a:ext>
              </a:extLst>
            </p:cNvPr>
            <p:cNvSpPr/>
            <p:nvPr/>
          </p:nvSpPr>
          <p:spPr>
            <a:xfrm>
              <a:off x="4833914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88" name="object 516">
              <a:extLst>
                <a:ext uri="{FF2B5EF4-FFF2-40B4-BE49-F238E27FC236}">
                  <a16:creationId xmlns:a16="http://schemas.microsoft.com/office/drawing/2014/main" xmlns="" id="{60A6B6D9-B805-48D4-75BA-5B03841C9E50}"/>
                </a:ext>
              </a:extLst>
            </p:cNvPr>
            <p:cNvSpPr/>
            <p:nvPr/>
          </p:nvSpPr>
          <p:spPr>
            <a:xfrm>
              <a:off x="4840279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89" name="object 517">
              <a:extLst>
                <a:ext uri="{FF2B5EF4-FFF2-40B4-BE49-F238E27FC236}">
                  <a16:creationId xmlns:a16="http://schemas.microsoft.com/office/drawing/2014/main" xmlns="" id="{2DD73A3D-B8BD-7F21-83D6-77FF2541770E}"/>
                </a:ext>
              </a:extLst>
            </p:cNvPr>
            <p:cNvSpPr/>
            <p:nvPr/>
          </p:nvSpPr>
          <p:spPr>
            <a:xfrm>
              <a:off x="4849949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90" name="object 518">
              <a:extLst>
                <a:ext uri="{FF2B5EF4-FFF2-40B4-BE49-F238E27FC236}">
                  <a16:creationId xmlns:a16="http://schemas.microsoft.com/office/drawing/2014/main" xmlns="" id="{DA87539E-C90D-EF20-4679-80C2ED926999}"/>
                </a:ext>
              </a:extLst>
            </p:cNvPr>
            <p:cNvSpPr/>
            <p:nvPr/>
          </p:nvSpPr>
          <p:spPr>
            <a:xfrm>
              <a:off x="4856320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91" name="object 519">
              <a:extLst>
                <a:ext uri="{FF2B5EF4-FFF2-40B4-BE49-F238E27FC236}">
                  <a16:creationId xmlns:a16="http://schemas.microsoft.com/office/drawing/2014/main" xmlns="" id="{BA1D23E2-7D1D-81C5-BE18-88BE7EFE2F4D}"/>
                </a:ext>
              </a:extLst>
            </p:cNvPr>
            <p:cNvSpPr/>
            <p:nvPr/>
          </p:nvSpPr>
          <p:spPr>
            <a:xfrm>
              <a:off x="4865796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92" name="object 520">
              <a:extLst>
                <a:ext uri="{FF2B5EF4-FFF2-40B4-BE49-F238E27FC236}">
                  <a16:creationId xmlns:a16="http://schemas.microsoft.com/office/drawing/2014/main" xmlns="" id="{D74F6826-A15B-D102-6762-14B6463C9D56}"/>
                </a:ext>
              </a:extLst>
            </p:cNvPr>
            <p:cNvSpPr/>
            <p:nvPr/>
          </p:nvSpPr>
          <p:spPr>
            <a:xfrm>
              <a:off x="4873632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93" name="object 521">
              <a:extLst>
                <a:ext uri="{FF2B5EF4-FFF2-40B4-BE49-F238E27FC236}">
                  <a16:creationId xmlns:a16="http://schemas.microsoft.com/office/drawing/2014/main" xmlns="" id="{CA141851-39C4-85DC-9268-A437ECA64CC0}"/>
                </a:ext>
              </a:extLst>
            </p:cNvPr>
            <p:cNvSpPr/>
            <p:nvPr/>
          </p:nvSpPr>
          <p:spPr>
            <a:xfrm>
              <a:off x="4882164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94" name="object 522">
              <a:extLst>
                <a:ext uri="{FF2B5EF4-FFF2-40B4-BE49-F238E27FC236}">
                  <a16:creationId xmlns:a16="http://schemas.microsoft.com/office/drawing/2014/main" xmlns="" id="{00F857D6-8AEC-9A8D-00CB-EDBDB18DC573}"/>
                </a:ext>
              </a:extLst>
            </p:cNvPr>
            <p:cNvSpPr/>
            <p:nvPr/>
          </p:nvSpPr>
          <p:spPr>
            <a:xfrm>
              <a:off x="4888529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95" name="object 523">
              <a:extLst>
                <a:ext uri="{FF2B5EF4-FFF2-40B4-BE49-F238E27FC236}">
                  <a16:creationId xmlns:a16="http://schemas.microsoft.com/office/drawing/2014/main" xmlns="" id="{DF4EB9A4-0D70-A4FF-F8FF-3A33BCBA6B9E}"/>
                </a:ext>
              </a:extLst>
            </p:cNvPr>
            <p:cNvSpPr/>
            <p:nvPr/>
          </p:nvSpPr>
          <p:spPr>
            <a:xfrm>
              <a:off x="4896126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96" name="object 524">
              <a:extLst>
                <a:ext uri="{FF2B5EF4-FFF2-40B4-BE49-F238E27FC236}">
                  <a16:creationId xmlns:a16="http://schemas.microsoft.com/office/drawing/2014/main" xmlns="" id="{AE715927-95C3-ADD9-BE89-558C338B1D62}"/>
                </a:ext>
              </a:extLst>
            </p:cNvPr>
            <p:cNvSpPr/>
            <p:nvPr/>
          </p:nvSpPr>
          <p:spPr>
            <a:xfrm>
              <a:off x="4902497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97" name="object 525">
              <a:extLst>
                <a:ext uri="{FF2B5EF4-FFF2-40B4-BE49-F238E27FC236}">
                  <a16:creationId xmlns:a16="http://schemas.microsoft.com/office/drawing/2014/main" xmlns="" id="{6E4B6086-40B2-171B-62CE-288933C4A983}"/>
                </a:ext>
              </a:extLst>
            </p:cNvPr>
            <p:cNvSpPr/>
            <p:nvPr/>
          </p:nvSpPr>
          <p:spPr>
            <a:xfrm>
              <a:off x="4911974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98" name="object 526">
              <a:extLst>
                <a:ext uri="{FF2B5EF4-FFF2-40B4-BE49-F238E27FC236}">
                  <a16:creationId xmlns:a16="http://schemas.microsoft.com/office/drawing/2014/main" xmlns="" id="{07D2A88B-9EC0-A3A6-445C-B3F002647164}"/>
                </a:ext>
              </a:extLst>
            </p:cNvPr>
            <p:cNvSpPr/>
            <p:nvPr/>
          </p:nvSpPr>
          <p:spPr>
            <a:xfrm>
              <a:off x="4919809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199" name="object 527">
              <a:extLst>
                <a:ext uri="{FF2B5EF4-FFF2-40B4-BE49-F238E27FC236}">
                  <a16:creationId xmlns:a16="http://schemas.microsoft.com/office/drawing/2014/main" xmlns="" id="{7ABEB380-C153-4A3B-ABEA-C51AFD081802}"/>
                </a:ext>
              </a:extLst>
            </p:cNvPr>
            <p:cNvSpPr/>
            <p:nvPr/>
          </p:nvSpPr>
          <p:spPr>
            <a:xfrm>
              <a:off x="4928341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00" name="object 528">
              <a:extLst>
                <a:ext uri="{FF2B5EF4-FFF2-40B4-BE49-F238E27FC236}">
                  <a16:creationId xmlns:a16="http://schemas.microsoft.com/office/drawing/2014/main" xmlns="" id="{4EA2542D-7010-853A-B99C-C4AB432A1B13}"/>
                </a:ext>
              </a:extLst>
            </p:cNvPr>
            <p:cNvSpPr/>
            <p:nvPr/>
          </p:nvSpPr>
          <p:spPr>
            <a:xfrm>
              <a:off x="4934706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01" name="object 529">
              <a:extLst>
                <a:ext uri="{FF2B5EF4-FFF2-40B4-BE49-F238E27FC236}">
                  <a16:creationId xmlns:a16="http://schemas.microsoft.com/office/drawing/2014/main" xmlns="" id="{577ACF2D-A80F-6240-4BB4-B8C674BDA2A8}"/>
                </a:ext>
              </a:extLst>
            </p:cNvPr>
            <p:cNvSpPr/>
            <p:nvPr/>
          </p:nvSpPr>
          <p:spPr>
            <a:xfrm>
              <a:off x="4517656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02" name="object 530">
              <a:extLst>
                <a:ext uri="{FF2B5EF4-FFF2-40B4-BE49-F238E27FC236}">
                  <a16:creationId xmlns:a16="http://schemas.microsoft.com/office/drawing/2014/main" xmlns="" id="{91FCC787-8236-BE5D-6641-51EAC1921131}"/>
                </a:ext>
              </a:extLst>
            </p:cNvPr>
            <p:cNvSpPr/>
            <p:nvPr/>
          </p:nvSpPr>
          <p:spPr>
            <a:xfrm>
              <a:off x="4524026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03" name="object 531">
              <a:extLst>
                <a:ext uri="{FF2B5EF4-FFF2-40B4-BE49-F238E27FC236}">
                  <a16:creationId xmlns:a16="http://schemas.microsoft.com/office/drawing/2014/main" xmlns="" id="{4FD0A8C8-8D53-7CC6-7172-A153B5DFBBF9}"/>
                </a:ext>
              </a:extLst>
            </p:cNvPr>
            <p:cNvSpPr/>
            <p:nvPr/>
          </p:nvSpPr>
          <p:spPr>
            <a:xfrm>
              <a:off x="4533503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04" name="object 532">
              <a:extLst>
                <a:ext uri="{FF2B5EF4-FFF2-40B4-BE49-F238E27FC236}">
                  <a16:creationId xmlns:a16="http://schemas.microsoft.com/office/drawing/2014/main" xmlns="" id="{A6EE1E6B-A8C6-8905-ED9E-B7FD718A0A4D}"/>
                </a:ext>
              </a:extLst>
            </p:cNvPr>
            <p:cNvSpPr/>
            <p:nvPr/>
          </p:nvSpPr>
          <p:spPr>
            <a:xfrm>
              <a:off x="4541301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05" name="object 533">
              <a:extLst>
                <a:ext uri="{FF2B5EF4-FFF2-40B4-BE49-F238E27FC236}">
                  <a16:creationId xmlns:a16="http://schemas.microsoft.com/office/drawing/2014/main" xmlns="" id="{FD627D9C-349B-064E-3A70-7414CFC42C5F}"/>
                </a:ext>
              </a:extLst>
            </p:cNvPr>
            <p:cNvSpPr/>
            <p:nvPr/>
          </p:nvSpPr>
          <p:spPr>
            <a:xfrm>
              <a:off x="4549871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06" name="object 534">
              <a:extLst>
                <a:ext uri="{FF2B5EF4-FFF2-40B4-BE49-F238E27FC236}">
                  <a16:creationId xmlns:a16="http://schemas.microsoft.com/office/drawing/2014/main" xmlns="" id="{13B0EA77-C149-A874-ED23-E4B06A37E20C}"/>
                </a:ext>
              </a:extLst>
            </p:cNvPr>
            <p:cNvSpPr/>
            <p:nvPr/>
          </p:nvSpPr>
          <p:spPr>
            <a:xfrm>
              <a:off x="4556236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07" name="object 535">
              <a:extLst>
                <a:ext uri="{FF2B5EF4-FFF2-40B4-BE49-F238E27FC236}">
                  <a16:creationId xmlns:a16="http://schemas.microsoft.com/office/drawing/2014/main" xmlns="" id="{7340CEBA-0E11-0084-F766-A7986238E31F}"/>
                </a:ext>
              </a:extLst>
            </p:cNvPr>
            <p:cNvSpPr/>
            <p:nvPr/>
          </p:nvSpPr>
          <p:spPr>
            <a:xfrm>
              <a:off x="4565906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08" name="object 536">
              <a:extLst>
                <a:ext uri="{FF2B5EF4-FFF2-40B4-BE49-F238E27FC236}">
                  <a16:creationId xmlns:a16="http://schemas.microsoft.com/office/drawing/2014/main" xmlns="" id="{D0EA7F33-10B9-F89D-DFA0-450EE24608CC}"/>
                </a:ext>
              </a:extLst>
            </p:cNvPr>
            <p:cNvSpPr/>
            <p:nvPr/>
          </p:nvSpPr>
          <p:spPr>
            <a:xfrm>
              <a:off x="4572269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09" name="object 537">
              <a:extLst>
                <a:ext uri="{FF2B5EF4-FFF2-40B4-BE49-F238E27FC236}">
                  <a16:creationId xmlns:a16="http://schemas.microsoft.com/office/drawing/2014/main" xmlns="" id="{E1B74B50-6737-AEBB-0A06-F5B36E37DC8C}"/>
                </a:ext>
              </a:extLst>
            </p:cNvPr>
            <p:cNvSpPr/>
            <p:nvPr/>
          </p:nvSpPr>
          <p:spPr>
            <a:xfrm>
              <a:off x="4581753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10" name="object 538">
              <a:extLst>
                <a:ext uri="{FF2B5EF4-FFF2-40B4-BE49-F238E27FC236}">
                  <a16:creationId xmlns:a16="http://schemas.microsoft.com/office/drawing/2014/main" xmlns="" id="{6E891EC7-29E1-F05D-5FBB-81919FDBCEDC}"/>
                </a:ext>
              </a:extLst>
            </p:cNvPr>
            <p:cNvSpPr/>
            <p:nvPr/>
          </p:nvSpPr>
          <p:spPr>
            <a:xfrm>
              <a:off x="4589589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11" name="object 539">
              <a:extLst>
                <a:ext uri="{FF2B5EF4-FFF2-40B4-BE49-F238E27FC236}">
                  <a16:creationId xmlns:a16="http://schemas.microsoft.com/office/drawing/2014/main" xmlns="" id="{39831737-6D1A-439D-5FAC-5B8E7D16CC0B}"/>
                </a:ext>
              </a:extLst>
            </p:cNvPr>
            <p:cNvSpPr/>
            <p:nvPr/>
          </p:nvSpPr>
          <p:spPr>
            <a:xfrm>
              <a:off x="4598121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12" name="object 540">
              <a:extLst>
                <a:ext uri="{FF2B5EF4-FFF2-40B4-BE49-F238E27FC236}">
                  <a16:creationId xmlns:a16="http://schemas.microsoft.com/office/drawing/2014/main" xmlns="" id="{8620AD42-30CF-EE94-6DB1-C7B1E6E8CE66}"/>
                </a:ext>
              </a:extLst>
            </p:cNvPr>
            <p:cNvSpPr/>
            <p:nvPr/>
          </p:nvSpPr>
          <p:spPr>
            <a:xfrm>
              <a:off x="4604524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13" name="object 541">
              <a:extLst>
                <a:ext uri="{FF2B5EF4-FFF2-40B4-BE49-F238E27FC236}">
                  <a16:creationId xmlns:a16="http://schemas.microsoft.com/office/drawing/2014/main" xmlns="" id="{B4E1AC5B-0203-504C-CA5D-45BF7F268659}"/>
                </a:ext>
              </a:extLst>
            </p:cNvPr>
            <p:cNvSpPr/>
            <p:nvPr/>
          </p:nvSpPr>
          <p:spPr>
            <a:xfrm>
              <a:off x="4612083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14" name="object 542">
              <a:extLst>
                <a:ext uri="{FF2B5EF4-FFF2-40B4-BE49-F238E27FC236}">
                  <a16:creationId xmlns:a16="http://schemas.microsoft.com/office/drawing/2014/main" xmlns="" id="{CE89A25B-C330-4D76-4BEA-3ADF88820C60}"/>
                </a:ext>
              </a:extLst>
            </p:cNvPr>
            <p:cNvSpPr/>
            <p:nvPr/>
          </p:nvSpPr>
          <p:spPr>
            <a:xfrm>
              <a:off x="4618446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15" name="object 543">
              <a:extLst>
                <a:ext uri="{FF2B5EF4-FFF2-40B4-BE49-F238E27FC236}">
                  <a16:creationId xmlns:a16="http://schemas.microsoft.com/office/drawing/2014/main" xmlns="" id="{C7451569-654F-29BF-8C98-19B4312A036F}"/>
                </a:ext>
              </a:extLst>
            </p:cNvPr>
            <p:cNvSpPr/>
            <p:nvPr/>
          </p:nvSpPr>
          <p:spPr>
            <a:xfrm>
              <a:off x="4627930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16" name="object 544">
              <a:extLst>
                <a:ext uri="{FF2B5EF4-FFF2-40B4-BE49-F238E27FC236}">
                  <a16:creationId xmlns:a16="http://schemas.microsoft.com/office/drawing/2014/main" xmlns="" id="{C6C47B68-A0D4-4D07-E13C-C40C38E5DED0}"/>
                </a:ext>
              </a:extLst>
            </p:cNvPr>
            <p:cNvSpPr/>
            <p:nvPr/>
          </p:nvSpPr>
          <p:spPr>
            <a:xfrm>
              <a:off x="4635766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17" name="object 545">
              <a:extLst>
                <a:ext uri="{FF2B5EF4-FFF2-40B4-BE49-F238E27FC236}">
                  <a16:creationId xmlns:a16="http://schemas.microsoft.com/office/drawing/2014/main" xmlns="" id="{562C88FE-EF19-E36C-FFD2-AF03C82EFB97}"/>
                </a:ext>
              </a:extLst>
            </p:cNvPr>
            <p:cNvSpPr/>
            <p:nvPr/>
          </p:nvSpPr>
          <p:spPr>
            <a:xfrm>
              <a:off x="4644298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18" name="object 546">
              <a:extLst>
                <a:ext uri="{FF2B5EF4-FFF2-40B4-BE49-F238E27FC236}">
                  <a16:creationId xmlns:a16="http://schemas.microsoft.com/office/drawing/2014/main" xmlns="" id="{653B2C05-DB71-4D2A-44D8-62EC54E9F2E5}"/>
                </a:ext>
              </a:extLst>
            </p:cNvPr>
            <p:cNvSpPr/>
            <p:nvPr/>
          </p:nvSpPr>
          <p:spPr>
            <a:xfrm>
              <a:off x="4650701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19" name="object 547">
              <a:extLst>
                <a:ext uri="{FF2B5EF4-FFF2-40B4-BE49-F238E27FC236}">
                  <a16:creationId xmlns:a16="http://schemas.microsoft.com/office/drawing/2014/main" xmlns="" id="{A9CC4DEF-0A27-555E-3673-D096CE517B4E}"/>
                </a:ext>
              </a:extLst>
            </p:cNvPr>
            <p:cNvSpPr/>
            <p:nvPr/>
          </p:nvSpPr>
          <p:spPr>
            <a:xfrm>
              <a:off x="4792126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20" name="object 548">
              <a:extLst>
                <a:ext uri="{FF2B5EF4-FFF2-40B4-BE49-F238E27FC236}">
                  <a16:creationId xmlns:a16="http://schemas.microsoft.com/office/drawing/2014/main" xmlns="" id="{35884C7E-8147-15DD-9B27-7FE2248A4295}"/>
                </a:ext>
              </a:extLst>
            </p:cNvPr>
            <p:cNvSpPr/>
            <p:nvPr/>
          </p:nvSpPr>
          <p:spPr>
            <a:xfrm>
              <a:off x="4784994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21" name="object 549">
              <a:extLst>
                <a:ext uri="{FF2B5EF4-FFF2-40B4-BE49-F238E27FC236}">
                  <a16:creationId xmlns:a16="http://schemas.microsoft.com/office/drawing/2014/main" xmlns="" id="{E0BF7486-43CA-9E87-1444-27970A9AB759}"/>
                </a:ext>
              </a:extLst>
            </p:cNvPr>
            <p:cNvSpPr/>
            <p:nvPr/>
          </p:nvSpPr>
          <p:spPr>
            <a:xfrm>
              <a:off x="4776736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22" name="object 550">
              <a:extLst>
                <a:ext uri="{FF2B5EF4-FFF2-40B4-BE49-F238E27FC236}">
                  <a16:creationId xmlns:a16="http://schemas.microsoft.com/office/drawing/2014/main" xmlns="" id="{8077AA62-BD16-C912-BB67-F9910F542D2F}"/>
                </a:ext>
              </a:extLst>
            </p:cNvPr>
            <p:cNvSpPr/>
            <p:nvPr/>
          </p:nvSpPr>
          <p:spPr>
            <a:xfrm>
              <a:off x="4767681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23" name="object 551">
              <a:extLst>
                <a:ext uri="{FF2B5EF4-FFF2-40B4-BE49-F238E27FC236}">
                  <a16:creationId xmlns:a16="http://schemas.microsoft.com/office/drawing/2014/main" xmlns="" id="{3B509F2F-D2E4-6CB4-324E-3FE99F51B202}"/>
                </a:ext>
              </a:extLst>
            </p:cNvPr>
            <p:cNvSpPr/>
            <p:nvPr/>
          </p:nvSpPr>
          <p:spPr>
            <a:xfrm>
              <a:off x="4761829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24" name="object 552">
              <a:extLst>
                <a:ext uri="{FF2B5EF4-FFF2-40B4-BE49-F238E27FC236}">
                  <a16:creationId xmlns:a16="http://schemas.microsoft.com/office/drawing/2014/main" xmlns="" id="{5EB1B5AF-2A3C-F48F-5718-94DB9572F963}"/>
                </a:ext>
              </a:extLst>
            </p:cNvPr>
            <p:cNvSpPr/>
            <p:nvPr/>
          </p:nvSpPr>
          <p:spPr>
            <a:xfrm>
              <a:off x="4752746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25" name="object 553">
              <a:extLst>
                <a:ext uri="{FF2B5EF4-FFF2-40B4-BE49-F238E27FC236}">
                  <a16:creationId xmlns:a16="http://schemas.microsoft.com/office/drawing/2014/main" xmlns="" id="{6B579666-95D6-DF89-0CA0-B5D59A5ABFE7}"/>
                </a:ext>
              </a:extLst>
            </p:cNvPr>
            <p:cNvSpPr/>
            <p:nvPr/>
          </p:nvSpPr>
          <p:spPr>
            <a:xfrm>
              <a:off x="4743876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26" name="object 554">
              <a:extLst>
                <a:ext uri="{FF2B5EF4-FFF2-40B4-BE49-F238E27FC236}">
                  <a16:creationId xmlns:a16="http://schemas.microsoft.com/office/drawing/2014/main" xmlns="" id="{3EF48F70-7399-DF21-360C-72042906D1DD}"/>
                </a:ext>
              </a:extLst>
            </p:cNvPr>
            <p:cNvSpPr/>
            <p:nvPr/>
          </p:nvSpPr>
          <p:spPr>
            <a:xfrm>
              <a:off x="4736713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27" name="object 555">
              <a:extLst>
                <a:ext uri="{FF2B5EF4-FFF2-40B4-BE49-F238E27FC236}">
                  <a16:creationId xmlns:a16="http://schemas.microsoft.com/office/drawing/2014/main" xmlns="" id="{9348C3A1-78FD-74B2-7665-BBD4D848BF1E}"/>
                </a:ext>
              </a:extLst>
            </p:cNvPr>
            <p:cNvSpPr/>
            <p:nvPr/>
          </p:nvSpPr>
          <p:spPr>
            <a:xfrm>
              <a:off x="4728486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28" name="object 556">
              <a:extLst>
                <a:ext uri="{FF2B5EF4-FFF2-40B4-BE49-F238E27FC236}">
                  <a16:creationId xmlns:a16="http://schemas.microsoft.com/office/drawing/2014/main" xmlns="" id="{0B7242B0-E8ED-B4BD-4E31-025EEA922778}"/>
                </a:ext>
              </a:extLst>
            </p:cNvPr>
            <p:cNvSpPr/>
            <p:nvPr/>
          </p:nvSpPr>
          <p:spPr>
            <a:xfrm>
              <a:off x="4719431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29" name="object 557">
              <a:extLst>
                <a:ext uri="{FF2B5EF4-FFF2-40B4-BE49-F238E27FC236}">
                  <a16:creationId xmlns:a16="http://schemas.microsoft.com/office/drawing/2014/main" xmlns="" id="{87240F45-3F04-95EE-A90F-D103DAB0BCE2}"/>
                </a:ext>
              </a:extLst>
            </p:cNvPr>
            <p:cNvSpPr/>
            <p:nvPr/>
          </p:nvSpPr>
          <p:spPr>
            <a:xfrm>
              <a:off x="4713549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30" name="object 558">
              <a:extLst>
                <a:ext uri="{FF2B5EF4-FFF2-40B4-BE49-F238E27FC236}">
                  <a16:creationId xmlns:a16="http://schemas.microsoft.com/office/drawing/2014/main" xmlns="" id="{65D47651-4236-419E-9042-159B01B79CB7}"/>
                </a:ext>
              </a:extLst>
            </p:cNvPr>
            <p:cNvSpPr/>
            <p:nvPr/>
          </p:nvSpPr>
          <p:spPr>
            <a:xfrm>
              <a:off x="4704496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31" name="object 559">
              <a:extLst>
                <a:ext uri="{FF2B5EF4-FFF2-40B4-BE49-F238E27FC236}">
                  <a16:creationId xmlns:a16="http://schemas.microsoft.com/office/drawing/2014/main" xmlns="" id="{66E428F2-86F1-23CF-64E0-AE96BD8A5283}"/>
                </a:ext>
              </a:extLst>
            </p:cNvPr>
            <p:cNvSpPr/>
            <p:nvPr/>
          </p:nvSpPr>
          <p:spPr>
            <a:xfrm>
              <a:off x="4697699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32" name="object 560">
              <a:extLst>
                <a:ext uri="{FF2B5EF4-FFF2-40B4-BE49-F238E27FC236}">
                  <a16:creationId xmlns:a16="http://schemas.microsoft.com/office/drawing/2014/main" xmlns="" id="{3BF5810B-29FD-583D-C3FF-460B8F53D71B}"/>
                </a:ext>
              </a:extLst>
            </p:cNvPr>
            <p:cNvSpPr/>
            <p:nvPr/>
          </p:nvSpPr>
          <p:spPr>
            <a:xfrm>
              <a:off x="4690536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33" name="object 561">
              <a:extLst>
                <a:ext uri="{FF2B5EF4-FFF2-40B4-BE49-F238E27FC236}">
                  <a16:creationId xmlns:a16="http://schemas.microsoft.com/office/drawing/2014/main" xmlns="" id="{80014F2C-57AF-74AD-FFD5-E75AFC5AD181}"/>
                </a:ext>
              </a:extLst>
            </p:cNvPr>
            <p:cNvSpPr/>
            <p:nvPr/>
          </p:nvSpPr>
          <p:spPr>
            <a:xfrm>
              <a:off x="4682309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34" name="object 562">
              <a:extLst>
                <a:ext uri="{FF2B5EF4-FFF2-40B4-BE49-F238E27FC236}">
                  <a16:creationId xmlns:a16="http://schemas.microsoft.com/office/drawing/2014/main" xmlns="" id="{27C6FF9D-03B6-2EFD-8BFA-B03909EDF3B2}"/>
                </a:ext>
              </a:extLst>
            </p:cNvPr>
            <p:cNvSpPr/>
            <p:nvPr/>
          </p:nvSpPr>
          <p:spPr>
            <a:xfrm>
              <a:off x="4673254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35" name="object 563">
              <a:extLst>
                <a:ext uri="{FF2B5EF4-FFF2-40B4-BE49-F238E27FC236}">
                  <a16:creationId xmlns:a16="http://schemas.microsoft.com/office/drawing/2014/main" xmlns="" id="{8841A2B6-821F-4EA7-490D-178D0D70B296}"/>
                </a:ext>
              </a:extLst>
            </p:cNvPr>
            <p:cNvSpPr/>
            <p:nvPr/>
          </p:nvSpPr>
          <p:spPr>
            <a:xfrm>
              <a:off x="4667371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36" name="object 564">
              <a:extLst>
                <a:ext uri="{FF2B5EF4-FFF2-40B4-BE49-F238E27FC236}">
                  <a16:creationId xmlns:a16="http://schemas.microsoft.com/office/drawing/2014/main" xmlns="" id="{62B6A1C4-B745-90EE-7A5C-8796C8DF02E5}"/>
                </a:ext>
              </a:extLst>
            </p:cNvPr>
            <p:cNvSpPr/>
            <p:nvPr/>
          </p:nvSpPr>
          <p:spPr>
            <a:xfrm>
              <a:off x="4658319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37" name="object 565">
              <a:extLst>
                <a:ext uri="{FF2B5EF4-FFF2-40B4-BE49-F238E27FC236}">
                  <a16:creationId xmlns:a16="http://schemas.microsoft.com/office/drawing/2014/main" xmlns="" id="{B7B1D72A-36E9-C582-735E-713FFAAF0913}"/>
                </a:ext>
              </a:extLst>
            </p:cNvPr>
            <p:cNvSpPr/>
            <p:nvPr/>
          </p:nvSpPr>
          <p:spPr>
            <a:xfrm>
              <a:off x="4231690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38" name="object 566">
              <a:extLst>
                <a:ext uri="{FF2B5EF4-FFF2-40B4-BE49-F238E27FC236}">
                  <a16:creationId xmlns:a16="http://schemas.microsoft.com/office/drawing/2014/main" xmlns="" id="{51E4D237-226E-15AD-DEB4-56A785B38309}"/>
                </a:ext>
              </a:extLst>
            </p:cNvPr>
            <p:cNvSpPr/>
            <p:nvPr/>
          </p:nvSpPr>
          <p:spPr>
            <a:xfrm>
              <a:off x="4224527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39" name="object 567">
              <a:extLst>
                <a:ext uri="{FF2B5EF4-FFF2-40B4-BE49-F238E27FC236}">
                  <a16:creationId xmlns:a16="http://schemas.microsoft.com/office/drawing/2014/main" xmlns="" id="{9A766D63-A4F4-4C53-CE39-436BB4A97618}"/>
                </a:ext>
              </a:extLst>
            </p:cNvPr>
            <p:cNvSpPr/>
            <p:nvPr/>
          </p:nvSpPr>
          <p:spPr>
            <a:xfrm>
              <a:off x="4216300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40" name="object 568">
              <a:extLst>
                <a:ext uri="{FF2B5EF4-FFF2-40B4-BE49-F238E27FC236}">
                  <a16:creationId xmlns:a16="http://schemas.microsoft.com/office/drawing/2014/main" xmlns="" id="{598B1EAC-9DEE-1826-7451-E33DAEC0DE8B}"/>
                </a:ext>
              </a:extLst>
            </p:cNvPr>
            <p:cNvSpPr/>
            <p:nvPr/>
          </p:nvSpPr>
          <p:spPr>
            <a:xfrm>
              <a:off x="4515733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41" name="object 569">
              <a:extLst>
                <a:ext uri="{FF2B5EF4-FFF2-40B4-BE49-F238E27FC236}">
                  <a16:creationId xmlns:a16="http://schemas.microsoft.com/office/drawing/2014/main" xmlns="" id="{152F0D7C-D310-049F-3B54-CB0076680176}"/>
                </a:ext>
              </a:extLst>
            </p:cNvPr>
            <p:cNvSpPr/>
            <p:nvPr/>
          </p:nvSpPr>
          <p:spPr>
            <a:xfrm>
              <a:off x="4508571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42" name="object 570">
              <a:extLst>
                <a:ext uri="{FF2B5EF4-FFF2-40B4-BE49-F238E27FC236}">
                  <a16:creationId xmlns:a16="http://schemas.microsoft.com/office/drawing/2014/main" xmlns="" id="{9B4302E4-519A-0D4D-736C-BC397B2D6FA2}"/>
                </a:ext>
              </a:extLst>
            </p:cNvPr>
            <p:cNvSpPr/>
            <p:nvPr/>
          </p:nvSpPr>
          <p:spPr>
            <a:xfrm>
              <a:off x="4500339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43" name="object 571">
              <a:extLst>
                <a:ext uri="{FF2B5EF4-FFF2-40B4-BE49-F238E27FC236}">
                  <a16:creationId xmlns:a16="http://schemas.microsoft.com/office/drawing/2014/main" xmlns="" id="{05759DC6-3B9B-F4DF-1227-4AD5CAC9D756}"/>
                </a:ext>
              </a:extLst>
            </p:cNvPr>
            <p:cNvSpPr/>
            <p:nvPr/>
          </p:nvSpPr>
          <p:spPr>
            <a:xfrm>
              <a:off x="4491258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44" name="object 572">
              <a:extLst>
                <a:ext uri="{FF2B5EF4-FFF2-40B4-BE49-F238E27FC236}">
                  <a16:creationId xmlns:a16="http://schemas.microsoft.com/office/drawing/2014/main" xmlns="" id="{6BE59923-08C8-4EBF-77EB-C18F1C17D988}"/>
                </a:ext>
              </a:extLst>
            </p:cNvPr>
            <p:cNvSpPr/>
            <p:nvPr/>
          </p:nvSpPr>
          <p:spPr>
            <a:xfrm>
              <a:off x="4485406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45" name="object 573">
              <a:extLst>
                <a:ext uri="{FF2B5EF4-FFF2-40B4-BE49-F238E27FC236}">
                  <a16:creationId xmlns:a16="http://schemas.microsoft.com/office/drawing/2014/main" xmlns="" id="{FBB30006-893E-372A-E17A-843A4C0206A2}"/>
                </a:ext>
              </a:extLst>
            </p:cNvPr>
            <p:cNvSpPr/>
            <p:nvPr/>
          </p:nvSpPr>
          <p:spPr>
            <a:xfrm>
              <a:off x="4476353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46" name="object 574">
              <a:extLst>
                <a:ext uri="{FF2B5EF4-FFF2-40B4-BE49-F238E27FC236}">
                  <a16:creationId xmlns:a16="http://schemas.microsoft.com/office/drawing/2014/main" xmlns="" id="{08FBCA2B-77CC-CA20-DE6A-830FFC58D721}"/>
                </a:ext>
              </a:extLst>
            </p:cNvPr>
            <p:cNvSpPr/>
            <p:nvPr/>
          </p:nvSpPr>
          <p:spPr>
            <a:xfrm>
              <a:off x="4467453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47" name="object 575">
              <a:extLst>
                <a:ext uri="{FF2B5EF4-FFF2-40B4-BE49-F238E27FC236}">
                  <a16:creationId xmlns:a16="http://schemas.microsoft.com/office/drawing/2014/main" xmlns="" id="{A18E8952-38CF-98A7-5695-BC6A5666EAA1}"/>
                </a:ext>
              </a:extLst>
            </p:cNvPr>
            <p:cNvSpPr/>
            <p:nvPr/>
          </p:nvSpPr>
          <p:spPr>
            <a:xfrm>
              <a:off x="4460321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48" name="object 576">
              <a:extLst>
                <a:ext uri="{FF2B5EF4-FFF2-40B4-BE49-F238E27FC236}">
                  <a16:creationId xmlns:a16="http://schemas.microsoft.com/office/drawing/2014/main" xmlns="" id="{9570CDB5-C8C1-EC0A-B15B-F54F80DA1CE0}"/>
                </a:ext>
              </a:extLst>
            </p:cNvPr>
            <p:cNvSpPr/>
            <p:nvPr/>
          </p:nvSpPr>
          <p:spPr>
            <a:xfrm>
              <a:off x="4452089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49" name="object 577">
              <a:extLst>
                <a:ext uri="{FF2B5EF4-FFF2-40B4-BE49-F238E27FC236}">
                  <a16:creationId xmlns:a16="http://schemas.microsoft.com/office/drawing/2014/main" xmlns="" id="{3DB84E7F-3C1D-0D0C-2B8A-BACBDFDFD59D}"/>
                </a:ext>
              </a:extLst>
            </p:cNvPr>
            <p:cNvSpPr/>
            <p:nvPr/>
          </p:nvSpPr>
          <p:spPr>
            <a:xfrm>
              <a:off x="4443008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50" name="object 578">
              <a:extLst>
                <a:ext uri="{FF2B5EF4-FFF2-40B4-BE49-F238E27FC236}">
                  <a16:creationId xmlns:a16="http://schemas.microsoft.com/office/drawing/2014/main" xmlns="" id="{2C7E9AAB-06D6-DB82-4B2B-E6472B8ED627}"/>
                </a:ext>
              </a:extLst>
            </p:cNvPr>
            <p:cNvSpPr/>
            <p:nvPr/>
          </p:nvSpPr>
          <p:spPr>
            <a:xfrm>
              <a:off x="4437156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51" name="object 579">
              <a:extLst>
                <a:ext uri="{FF2B5EF4-FFF2-40B4-BE49-F238E27FC236}">
                  <a16:creationId xmlns:a16="http://schemas.microsoft.com/office/drawing/2014/main" xmlns="" id="{95AE2C43-C582-A114-7E05-383746E51A06}"/>
                </a:ext>
              </a:extLst>
            </p:cNvPr>
            <p:cNvSpPr/>
            <p:nvPr/>
          </p:nvSpPr>
          <p:spPr>
            <a:xfrm>
              <a:off x="4428073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52" name="object 580">
              <a:extLst>
                <a:ext uri="{FF2B5EF4-FFF2-40B4-BE49-F238E27FC236}">
                  <a16:creationId xmlns:a16="http://schemas.microsoft.com/office/drawing/2014/main" xmlns="" id="{13F4378D-06BD-3C60-FA22-96FBA23C846D}"/>
                </a:ext>
              </a:extLst>
            </p:cNvPr>
            <p:cNvSpPr/>
            <p:nvPr/>
          </p:nvSpPr>
          <p:spPr>
            <a:xfrm>
              <a:off x="4421276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53" name="object 581">
              <a:extLst>
                <a:ext uri="{FF2B5EF4-FFF2-40B4-BE49-F238E27FC236}">
                  <a16:creationId xmlns:a16="http://schemas.microsoft.com/office/drawing/2014/main" xmlns="" id="{F4557A9A-14AB-7B2F-5E2E-385F90D8F095}"/>
                </a:ext>
              </a:extLst>
            </p:cNvPr>
            <p:cNvSpPr/>
            <p:nvPr/>
          </p:nvSpPr>
          <p:spPr>
            <a:xfrm>
              <a:off x="4414144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54" name="object 582">
              <a:extLst>
                <a:ext uri="{FF2B5EF4-FFF2-40B4-BE49-F238E27FC236}">
                  <a16:creationId xmlns:a16="http://schemas.microsoft.com/office/drawing/2014/main" xmlns="" id="{6E489138-A7E1-4E25-9D34-752E5EA624E4}"/>
                </a:ext>
              </a:extLst>
            </p:cNvPr>
            <p:cNvSpPr/>
            <p:nvPr/>
          </p:nvSpPr>
          <p:spPr>
            <a:xfrm>
              <a:off x="4405911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55" name="object 583">
              <a:extLst>
                <a:ext uri="{FF2B5EF4-FFF2-40B4-BE49-F238E27FC236}">
                  <a16:creationId xmlns:a16="http://schemas.microsoft.com/office/drawing/2014/main" xmlns="" id="{DD897515-1586-248C-063C-794E585E9DD1}"/>
                </a:ext>
              </a:extLst>
            </p:cNvPr>
            <p:cNvSpPr/>
            <p:nvPr/>
          </p:nvSpPr>
          <p:spPr>
            <a:xfrm>
              <a:off x="4396831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56" name="object 584">
              <a:extLst>
                <a:ext uri="{FF2B5EF4-FFF2-40B4-BE49-F238E27FC236}">
                  <a16:creationId xmlns:a16="http://schemas.microsoft.com/office/drawing/2014/main" xmlns="" id="{95CAC8FF-3144-4EB4-3144-1AB908A25B1F}"/>
                </a:ext>
              </a:extLst>
            </p:cNvPr>
            <p:cNvSpPr/>
            <p:nvPr/>
          </p:nvSpPr>
          <p:spPr>
            <a:xfrm>
              <a:off x="4390979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57" name="object 585">
              <a:extLst>
                <a:ext uri="{FF2B5EF4-FFF2-40B4-BE49-F238E27FC236}">
                  <a16:creationId xmlns:a16="http://schemas.microsoft.com/office/drawing/2014/main" xmlns="" id="{DA84EEE8-1409-B91E-4490-95C8E38A698D}"/>
                </a:ext>
              </a:extLst>
            </p:cNvPr>
            <p:cNvSpPr/>
            <p:nvPr/>
          </p:nvSpPr>
          <p:spPr>
            <a:xfrm>
              <a:off x="4381896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58" name="object 586">
              <a:extLst>
                <a:ext uri="{FF2B5EF4-FFF2-40B4-BE49-F238E27FC236}">
                  <a16:creationId xmlns:a16="http://schemas.microsoft.com/office/drawing/2014/main" xmlns="" id="{B32902EF-E34E-2DE5-019D-95973E792154}"/>
                </a:ext>
              </a:extLst>
            </p:cNvPr>
            <p:cNvSpPr/>
            <p:nvPr/>
          </p:nvSpPr>
          <p:spPr>
            <a:xfrm>
              <a:off x="4241233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59" name="object 587">
              <a:extLst>
                <a:ext uri="{FF2B5EF4-FFF2-40B4-BE49-F238E27FC236}">
                  <a16:creationId xmlns:a16="http://schemas.microsoft.com/office/drawing/2014/main" xmlns="" id="{D0EFD663-D7A8-F21A-D8CA-3D2C50BCC17E}"/>
                </a:ext>
              </a:extLst>
            </p:cNvPr>
            <p:cNvSpPr/>
            <p:nvPr/>
          </p:nvSpPr>
          <p:spPr>
            <a:xfrm>
              <a:off x="4247596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60" name="object 588">
              <a:extLst>
                <a:ext uri="{FF2B5EF4-FFF2-40B4-BE49-F238E27FC236}">
                  <a16:creationId xmlns:a16="http://schemas.microsoft.com/office/drawing/2014/main" xmlns="" id="{0F89A1AD-2474-6E82-8157-06B0919B7321}"/>
                </a:ext>
              </a:extLst>
            </p:cNvPr>
            <p:cNvSpPr/>
            <p:nvPr/>
          </p:nvSpPr>
          <p:spPr>
            <a:xfrm>
              <a:off x="4257080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61" name="object 589">
              <a:extLst>
                <a:ext uri="{FF2B5EF4-FFF2-40B4-BE49-F238E27FC236}">
                  <a16:creationId xmlns:a16="http://schemas.microsoft.com/office/drawing/2014/main" xmlns="" id="{186FC924-9034-6637-4BFD-59DCDBE11AF0}"/>
                </a:ext>
              </a:extLst>
            </p:cNvPr>
            <p:cNvSpPr/>
            <p:nvPr/>
          </p:nvSpPr>
          <p:spPr>
            <a:xfrm>
              <a:off x="4264908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62" name="object 590">
              <a:extLst>
                <a:ext uri="{FF2B5EF4-FFF2-40B4-BE49-F238E27FC236}">
                  <a16:creationId xmlns:a16="http://schemas.microsoft.com/office/drawing/2014/main" xmlns="" id="{6835D4A4-0276-F5B4-0836-AB270388E618}"/>
                </a:ext>
              </a:extLst>
            </p:cNvPr>
            <p:cNvSpPr/>
            <p:nvPr/>
          </p:nvSpPr>
          <p:spPr>
            <a:xfrm>
              <a:off x="4273478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63" name="object 591">
              <a:extLst>
                <a:ext uri="{FF2B5EF4-FFF2-40B4-BE49-F238E27FC236}">
                  <a16:creationId xmlns:a16="http://schemas.microsoft.com/office/drawing/2014/main" xmlns="" id="{E5039458-2099-433F-4E19-0BBC311D8EFB}"/>
                </a:ext>
              </a:extLst>
            </p:cNvPr>
            <p:cNvSpPr/>
            <p:nvPr/>
          </p:nvSpPr>
          <p:spPr>
            <a:xfrm>
              <a:off x="4279851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64" name="object 592">
              <a:extLst>
                <a:ext uri="{FF2B5EF4-FFF2-40B4-BE49-F238E27FC236}">
                  <a16:creationId xmlns:a16="http://schemas.microsoft.com/office/drawing/2014/main" xmlns="" id="{152B3FA5-B2C9-8DE3-D4F5-6E98B417A350}"/>
                </a:ext>
              </a:extLst>
            </p:cNvPr>
            <p:cNvSpPr/>
            <p:nvPr/>
          </p:nvSpPr>
          <p:spPr>
            <a:xfrm>
              <a:off x="4289483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65" name="object 593">
              <a:extLst>
                <a:ext uri="{FF2B5EF4-FFF2-40B4-BE49-F238E27FC236}">
                  <a16:creationId xmlns:a16="http://schemas.microsoft.com/office/drawing/2014/main" xmlns="" id="{9A711413-5AD4-98D3-F5D5-F1AC21CF975B}"/>
                </a:ext>
              </a:extLst>
            </p:cNvPr>
            <p:cNvSpPr/>
            <p:nvPr/>
          </p:nvSpPr>
          <p:spPr>
            <a:xfrm>
              <a:off x="4295884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66" name="object 594">
              <a:extLst>
                <a:ext uri="{FF2B5EF4-FFF2-40B4-BE49-F238E27FC236}">
                  <a16:creationId xmlns:a16="http://schemas.microsoft.com/office/drawing/2014/main" xmlns="" id="{1644DFF9-AC09-9687-0CC9-70E80A556794}"/>
                </a:ext>
              </a:extLst>
            </p:cNvPr>
            <p:cNvSpPr/>
            <p:nvPr/>
          </p:nvSpPr>
          <p:spPr>
            <a:xfrm>
              <a:off x="4305360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67" name="object 595">
              <a:extLst>
                <a:ext uri="{FF2B5EF4-FFF2-40B4-BE49-F238E27FC236}">
                  <a16:creationId xmlns:a16="http://schemas.microsoft.com/office/drawing/2014/main" xmlns="" id="{DC2156C0-F9CE-6239-66B1-1EC65DC6B71F}"/>
                </a:ext>
              </a:extLst>
            </p:cNvPr>
            <p:cNvSpPr/>
            <p:nvPr/>
          </p:nvSpPr>
          <p:spPr>
            <a:xfrm>
              <a:off x="4313158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68" name="object 596">
              <a:extLst>
                <a:ext uri="{FF2B5EF4-FFF2-40B4-BE49-F238E27FC236}">
                  <a16:creationId xmlns:a16="http://schemas.microsoft.com/office/drawing/2014/main" xmlns="" id="{8DAC7A01-403C-3FDC-B9FC-BDB31AB0DB4A}"/>
                </a:ext>
              </a:extLst>
            </p:cNvPr>
            <p:cNvSpPr/>
            <p:nvPr/>
          </p:nvSpPr>
          <p:spPr>
            <a:xfrm>
              <a:off x="4321728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69" name="object 597">
              <a:extLst>
                <a:ext uri="{FF2B5EF4-FFF2-40B4-BE49-F238E27FC236}">
                  <a16:creationId xmlns:a16="http://schemas.microsoft.com/office/drawing/2014/main" xmlns="" id="{B8DE65A9-D321-3127-A0CC-E8D0378BB08B}"/>
                </a:ext>
              </a:extLst>
            </p:cNvPr>
            <p:cNvSpPr/>
            <p:nvPr/>
          </p:nvSpPr>
          <p:spPr>
            <a:xfrm>
              <a:off x="4328093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70" name="object 598">
              <a:extLst>
                <a:ext uri="{FF2B5EF4-FFF2-40B4-BE49-F238E27FC236}">
                  <a16:creationId xmlns:a16="http://schemas.microsoft.com/office/drawing/2014/main" xmlns="" id="{B01A73CC-25DD-1619-DA67-87616AD5CB2A}"/>
                </a:ext>
              </a:extLst>
            </p:cNvPr>
            <p:cNvSpPr/>
            <p:nvPr/>
          </p:nvSpPr>
          <p:spPr>
            <a:xfrm>
              <a:off x="4335660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71" name="object 599">
              <a:extLst>
                <a:ext uri="{FF2B5EF4-FFF2-40B4-BE49-F238E27FC236}">
                  <a16:creationId xmlns:a16="http://schemas.microsoft.com/office/drawing/2014/main" xmlns="" id="{E9FF6711-EAB5-FA81-7167-A1942392CF5C}"/>
                </a:ext>
              </a:extLst>
            </p:cNvPr>
            <p:cNvSpPr/>
            <p:nvPr/>
          </p:nvSpPr>
          <p:spPr>
            <a:xfrm>
              <a:off x="4342023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72" name="object 600">
              <a:extLst>
                <a:ext uri="{FF2B5EF4-FFF2-40B4-BE49-F238E27FC236}">
                  <a16:creationId xmlns:a16="http://schemas.microsoft.com/office/drawing/2014/main" xmlns="" id="{807C7247-19D8-B84B-2C6D-609DB7C70054}"/>
                </a:ext>
              </a:extLst>
            </p:cNvPr>
            <p:cNvSpPr/>
            <p:nvPr/>
          </p:nvSpPr>
          <p:spPr>
            <a:xfrm>
              <a:off x="4351538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73" name="object 601">
              <a:extLst>
                <a:ext uri="{FF2B5EF4-FFF2-40B4-BE49-F238E27FC236}">
                  <a16:creationId xmlns:a16="http://schemas.microsoft.com/office/drawing/2014/main" xmlns="" id="{37B5D5B5-DBE5-3CE6-7E05-2B1FADC711DD}"/>
                </a:ext>
              </a:extLst>
            </p:cNvPr>
            <p:cNvSpPr/>
            <p:nvPr/>
          </p:nvSpPr>
          <p:spPr>
            <a:xfrm>
              <a:off x="4359335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74" name="object 602">
              <a:extLst>
                <a:ext uri="{FF2B5EF4-FFF2-40B4-BE49-F238E27FC236}">
                  <a16:creationId xmlns:a16="http://schemas.microsoft.com/office/drawing/2014/main" xmlns="" id="{82212DDA-7420-BE61-EAEC-375DA7E0942F}"/>
                </a:ext>
              </a:extLst>
            </p:cNvPr>
            <p:cNvSpPr/>
            <p:nvPr/>
          </p:nvSpPr>
          <p:spPr>
            <a:xfrm>
              <a:off x="4367905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75" name="object 603">
              <a:extLst>
                <a:ext uri="{FF2B5EF4-FFF2-40B4-BE49-F238E27FC236}">
                  <a16:creationId xmlns:a16="http://schemas.microsoft.com/office/drawing/2014/main" xmlns="" id="{48A3F58D-241B-4F2A-6AD5-660C1ED8CB98}"/>
                </a:ext>
              </a:extLst>
            </p:cNvPr>
            <p:cNvSpPr/>
            <p:nvPr/>
          </p:nvSpPr>
          <p:spPr>
            <a:xfrm>
              <a:off x="4374271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76" name="object 604">
              <a:extLst>
                <a:ext uri="{FF2B5EF4-FFF2-40B4-BE49-F238E27FC236}">
                  <a16:creationId xmlns:a16="http://schemas.microsoft.com/office/drawing/2014/main" xmlns="" id="{A5A417A4-2A8D-A6C7-E05F-A80983AE86CB}"/>
                </a:ext>
              </a:extLst>
            </p:cNvPr>
            <p:cNvSpPr/>
            <p:nvPr/>
          </p:nvSpPr>
          <p:spPr>
            <a:xfrm>
              <a:off x="3902202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77" name="object 605">
              <a:extLst>
                <a:ext uri="{FF2B5EF4-FFF2-40B4-BE49-F238E27FC236}">
                  <a16:creationId xmlns:a16="http://schemas.microsoft.com/office/drawing/2014/main" xmlns="" id="{E64B33C3-876C-8AEB-899B-1516DDCA5749}"/>
                </a:ext>
              </a:extLst>
            </p:cNvPr>
            <p:cNvSpPr/>
            <p:nvPr/>
          </p:nvSpPr>
          <p:spPr>
            <a:xfrm>
              <a:off x="3895039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78" name="object 606">
              <a:extLst>
                <a:ext uri="{FF2B5EF4-FFF2-40B4-BE49-F238E27FC236}">
                  <a16:creationId xmlns:a16="http://schemas.microsoft.com/office/drawing/2014/main" xmlns="" id="{9142D92F-122B-1DE3-E676-7E103A9B3282}"/>
                </a:ext>
              </a:extLst>
            </p:cNvPr>
            <p:cNvSpPr/>
            <p:nvPr/>
          </p:nvSpPr>
          <p:spPr>
            <a:xfrm>
              <a:off x="3886812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79" name="object 607">
              <a:extLst>
                <a:ext uri="{FF2B5EF4-FFF2-40B4-BE49-F238E27FC236}">
                  <a16:creationId xmlns:a16="http://schemas.microsoft.com/office/drawing/2014/main" xmlns="" id="{0DAA7617-2549-AED4-BF4F-0D568EBBEEB4}"/>
                </a:ext>
              </a:extLst>
            </p:cNvPr>
            <p:cNvSpPr/>
            <p:nvPr/>
          </p:nvSpPr>
          <p:spPr>
            <a:xfrm>
              <a:off x="3877757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80" name="object 608">
              <a:extLst>
                <a:ext uri="{FF2B5EF4-FFF2-40B4-BE49-F238E27FC236}">
                  <a16:creationId xmlns:a16="http://schemas.microsoft.com/office/drawing/2014/main" xmlns="" id="{9DAF5E14-BBF0-5B86-1ABF-E477BB0C7A9C}"/>
                </a:ext>
              </a:extLst>
            </p:cNvPr>
            <p:cNvSpPr/>
            <p:nvPr/>
          </p:nvSpPr>
          <p:spPr>
            <a:xfrm>
              <a:off x="3871904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81" name="object 609">
              <a:extLst>
                <a:ext uri="{FF2B5EF4-FFF2-40B4-BE49-F238E27FC236}">
                  <a16:creationId xmlns:a16="http://schemas.microsoft.com/office/drawing/2014/main" xmlns="" id="{F2E0DE0B-F1CD-5C10-0792-47B3CF1493DA}"/>
                </a:ext>
              </a:extLst>
            </p:cNvPr>
            <p:cNvSpPr/>
            <p:nvPr/>
          </p:nvSpPr>
          <p:spPr>
            <a:xfrm>
              <a:off x="3862821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82" name="object 610">
              <a:extLst>
                <a:ext uri="{FF2B5EF4-FFF2-40B4-BE49-F238E27FC236}">
                  <a16:creationId xmlns:a16="http://schemas.microsoft.com/office/drawing/2014/main" xmlns="" id="{0133A5E0-4652-4D8E-E92C-12B002D368E4}"/>
                </a:ext>
              </a:extLst>
            </p:cNvPr>
            <p:cNvSpPr/>
            <p:nvPr/>
          </p:nvSpPr>
          <p:spPr>
            <a:xfrm>
              <a:off x="3853952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83" name="object 611">
              <a:extLst>
                <a:ext uri="{FF2B5EF4-FFF2-40B4-BE49-F238E27FC236}">
                  <a16:creationId xmlns:a16="http://schemas.microsoft.com/office/drawing/2014/main" xmlns="" id="{A2C50089-9F76-9FFA-4952-A21404B58D93}"/>
                </a:ext>
              </a:extLst>
            </p:cNvPr>
            <p:cNvSpPr/>
            <p:nvPr/>
          </p:nvSpPr>
          <p:spPr>
            <a:xfrm>
              <a:off x="3846789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84" name="object 612">
              <a:extLst>
                <a:ext uri="{FF2B5EF4-FFF2-40B4-BE49-F238E27FC236}">
                  <a16:creationId xmlns:a16="http://schemas.microsoft.com/office/drawing/2014/main" xmlns="" id="{1A3E3A54-748D-DF92-2F90-F7FAFCF914D4}"/>
                </a:ext>
              </a:extLst>
            </p:cNvPr>
            <p:cNvSpPr/>
            <p:nvPr/>
          </p:nvSpPr>
          <p:spPr>
            <a:xfrm>
              <a:off x="3838562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85" name="object 613">
              <a:extLst>
                <a:ext uri="{FF2B5EF4-FFF2-40B4-BE49-F238E27FC236}">
                  <a16:creationId xmlns:a16="http://schemas.microsoft.com/office/drawing/2014/main" xmlns="" id="{59B3345D-39A8-5D47-A3C7-57089E8A109C}"/>
                </a:ext>
              </a:extLst>
            </p:cNvPr>
            <p:cNvSpPr/>
            <p:nvPr/>
          </p:nvSpPr>
          <p:spPr>
            <a:xfrm>
              <a:off x="3829507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86" name="object 614">
              <a:extLst>
                <a:ext uri="{FF2B5EF4-FFF2-40B4-BE49-F238E27FC236}">
                  <a16:creationId xmlns:a16="http://schemas.microsoft.com/office/drawing/2014/main" xmlns="" id="{37640FD9-7F7B-07F8-1630-AF7ECD859E54}"/>
                </a:ext>
              </a:extLst>
            </p:cNvPr>
            <p:cNvSpPr/>
            <p:nvPr/>
          </p:nvSpPr>
          <p:spPr>
            <a:xfrm>
              <a:off x="3823624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87" name="object 615">
              <a:extLst>
                <a:ext uri="{FF2B5EF4-FFF2-40B4-BE49-F238E27FC236}">
                  <a16:creationId xmlns:a16="http://schemas.microsoft.com/office/drawing/2014/main" xmlns="" id="{665A6C95-4C98-95FC-8487-F9D5526F13AD}"/>
                </a:ext>
              </a:extLst>
            </p:cNvPr>
            <p:cNvSpPr/>
            <p:nvPr/>
          </p:nvSpPr>
          <p:spPr>
            <a:xfrm>
              <a:off x="3814572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88" name="object 616">
              <a:extLst>
                <a:ext uri="{FF2B5EF4-FFF2-40B4-BE49-F238E27FC236}">
                  <a16:creationId xmlns:a16="http://schemas.microsoft.com/office/drawing/2014/main" xmlns="" id="{3D3D57C3-0893-8926-CEE4-D5EAE7693E17}"/>
                </a:ext>
              </a:extLst>
            </p:cNvPr>
            <p:cNvSpPr/>
            <p:nvPr/>
          </p:nvSpPr>
          <p:spPr>
            <a:xfrm>
              <a:off x="3807774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89" name="object 617">
              <a:extLst>
                <a:ext uri="{FF2B5EF4-FFF2-40B4-BE49-F238E27FC236}">
                  <a16:creationId xmlns:a16="http://schemas.microsoft.com/office/drawing/2014/main" xmlns="" id="{ACEC233E-05BD-FBC4-1D7A-F0BA04262F34}"/>
                </a:ext>
              </a:extLst>
            </p:cNvPr>
            <p:cNvSpPr/>
            <p:nvPr/>
          </p:nvSpPr>
          <p:spPr>
            <a:xfrm>
              <a:off x="3800612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90" name="object 618">
              <a:extLst>
                <a:ext uri="{FF2B5EF4-FFF2-40B4-BE49-F238E27FC236}">
                  <a16:creationId xmlns:a16="http://schemas.microsoft.com/office/drawing/2014/main" xmlns="" id="{EC97B876-E244-BD8C-0DA7-90AE1809F2A0}"/>
                </a:ext>
              </a:extLst>
            </p:cNvPr>
            <p:cNvSpPr/>
            <p:nvPr/>
          </p:nvSpPr>
          <p:spPr>
            <a:xfrm>
              <a:off x="3792385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91" name="object 619">
              <a:extLst>
                <a:ext uri="{FF2B5EF4-FFF2-40B4-BE49-F238E27FC236}">
                  <a16:creationId xmlns:a16="http://schemas.microsoft.com/office/drawing/2014/main" xmlns="" id="{04FA0A42-E4D3-1855-E384-314C7175E5C7}"/>
                </a:ext>
              </a:extLst>
            </p:cNvPr>
            <p:cNvSpPr/>
            <p:nvPr/>
          </p:nvSpPr>
          <p:spPr>
            <a:xfrm>
              <a:off x="3783330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92" name="object 620">
              <a:extLst>
                <a:ext uri="{FF2B5EF4-FFF2-40B4-BE49-F238E27FC236}">
                  <a16:creationId xmlns:a16="http://schemas.microsoft.com/office/drawing/2014/main" xmlns="" id="{B4A62E30-DF8C-4639-FB90-1325572937E7}"/>
                </a:ext>
              </a:extLst>
            </p:cNvPr>
            <p:cNvSpPr/>
            <p:nvPr/>
          </p:nvSpPr>
          <p:spPr>
            <a:xfrm>
              <a:off x="3777447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93" name="object 621">
              <a:extLst>
                <a:ext uri="{FF2B5EF4-FFF2-40B4-BE49-F238E27FC236}">
                  <a16:creationId xmlns:a16="http://schemas.microsoft.com/office/drawing/2014/main" xmlns="" id="{B4EDBFC7-867B-FDE4-5AB7-ADCF3739DCD9}"/>
                </a:ext>
              </a:extLst>
            </p:cNvPr>
            <p:cNvSpPr/>
            <p:nvPr/>
          </p:nvSpPr>
          <p:spPr>
            <a:xfrm>
              <a:off x="3768394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94" name="object 622">
              <a:extLst>
                <a:ext uri="{FF2B5EF4-FFF2-40B4-BE49-F238E27FC236}">
                  <a16:creationId xmlns:a16="http://schemas.microsoft.com/office/drawing/2014/main" xmlns="" id="{BC9871AC-9F71-BA19-070F-95903614C21C}"/>
                </a:ext>
              </a:extLst>
            </p:cNvPr>
            <p:cNvSpPr/>
            <p:nvPr/>
          </p:nvSpPr>
          <p:spPr>
            <a:xfrm>
              <a:off x="3754374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95" name="object 623">
              <a:extLst>
                <a:ext uri="{FF2B5EF4-FFF2-40B4-BE49-F238E27FC236}">
                  <a16:creationId xmlns:a16="http://schemas.microsoft.com/office/drawing/2014/main" xmlns="" id="{FEA9CA0F-BCDD-79E7-FF41-6DBC148C33CF}"/>
                </a:ext>
              </a:extLst>
            </p:cNvPr>
            <p:cNvSpPr/>
            <p:nvPr/>
          </p:nvSpPr>
          <p:spPr>
            <a:xfrm>
              <a:off x="3760739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96" name="object 624">
              <a:extLst>
                <a:ext uri="{FF2B5EF4-FFF2-40B4-BE49-F238E27FC236}">
                  <a16:creationId xmlns:a16="http://schemas.microsoft.com/office/drawing/2014/main" xmlns="" id="{F8F3E336-BFE2-F769-0947-E7C2D4F8EB47}"/>
                </a:ext>
              </a:extLst>
            </p:cNvPr>
            <p:cNvSpPr/>
            <p:nvPr/>
          </p:nvSpPr>
          <p:spPr>
            <a:xfrm>
              <a:off x="4188167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97" name="object 625">
              <a:extLst>
                <a:ext uri="{FF2B5EF4-FFF2-40B4-BE49-F238E27FC236}">
                  <a16:creationId xmlns:a16="http://schemas.microsoft.com/office/drawing/2014/main" xmlns="" id="{1A7014DA-87B8-6FD4-DD10-F756B5422B96}"/>
                </a:ext>
              </a:extLst>
            </p:cNvPr>
            <p:cNvSpPr/>
            <p:nvPr/>
          </p:nvSpPr>
          <p:spPr>
            <a:xfrm>
              <a:off x="4194530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98" name="object 626">
              <a:extLst>
                <a:ext uri="{FF2B5EF4-FFF2-40B4-BE49-F238E27FC236}">
                  <a16:creationId xmlns:a16="http://schemas.microsoft.com/office/drawing/2014/main" xmlns="" id="{085B3BCB-3F58-ACAD-9F29-695F0AAC47C8}"/>
                </a:ext>
              </a:extLst>
            </p:cNvPr>
            <p:cNvSpPr/>
            <p:nvPr/>
          </p:nvSpPr>
          <p:spPr>
            <a:xfrm>
              <a:off x="4204015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299" name="object 627">
              <a:extLst>
                <a:ext uri="{FF2B5EF4-FFF2-40B4-BE49-F238E27FC236}">
                  <a16:creationId xmlns:a16="http://schemas.microsoft.com/office/drawing/2014/main" xmlns="" id="{A9F38BA3-0CAF-3005-B9D7-9810477A25A8}"/>
                </a:ext>
              </a:extLst>
            </p:cNvPr>
            <p:cNvSpPr/>
            <p:nvPr/>
          </p:nvSpPr>
          <p:spPr>
            <a:xfrm>
              <a:off x="3904124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00" name="object 628">
              <a:extLst>
                <a:ext uri="{FF2B5EF4-FFF2-40B4-BE49-F238E27FC236}">
                  <a16:creationId xmlns:a16="http://schemas.microsoft.com/office/drawing/2014/main" xmlns="" id="{C18818B4-E360-53B8-4A57-3C4E963518CF}"/>
                </a:ext>
              </a:extLst>
            </p:cNvPr>
            <p:cNvSpPr/>
            <p:nvPr/>
          </p:nvSpPr>
          <p:spPr>
            <a:xfrm>
              <a:off x="3910487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01" name="object 629">
              <a:extLst>
                <a:ext uri="{FF2B5EF4-FFF2-40B4-BE49-F238E27FC236}">
                  <a16:creationId xmlns:a16="http://schemas.microsoft.com/office/drawing/2014/main" xmlns="" id="{FECE7568-7B0B-6B92-612F-733980859E8B}"/>
                </a:ext>
              </a:extLst>
            </p:cNvPr>
            <p:cNvSpPr/>
            <p:nvPr/>
          </p:nvSpPr>
          <p:spPr>
            <a:xfrm>
              <a:off x="3919971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02" name="object 630">
              <a:extLst>
                <a:ext uri="{FF2B5EF4-FFF2-40B4-BE49-F238E27FC236}">
                  <a16:creationId xmlns:a16="http://schemas.microsoft.com/office/drawing/2014/main" xmlns="" id="{C2F76351-7153-54DC-A132-352023D0CC90}"/>
                </a:ext>
              </a:extLst>
            </p:cNvPr>
            <p:cNvSpPr/>
            <p:nvPr/>
          </p:nvSpPr>
          <p:spPr>
            <a:xfrm>
              <a:off x="3927807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03" name="object 631">
              <a:extLst>
                <a:ext uri="{FF2B5EF4-FFF2-40B4-BE49-F238E27FC236}">
                  <a16:creationId xmlns:a16="http://schemas.microsoft.com/office/drawing/2014/main" xmlns="" id="{B28EACE7-6626-3F87-339B-DD9201AA8B75}"/>
                </a:ext>
              </a:extLst>
            </p:cNvPr>
            <p:cNvSpPr/>
            <p:nvPr/>
          </p:nvSpPr>
          <p:spPr>
            <a:xfrm>
              <a:off x="3936370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04" name="object 632">
              <a:extLst>
                <a:ext uri="{FF2B5EF4-FFF2-40B4-BE49-F238E27FC236}">
                  <a16:creationId xmlns:a16="http://schemas.microsoft.com/office/drawing/2014/main" xmlns="" id="{C475E395-A088-0934-C042-4712085FBF0F}"/>
                </a:ext>
              </a:extLst>
            </p:cNvPr>
            <p:cNvSpPr/>
            <p:nvPr/>
          </p:nvSpPr>
          <p:spPr>
            <a:xfrm>
              <a:off x="3942742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05" name="object 633">
              <a:extLst>
                <a:ext uri="{FF2B5EF4-FFF2-40B4-BE49-F238E27FC236}">
                  <a16:creationId xmlns:a16="http://schemas.microsoft.com/office/drawing/2014/main" xmlns="" id="{9B994D62-E211-AA46-09FE-0DBA55A70EA4}"/>
                </a:ext>
              </a:extLst>
            </p:cNvPr>
            <p:cNvSpPr/>
            <p:nvPr/>
          </p:nvSpPr>
          <p:spPr>
            <a:xfrm>
              <a:off x="3952374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06" name="object 634">
              <a:extLst>
                <a:ext uri="{FF2B5EF4-FFF2-40B4-BE49-F238E27FC236}">
                  <a16:creationId xmlns:a16="http://schemas.microsoft.com/office/drawing/2014/main" xmlns="" id="{F0985D44-E044-77A8-2967-BF01DFF9BC12}"/>
                </a:ext>
              </a:extLst>
            </p:cNvPr>
            <p:cNvSpPr/>
            <p:nvPr/>
          </p:nvSpPr>
          <p:spPr>
            <a:xfrm>
              <a:off x="3958737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07" name="object 635">
              <a:extLst>
                <a:ext uri="{FF2B5EF4-FFF2-40B4-BE49-F238E27FC236}">
                  <a16:creationId xmlns:a16="http://schemas.microsoft.com/office/drawing/2014/main" xmlns="" id="{BD158418-75D9-3E3F-9591-38411191080E}"/>
                </a:ext>
              </a:extLst>
            </p:cNvPr>
            <p:cNvSpPr/>
            <p:nvPr/>
          </p:nvSpPr>
          <p:spPr>
            <a:xfrm>
              <a:off x="3968252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08" name="object 636">
              <a:extLst>
                <a:ext uri="{FF2B5EF4-FFF2-40B4-BE49-F238E27FC236}">
                  <a16:creationId xmlns:a16="http://schemas.microsoft.com/office/drawing/2014/main" xmlns="" id="{DB8B998E-60F8-1535-2C53-75A7F55DBE85}"/>
                </a:ext>
              </a:extLst>
            </p:cNvPr>
            <p:cNvSpPr/>
            <p:nvPr/>
          </p:nvSpPr>
          <p:spPr>
            <a:xfrm>
              <a:off x="3976049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09" name="object 637">
              <a:extLst>
                <a:ext uri="{FF2B5EF4-FFF2-40B4-BE49-F238E27FC236}">
                  <a16:creationId xmlns:a16="http://schemas.microsoft.com/office/drawing/2014/main" xmlns="" id="{CE88160A-77D8-FC6B-9BE1-73F3CAAA21F5}"/>
                </a:ext>
              </a:extLst>
            </p:cNvPr>
            <p:cNvSpPr/>
            <p:nvPr/>
          </p:nvSpPr>
          <p:spPr>
            <a:xfrm>
              <a:off x="3984619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10" name="object 638">
              <a:extLst>
                <a:ext uri="{FF2B5EF4-FFF2-40B4-BE49-F238E27FC236}">
                  <a16:creationId xmlns:a16="http://schemas.microsoft.com/office/drawing/2014/main" xmlns="" id="{D7259B6D-8753-7E1B-046B-548FF03C34A9}"/>
                </a:ext>
              </a:extLst>
            </p:cNvPr>
            <p:cNvSpPr/>
            <p:nvPr/>
          </p:nvSpPr>
          <p:spPr>
            <a:xfrm>
              <a:off x="3990985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11" name="object 639">
              <a:extLst>
                <a:ext uri="{FF2B5EF4-FFF2-40B4-BE49-F238E27FC236}">
                  <a16:creationId xmlns:a16="http://schemas.microsoft.com/office/drawing/2014/main" xmlns="" id="{4CA26808-F152-FA78-013C-C288FAE7E50B}"/>
                </a:ext>
              </a:extLst>
            </p:cNvPr>
            <p:cNvSpPr/>
            <p:nvPr/>
          </p:nvSpPr>
          <p:spPr>
            <a:xfrm>
              <a:off x="3998551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12" name="object 640">
              <a:extLst>
                <a:ext uri="{FF2B5EF4-FFF2-40B4-BE49-F238E27FC236}">
                  <a16:creationId xmlns:a16="http://schemas.microsoft.com/office/drawing/2014/main" xmlns="" id="{5F070DD9-4F4C-6B97-A6F0-4D7CB8E96EDB}"/>
                </a:ext>
              </a:extLst>
            </p:cNvPr>
            <p:cNvSpPr/>
            <p:nvPr/>
          </p:nvSpPr>
          <p:spPr>
            <a:xfrm>
              <a:off x="4004914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13" name="object 641">
              <a:extLst>
                <a:ext uri="{FF2B5EF4-FFF2-40B4-BE49-F238E27FC236}">
                  <a16:creationId xmlns:a16="http://schemas.microsoft.com/office/drawing/2014/main" xmlns="" id="{4AAC14A2-7838-4A4E-F622-7A08E8E665EC}"/>
                </a:ext>
              </a:extLst>
            </p:cNvPr>
            <p:cNvSpPr/>
            <p:nvPr/>
          </p:nvSpPr>
          <p:spPr>
            <a:xfrm>
              <a:off x="4014429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14" name="object 642">
              <a:extLst>
                <a:ext uri="{FF2B5EF4-FFF2-40B4-BE49-F238E27FC236}">
                  <a16:creationId xmlns:a16="http://schemas.microsoft.com/office/drawing/2014/main" xmlns="" id="{D837F076-7F37-38A6-E770-EFAA9D033286}"/>
                </a:ext>
              </a:extLst>
            </p:cNvPr>
            <p:cNvSpPr/>
            <p:nvPr/>
          </p:nvSpPr>
          <p:spPr>
            <a:xfrm>
              <a:off x="4022227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15" name="object 643">
              <a:extLst>
                <a:ext uri="{FF2B5EF4-FFF2-40B4-BE49-F238E27FC236}">
                  <a16:creationId xmlns:a16="http://schemas.microsoft.com/office/drawing/2014/main" xmlns="" id="{731985D3-4373-56E2-366E-CC434652C2E1}"/>
                </a:ext>
              </a:extLst>
            </p:cNvPr>
            <p:cNvSpPr/>
            <p:nvPr/>
          </p:nvSpPr>
          <p:spPr>
            <a:xfrm>
              <a:off x="4030797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16" name="object 644">
              <a:extLst>
                <a:ext uri="{FF2B5EF4-FFF2-40B4-BE49-F238E27FC236}">
                  <a16:creationId xmlns:a16="http://schemas.microsoft.com/office/drawing/2014/main" xmlns="" id="{16656F6F-7F69-02AC-A01A-092BB3ECACCE}"/>
                </a:ext>
              </a:extLst>
            </p:cNvPr>
            <p:cNvSpPr/>
            <p:nvPr/>
          </p:nvSpPr>
          <p:spPr>
            <a:xfrm>
              <a:off x="4037170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17" name="object 645">
              <a:extLst>
                <a:ext uri="{FF2B5EF4-FFF2-40B4-BE49-F238E27FC236}">
                  <a16:creationId xmlns:a16="http://schemas.microsoft.com/office/drawing/2014/main" xmlns="" id="{619927F9-D6B3-9B4C-723A-CA8763821B90}"/>
                </a:ext>
              </a:extLst>
            </p:cNvPr>
            <p:cNvSpPr/>
            <p:nvPr/>
          </p:nvSpPr>
          <p:spPr>
            <a:xfrm>
              <a:off x="4178625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18" name="object 646">
              <a:extLst>
                <a:ext uri="{FF2B5EF4-FFF2-40B4-BE49-F238E27FC236}">
                  <a16:creationId xmlns:a16="http://schemas.microsoft.com/office/drawing/2014/main" xmlns="" id="{36F7DC12-F92B-88EE-90D3-42D2D607D5A8}"/>
                </a:ext>
              </a:extLst>
            </p:cNvPr>
            <p:cNvSpPr/>
            <p:nvPr/>
          </p:nvSpPr>
          <p:spPr>
            <a:xfrm>
              <a:off x="4171462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19" name="object 647">
              <a:extLst>
                <a:ext uri="{FF2B5EF4-FFF2-40B4-BE49-F238E27FC236}">
                  <a16:creationId xmlns:a16="http://schemas.microsoft.com/office/drawing/2014/main" xmlns="" id="{E3A26B07-74D0-9897-4BBC-6ACBB274A2DB}"/>
                </a:ext>
              </a:extLst>
            </p:cNvPr>
            <p:cNvSpPr/>
            <p:nvPr/>
          </p:nvSpPr>
          <p:spPr>
            <a:xfrm>
              <a:off x="4163230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20" name="object 648">
              <a:extLst>
                <a:ext uri="{FF2B5EF4-FFF2-40B4-BE49-F238E27FC236}">
                  <a16:creationId xmlns:a16="http://schemas.microsoft.com/office/drawing/2014/main" xmlns="" id="{245B461B-8719-496E-DF43-F3151D598348}"/>
                </a:ext>
              </a:extLst>
            </p:cNvPr>
            <p:cNvSpPr/>
            <p:nvPr/>
          </p:nvSpPr>
          <p:spPr>
            <a:xfrm>
              <a:off x="4154149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21" name="object 649">
              <a:extLst>
                <a:ext uri="{FF2B5EF4-FFF2-40B4-BE49-F238E27FC236}">
                  <a16:creationId xmlns:a16="http://schemas.microsoft.com/office/drawing/2014/main" xmlns="" id="{21DFAD91-8CED-59FC-428F-CF6A8BA776BF}"/>
                </a:ext>
              </a:extLst>
            </p:cNvPr>
            <p:cNvSpPr/>
            <p:nvPr/>
          </p:nvSpPr>
          <p:spPr>
            <a:xfrm>
              <a:off x="4148297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22" name="object 650">
              <a:extLst>
                <a:ext uri="{FF2B5EF4-FFF2-40B4-BE49-F238E27FC236}">
                  <a16:creationId xmlns:a16="http://schemas.microsoft.com/office/drawing/2014/main" xmlns="" id="{23B631F9-BEB2-C97A-9BFF-DB5B3AE2899A}"/>
                </a:ext>
              </a:extLst>
            </p:cNvPr>
            <p:cNvSpPr/>
            <p:nvPr/>
          </p:nvSpPr>
          <p:spPr>
            <a:xfrm>
              <a:off x="4139214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23" name="object 651">
              <a:extLst>
                <a:ext uri="{FF2B5EF4-FFF2-40B4-BE49-F238E27FC236}">
                  <a16:creationId xmlns:a16="http://schemas.microsoft.com/office/drawing/2014/main" xmlns="" id="{28609B08-0AB8-E80E-E8B9-869D51141146}"/>
                </a:ext>
              </a:extLst>
            </p:cNvPr>
            <p:cNvSpPr/>
            <p:nvPr/>
          </p:nvSpPr>
          <p:spPr>
            <a:xfrm>
              <a:off x="4130344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24" name="object 652">
              <a:extLst>
                <a:ext uri="{FF2B5EF4-FFF2-40B4-BE49-F238E27FC236}">
                  <a16:creationId xmlns:a16="http://schemas.microsoft.com/office/drawing/2014/main" xmlns="" id="{6240E35E-06A8-16A4-F983-CF73E1629A5A}"/>
                </a:ext>
              </a:extLst>
            </p:cNvPr>
            <p:cNvSpPr/>
            <p:nvPr/>
          </p:nvSpPr>
          <p:spPr>
            <a:xfrm>
              <a:off x="4123212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25" name="object 653">
              <a:extLst>
                <a:ext uri="{FF2B5EF4-FFF2-40B4-BE49-F238E27FC236}">
                  <a16:creationId xmlns:a16="http://schemas.microsoft.com/office/drawing/2014/main" xmlns="" id="{DE8E7193-E27D-C7EE-ACAC-D988D62951D1}"/>
                </a:ext>
              </a:extLst>
            </p:cNvPr>
            <p:cNvSpPr/>
            <p:nvPr/>
          </p:nvSpPr>
          <p:spPr>
            <a:xfrm>
              <a:off x="4114980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26" name="object 654">
              <a:extLst>
                <a:ext uri="{FF2B5EF4-FFF2-40B4-BE49-F238E27FC236}">
                  <a16:creationId xmlns:a16="http://schemas.microsoft.com/office/drawing/2014/main" xmlns="" id="{67B55F5E-D630-1BFB-695E-71B70F13A201}"/>
                </a:ext>
              </a:extLst>
            </p:cNvPr>
            <p:cNvSpPr/>
            <p:nvPr/>
          </p:nvSpPr>
          <p:spPr>
            <a:xfrm>
              <a:off x="4105899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27" name="object 655">
              <a:extLst>
                <a:ext uri="{FF2B5EF4-FFF2-40B4-BE49-F238E27FC236}">
                  <a16:creationId xmlns:a16="http://schemas.microsoft.com/office/drawing/2014/main" xmlns="" id="{E85609FB-626E-43E9-80DB-1668B7A57894}"/>
                </a:ext>
              </a:extLst>
            </p:cNvPr>
            <p:cNvSpPr/>
            <p:nvPr/>
          </p:nvSpPr>
          <p:spPr>
            <a:xfrm>
              <a:off x="4100047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28" name="object 656">
              <a:extLst>
                <a:ext uri="{FF2B5EF4-FFF2-40B4-BE49-F238E27FC236}">
                  <a16:creationId xmlns:a16="http://schemas.microsoft.com/office/drawing/2014/main" xmlns="" id="{58B297EE-E226-ADC0-E5A4-9BF629BBD91D}"/>
                </a:ext>
              </a:extLst>
            </p:cNvPr>
            <p:cNvSpPr/>
            <p:nvPr/>
          </p:nvSpPr>
          <p:spPr>
            <a:xfrm>
              <a:off x="4090964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29" name="object 657">
              <a:extLst>
                <a:ext uri="{FF2B5EF4-FFF2-40B4-BE49-F238E27FC236}">
                  <a16:creationId xmlns:a16="http://schemas.microsoft.com/office/drawing/2014/main" xmlns="" id="{D9406359-17B3-2AC2-8A00-9D37557CE564}"/>
                </a:ext>
              </a:extLst>
            </p:cNvPr>
            <p:cNvSpPr/>
            <p:nvPr/>
          </p:nvSpPr>
          <p:spPr>
            <a:xfrm>
              <a:off x="4084167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30" name="object 658">
              <a:extLst>
                <a:ext uri="{FF2B5EF4-FFF2-40B4-BE49-F238E27FC236}">
                  <a16:creationId xmlns:a16="http://schemas.microsoft.com/office/drawing/2014/main" xmlns="" id="{690C0C8E-71A4-97B0-0713-92E8583BCDB6}"/>
                </a:ext>
              </a:extLst>
            </p:cNvPr>
            <p:cNvSpPr/>
            <p:nvPr/>
          </p:nvSpPr>
          <p:spPr>
            <a:xfrm>
              <a:off x="4077035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31" name="object 659">
              <a:extLst>
                <a:ext uri="{FF2B5EF4-FFF2-40B4-BE49-F238E27FC236}">
                  <a16:creationId xmlns:a16="http://schemas.microsoft.com/office/drawing/2014/main" xmlns="" id="{2E6741C0-AF55-8621-9A6C-E6F6DECB0C86}"/>
                </a:ext>
              </a:extLst>
            </p:cNvPr>
            <p:cNvSpPr/>
            <p:nvPr/>
          </p:nvSpPr>
          <p:spPr>
            <a:xfrm>
              <a:off x="4068803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32" name="object 660">
              <a:extLst>
                <a:ext uri="{FF2B5EF4-FFF2-40B4-BE49-F238E27FC236}">
                  <a16:creationId xmlns:a16="http://schemas.microsoft.com/office/drawing/2014/main" xmlns="" id="{E9486C60-D24B-B013-C797-51C16D31B91E}"/>
                </a:ext>
              </a:extLst>
            </p:cNvPr>
            <p:cNvSpPr/>
            <p:nvPr/>
          </p:nvSpPr>
          <p:spPr>
            <a:xfrm>
              <a:off x="4059722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33" name="object 661">
              <a:extLst>
                <a:ext uri="{FF2B5EF4-FFF2-40B4-BE49-F238E27FC236}">
                  <a16:creationId xmlns:a16="http://schemas.microsoft.com/office/drawing/2014/main" xmlns="" id="{78A4087A-FBC9-C8B2-4411-19E121478094}"/>
                </a:ext>
              </a:extLst>
            </p:cNvPr>
            <p:cNvSpPr/>
            <p:nvPr/>
          </p:nvSpPr>
          <p:spPr>
            <a:xfrm>
              <a:off x="4053870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34" name="object 662">
              <a:extLst>
                <a:ext uri="{FF2B5EF4-FFF2-40B4-BE49-F238E27FC236}">
                  <a16:creationId xmlns:a16="http://schemas.microsoft.com/office/drawing/2014/main" xmlns="" id="{2C683947-CF32-8E0B-B507-B833D84C3442}"/>
                </a:ext>
              </a:extLst>
            </p:cNvPr>
            <p:cNvSpPr/>
            <p:nvPr/>
          </p:nvSpPr>
          <p:spPr>
            <a:xfrm>
              <a:off x="4044787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35" name="object 663">
              <a:extLst>
                <a:ext uri="{FF2B5EF4-FFF2-40B4-BE49-F238E27FC236}">
                  <a16:creationId xmlns:a16="http://schemas.microsoft.com/office/drawing/2014/main" xmlns="" id="{9F9C158F-0A52-5194-370C-52C5EECA5308}"/>
                </a:ext>
              </a:extLst>
            </p:cNvPr>
            <p:cNvSpPr/>
            <p:nvPr/>
          </p:nvSpPr>
          <p:spPr>
            <a:xfrm>
              <a:off x="3741602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36" name="object 664">
              <a:extLst>
                <a:ext uri="{FF2B5EF4-FFF2-40B4-BE49-F238E27FC236}">
                  <a16:creationId xmlns:a16="http://schemas.microsoft.com/office/drawing/2014/main" xmlns="" id="{46AB1BA7-C7DC-8C33-0BC4-8E067B3F2629}"/>
                </a:ext>
              </a:extLst>
            </p:cNvPr>
            <p:cNvSpPr/>
            <p:nvPr/>
          </p:nvSpPr>
          <p:spPr>
            <a:xfrm>
              <a:off x="3734470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37" name="object 665">
              <a:extLst>
                <a:ext uri="{FF2B5EF4-FFF2-40B4-BE49-F238E27FC236}">
                  <a16:creationId xmlns:a16="http://schemas.microsoft.com/office/drawing/2014/main" xmlns="" id="{3D94ED9B-27A7-C671-B53E-77AE25BB4CAA}"/>
                </a:ext>
              </a:extLst>
            </p:cNvPr>
            <p:cNvSpPr/>
            <p:nvPr/>
          </p:nvSpPr>
          <p:spPr>
            <a:xfrm>
              <a:off x="3726238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38" name="object 666">
              <a:extLst>
                <a:ext uri="{FF2B5EF4-FFF2-40B4-BE49-F238E27FC236}">
                  <a16:creationId xmlns:a16="http://schemas.microsoft.com/office/drawing/2014/main" xmlns="" id="{BF6B7CCF-7E55-3533-0698-93A4F9BB55DD}"/>
                </a:ext>
              </a:extLst>
            </p:cNvPr>
            <p:cNvSpPr/>
            <p:nvPr/>
          </p:nvSpPr>
          <p:spPr>
            <a:xfrm>
              <a:off x="3717157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39" name="object 667">
              <a:extLst>
                <a:ext uri="{FF2B5EF4-FFF2-40B4-BE49-F238E27FC236}">
                  <a16:creationId xmlns:a16="http://schemas.microsoft.com/office/drawing/2014/main" xmlns="" id="{D63F1793-3254-51CC-5321-91CC8F5DF9D7}"/>
                </a:ext>
              </a:extLst>
            </p:cNvPr>
            <p:cNvSpPr/>
            <p:nvPr/>
          </p:nvSpPr>
          <p:spPr>
            <a:xfrm>
              <a:off x="3711305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40" name="object 668">
              <a:extLst>
                <a:ext uri="{FF2B5EF4-FFF2-40B4-BE49-F238E27FC236}">
                  <a16:creationId xmlns:a16="http://schemas.microsoft.com/office/drawing/2014/main" xmlns="" id="{3D5D8E50-7461-1D1F-283A-D56BF6A03D54}"/>
                </a:ext>
              </a:extLst>
            </p:cNvPr>
            <p:cNvSpPr/>
            <p:nvPr/>
          </p:nvSpPr>
          <p:spPr>
            <a:xfrm>
              <a:off x="3702222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41" name="object 669">
              <a:extLst>
                <a:ext uri="{FF2B5EF4-FFF2-40B4-BE49-F238E27FC236}">
                  <a16:creationId xmlns:a16="http://schemas.microsoft.com/office/drawing/2014/main" xmlns="" id="{B6836640-616D-725F-D260-DD11554FF923}"/>
                </a:ext>
              </a:extLst>
            </p:cNvPr>
            <p:cNvSpPr/>
            <p:nvPr/>
          </p:nvSpPr>
          <p:spPr>
            <a:xfrm>
              <a:off x="3693353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42" name="object 670">
              <a:extLst>
                <a:ext uri="{FF2B5EF4-FFF2-40B4-BE49-F238E27FC236}">
                  <a16:creationId xmlns:a16="http://schemas.microsoft.com/office/drawing/2014/main" xmlns="" id="{9BF3566D-CA9D-0A3B-6A7F-EC8FA2FBE0C6}"/>
                </a:ext>
              </a:extLst>
            </p:cNvPr>
            <p:cNvSpPr/>
            <p:nvPr/>
          </p:nvSpPr>
          <p:spPr>
            <a:xfrm>
              <a:off x="3686190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43" name="object 671">
              <a:extLst>
                <a:ext uri="{FF2B5EF4-FFF2-40B4-BE49-F238E27FC236}">
                  <a16:creationId xmlns:a16="http://schemas.microsoft.com/office/drawing/2014/main" xmlns="" id="{4825F43A-8769-0DAA-C75B-4B3DD07E7119}"/>
                </a:ext>
              </a:extLst>
            </p:cNvPr>
            <p:cNvSpPr/>
            <p:nvPr/>
          </p:nvSpPr>
          <p:spPr>
            <a:xfrm>
              <a:off x="3677963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44" name="object 672">
              <a:extLst>
                <a:ext uri="{FF2B5EF4-FFF2-40B4-BE49-F238E27FC236}">
                  <a16:creationId xmlns:a16="http://schemas.microsoft.com/office/drawing/2014/main" xmlns="" id="{ED7FB273-B97A-9AA0-334A-35F230CC96D0}"/>
                </a:ext>
              </a:extLst>
            </p:cNvPr>
            <p:cNvSpPr/>
            <p:nvPr/>
          </p:nvSpPr>
          <p:spPr>
            <a:xfrm>
              <a:off x="3668908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45" name="object 673">
              <a:extLst>
                <a:ext uri="{FF2B5EF4-FFF2-40B4-BE49-F238E27FC236}">
                  <a16:creationId xmlns:a16="http://schemas.microsoft.com/office/drawing/2014/main" xmlns="" id="{C283950A-23F9-5E7A-7177-B8BAE19AA1E3}"/>
                </a:ext>
              </a:extLst>
            </p:cNvPr>
            <p:cNvSpPr/>
            <p:nvPr/>
          </p:nvSpPr>
          <p:spPr>
            <a:xfrm>
              <a:off x="3663055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46" name="object 674">
              <a:extLst>
                <a:ext uri="{FF2B5EF4-FFF2-40B4-BE49-F238E27FC236}">
                  <a16:creationId xmlns:a16="http://schemas.microsoft.com/office/drawing/2014/main" xmlns="" id="{497068DF-DFFF-4896-2682-7707E114A706}"/>
                </a:ext>
              </a:extLst>
            </p:cNvPr>
            <p:cNvSpPr/>
            <p:nvPr/>
          </p:nvSpPr>
          <p:spPr>
            <a:xfrm>
              <a:off x="3653972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47" name="object 675">
              <a:extLst>
                <a:ext uri="{FF2B5EF4-FFF2-40B4-BE49-F238E27FC236}">
                  <a16:creationId xmlns:a16="http://schemas.microsoft.com/office/drawing/2014/main" xmlns="" id="{29D920B5-C33F-2977-13E8-B1373C5497A7}"/>
                </a:ext>
              </a:extLst>
            </p:cNvPr>
            <p:cNvSpPr/>
            <p:nvPr/>
          </p:nvSpPr>
          <p:spPr>
            <a:xfrm>
              <a:off x="3647175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48" name="object 676">
              <a:extLst>
                <a:ext uri="{FF2B5EF4-FFF2-40B4-BE49-F238E27FC236}">
                  <a16:creationId xmlns:a16="http://schemas.microsoft.com/office/drawing/2014/main" xmlns="" id="{2B4C3B7D-6E56-DFD7-F5D3-A53EB54A48F4}"/>
                </a:ext>
              </a:extLst>
            </p:cNvPr>
            <p:cNvSpPr/>
            <p:nvPr/>
          </p:nvSpPr>
          <p:spPr>
            <a:xfrm>
              <a:off x="3640013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49" name="object 677">
              <a:extLst>
                <a:ext uri="{FF2B5EF4-FFF2-40B4-BE49-F238E27FC236}">
                  <a16:creationId xmlns:a16="http://schemas.microsoft.com/office/drawing/2014/main" xmlns="" id="{BE97153F-523C-32EB-B2CE-FDF45EF5D1E0}"/>
                </a:ext>
              </a:extLst>
            </p:cNvPr>
            <p:cNvSpPr/>
            <p:nvPr/>
          </p:nvSpPr>
          <p:spPr>
            <a:xfrm>
              <a:off x="3631785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50" name="object 678">
              <a:extLst>
                <a:ext uri="{FF2B5EF4-FFF2-40B4-BE49-F238E27FC236}">
                  <a16:creationId xmlns:a16="http://schemas.microsoft.com/office/drawing/2014/main" xmlns="" id="{C84BDADD-8B96-9967-07F0-4DBE545864B4}"/>
                </a:ext>
              </a:extLst>
            </p:cNvPr>
            <p:cNvSpPr/>
            <p:nvPr/>
          </p:nvSpPr>
          <p:spPr>
            <a:xfrm>
              <a:off x="3622730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51" name="object 679">
              <a:extLst>
                <a:ext uri="{FF2B5EF4-FFF2-40B4-BE49-F238E27FC236}">
                  <a16:creationId xmlns:a16="http://schemas.microsoft.com/office/drawing/2014/main" xmlns="" id="{4CB11403-D224-F3BA-1E72-6AD6AE975BE8}"/>
                </a:ext>
              </a:extLst>
            </p:cNvPr>
            <p:cNvSpPr/>
            <p:nvPr/>
          </p:nvSpPr>
          <p:spPr>
            <a:xfrm>
              <a:off x="3616878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52" name="object 680">
              <a:extLst>
                <a:ext uri="{FF2B5EF4-FFF2-40B4-BE49-F238E27FC236}">
                  <a16:creationId xmlns:a16="http://schemas.microsoft.com/office/drawing/2014/main" xmlns="" id="{57CBFDA6-702D-9B86-5514-E7A99BA06232}"/>
                </a:ext>
              </a:extLst>
            </p:cNvPr>
            <p:cNvSpPr/>
            <p:nvPr/>
          </p:nvSpPr>
          <p:spPr>
            <a:xfrm>
              <a:off x="3607795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53" name="object 681">
              <a:extLst>
                <a:ext uri="{FF2B5EF4-FFF2-40B4-BE49-F238E27FC236}">
                  <a16:creationId xmlns:a16="http://schemas.microsoft.com/office/drawing/2014/main" xmlns="" id="{CB4859ED-7341-E4D7-FFF5-436A737B1496}"/>
                </a:ext>
              </a:extLst>
            </p:cNvPr>
            <p:cNvSpPr/>
            <p:nvPr/>
          </p:nvSpPr>
          <p:spPr>
            <a:xfrm>
              <a:off x="3467133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54" name="object 682">
              <a:extLst>
                <a:ext uri="{FF2B5EF4-FFF2-40B4-BE49-F238E27FC236}">
                  <a16:creationId xmlns:a16="http://schemas.microsoft.com/office/drawing/2014/main" xmlns="" id="{8DDD7D62-F179-5796-25AF-E2C96315B14A}"/>
                </a:ext>
              </a:extLst>
            </p:cNvPr>
            <p:cNvSpPr/>
            <p:nvPr/>
          </p:nvSpPr>
          <p:spPr>
            <a:xfrm>
              <a:off x="3473503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55" name="object 683">
              <a:extLst>
                <a:ext uri="{FF2B5EF4-FFF2-40B4-BE49-F238E27FC236}">
                  <a16:creationId xmlns:a16="http://schemas.microsoft.com/office/drawing/2014/main" xmlns="" id="{79AA6CCA-C223-1453-E96D-3BD21883E06F}"/>
                </a:ext>
              </a:extLst>
            </p:cNvPr>
            <p:cNvSpPr/>
            <p:nvPr/>
          </p:nvSpPr>
          <p:spPr>
            <a:xfrm>
              <a:off x="3482980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35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56" name="object 684">
              <a:extLst>
                <a:ext uri="{FF2B5EF4-FFF2-40B4-BE49-F238E27FC236}">
                  <a16:creationId xmlns:a16="http://schemas.microsoft.com/office/drawing/2014/main" xmlns="" id="{55271590-C0D3-2BB8-0126-8734A0719B29}"/>
                </a:ext>
              </a:extLst>
            </p:cNvPr>
            <p:cNvSpPr/>
            <p:nvPr/>
          </p:nvSpPr>
          <p:spPr>
            <a:xfrm>
              <a:off x="3490815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57" name="object 685">
              <a:extLst>
                <a:ext uri="{FF2B5EF4-FFF2-40B4-BE49-F238E27FC236}">
                  <a16:creationId xmlns:a16="http://schemas.microsoft.com/office/drawing/2014/main" xmlns="" id="{CD1547E7-45BB-BEA3-CFD6-F8DC634C6E15}"/>
                </a:ext>
              </a:extLst>
            </p:cNvPr>
            <p:cNvSpPr/>
            <p:nvPr/>
          </p:nvSpPr>
          <p:spPr>
            <a:xfrm>
              <a:off x="3499347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58" name="object 686">
              <a:extLst>
                <a:ext uri="{FF2B5EF4-FFF2-40B4-BE49-F238E27FC236}">
                  <a16:creationId xmlns:a16="http://schemas.microsoft.com/office/drawing/2014/main" xmlns="" id="{EE898DE3-057B-4C47-152B-5E2B50D2641D}"/>
                </a:ext>
              </a:extLst>
            </p:cNvPr>
            <p:cNvSpPr/>
            <p:nvPr/>
          </p:nvSpPr>
          <p:spPr>
            <a:xfrm>
              <a:off x="3505713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59" name="object 687">
              <a:extLst>
                <a:ext uri="{FF2B5EF4-FFF2-40B4-BE49-F238E27FC236}">
                  <a16:creationId xmlns:a16="http://schemas.microsoft.com/office/drawing/2014/main" xmlns="" id="{8D218CC1-CC80-3106-28B3-4FCA51C0B428}"/>
                </a:ext>
              </a:extLst>
            </p:cNvPr>
            <p:cNvSpPr/>
            <p:nvPr/>
          </p:nvSpPr>
          <p:spPr>
            <a:xfrm>
              <a:off x="3515382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60" name="object 688">
              <a:extLst>
                <a:ext uri="{FF2B5EF4-FFF2-40B4-BE49-F238E27FC236}">
                  <a16:creationId xmlns:a16="http://schemas.microsoft.com/office/drawing/2014/main" xmlns="" id="{2FB5652A-491C-6C7C-355B-BB599272882F}"/>
                </a:ext>
              </a:extLst>
            </p:cNvPr>
            <p:cNvSpPr/>
            <p:nvPr/>
          </p:nvSpPr>
          <p:spPr>
            <a:xfrm>
              <a:off x="3521745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61" name="object 689">
              <a:extLst>
                <a:ext uri="{FF2B5EF4-FFF2-40B4-BE49-F238E27FC236}">
                  <a16:creationId xmlns:a16="http://schemas.microsoft.com/office/drawing/2014/main" xmlns="" id="{ED7DC5EC-DA7A-F321-364F-5D3945888CEF}"/>
                </a:ext>
              </a:extLst>
            </p:cNvPr>
            <p:cNvSpPr/>
            <p:nvPr/>
          </p:nvSpPr>
          <p:spPr>
            <a:xfrm>
              <a:off x="3531229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62" name="object 690">
              <a:extLst>
                <a:ext uri="{FF2B5EF4-FFF2-40B4-BE49-F238E27FC236}">
                  <a16:creationId xmlns:a16="http://schemas.microsoft.com/office/drawing/2014/main" xmlns="" id="{AA666ECA-3E7B-96D9-C0A1-C16564BA3D93}"/>
                </a:ext>
              </a:extLst>
            </p:cNvPr>
            <p:cNvSpPr/>
            <p:nvPr/>
          </p:nvSpPr>
          <p:spPr>
            <a:xfrm>
              <a:off x="3539065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63" name="object 691">
              <a:extLst>
                <a:ext uri="{FF2B5EF4-FFF2-40B4-BE49-F238E27FC236}">
                  <a16:creationId xmlns:a16="http://schemas.microsoft.com/office/drawing/2014/main" xmlns="" id="{62B12596-070C-3D6E-D5EF-6BE6CDBB9EFE}"/>
                </a:ext>
              </a:extLst>
            </p:cNvPr>
            <p:cNvSpPr/>
            <p:nvPr/>
          </p:nvSpPr>
          <p:spPr>
            <a:xfrm>
              <a:off x="3547628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64" name="object 692">
              <a:extLst>
                <a:ext uri="{FF2B5EF4-FFF2-40B4-BE49-F238E27FC236}">
                  <a16:creationId xmlns:a16="http://schemas.microsoft.com/office/drawing/2014/main" xmlns="" id="{5BEAEAEC-D0B5-76A3-946D-079E99C11615}"/>
                </a:ext>
              </a:extLst>
            </p:cNvPr>
            <p:cNvSpPr/>
            <p:nvPr/>
          </p:nvSpPr>
          <p:spPr>
            <a:xfrm>
              <a:off x="3554001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65" name="object 693">
              <a:extLst>
                <a:ext uri="{FF2B5EF4-FFF2-40B4-BE49-F238E27FC236}">
                  <a16:creationId xmlns:a16="http://schemas.microsoft.com/office/drawing/2014/main" xmlns="" id="{C858BFE6-EC77-3B3A-C531-50D456033122}"/>
                </a:ext>
              </a:extLst>
            </p:cNvPr>
            <p:cNvSpPr/>
            <p:nvPr/>
          </p:nvSpPr>
          <p:spPr>
            <a:xfrm>
              <a:off x="3561560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66" name="object 694">
              <a:extLst>
                <a:ext uri="{FF2B5EF4-FFF2-40B4-BE49-F238E27FC236}">
                  <a16:creationId xmlns:a16="http://schemas.microsoft.com/office/drawing/2014/main" xmlns="" id="{C4CA0E45-BC26-6A3A-FBEF-F772B12D763D}"/>
                </a:ext>
              </a:extLst>
            </p:cNvPr>
            <p:cNvSpPr/>
            <p:nvPr/>
          </p:nvSpPr>
          <p:spPr>
            <a:xfrm>
              <a:off x="3567922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67" name="object 695">
              <a:extLst>
                <a:ext uri="{FF2B5EF4-FFF2-40B4-BE49-F238E27FC236}">
                  <a16:creationId xmlns:a16="http://schemas.microsoft.com/office/drawing/2014/main" xmlns="" id="{E3409E70-54EC-5510-0476-0F90124D0FF8}"/>
                </a:ext>
              </a:extLst>
            </p:cNvPr>
            <p:cNvSpPr/>
            <p:nvPr/>
          </p:nvSpPr>
          <p:spPr>
            <a:xfrm>
              <a:off x="3577407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68" name="object 696">
              <a:extLst>
                <a:ext uri="{FF2B5EF4-FFF2-40B4-BE49-F238E27FC236}">
                  <a16:creationId xmlns:a16="http://schemas.microsoft.com/office/drawing/2014/main" xmlns="" id="{6EED8A61-91AA-D85B-7643-BEC7901E0753}"/>
                </a:ext>
              </a:extLst>
            </p:cNvPr>
            <p:cNvSpPr/>
            <p:nvPr/>
          </p:nvSpPr>
          <p:spPr>
            <a:xfrm>
              <a:off x="3585243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69" name="object 697">
              <a:extLst>
                <a:ext uri="{FF2B5EF4-FFF2-40B4-BE49-F238E27FC236}">
                  <a16:creationId xmlns:a16="http://schemas.microsoft.com/office/drawing/2014/main" xmlns="" id="{FA96B313-C2EC-2CA8-0BAD-E343D7109502}"/>
                </a:ext>
              </a:extLst>
            </p:cNvPr>
            <p:cNvSpPr/>
            <p:nvPr/>
          </p:nvSpPr>
          <p:spPr>
            <a:xfrm>
              <a:off x="3593805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70" name="object 698">
              <a:extLst>
                <a:ext uri="{FF2B5EF4-FFF2-40B4-BE49-F238E27FC236}">
                  <a16:creationId xmlns:a16="http://schemas.microsoft.com/office/drawing/2014/main" xmlns="" id="{CF9E1736-A040-BC72-FBAF-02BD54004E10}"/>
                </a:ext>
              </a:extLst>
            </p:cNvPr>
            <p:cNvSpPr/>
            <p:nvPr/>
          </p:nvSpPr>
          <p:spPr>
            <a:xfrm>
              <a:off x="3600178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71" name="object 699">
              <a:extLst>
                <a:ext uri="{FF2B5EF4-FFF2-40B4-BE49-F238E27FC236}">
                  <a16:creationId xmlns:a16="http://schemas.microsoft.com/office/drawing/2014/main" xmlns="" id="{FB3CFF48-8D01-2179-35CF-48B1EC5FBF46}"/>
                </a:ext>
              </a:extLst>
            </p:cNvPr>
            <p:cNvSpPr/>
            <p:nvPr/>
          </p:nvSpPr>
          <p:spPr>
            <a:xfrm>
              <a:off x="3183089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72" name="object 700">
              <a:extLst>
                <a:ext uri="{FF2B5EF4-FFF2-40B4-BE49-F238E27FC236}">
                  <a16:creationId xmlns:a16="http://schemas.microsoft.com/office/drawing/2014/main" xmlns="" id="{92401733-A432-12D1-05B8-05D90F509B29}"/>
                </a:ext>
              </a:extLst>
            </p:cNvPr>
            <p:cNvSpPr/>
            <p:nvPr/>
          </p:nvSpPr>
          <p:spPr>
            <a:xfrm>
              <a:off x="3189462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92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73" name="object 701">
              <a:extLst>
                <a:ext uri="{FF2B5EF4-FFF2-40B4-BE49-F238E27FC236}">
                  <a16:creationId xmlns:a16="http://schemas.microsoft.com/office/drawing/2014/main" xmlns="" id="{CC489ECB-ABE1-3E0F-2E65-56B66376349F}"/>
                </a:ext>
              </a:extLst>
            </p:cNvPr>
            <p:cNvSpPr/>
            <p:nvPr/>
          </p:nvSpPr>
          <p:spPr>
            <a:xfrm>
              <a:off x="3198939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5" h="34290">
                  <a:moveTo>
                    <a:pt x="0" y="0"/>
                  </a:moveTo>
                  <a:lnTo>
                    <a:pt x="1447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74" name="object 702">
              <a:extLst>
                <a:ext uri="{FF2B5EF4-FFF2-40B4-BE49-F238E27FC236}">
                  <a16:creationId xmlns:a16="http://schemas.microsoft.com/office/drawing/2014/main" xmlns="" id="{A208D3BC-C3E4-08D2-FF5B-E8A071C2A5D1}"/>
                </a:ext>
              </a:extLst>
            </p:cNvPr>
            <p:cNvSpPr/>
            <p:nvPr/>
          </p:nvSpPr>
          <p:spPr>
            <a:xfrm>
              <a:off x="3206772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75" name="object 703">
              <a:extLst>
                <a:ext uri="{FF2B5EF4-FFF2-40B4-BE49-F238E27FC236}">
                  <a16:creationId xmlns:a16="http://schemas.microsoft.com/office/drawing/2014/main" xmlns="" id="{6C2FB2E9-8288-ACF5-2A19-481CD03F80F9}"/>
                </a:ext>
              </a:extLst>
            </p:cNvPr>
            <p:cNvSpPr/>
            <p:nvPr/>
          </p:nvSpPr>
          <p:spPr>
            <a:xfrm>
              <a:off x="3215304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76" name="object 704">
              <a:extLst>
                <a:ext uri="{FF2B5EF4-FFF2-40B4-BE49-F238E27FC236}">
                  <a16:creationId xmlns:a16="http://schemas.microsoft.com/office/drawing/2014/main" xmlns="" id="{5A303969-2AA0-CB27-B3F2-0859E9AD9D9A}"/>
                </a:ext>
              </a:extLst>
            </p:cNvPr>
            <p:cNvSpPr/>
            <p:nvPr/>
          </p:nvSpPr>
          <p:spPr>
            <a:xfrm>
              <a:off x="3221708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77" name="object 705">
              <a:extLst>
                <a:ext uri="{FF2B5EF4-FFF2-40B4-BE49-F238E27FC236}">
                  <a16:creationId xmlns:a16="http://schemas.microsoft.com/office/drawing/2014/main" xmlns="" id="{8767DC49-0263-C699-F4F6-27198E525A6A}"/>
                </a:ext>
              </a:extLst>
            </p:cNvPr>
            <p:cNvSpPr/>
            <p:nvPr/>
          </p:nvSpPr>
          <p:spPr>
            <a:xfrm>
              <a:off x="3231339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78" name="object 706">
              <a:extLst>
                <a:ext uri="{FF2B5EF4-FFF2-40B4-BE49-F238E27FC236}">
                  <a16:creationId xmlns:a16="http://schemas.microsoft.com/office/drawing/2014/main" xmlns="" id="{1ACBA94F-A627-BAE3-6305-4C5CC893069D}"/>
                </a:ext>
              </a:extLst>
            </p:cNvPr>
            <p:cNvSpPr/>
            <p:nvPr/>
          </p:nvSpPr>
          <p:spPr>
            <a:xfrm>
              <a:off x="3237702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79" name="object 707">
              <a:extLst>
                <a:ext uri="{FF2B5EF4-FFF2-40B4-BE49-F238E27FC236}">
                  <a16:creationId xmlns:a16="http://schemas.microsoft.com/office/drawing/2014/main" xmlns="" id="{31B1FBE1-2AF6-5886-4923-060471A5A3AA}"/>
                </a:ext>
              </a:extLst>
            </p:cNvPr>
            <p:cNvSpPr/>
            <p:nvPr/>
          </p:nvSpPr>
          <p:spPr>
            <a:xfrm>
              <a:off x="3247186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5" h="34290">
                  <a:moveTo>
                    <a:pt x="0" y="0"/>
                  </a:moveTo>
                  <a:lnTo>
                    <a:pt x="146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80" name="object 708">
              <a:extLst>
                <a:ext uri="{FF2B5EF4-FFF2-40B4-BE49-F238E27FC236}">
                  <a16:creationId xmlns:a16="http://schemas.microsoft.com/office/drawing/2014/main" xmlns="" id="{F84F0550-E20A-E875-034F-2416BF4FA492}"/>
                </a:ext>
              </a:extLst>
            </p:cNvPr>
            <p:cNvSpPr/>
            <p:nvPr/>
          </p:nvSpPr>
          <p:spPr>
            <a:xfrm>
              <a:off x="3255022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81" name="object 709">
              <a:extLst>
                <a:ext uri="{FF2B5EF4-FFF2-40B4-BE49-F238E27FC236}">
                  <a16:creationId xmlns:a16="http://schemas.microsoft.com/office/drawing/2014/main" xmlns="" id="{23728088-5DF2-1811-3ECA-4C61406F51EE}"/>
                </a:ext>
              </a:extLst>
            </p:cNvPr>
            <p:cNvSpPr/>
            <p:nvPr/>
          </p:nvSpPr>
          <p:spPr>
            <a:xfrm>
              <a:off x="3263585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82" name="object 710">
              <a:extLst>
                <a:ext uri="{FF2B5EF4-FFF2-40B4-BE49-F238E27FC236}">
                  <a16:creationId xmlns:a16="http://schemas.microsoft.com/office/drawing/2014/main" xmlns="" id="{ED687CFB-5CC9-0D4D-A573-A57073E66EF1}"/>
                </a:ext>
              </a:extLst>
            </p:cNvPr>
            <p:cNvSpPr/>
            <p:nvPr/>
          </p:nvSpPr>
          <p:spPr>
            <a:xfrm>
              <a:off x="3269957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83" name="object 711">
              <a:extLst>
                <a:ext uri="{FF2B5EF4-FFF2-40B4-BE49-F238E27FC236}">
                  <a16:creationId xmlns:a16="http://schemas.microsoft.com/office/drawing/2014/main" xmlns="" id="{8B99E1B9-7CA2-DF58-8D7F-58290CB5B3D7}"/>
                </a:ext>
              </a:extLst>
            </p:cNvPr>
            <p:cNvSpPr/>
            <p:nvPr/>
          </p:nvSpPr>
          <p:spPr>
            <a:xfrm>
              <a:off x="3277516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84" name="object 712">
              <a:extLst>
                <a:ext uri="{FF2B5EF4-FFF2-40B4-BE49-F238E27FC236}">
                  <a16:creationId xmlns:a16="http://schemas.microsoft.com/office/drawing/2014/main" xmlns="" id="{191A3059-AE51-ED40-0DF4-7FDD4DC5C38C}"/>
                </a:ext>
              </a:extLst>
            </p:cNvPr>
            <p:cNvSpPr/>
            <p:nvPr/>
          </p:nvSpPr>
          <p:spPr>
            <a:xfrm>
              <a:off x="3283879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17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85" name="object 713">
              <a:extLst>
                <a:ext uri="{FF2B5EF4-FFF2-40B4-BE49-F238E27FC236}">
                  <a16:creationId xmlns:a16="http://schemas.microsoft.com/office/drawing/2014/main" xmlns="" id="{5CB07B66-3294-9426-AF5E-9D7A1D4A0BC7}"/>
                </a:ext>
              </a:extLst>
            </p:cNvPr>
            <p:cNvSpPr/>
            <p:nvPr/>
          </p:nvSpPr>
          <p:spPr>
            <a:xfrm>
              <a:off x="3293364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0" y="0"/>
                  </a:moveTo>
                  <a:lnTo>
                    <a:pt x="146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86" name="object 714">
              <a:extLst>
                <a:ext uri="{FF2B5EF4-FFF2-40B4-BE49-F238E27FC236}">
                  <a16:creationId xmlns:a16="http://schemas.microsoft.com/office/drawing/2014/main" xmlns="" id="{7FCB8FF6-0392-A26F-0499-BE4C571DB8E7}"/>
                </a:ext>
              </a:extLst>
            </p:cNvPr>
            <p:cNvSpPr/>
            <p:nvPr/>
          </p:nvSpPr>
          <p:spPr>
            <a:xfrm>
              <a:off x="3301199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87" name="object 715">
              <a:extLst>
                <a:ext uri="{FF2B5EF4-FFF2-40B4-BE49-F238E27FC236}">
                  <a16:creationId xmlns:a16="http://schemas.microsoft.com/office/drawing/2014/main" xmlns="" id="{A8E03998-10B1-1DD6-FC5E-45CE3B6C19E3}"/>
                </a:ext>
              </a:extLst>
            </p:cNvPr>
            <p:cNvSpPr/>
            <p:nvPr/>
          </p:nvSpPr>
          <p:spPr>
            <a:xfrm>
              <a:off x="3309762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88" name="object 716">
              <a:extLst>
                <a:ext uri="{FF2B5EF4-FFF2-40B4-BE49-F238E27FC236}">
                  <a16:creationId xmlns:a16="http://schemas.microsoft.com/office/drawing/2014/main" xmlns="" id="{4DA23D7F-4C96-31F3-AEEE-E05E749DC08B}"/>
                </a:ext>
              </a:extLst>
            </p:cNvPr>
            <p:cNvSpPr/>
            <p:nvPr/>
          </p:nvSpPr>
          <p:spPr>
            <a:xfrm>
              <a:off x="3316135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79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89" name="object 717">
              <a:extLst>
                <a:ext uri="{FF2B5EF4-FFF2-40B4-BE49-F238E27FC236}">
                  <a16:creationId xmlns:a16="http://schemas.microsoft.com/office/drawing/2014/main" xmlns="" id="{859758EC-5650-1CBA-74D2-2110F1C749B2}"/>
                </a:ext>
              </a:extLst>
            </p:cNvPr>
            <p:cNvSpPr/>
            <p:nvPr/>
          </p:nvSpPr>
          <p:spPr>
            <a:xfrm>
              <a:off x="3457559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90" name="object 718">
              <a:extLst>
                <a:ext uri="{FF2B5EF4-FFF2-40B4-BE49-F238E27FC236}">
                  <a16:creationId xmlns:a16="http://schemas.microsoft.com/office/drawing/2014/main" xmlns="" id="{55729E96-3F38-CC21-DAE6-E018CAE64611}"/>
                </a:ext>
              </a:extLst>
            </p:cNvPr>
            <p:cNvSpPr/>
            <p:nvPr/>
          </p:nvSpPr>
          <p:spPr>
            <a:xfrm>
              <a:off x="3450427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91" name="object 719">
              <a:extLst>
                <a:ext uri="{FF2B5EF4-FFF2-40B4-BE49-F238E27FC236}">
                  <a16:creationId xmlns:a16="http://schemas.microsoft.com/office/drawing/2014/main" xmlns="" id="{A309B215-47AE-E7E1-3FCD-F65BB179BBD5}"/>
                </a:ext>
              </a:extLst>
            </p:cNvPr>
            <p:cNvSpPr/>
            <p:nvPr/>
          </p:nvSpPr>
          <p:spPr>
            <a:xfrm>
              <a:off x="3442195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92" name="object 720">
              <a:extLst>
                <a:ext uri="{FF2B5EF4-FFF2-40B4-BE49-F238E27FC236}">
                  <a16:creationId xmlns:a16="http://schemas.microsoft.com/office/drawing/2014/main" xmlns="" id="{644204C7-A888-DB8B-930F-10DBB5917C9E}"/>
                </a:ext>
              </a:extLst>
            </p:cNvPr>
            <p:cNvSpPr/>
            <p:nvPr/>
          </p:nvSpPr>
          <p:spPr>
            <a:xfrm>
              <a:off x="3433114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93" name="object 721">
              <a:extLst>
                <a:ext uri="{FF2B5EF4-FFF2-40B4-BE49-F238E27FC236}">
                  <a16:creationId xmlns:a16="http://schemas.microsoft.com/office/drawing/2014/main" xmlns="" id="{215BDC54-C6CC-CF12-8B94-EC69A453024B}"/>
                </a:ext>
              </a:extLst>
            </p:cNvPr>
            <p:cNvSpPr/>
            <p:nvPr/>
          </p:nvSpPr>
          <p:spPr>
            <a:xfrm>
              <a:off x="3427262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94" name="object 722">
              <a:extLst>
                <a:ext uri="{FF2B5EF4-FFF2-40B4-BE49-F238E27FC236}">
                  <a16:creationId xmlns:a16="http://schemas.microsoft.com/office/drawing/2014/main" xmlns="" id="{02F9F114-64FE-4AC0-AF90-54B1BBA056FE}"/>
                </a:ext>
              </a:extLst>
            </p:cNvPr>
            <p:cNvSpPr/>
            <p:nvPr/>
          </p:nvSpPr>
          <p:spPr>
            <a:xfrm>
              <a:off x="3418179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95" name="object 723">
              <a:extLst>
                <a:ext uri="{FF2B5EF4-FFF2-40B4-BE49-F238E27FC236}">
                  <a16:creationId xmlns:a16="http://schemas.microsoft.com/office/drawing/2014/main" xmlns="" id="{4044F390-10B1-27C1-1DCB-E58A4299963E}"/>
                </a:ext>
              </a:extLst>
            </p:cNvPr>
            <p:cNvSpPr/>
            <p:nvPr/>
          </p:nvSpPr>
          <p:spPr>
            <a:xfrm>
              <a:off x="3409309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96" name="object 724">
              <a:extLst>
                <a:ext uri="{FF2B5EF4-FFF2-40B4-BE49-F238E27FC236}">
                  <a16:creationId xmlns:a16="http://schemas.microsoft.com/office/drawing/2014/main" xmlns="" id="{86B18FD1-E08F-A524-94D9-A90E567B0E9B}"/>
                </a:ext>
              </a:extLst>
            </p:cNvPr>
            <p:cNvSpPr/>
            <p:nvPr/>
          </p:nvSpPr>
          <p:spPr>
            <a:xfrm>
              <a:off x="3402177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97" name="object 725">
              <a:extLst>
                <a:ext uri="{FF2B5EF4-FFF2-40B4-BE49-F238E27FC236}">
                  <a16:creationId xmlns:a16="http://schemas.microsoft.com/office/drawing/2014/main" xmlns="" id="{1AB16AB0-C479-CC19-CB0D-1AAA89C8377F}"/>
                </a:ext>
              </a:extLst>
            </p:cNvPr>
            <p:cNvSpPr/>
            <p:nvPr/>
          </p:nvSpPr>
          <p:spPr>
            <a:xfrm>
              <a:off x="3393920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60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98" name="object 726">
              <a:extLst>
                <a:ext uri="{FF2B5EF4-FFF2-40B4-BE49-F238E27FC236}">
                  <a16:creationId xmlns:a16="http://schemas.microsoft.com/office/drawing/2014/main" xmlns="" id="{A2631008-96AD-6FF7-7BF8-95965D9AB7E2}"/>
                </a:ext>
              </a:extLst>
            </p:cNvPr>
            <p:cNvSpPr/>
            <p:nvPr/>
          </p:nvSpPr>
          <p:spPr>
            <a:xfrm>
              <a:off x="3384865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399" name="object 727">
              <a:extLst>
                <a:ext uri="{FF2B5EF4-FFF2-40B4-BE49-F238E27FC236}">
                  <a16:creationId xmlns:a16="http://schemas.microsoft.com/office/drawing/2014/main" xmlns="" id="{450394AA-85E6-8E53-F51F-5406FCA67520}"/>
                </a:ext>
              </a:extLst>
            </p:cNvPr>
            <p:cNvSpPr/>
            <p:nvPr/>
          </p:nvSpPr>
          <p:spPr>
            <a:xfrm>
              <a:off x="3379012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00" name="object 728">
              <a:extLst>
                <a:ext uri="{FF2B5EF4-FFF2-40B4-BE49-F238E27FC236}">
                  <a16:creationId xmlns:a16="http://schemas.microsoft.com/office/drawing/2014/main" xmlns="" id="{512ABCD6-E315-2344-4F17-B8CE7DFB19FA}"/>
                </a:ext>
              </a:extLst>
            </p:cNvPr>
            <p:cNvSpPr/>
            <p:nvPr/>
          </p:nvSpPr>
          <p:spPr>
            <a:xfrm>
              <a:off x="3369929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01" name="object 729">
              <a:extLst>
                <a:ext uri="{FF2B5EF4-FFF2-40B4-BE49-F238E27FC236}">
                  <a16:creationId xmlns:a16="http://schemas.microsoft.com/office/drawing/2014/main" xmlns="" id="{E5300B73-29A7-9F88-DB48-7088476352AC}"/>
                </a:ext>
              </a:extLst>
            </p:cNvPr>
            <p:cNvSpPr/>
            <p:nvPr/>
          </p:nvSpPr>
          <p:spPr>
            <a:xfrm>
              <a:off x="3363132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02" name="object 730">
              <a:extLst>
                <a:ext uri="{FF2B5EF4-FFF2-40B4-BE49-F238E27FC236}">
                  <a16:creationId xmlns:a16="http://schemas.microsoft.com/office/drawing/2014/main" xmlns="" id="{5863F99B-C23E-7076-9ED3-1047DF471466}"/>
                </a:ext>
              </a:extLst>
            </p:cNvPr>
            <p:cNvSpPr/>
            <p:nvPr/>
          </p:nvSpPr>
          <p:spPr>
            <a:xfrm>
              <a:off x="3356000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03" name="object 731">
              <a:extLst>
                <a:ext uri="{FF2B5EF4-FFF2-40B4-BE49-F238E27FC236}">
                  <a16:creationId xmlns:a16="http://schemas.microsoft.com/office/drawing/2014/main" xmlns="" id="{B4DF77CA-58BB-09C4-0901-B37EEDDE030C}"/>
                </a:ext>
              </a:extLst>
            </p:cNvPr>
            <p:cNvSpPr/>
            <p:nvPr/>
          </p:nvSpPr>
          <p:spPr>
            <a:xfrm>
              <a:off x="3347768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4" h="34290">
                  <a:moveTo>
                    <a:pt x="1435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04" name="object 732">
              <a:extLst>
                <a:ext uri="{FF2B5EF4-FFF2-40B4-BE49-F238E27FC236}">
                  <a16:creationId xmlns:a16="http://schemas.microsoft.com/office/drawing/2014/main" xmlns="" id="{3294767E-0E5E-54AF-3DC4-0C2E53F2C0C6}"/>
                </a:ext>
              </a:extLst>
            </p:cNvPr>
            <p:cNvSpPr/>
            <p:nvPr/>
          </p:nvSpPr>
          <p:spPr>
            <a:xfrm>
              <a:off x="3338687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79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05" name="object 733">
              <a:extLst>
                <a:ext uri="{FF2B5EF4-FFF2-40B4-BE49-F238E27FC236}">
                  <a16:creationId xmlns:a16="http://schemas.microsoft.com/office/drawing/2014/main" xmlns="" id="{D98DD73C-9F94-9672-A8E7-C5E07A43E6B6}"/>
                </a:ext>
              </a:extLst>
            </p:cNvPr>
            <p:cNvSpPr/>
            <p:nvPr/>
          </p:nvSpPr>
          <p:spPr>
            <a:xfrm>
              <a:off x="3332835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06" name="object 734">
              <a:extLst>
                <a:ext uri="{FF2B5EF4-FFF2-40B4-BE49-F238E27FC236}">
                  <a16:creationId xmlns:a16="http://schemas.microsoft.com/office/drawing/2014/main" xmlns="" id="{A1220196-0B03-05F6-1590-882A1A421624}"/>
                </a:ext>
              </a:extLst>
            </p:cNvPr>
            <p:cNvSpPr/>
            <p:nvPr/>
          </p:nvSpPr>
          <p:spPr>
            <a:xfrm>
              <a:off x="3323752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17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07" name="object 735">
              <a:extLst>
                <a:ext uri="{FF2B5EF4-FFF2-40B4-BE49-F238E27FC236}">
                  <a16:creationId xmlns:a16="http://schemas.microsoft.com/office/drawing/2014/main" xmlns="" id="{61062A3C-D663-2C2C-F7FF-524786BDF1B9}"/>
                </a:ext>
              </a:extLst>
            </p:cNvPr>
            <p:cNvSpPr/>
            <p:nvPr/>
          </p:nvSpPr>
          <p:spPr>
            <a:xfrm>
              <a:off x="3181160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08" name="object 736">
              <a:extLst>
                <a:ext uri="{FF2B5EF4-FFF2-40B4-BE49-F238E27FC236}">
                  <a16:creationId xmlns:a16="http://schemas.microsoft.com/office/drawing/2014/main" xmlns="" id="{2352CD13-0F61-73D1-87D1-48D15B38A0EF}"/>
                </a:ext>
              </a:extLst>
            </p:cNvPr>
            <p:cNvSpPr/>
            <p:nvPr/>
          </p:nvSpPr>
          <p:spPr>
            <a:xfrm>
              <a:off x="3174013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92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09" name="object 737">
              <a:extLst>
                <a:ext uri="{FF2B5EF4-FFF2-40B4-BE49-F238E27FC236}">
                  <a16:creationId xmlns:a16="http://schemas.microsoft.com/office/drawing/2014/main" xmlns="" id="{56052EBA-4CF4-0EC3-D7C4-C36FF0578E00}"/>
                </a:ext>
              </a:extLst>
            </p:cNvPr>
            <p:cNvSpPr/>
            <p:nvPr/>
          </p:nvSpPr>
          <p:spPr>
            <a:xfrm>
              <a:off x="3165781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5" h="34290">
                  <a:moveTo>
                    <a:pt x="1447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10" name="object 738">
              <a:extLst>
                <a:ext uri="{FF2B5EF4-FFF2-40B4-BE49-F238E27FC236}">
                  <a16:creationId xmlns:a16="http://schemas.microsoft.com/office/drawing/2014/main" xmlns="" id="{8A36A534-EFF8-8397-1294-B3C2CD135EC5}"/>
                </a:ext>
              </a:extLst>
            </p:cNvPr>
            <p:cNvSpPr/>
            <p:nvPr/>
          </p:nvSpPr>
          <p:spPr>
            <a:xfrm>
              <a:off x="3156709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92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11" name="object 739">
              <a:extLst>
                <a:ext uri="{FF2B5EF4-FFF2-40B4-BE49-F238E27FC236}">
                  <a16:creationId xmlns:a16="http://schemas.microsoft.com/office/drawing/2014/main" xmlns="" id="{69773D15-5D71-4106-173F-F72BF2B1FF69}"/>
                </a:ext>
              </a:extLst>
            </p:cNvPr>
            <p:cNvSpPr/>
            <p:nvPr/>
          </p:nvSpPr>
          <p:spPr>
            <a:xfrm>
              <a:off x="3150848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12" name="object 740">
              <a:extLst>
                <a:ext uri="{FF2B5EF4-FFF2-40B4-BE49-F238E27FC236}">
                  <a16:creationId xmlns:a16="http://schemas.microsoft.com/office/drawing/2014/main" xmlns="" id="{A65F3798-1F2B-68CA-2254-74728A7A363F}"/>
                </a:ext>
              </a:extLst>
            </p:cNvPr>
            <p:cNvSpPr/>
            <p:nvPr/>
          </p:nvSpPr>
          <p:spPr>
            <a:xfrm>
              <a:off x="3141778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92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13" name="object 741">
              <a:extLst>
                <a:ext uri="{FF2B5EF4-FFF2-40B4-BE49-F238E27FC236}">
                  <a16:creationId xmlns:a16="http://schemas.microsoft.com/office/drawing/2014/main" xmlns="" id="{9EA6327D-787C-026A-376A-B9C8E9065469}"/>
                </a:ext>
              </a:extLst>
            </p:cNvPr>
            <p:cNvSpPr/>
            <p:nvPr/>
          </p:nvSpPr>
          <p:spPr>
            <a:xfrm>
              <a:off x="3132904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14" name="object 742">
              <a:extLst>
                <a:ext uri="{FF2B5EF4-FFF2-40B4-BE49-F238E27FC236}">
                  <a16:creationId xmlns:a16="http://schemas.microsoft.com/office/drawing/2014/main" xmlns="" id="{446B0A59-BA23-6519-8C43-E19946226AF2}"/>
                </a:ext>
              </a:extLst>
            </p:cNvPr>
            <p:cNvSpPr/>
            <p:nvPr/>
          </p:nvSpPr>
          <p:spPr>
            <a:xfrm>
              <a:off x="3125754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05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15" name="object 743">
              <a:extLst>
                <a:ext uri="{FF2B5EF4-FFF2-40B4-BE49-F238E27FC236}">
                  <a16:creationId xmlns:a16="http://schemas.microsoft.com/office/drawing/2014/main" xmlns="" id="{57B9F5D5-774C-B90E-FC7D-5C10045A012C}"/>
                </a:ext>
              </a:extLst>
            </p:cNvPr>
            <p:cNvSpPr/>
            <p:nvPr/>
          </p:nvSpPr>
          <p:spPr>
            <a:xfrm>
              <a:off x="3117522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5" h="34290">
                  <a:moveTo>
                    <a:pt x="1447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16" name="object 744">
              <a:extLst>
                <a:ext uri="{FF2B5EF4-FFF2-40B4-BE49-F238E27FC236}">
                  <a16:creationId xmlns:a16="http://schemas.microsoft.com/office/drawing/2014/main" xmlns="" id="{A630BA0D-1F12-74E1-B9EB-5511FA3552FA}"/>
                </a:ext>
              </a:extLst>
            </p:cNvPr>
            <p:cNvSpPr/>
            <p:nvPr/>
          </p:nvSpPr>
          <p:spPr>
            <a:xfrm>
              <a:off x="3108450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705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17" name="object 745">
              <a:extLst>
                <a:ext uri="{FF2B5EF4-FFF2-40B4-BE49-F238E27FC236}">
                  <a16:creationId xmlns:a16="http://schemas.microsoft.com/office/drawing/2014/main" xmlns="" id="{4E08D56C-6096-B427-3FFA-27BF2D44A044}"/>
                </a:ext>
              </a:extLst>
            </p:cNvPr>
            <p:cNvSpPr/>
            <p:nvPr/>
          </p:nvSpPr>
          <p:spPr>
            <a:xfrm>
              <a:off x="3102592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18" name="object 746">
              <a:extLst>
                <a:ext uri="{FF2B5EF4-FFF2-40B4-BE49-F238E27FC236}">
                  <a16:creationId xmlns:a16="http://schemas.microsoft.com/office/drawing/2014/main" xmlns="" id="{4E23BCCC-D116-8B6D-DD7C-1D5438D0F239}"/>
                </a:ext>
              </a:extLst>
            </p:cNvPr>
            <p:cNvSpPr/>
            <p:nvPr/>
          </p:nvSpPr>
          <p:spPr>
            <a:xfrm>
              <a:off x="3093521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92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19" name="object 747">
              <a:extLst>
                <a:ext uri="{FF2B5EF4-FFF2-40B4-BE49-F238E27FC236}">
                  <a16:creationId xmlns:a16="http://schemas.microsoft.com/office/drawing/2014/main" xmlns="" id="{523914F4-9115-3D02-0F7A-331EF9F41BD1}"/>
                </a:ext>
              </a:extLst>
            </p:cNvPr>
            <p:cNvSpPr/>
            <p:nvPr/>
          </p:nvSpPr>
          <p:spPr>
            <a:xfrm>
              <a:off x="3086727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0" y="0"/>
                  </a:moveTo>
                  <a:lnTo>
                    <a:pt x="1917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20" name="object 748">
              <a:extLst>
                <a:ext uri="{FF2B5EF4-FFF2-40B4-BE49-F238E27FC236}">
                  <a16:creationId xmlns:a16="http://schemas.microsoft.com/office/drawing/2014/main" xmlns="" id="{AA67257C-CB0E-F477-EAF7-E8E3DE8C9B44}"/>
                </a:ext>
              </a:extLst>
            </p:cNvPr>
            <p:cNvSpPr/>
            <p:nvPr/>
          </p:nvSpPr>
          <p:spPr>
            <a:xfrm>
              <a:off x="3079579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92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21" name="object 749">
              <a:extLst>
                <a:ext uri="{FF2B5EF4-FFF2-40B4-BE49-F238E27FC236}">
                  <a16:creationId xmlns:a16="http://schemas.microsoft.com/office/drawing/2014/main" xmlns="" id="{7A25A0D9-97E6-6CCC-3E5A-106BFBBDAA3C}"/>
                </a:ext>
              </a:extLst>
            </p:cNvPr>
            <p:cNvSpPr/>
            <p:nvPr/>
          </p:nvSpPr>
          <p:spPr>
            <a:xfrm>
              <a:off x="3071347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5" h="34290">
                  <a:moveTo>
                    <a:pt x="1447" y="0"/>
                  </a:moveTo>
                  <a:lnTo>
                    <a:pt x="0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22" name="object 750">
              <a:extLst>
                <a:ext uri="{FF2B5EF4-FFF2-40B4-BE49-F238E27FC236}">
                  <a16:creationId xmlns:a16="http://schemas.microsoft.com/office/drawing/2014/main" xmlns="" id="{47FE8680-8D4C-8DD8-CA53-B9B5AF51F41F}"/>
                </a:ext>
              </a:extLst>
            </p:cNvPr>
            <p:cNvSpPr/>
            <p:nvPr/>
          </p:nvSpPr>
          <p:spPr>
            <a:xfrm>
              <a:off x="3062277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92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23" name="object 751">
              <a:extLst>
                <a:ext uri="{FF2B5EF4-FFF2-40B4-BE49-F238E27FC236}">
                  <a16:creationId xmlns:a16="http://schemas.microsoft.com/office/drawing/2014/main" xmlns="" id="{38DD26E0-D645-64DF-6C0B-E94549B8590C}"/>
                </a:ext>
              </a:extLst>
            </p:cNvPr>
            <p:cNvSpPr/>
            <p:nvPr/>
          </p:nvSpPr>
          <p:spPr>
            <a:xfrm>
              <a:off x="3056415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24" name="object 752">
              <a:extLst>
                <a:ext uri="{FF2B5EF4-FFF2-40B4-BE49-F238E27FC236}">
                  <a16:creationId xmlns:a16="http://schemas.microsoft.com/office/drawing/2014/main" xmlns="" id="{8D23B761-D9DA-3ADD-A290-5062833C0AB7}"/>
                </a:ext>
              </a:extLst>
            </p:cNvPr>
            <p:cNvSpPr/>
            <p:nvPr/>
          </p:nvSpPr>
          <p:spPr>
            <a:xfrm>
              <a:off x="3047344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0" y="0"/>
                  </a:moveTo>
                  <a:lnTo>
                    <a:pt x="2692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25" name="object 753">
              <a:extLst>
                <a:ext uri="{FF2B5EF4-FFF2-40B4-BE49-F238E27FC236}">
                  <a16:creationId xmlns:a16="http://schemas.microsoft.com/office/drawing/2014/main" xmlns="" id="{3B5311DA-CFF6-5465-F4AE-B23E67966177}"/>
                </a:ext>
              </a:extLst>
            </p:cNvPr>
            <p:cNvSpPr/>
            <p:nvPr/>
          </p:nvSpPr>
          <p:spPr>
            <a:xfrm>
              <a:off x="2945290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92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26" name="object 754">
              <a:extLst>
                <a:ext uri="{FF2B5EF4-FFF2-40B4-BE49-F238E27FC236}">
                  <a16:creationId xmlns:a16="http://schemas.microsoft.com/office/drawing/2014/main" xmlns="" id="{639435ED-2F4D-2D96-353D-1B98E81778B7}"/>
                </a:ext>
              </a:extLst>
            </p:cNvPr>
            <p:cNvSpPr/>
            <p:nvPr/>
          </p:nvSpPr>
          <p:spPr>
            <a:xfrm>
              <a:off x="2954938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27" name="object 755">
              <a:extLst>
                <a:ext uri="{FF2B5EF4-FFF2-40B4-BE49-F238E27FC236}">
                  <a16:creationId xmlns:a16="http://schemas.microsoft.com/office/drawing/2014/main" xmlns="" id="{A125BCC4-EE82-67CE-9570-377460924220}"/>
                </a:ext>
              </a:extLst>
            </p:cNvPr>
            <p:cNvSpPr/>
            <p:nvPr/>
          </p:nvSpPr>
          <p:spPr>
            <a:xfrm>
              <a:off x="2961300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05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28" name="object 756">
              <a:extLst>
                <a:ext uri="{FF2B5EF4-FFF2-40B4-BE49-F238E27FC236}">
                  <a16:creationId xmlns:a16="http://schemas.microsoft.com/office/drawing/2014/main" xmlns="" id="{11536AF8-CF80-B571-D72B-71DB83391163}"/>
                </a:ext>
              </a:extLst>
            </p:cNvPr>
            <p:cNvSpPr/>
            <p:nvPr/>
          </p:nvSpPr>
          <p:spPr>
            <a:xfrm>
              <a:off x="2970787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5" h="34290">
                  <a:moveTo>
                    <a:pt x="0" y="0"/>
                  </a:moveTo>
                  <a:lnTo>
                    <a:pt x="1447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29" name="object 757">
              <a:extLst>
                <a:ext uri="{FF2B5EF4-FFF2-40B4-BE49-F238E27FC236}">
                  <a16:creationId xmlns:a16="http://schemas.microsoft.com/office/drawing/2014/main" xmlns="" id="{CD6A5FDF-ABEA-BA65-FCD3-CABE3771E0B5}"/>
                </a:ext>
              </a:extLst>
            </p:cNvPr>
            <p:cNvSpPr/>
            <p:nvPr/>
          </p:nvSpPr>
          <p:spPr>
            <a:xfrm>
              <a:off x="2978614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92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30" name="object 758">
              <a:extLst>
                <a:ext uri="{FF2B5EF4-FFF2-40B4-BE49-F238E27FC236}">
                  <a16:creationId xmlns:a16="http://schemas.microsoft.com/office/drawing/2014/main" xmlns="" id="{C2278894-3C4A-D7C5-5FAD-DFBA6469FBA6}"/>
                </a:ext>
              </a:extLst>
            </p:cNvPr>
            <p:cNvSpPr/>
            <p:nvPr/>
          </p:nvSpPr>
          <p:spPr>
            <a:xfrm>
              <a:off x="2987168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31" name="object 759">
              <a:extLst>
                <a:ext uri="{FF2B5EF4-FFF2-40B4-BE49-F238E27FC236}">
                  <a16:creationId xmlns:a16="http://schemas.microsoft.com/office/drawing/2014/main" xmlns="" id="{7B7FA336-839A-F7D3-F942-F0716EE15E21}"/>
                </a:ext>
              </a:extLst>
            </p:cNvPr>
            <p:cNvSpPr/>
            <p:nvPr/>
          </p:nvSpPr>
          <p:spPr>
            <a:xfrm>
              <a:off x="2993546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92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32" name="object 760">
              <a:extLst>
                <a:ext uri="{FF2B5EF4-FFF2-40B4-BE49-F238E27FC236}">
                  <a16:creationId xmlns:a16="http://schemas.microsoft.com/office/drawing/2014/main" xmlns="" id="{1F0EC9A1-75BF-C9CE-FF52-71208F5B7C91}"/>
                </a:ext>
              </a:extLst>
            </p:cNvPr>
            <p:cNvSpPr/>
            <p:nvPr/>
          </p:nvSpPr>
          <p:spPr>
            <a:xfrm>
              <a:off x="3001115" y="7460531"/>
              <a:ext cx="2540" cy="29209"/>
            </a:xfrm>
            <a:custGeom>
              <a:avLst/>
              <a:gdLst/>
              <a:ahLst/>
              <a:cxnLst/>
              <a:rect l="l" t="t" r="r" b="b"/>
              <a:pathLst>
                <a:path w="2539" h="29209">
                  <a:moveTo>
                    <a:pt x="1917" y="0"/>
                  </a:moveTo>
                  <a:lnTo>
                    <a:pt x="0" y="29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33" name="object 761">
              <a:extLst>
                <a:ext uri="{FF2B5EF4-FFF2-40B4-BE49-F238E27FC236}">
                  <a16:creationId xmlns:a16="http://schemas.microsoft.com/office/drawing/2014/main" xmlns="" id="{B044573A-E853-E7E5-F475-60C892B91005}"/>
                </a:ext>
              </a:extLst>
            </p:cNvPr>
            <p:cNvSpPr/>
            <p:nvPr/>
          </p:nvSpPr>
          <p:spPr>
            <a:xfrm>
              <a:off x="3007488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92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34" name="object 762">
              <a:extLst>
                <a:ext uri="{FF2B5EF4-FFF2-40B4-BE49-F238E27FC236}">
                  <a16:creationId xmlns:a16="http://schemas.microsoft.com/office/drawing/2014/main" xmlns="" id="{DEC72E10-1719-4854-1FA8-DB7DE0069C76}"/>
                </a:ext>
              </a:extLst>
            </p:cNvPr>
            <p:cNvSpPr/>
            <p:nvPr/>
          </p:nvSpPr>
          <p:spPr>
            <a:xfrm>
              <a:off x="3016965" y="7455806"/>
              <a:ext cx="1905" cy="34290"/>
            </a:xfrm>
            <a:custGeom>
              <a:avLst/>
              <a:gdLst/>
              <a:ahLst/>
              <a:cxnLst/>
              <a:rect l="l" t="t" r="r" b="b"/>
              <a:pathLst>
                <a:path w="1905" h="34290">
                  <a:moveTo>
                    <a:pt x="0" y="0"/>
                  </a:moveTo>
                  <a:lnTo>
                    <a:pt x="1447" y="3385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35" name="object 763">
              <a:extLst>
                <a:ext uri="{FF2B5EF4-FFF2-40B4-BE49-F238E27FC236}">
                  <a16:creationId xmlns:a16="http://schemas.microsoft.com/office/drawing/2014/main" xmlns="" id="{7C4FAFEE-7EBF-ABBE-F8D8-B2D3EE73CEE1}"/>
                </a:ext>
              </a:extLst>
            </p:cNvPr>
            <p:cNvSpPr/>
            <p:nvPr/>
          </p:nvSpPr>
          <p:spPr>
            <a:xfrm>
              <a:off x="3024792" y="7454404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692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36" name="object 764">
              <a:extLst>
                <a:ext uri="{FF2B5EF4-FFF2-40B4-BE49-F238E27FC236}">
                  <a16:creationId xmlns:a16="http://schemas.microsoft.com/office/drawing/2014/main" xmlns="" id="{AFDA10C8-B08C-4879-561E-50C9BFA89865}"/>
                </a:ext>
              </a:extLst>
            </p:cNvPr>
            <p:cNvSpPr/>
            <p:nvPr/>
          </p:nvSpPr>
          <p:spPr>
            <a:xfrm>
              <a:off x="3033341" y="7463367"/>
              <a:ext cx="0" cy="26034"/>
            </a:xfrm>
            <a:custGeom>
              <a:avLst/>
              <a:gdLst/>
              <a:ahLst/>
              <a:cxnLst/>
              <a:rect l="l" t="t" r="r" b="b"/>
              <a:pathLst>
                <a:path h="26034">
                  <a:moveTo>
                    <a:pt x="0" y="0"/>
                  </a:moveTo>
                  <a:lnTo>
                    <a:pt x="0" y="257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37" name="object 765">
              <a:extLst>
                <a:ext uri="{FF2B5EF4-FFF2-40B4-BE49-F238E27FC236}">
                  <a16:creationId xmlns:a16="http://schemas.microsoft.com/office/drawing/2014/main" xmlns="" id="{1C570909-6D51-CEEF-8A6F-BA475BB8FDB3}"/>
                </a:ext>
              </a:extLst>
            </p:cNvPr>
            <p:cNvSpPr/>
            <p:nvPr/>
          </p:nvSpPr>
          <p:spPr>
            <a:xfrm>
              <a:off x="3039710" y="7453886"/>
              <a:ext cx="3175" cy="35560"/>
            </a:xfrm>
            <a:custGeom>
              <a:avLst/>
              <a:gdLst/>
              <a:ahLst/>
              <a:cxnLst/>
              <a:rect l="l" t="t" r="r" b="b"/>
              <a:pathLst>
                <a:path w="3175" h="35559">
                  <a:moveTo>
                    <a:pt x="2705" y="0"/>
                  </a:moveTo>
                  <a:lnTo>
                    <a:pt x="0" y="3526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pic>
          <p:nvPicPr>
            <p:cNvPr id="1438" name="object 766">
              <a:extLst>
                <a:ext uri="{FF2B5EF4-FFF2-40B4-BE49-F238E27FC236}">
                  <a16:creationId xmlns:a16="http://schemas.microsoft.com/office/drawing/2014/main" xmlns="" id="{E37DCA51-19A3-9E4B-746B-E39FB520F83E}"/>
                </a:ext>
              </a:extLst>
            </p:cNvPr>
            <p:cNvPicPr/>
            <p:nvPr/>
          </p:nvPicPr>
          <p:blipFill>
            <a:blip r:embed="rId49" cstate="print"/>
            <a:stretch>
              <a:fillRect/>
            </a:stretch>
          </p:blipFill>
          <p:spPr>
            <a:xfrm>
              <a:off x="7608387" y="6580202"/>
              <a:ext cx="1845898" cy="905384"/>
            </a:xfrm>
            <a:prstGeom prst="rect">
              <a:avLst/>
            </a:prstGeom>
          </p:spPr>
        </p:pic>
      </p:grpSp>
      <p:sp>
        <p:nvSpPr>
          <p:cNvPr id="1439" name="object 767">
            <a:extLst>
              <a:ext uri="{FF2B5EF4-FFF2-40B4-BE49-F238E27FC236}">
                <a16:creationId xmlns:a16="http://schemas.microsoft.com/office/drawing/2014/main" xmlns="" id="{4DC4594D-06FE-0005-23EE-C01A19BE7571}"/>
              </a:ext>
            </a:extLst>
          </p:cNvPr>
          <p:cNvSpPr txBox="1"/>
          <p:nvPr/>
        </p:nvSpPr>
        <p:spPr>
          <a:xfrm>
            <a:off x="10044406" y="4577282"/>
            <a:ext cx="368154" cy="53135"/>
          </a:xfrm>
          <a:prstGeom prst="rect">
            <a:avLst/>
          </a:prstGeom>
        </p:spPr>
        <p:txBody>
          <a:bodyPr vert="horz" wrap="square" lIns="0" tIns="8552" rIns="0" bIns="0" rtlCol="0">
            <a:spAutoFit/>
          </a:bodyPr>
          <a:lstStyle/>
          <a:p>
            <a:pPr marL="8145">
              <a:spcBef>
                <a:spcPts val="67"/>
              </a:spcBef>
            </a:pPr>
            <a:r>
              <a:rPr sz="289" spc="-19" dirty="0">
                <a:latin typeface="Verdana"/>
                <a:cs typeface="Verdana"/>
              </a:rPr>
              <a:t>27cm</a:t>
            </a:r>
            <a:r>
              <a:rPr sz="289" spc="-22" dirty="0">
                <a:latin typeface="Verdana"/>
                <a:cs typeface="Verdana"/>
              </a:rPr>
              <a:t> </a:t>
            </a:r>
            <a:r>
              <a:rPr sz="289" spc="-29" dirty="0">
                <a:latin typeface="Verdana"/>
                <a:cs typeface="Verdana"/>
              </a:rPr>
              <a:t>x</a:t>
            </a:r>
            <a:r>
              <a:rPr sz="289" spc="-19" dirty="0">
                <a:latin typeface="Verdana"/>
                <a:cs typeface="Verdana"/>
              </a:rPr>
              <a:t> </a:t>
            </a:r>
            <a:r>
              <a:rPr sz="289" spc="-29" dirty="0">
                <a:latin typeface="Verdana"/>
                <a:cs typeface="Verdana"/>
              </a:rPr>
              <a:t>18,1cm</a:t>
            </a:r>
            <a:endParaRPr sz="289" dirty="0">
              <a:latin typeface="Verdana"/>
              <a:cs typeface="Verdana"/>
            </a:endParaRPr>
          </a:p>
        </p:txBody>
      </p:sp>
      <p:grpSp>
        <p:nvGrpSpPr>
          <p:cNvPr id="1440" name="object 768">
            <a:extLst>
              <a:ext uri="{FF2B5EF4-FFF2-40B4-BE49-F238E27FC236}">
                <a16:creationId xmlns:a16="http://schemas.microsoft.com/office/drawing/2014/main" xmlns="" id="{20C875CD-A9BD-2A70-8077-EF2BD713D94D}"/>
              </a:ext>
            </a:extLst>
          </p:cNvPr>
          <p:cNvGrpSpPr/>
          <p:nvPr/>
        </p:nvGrpSpPr>
        <p:grpSpPr>
          <a:xfrm>
            <a:off x="6752939" y="3429000"/>
            <a:ext cx="4383052" cy="2181489"/>
            <a:chOff x="5077968" y="5614936"/>
            <a:chExt cx="4876195" cy="1914083"/>
          </a:xfrm>
        </p:grpSpPr>
        <p:sp>
          <p:nvSpPr>
            <p:cNvPr id="1441" name="object 769">
              <a:extLst>
                <a:ext uri="{FF2B5EF4-FFF2-40B4-BE49-F238E27FC236}">
                  <a16:creationId xmlns:a16="http://schemas.microsoft.com/office/drawing/2014/main" xmlns="" id="{8CB60F58-6BBE-8704-8917-8C6D1066B136}"/>
                </a:ext>
              </a:extLst>
            </p:cNvPr>
            <p:cNvSpPr/>
            <p:nvPr/>
          </p:nvSpPr>
          <p:spPr>
            <a:xfrm>
              <a:off x="5081016" y="7490462"/>
              <a:ext cx="6350" cy="3175"/>
            </a:xfrm>
            <a:custGeom>
              <a:avLst/>
              <a:gdLst/>
              <a:ahLst/>
              <a:cxnLst/>
              <a:rect l="l" t="t" r="r" b="b"/>
              <a:pathLst>
                <a:path w="6350" h="3175">
                  <a:moveTo>
                    <a:pt x="6096" y="0"/>
                  </a:moveTo>
                  <a:lnTo>
                    <a:pt x="0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42" name="object 770">
              <a:extLst>
                <a:ext uri="{FF2B5EF4-FFF2-40B4-BE49-F238E27FC236}">
                  <a16:creationId xmlns:a16="http://schemas.microsoft.com/office/drawing/2014/main" xmlns="" id="{8575398E-6E7B-D7FA-1E8E-BBDCE5DE1E90}"/>
                </a:ext>
              </a:extLst>
            </p:cNvPr>
            <p:cNvSpPr/>
            <p:nvPr/>
          </p:nvSpPr>
          <p:spPr>
            <a:xfrm>
              <a:off x="5416296" y="7490462"/>
              <a:ext cx="6350" cy="0"/>
            </a:xfrm>
            <a:custGeom>
              <a:avLst/>
              <a:gdLst/>
              <a:ahLst/>
              <a:cxnLst/>
              <a:rect l="l" t="t" r="r" b="b"/>
              <a:pathLst>
                <a:path w="6350">
                  <a:moveTo>
                    <a:pt x="6096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43" name="object 771">
              <a:extLst>
                <a:ext uri="{FF2B5EF4-FFF2-40B4-BE49-F238E27FC236}">
                  <a16:creationId xmlns:a16="http://schemas.microsoft.com/office/drawing/2014/main" xmlns="" id="{D81BC241-1428-E920-8995-E31F7E9087BD}"/>
                </a:ext>
              </a:extLst>
            </p:cNvPr>
            <p:cNvSpPr/>
            <p:nvPr/>
          </p:nvSpPr>
          <p:spPr>
            <a:xfrm>
              <a:off x="5346192" y="7502654"/>
              <a:ext cx="6350" cy="0"/>
            </a:xfrm>
            <a:custGeom>
              <a:avLst/>
              <a:gdLst/>
              <a:ahLst/>
              <a:cxnLst/>
              <a:rect l="l" t="t" r="r" b="b"/>
              <a:pathLst>
                <a:path w="6350">
                  <a:moveTo>
                    <a:pt x="6096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44" name="object 772">
              <a:extLst>
                <a:ext uri="{FF2B5EF4-FFF2-40B4-BE49-F238E27FC236}">
                  <a16:creationId xmlns:a16="http://schemas.microsoft.com/office/drawing/2014/main" xmlns="" id="{74552BA0-1CAC-C13C-E9C5-523ECD69676B}"/>
                </a:ext>
              </a:extLst>
            </p:cNvPr>
            <p:cNvSpPr/>
            <p:nvPr/>
          </p:nvSpPr>
          <p:spPr>
            <a:xfrm>
              <a:off x="5276088" y="7514846"/>
              <a:ext cx="9525" cy="0"/>
            </a:xfrm>
            <a:custGeom>
              <a:avLst/>
              <a:gdLst/>
              <a:ahLst/>
              <a:cxnLst/>
              <a:rect l="l" t="t" r="r" b="b"/>
              <a:pathLst>
                <a:path w="9525">
                  <a:moveTo>
                    <a:pt x="9144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45" name="object 773">
              <a:extLst>
                <a:ext uri="{FF2B5EF4-FFF2-40B4-BE49-F238E27FC236}">
                  <a16:creationId xmlns:a16="http://schemas.microsoft.com/office/drawing/2014/main" xmlns="" id="{8B023D80-1E1A-E3D0-01C5-225735C9D665}"/>
                </a:ext>
              </a:extLst>
            </p:cNvPr>
            <p:cNvSpPr/>
            <p:nvPr/>
          </p:nvSpPr>
          <p:spPr>
            <a:xfrm>
              <a:off x="5611368" y="7511798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144" y="0"/>
                  </a:moveTo>
                  <a:lnTo>
                    <a:pt x="0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46" name="object 774">
              <a:extLst>
                <a:ext uri="{FF2B5EF4-FFF2-40B4-BE49-F238E27FC236}">
                  <a16:creationId xmlns:a16="http://schemas.microsoft.com/office/drawing/2014/main" xmlns="" id="{BF8E273E-4262-CA06-2AFB-E92AEAFB36EC}"/>
                </a:ext>
              </a:extLst>
            </p:cNvPr>
            <p:cNvSpPr/>
            <p:nvPr/>
          </p:nvSpPr>
          <p:spPr>
            <a:xfrm>
              <a:off x="5547360" y="7523990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048" y="0"/>
                  </a:moveTo>
                  <a:lnTo>
                    <a:pt x="0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47" name="object 775">
              <a:extLst>
                <a:ext uri="{FF2B5EF4-FFF2-40B4-BE49-F238E27FC236}">
                  <a16:creationId xmlns:a16="http://schemas.microsoft.com/office/drawing/2014/main" xmlns="" id="{E2007F3D-C1ED-ADA9-B90F-347564CB5460}"/>
                </a:ext>
              </a:extLst>
            </p:cNvPr>
            <p:cNvSpPr/>
            <p:nvPr/>
          </p:nvSpPr>
          <p:spPr>
            <a:xfrm>
              <a:off x="5085283" y="7488633"/>
              <a:ext cx="3810" cy="3810"/>
            </a:xfrm>
            <a:custGeom>
              <a:avLst/>
              <a:gdLst/>
              <a:ahLst/>
              <a:cxnLst/>
              <a:rect l="l" t="t" r="r" b="b"/>
              <a:pathLst>
                <a:path w="3810" h="3809">
                  <a:moveTo>
                    <a:pt x="0" y="1828"/>
                  </a:moveTo>
                  <a:lnTo>
                    <a:pt x="535" y="535"/>
                  </a:lnTo>
                  <a:lnTo>
                    <a:pt x="1828" y="0"/>
                  </a:lnTo>
                  <a:lnTo>
                    <a:pt x="3121" y="535"/>
                  </a:lnTo>
                  <a:lnTo>
                    <a:pt x="3657" y="1828"/>
                  </a:lnTo>
                  <a:lnTo>
                    <a:pt x="3121" y="3121"/>
                  </a:lnTo>
                  <a:lnTo>
                    <a:pt x="1828" y="3657"/>
                  </a:lnTo>
                  <a:lnTo>
                    <a:pt x="535" y="3121"/>
                  </a:lnTo>
                  <a:lnTo>
                    <a:pt x="0" y="18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48" name="object 776">
              <a:extLst>
                <a:ext uri="{FF2B5EF4-FFF2-40B4-BE49-F238E27FC236}">
                  <a16:creationId xmlns:a16="http://schemas.microsoft.com/office/drawing/2014/main" xmlns="" id="{01CEFFBE-A128-68E3-88CA-C730F7ADB484}"/>
                </a:ext>
              </a:extLst>
            </p:cNvPr>
            <p:cNvSpPr/>
            <p:nvPr/>
          </p:nvSpPr>
          <p:spPr>
            <a:xfrm>
              <a:off x="5215128" y="7520942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0"/>
                  </a:moveTo>
                  <a:lnTo>
                    <a:pt x="0" y="6096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49" name="object 777">
              <a:extLst>
                <a:ext uri="{FF2B5EF4-FFF2-40B4-BE49-F238E27FC236}">
                  <a16:creationId xmlns:a16="http://schemas.microsoft.com/office/drawing/2014/main" xmlns="" id="{D9D52157-6697-76B4-B9D8-F215F9929DD8}"/>
                </a:ext>
              </a:extLst>
            </p:cNvPr>
            <p:cNvSpPr/>
            <p:nvPr/>
          </p:nvSpPr>
          <p:spPr>
            <a:xfrm>
              <a:off x="5285232" y="7508750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0"/>
                  </a:moveTo>
                  <a:lnTo>
                    <a:pt x="0" y="6096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50" name="object 778">
              <a:extLst>
                <a:ext uri="{FF2B5EF4-FFF2-40B4-BE49-F238E27FC236}">
                  <a16:creationId xmlns:a16="http://schemas.microsoft.com/office/drawing/2014/main" xmlns="" id="{B7D72140-E626-EBCD-1CFA-6A703DE3DC18}"/>
                </a:ext>
              </a:extLst>
            </p:cNvPr>
            <p:cNvSpPr/>
            <p:nvPr/>
          </p:nvSpPr>
          <p:spPr>
            <a:xfrm>
              <a:off x="5352288" y="7496558"/>
              <a:ext cx="3175" cy="6350"/>
            </a:xfrm>
            <a:custGeom>
              <a:avLst/>
              <a:gdLst/>
              <a:ahLst/>
              <a:cxnLst/>
              <a:rect l="l" t="t" r="r" b="b"/>
              <a:pathLst>
                <a:path w="3175" h="6350">
                  <a:moveTo>
                    <a:pt x="3048" y="0"/>
                  </a:moveTo>
                  <a:lnTo>
                    <a:pt x="0" y="6095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51" name="object 779">
              <a:extLst>
                <a:ext uri="{FF2B5EF4-FFF2-40B4-BE49-F238E27FC236}">
                  <a16:creationId xmlns:a16="http://schemas.microsoft.com/office/drawing/2014/main" xmlns="" id="{E91AE4A9-E88C-0EA3-6596-DEA8CAFFB105}"/>
                </a:ext>
              </a:extLst>
            </p:cNvPr>
            <p:cNvSpPr/>
            <p:nvPr/>
          </p:nvSpPr>
          <p:spPr>
            <a:xfrm>
              <a:off x="5420563" y="7488633"/>
              <a:ext cx="3810" cy="3810"/>
            </a:xfrm>
            <a:custGeom>
              <a:avLst/>
              <a:gdLst/>
              <a:ahLst/>
              <a:cxnLst/>
              <a:rect l="l" t="t" r="r" b="b"/>
              <a:pathLst>
                <a:path w="3810" h="3809">
                  <a:moveTo>
                    <a:pt x="0" y="1828"/>
                  </a:moveTo>
                  <a:lnTo>
                    <a:pt x="535" y="535"/>
                  </a:lnTo>
                  <a:lnTo>
                    <a:pt x="1828" y="0"/>
                  </a:lnTo>
                  <a:lnTo>
                    <a:pt x="3121" y="535"/>
                  </a:lnTo>
                  <a:lnTo>
                    <a:pt x="3657" y="1828"/>
                  </a:lnTo>
                  <a:lnTo>
                    <a:pt x="3121" y="3121"/>
                  </a:lnTo>
                  <a:lnTo>
                    <a:pt x="1828" y="3657"/>
                  </a:lnTo>
                  <a:lnTo>
                    <a:pt x="535" y="3121"/>
                  </a:lnTo>
                  <a:lnTo>
                    <a:pt x="0" y="18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52" name="object 780">
              <a:extLst>
                <a:ext uri="{FF2B5EF4-FFF2-40B4-BE49-F238E27FC236}">
                  <a16:creationId xmlns:a16="http://schemas.microsoft.com/office/drawing/2014/main" xmlns="" id="{12321921-0A8C-A05D-40B5-038BDFAD6E42}"/>
                </a:ext>
              </a:extLst>
            </p:cNvPr>
            <p:cNvSpPr/>
            <p:nvPr/>
          </p:nvSpPr>
          <p:spPr>
            <a:xfrm>
              <a:off x="5550408" y="7517894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0"/>
                  </a:moveTo>
                  <a:lnTo>
                    <a:pt x="0" y="6096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53" name="object 781">
              <a:extLst>
                <a:ext uri="{FF2B5EF4-FFF2-40B4-BE49-F238E27FC236}">
                  <a16:creationId xmlns:a16="http://schemas.microsoft.com/office/drawing/2014/main" xmlns="" id="{4987635F-B674-D27D-328D-DCB6CC79DF7D}"/>
                </a:ext>
              </a:extLst>
            </p:cNvPr>
            <p:cNvSpPr/>
            <p:nvPr/>
          </p:nvSpPr>
          <p:spPr>
            <a:xfrm>
              <a:off x="5620512" y="7505702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0"/>
                  </a:moveTo>
                  <a:lnTo>
                    <a:pt x="0" y="6096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54" name="object 782">
              <a:extLst>
                <a:ext uri="{FF2B5EF4-FFF2-40B4-BE49-F238E27FC236}">
                  <a16:creationId xmlns:a16="http://schemas.microsoft.com/office/drawing/2014/main" xmlns="" id="{3904DE0C-C943-4AA0-0B0B-673ACCB6030A}"/>
                </a:ext>
              </a:extLst>
            </p:cNvPr>
            <p:cNvSpPr/>
            <p:nvPr/>
          </p:nvSpPr>
          <p:spPr>
            <a:xfrm>
              <a:off x="5212080" y="7517894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0"/>
                  </a:moveTo>
                  <a:lnTo>
                    <a:pt x="3048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55" name="object 783">
              <a:extLst>
                <a:ext uri="{FF2B5EF4-FFF2-40B4-BE49-F238E27FC236}">
                  <a16:creationId xmlns:a16="http://schemas.microsoft.com/office/drawing/2014/main" xmlns="" id="{03AA482D-279F-1B30-2293-A12BF02D7279}"/>
                </a:ext>
              </a:extLst>
            </p:cNvPr>
            <p:cNvSpPr/>
            <p:nvPr/>
          </p:nvSpPr>
          <p:spPr>
            <a:xfrm>
              <a:off x="5282184" y="7505702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0"/>
                  </a:moveTo>
                  <a:lnTo>
                    <a:pt x="3048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56" name="object 784">
              <a:extLst>
                <a:ext uri="{FF2B5EF4-FFF2-40B4-BE49-F238E27FC236}">
                  <a16:creationId xmlns:a16="http://schemas.microsoft.com/office/drawing/2014/main" xmlns="" id="{C8CB8F65-6E04-A14B-2114-B0C84D395558}"/>
                </a:ext>
              </a:extLst>
            </p:cNvPr>
            <p:cNvSpPr/>
            <p:nvPr/>
          </p:nvSpPr>
          <p:spPr>
            <a:xfrm>
              <a:off x="5352288" y="7493510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0"/>
                  </a:moveTo>
                  <a:lnTo>
                    <a:pt x="3048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57" name="object 785">
              <a:extLst>
                <a:ext uri="{FF2B5EF4-FFF2-40B4-BE49-F238E27FC236}">
                  <a16:creationId xmlns:a16="http://schemas.microsoft.com/office/drawing/2014/main" xmlns="" id="{846C8A24-20FC-1E70-F38B-9D5835957525}"/>
                </a:ext>
              </a:extLst>
            </p:cNvPr>
            <p:cNvSpPr/>
            <p:nvPr/>
          </p:nvSpPr>
          <p:spPr>
            <a:xfrm>
              <a:off x="5547360" y="7517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58" name="object 786">
              <a:extLst>
                <a:ext uri="{FF2B5EF4-FFF2-40B4-BE49-F238E27FC236}">
                  <a16:creationId xmlns:a16="http://schemas.microsoft.com/office/drawing/2014/main" xmlns="" id="{A8117076-B5F4-BC2D-61CA-A3CCCB778CFF}"/>
                </a:ext>
              </a:extLst>
            </p:cNvPr>
            <p:cNvSpPr/>
            <p:nvPr/>
          </p:nvSpPr>
          <p:spPr>
            <a:xfrm>
              <a:off x="5617464" y="750570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59" name="object 787">
              <a:extLst>
                <a:ext uri="{FF2B5EF4-FFF2-40B4-BE49-F238E27FC236}">
                  <a16:creationId xmlns:a16="http://schemas.microsoft.com/office/drawing/2014/main" xmlns="" id="{994BDBEF-090E-80A9-2303-F5672D57DE6A}"/>
                </a:ext>
              </a:extLst>
            </p:cNvPr>
            <p:cNvSpPr/>
            <p:nvPr/>
          </p:nvSpPr>
          <p:spPr>
            <a:xfrm>
              <a:off x="5544312" y="7517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60" name="object 788">
              <a:extLst>
                <a:ext uri="{FF2B5EF4-FFF2-40B4-BE49-F238E27FC236}">
                  <a16:creationId xmlns:a16="http://schemas.microsoft.com/office/drawing/2014/main" xmlns="" id="{153B1B0B-CCE2-5FF5-000B-983B03532361}"/>
                </a:ext>
              </a:extLst>
            </p:cNvPr>
            <p:cNvSpPr/>
            <p:nvPr/>
          </p:nvSpPr>
          <p:spPr>
            <a:xfrm>
              <a:off x="5614416" y="750570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61" name="object 789">
              <a:extLst>
                <a:ext uri="{FF2B5EF4-FFF2-40B4-BE49-F238E27FC236}">
                  <a16:creationId xmlns:a16="http://schemas.microsoft.com/office/drawing/2014/main" xmlns="" id="{83F2E95E-B379-9395-B017-5B1CC3C2B34A}"/>
                </a:ext>
              </a:extLst>
            </p:cNvPr>
            <p:cNvSpPr/>
            <p:nvPr/>
          </p:nvSpPr>
          <p:spPr>
            <a:xfrm>
              <a:off x="5209032" y="7517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62" name="object 790">
              <a:extLst>
                <a:ext uri="{FF2B5EF4-FFF2-40B4-BE49-F238E27FC236}">
                  <a16:creationId xmlns:a16="http://schemas.microsoft.com/office/drawing/2014/main" xmlns="" id="{9356DBB2-F5E0-E46B-EABE-1E325DB276AA}"/>
                </a:ext>
              </a:extLst>
            </p:cNvPr>
            <p:cNvSpPr/>
            <p:nvPr/>
          </p:nvSpPr>
          <p:spPr>
            <a:xfrm>
              <a:off x="5279136" y="750570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63" name="object 791">
              <a:extLst>
                <a:ext uri="{FF2B5EF4-FFF2-40B4-BE49-F238E27FC236}">
                  <a16:creationId xmlns:a16="http://schemas.microsoft.com/office/drawing/2014/main" xmlns="" id="{EBA0E577-0F33-CEC7-15CD-0AC41375763D}"/>
                </a:ext>
              </a:extLst>
            </p:cNvPr>
            <p:cNvSpPr/>
            <p:nvPr/>
          </p:nvSpPr>
          <p:spPr>
            <a:xfrm>
              <a:off x="5349240" y="7493510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64" name="object 792">
              <a:extLst>
                <a:ext uri="{FF2B5EF4-FFF2-40B4-BE49-F238E27FC236}">
                  <a16:creationId xmlns:a16="http://schemas.microsoft.com/office/drawing/2014/main" xmlns="" id="{3F498BC2-BF56-A12F-65A4-009C36F258AD}"/>
                </a:ext>
              </a:extLst>
            </p:cNvPr>
            <p:cNvSpPr/>
            <p:nvPr/>
          </p:nvSpPr>
          <p:spPr>
            <a:xfrm>
              <a:off x="5611368" y="7505702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3048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65" name="object 793">
              <a:extLst>
                <a:ext uri="{FF2B5EF4-FFF2-40B4-BE49-F238E27FC236}">
                  <a16:creationId xmlns:a16="http://schemas.microsoft.com/office/drawing/2014/main" xmlns="" id="{DCA83C19-2DDB-2AD9-B5BC-F5F88FB456A6}"/>
                </a:ext>
              </a:extLst>
            </p:cNvPr>
            <p:cNvSpPr/>
            <p:nvPr/>
          </p:nvSpPr>
          <p:spPr>
            <a:xfrm>
              <a:off x="5541264" y="7517894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3048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66" name="object 794">
              <a:extLst>
                <a:ext uri="{FF2B5EF4-FFF2-40B4-BE49-F238E27FC236}">
                  <a16:creationId xmlns:a16="http://schemas.microsoft.com/office/drawing/2014/main" xmlns="" id="{A4FE2000-B797-428F-6814-8CC2529F0117}"/>
                </a:ext>
              </a:extLst>
            </p:cNvPr>
            <p:cNvSpPr/>
            <p:nvPr/>
          </p:nvSpPr>
          <p:spPr>
            <a:xfrm>
              <a:off x="5343144" y="7493510"/>
              <a:ext cx="6350" cy="6350"/>
            </a:xfrm>
            <a:custGeom>
              <a:avLst/>
              <a:gdLst/>
              <a:ahLst/>
              <a:cxnLst/>
              <a:rect l="l" t="t" r="r" b="b"/>
              <a:pathLst>
                <a:path w="6350" h="6350">
                  <a:moveTo>
                    <a:pt x="0" y="6095"/>
                  </a:moveTo>
                  <a:lnTo>
                    <a:pt x="6096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67" name="object 795">
              <a:extLst>
                <a:ext uri="{FF2B5EF4-FFF2-40B4-BE49-F238E27FC236}">
                  <a16:creationId xmlns:a16="http://schemas.microsoft.com/office/drawing/2014/main" xmlns="" id="{116537D9-5759-9702-91BF-4BDE3B02FDE9}"/>
                </a:ext>
              </a:extLst>
            </p:cNvPr>
            <p:cNvSpPr/>
            <p:nvPr/>
          </p:nvSpPr>
          <p:spPr>
            <a:xfrm>
              <a:off x="5276088" y="7505702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3048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68" name="object 796">
              <a:extLst>
                <a:ext uri="{FF2B5EF4-FFF2-40B4-BE49-F238E27FC236}">
                  <a16:creationId xmlns:a16="http://schemas.microsoft.com/office/drawing/2014/main" xmlns="" id="{0F51D3B3-9C0B-8032-DB3E-46BB10C1B735}"/>
                </a:ext>
              </a:extLst>
            </p:cNvPr>
            <p:cNvSpPr/>
            <p:nvPr/>
          </p:nvSpPr>
          <p:spPr>
            <a:xfrm>
              <a:off x="5205984" y="7517894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3048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69" name="object 797">
              <a:extLst>
                <a:ext uri="{FF2B5EF4-FFF2-40B4-BE49-F238E27FC236}">
                  <a16:creationId xmlns:a16="http://schemas.microsoft.com/office/drawing/2014/main" xmlns="" id="{D9A76C17-23EE-0F04-1553-67B5F23CBC3B}"/>
                </a:ext>
              </a:extLst>
            </p:cNvPr>
            <p:cNvSpPr/>
            <p:nvPr/>
          </p:nvSpPr>
          <p:spPr>
            <a:xfrm>
              <a:off x="5608320" y="7508750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3048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70" name="object 798">
              <a:extLst>
                <a:ext uri="{FF2B5EF4-FFF2-40B4-BE49-F238E27FC236}">
                  <a16:creationId xmlns:a16="http://schemas.microsoft.com/office/drawing/2014/main" xmlns="" id="{79590F4E-E1B6-A6A9-A92C-4B1EEEC934CD}"/>
                </a:ext>
              </a:extLst>
            </p:cNvPr>
            <p:cNvSpPr/>
            <p:nvPr/>
          </p:nvSpPr>
          <p:spPr>
            <a:xfrm>
              <a:off x="5541264" y="752094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7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71" name="object 799">
              <a:extLst>
                <a:ext uri="{FF2B5EF4-FFF2-40B4-BE49-F238E27FC236}">
                  <a16:creationId xmlns:a16="http://schemas.microsoft.com/office/drawing/2014/main" xmlns="" id="{C0C89679-F80A-2C6A-B497-4D846EB725F4}"/>
                </a:ext>
              </a:extLst>
            </p:cNvPr>
            <p:cNvSpPr/>
            <p:nvPr/>
          </p:nvSpPr>
          <p:spPr>
            <a:xfrm>
              <a:off x="5411419" y="7488633"/>
              <a:ext cx="3810" cy="3810"/>
            </a:xfrm>
            <a:custGeom>
              <a:avLst/>
              <a:gdLst/>
              <a:ahLst/>
              <a:cxnLst/>
              <a:rect l="l" t="t" r="r" b="b"/>
              <a:pathLst>
                <a:path w="3810" h="3809">
                  <a:moveTo>
                    <a:pt x="0" y="1828"/>
                  </a:moveTo>
                  <a:lnTo>
                    <a:pt x="535" y="535"/>
                  </a:lnTo>
                  <a:lnTo>
                    <a:pt x="1828" y="0"/>
                  </a:lnTo>
                  <a:lnTo>
                    <a:pt x="3121" y="535"/>
                  </a:lnTo>
                  <a:lnTo>
                    <a:pt x="3657" y="1828"/>
                  </a:lnTo>
                  <a:lnTo>
                    <a:pt x="3121" y="3121"/>
                  </a:lnTo>
                  <a:lnTo>
                    <a:pt x="1828" y="3657"/>
                  </a:lnTo>
                  <a:lnTo>
                    <a:pt x="535" y="3121"/>
                  </a:lnTo>
                  <a:lnTo>
                    <a:pt x="0" y="18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72" name="object 800">
              <a:extLst>
                <a:ext uri="{FF2B5EF4-FFF2-40B4-BE49-F238E27FC236}">
                  <a16:creationId xmlns:a16="http://schemas.microsoft.com/office/drawing/2014/main" xmlns="" id="{85972DB4-AECC-CD45-BD97-581D30898C71}"/>
                </a:ext>
              </a:extLst>
            </p:cNvPr>
            <p:cNvSpPr/>
            <p:nvPr/>
          </p:nvSpPr>
          <p:spPr>
            <a:xfrm>
              <a:off x="5343144" y="749960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7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73" name="object 801">
              <a:extLst>
                <a:ext uri="{FF2B5EF4-FFF2-40B4-BE49-F238E27FC236}">
                  <a16:creationId xmlns:a16="http://schemas.microsoft.com/office/drawing/2014/main" xmlns="" id="{33E054E1-EA33-F242-77F1-4935A5869E56}"/>
                </a:ext>
              </a:extLst>
            </p:cNvPr>
            <p:cNvSpPr/>
            <p:nvPr/>
          </p:nvSpPr>
          <p:spPr>
            <a:xfrm>
              <a:off x="5276088" y="750875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8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74" name="object 802">
              <a:extLst>
                <a:ext uri="{FF2B5EF4-FFF2-40B4-BE49-F238E27FC236}">
                  <a16:creationId xmlns:a16="http://schemas.microsoft.com/office/drawing/2014/main" xmlns="" id="{495C5D46-64AF-AA53-F4AC-223EF16821F7}"/>
                </a:ext>
              </a:extLst>
            </p:cNvPr>
            <p:cNvSpPr/>
            <p:nvPr/>
          </p:nvSpPr>
          <p:spPr>
            <a:xfrm>
              <a:off x="5205984" y="752094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7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75" name="object 803">
              <a:extLst>
                <a:ext uri="{FF2B5EF4-FFF2-40B4-BE49-F238E27FC236}">
                  <a16:creationId xmlns:a16="http://schemas.microsoft.com/office/drawing/2014/main" xmlns="" id="{006A645F-80A6-BB12-6598-1BBCEC52D2AB}"/>
                </a:ext>
              </a:extLst>
            </p:cNvPr>
            <p:cNvSpPr/>
            <p:nvPr/>
          </p:nvSpPr>
          <p:spPr>
            <a:xfrm>
              <a:off x="5608320" y="751179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048" y="3048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76" name="object 804">
              <a:extLst>
                <a:ext uri="{FF2B5EF4-FFF2-40B4-BE49-F238E27FC236}">
                  <a16:creationId xmlns:a16="http://schemas.microsoft.com/office/drawing/2014/main" xmlns="" id="{1317DDBF-7165-F64C-8060-A477B515A34C}"/>
                </a:ext>
              </a:extLst>
            </p:cNvPr>
            <p:cNvSpPr/>
            <p:nvPr/>
          </p:nvSpPr>
          <p:spPr>
            <a:xfrm>
              <a:off x="5541264" y="7523990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048" y="3047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77" name="object 805">
              <a:extLst>
                <a:ext uri="{FF2B5EF4-FFF2-40B4-BE49-F238E27FC236}">
                  <a16:creationId xmlns:a16="http://schemas.microsoft.com/office/drawing/2014/main" xmlns="" id="{8A43D85F-4F73-F097-4175-57F135115A80}"/>
                </a:ext>
              </a:extLst>
            </p:cNvPr>
            <p:cNvSpPr/>
            <p:nvPr/>
          </p:nvSpPr>
          <p:spPr>
            <a:xfrm>
              <a:off x="5413248" y="749046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78" name="object 806">
              <a:extLst>
                <a:ext uri="{FF2B5EF4-FFF2-40B4-BE49-F238E27FC236}">
                  <a16:creationId xmlns:a16="http://schemas.microsoft.com/office/drawing/2014/main" xmlns="" id="{2B68CFDC-C588-895B-5AAE-8BBED0FE636E}"/>
                </a:ext>
              </a:extLst>
            </p:cNvPr>
            <p:cNvSpPr/>
            <p:nvPr/>
          </p:nvSpPr>
          <p:spPr>
            <a:xfrm>
              <a:off x="5343144" y="750265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79" name="object 807">
              <a:extLst>
                <a:ext uri="{FF2B5EF4-FFF2-40B4-BE49-F238E27FC236}">
                  <a16:creationId xmlns:a16="http://schemas.microsoft.com/office/drawing/2014/main" xmlns="" id="{3CB78C0B-2764-900F-4C39-37D19E8F5DEF}"/>
                </a:ext>
              </a:extLst>
            </p:cNvPr>
            <p:cNvSpPr/>
            <p:nvPr/>
          </p:nvSpPr>
          <p:spPr>
            <a:xfrm>
              <a:off x="5276088" y="751179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8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80" name="object 808">
              <a:extLst>
                <a:ext uri="{FF2B5EF4-FFF2-40B4-BE49-F238E27FC236}">
                  <a16:creationId xmlns:a16="http://schemas.microsoft.com/office/drawing/2014/main" xmlns="" id="{686448C7-2C3B-23CE-CF13-D5C4E2CE2D72}"/>
                </a:ext>
              </a:extLst>
            </p:cNvPr>
            <p:cNvSpPr/>
            <p:nvPr/>
          </p:nvSpPr>
          <p:spPr>
            <a:xfrm>
              <a:off x="5205984" y="752399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7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81" name="object 809">
              <a:extLst>
                <a:ext uri="{FF2B5EF4-FFF2-40B4-BE49-F238E27FC236}">
                  <a16:creationId xmlns:a16="http://schemas.microsoft.com/office/drawing/2014/main" xmlns="" id="{BA6959EC-C14F-FB45-6D5A-C3F470F20FE1}"/>
                </a:ext>
              </a:extLst>
            </p:cNvPr>
            <p:cNvSpPr/>
            <p:nvPr/>
          </p:nvSpPr>
          <p:spPr>
            <a:xfrm>
              <a:off x="5077968" y="7490462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048" y="3047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82" name="object 810">
              <a:extLst>
                <a:ext uri="{FF2B5EF4-FFF2-40B4-BE49-F238E27FC236}">
                  <a16:creationId xmlns:a16="http://schemas.microsoft.com/office/drawing/2014/main" xmlns="" id="{2768CDB4-F1E3-9280-604E-C70A12028802}"/>
                </a:ext>
              </a:extLst>
            </p:cNvPr>
            <p:cNvSpPr/>
            <p:nvPr/>
          </p:nvSpPr>
          <p:spPr>
            <a:xfrm>
              <a:off x="5602224" y="751179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83" name="object 811">
              <a:extLst>
                <a:ext uri="{FF2B5EF4-FFF2-40B4-BE49-F238E27FC236}">
                  <a16:creationId xmlns:a16="http://schemas.microsoft.com/office/drawing/2014/main" xmlns="" id="{6EEA75A6-3FEE-4455-A471-CBBBCCA1CA9B}"/>
                </a:ext>
              </a:extLst>
            </p:cNvPr>
            <p:cNvSpPr/>
            <p:nvPr/>
          </p:nvSpPr>
          <p:spPr>
            <a:xfrm>
              <a:off x="5465064" y="750265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84" name="object 812">
              <a:extLst>
                <a:ext uri="{FF2B5EF4-FFF2-40B4-BE49-F238E27FC236}">
                  <a16:creationId xmlns:a16="http://schemas.microsoft.com/office/drawing/2014/main" xmlns="" id="{08CDDBA0-CE3D-C1CF-32A3-87D4AEEE21DC}"/>
                </a:ext>
              </a:extLst>
            </p:cNvPr>
            <p:cNvSpPr/>
            <p:nvPr/>
          </p:nvSpPr>
          <p:spPr>
            <a:xfrm>
              <a:off x="5324856" y="749655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85" name="object 813">
              <a:extLst>
                <a:ext uri="{FF2B5EF4-FFF2-40B4-BE49-F238E27FC236}">
                  <a16:creationId xmlns:a16="http://schemas.microsoft.com/office/drawing/2014/main" xmlns="" id="{4824C6F0-3BB7-96F3-B4B5-CC9459B4253C}"/>
                </a:ext>
              </a:extLst>
            </p:cNvPr>
            <p:cNvSpPr/>
            <p:nvPr/>
          </p:nvSpPr>
          <p:spPr>
            <a:xfrm>
              <a:off x="5605272" y="751179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8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86" name="object 814">
              <a:extLst>
                <a:ext uri="{FF2B5EF4-FFF2-40B4-BE49-F238E27FC236}">
                  <a16:creationId xmlns:a16="http://schemas.microsoft.com/office/drawing/2014/main" xmlns="" id="{7A2E9F01-B9E4-3133-900E-5F8123D67C71}"/>
                </a:ext>
              </a:extLst>
            </p:cNvPr>
            <p:cNvSpPr/>
            <p:nvPr/>
          </p:nvSpPr>
          <p:spPr>
            <a:xfrm>
              <a:off x="5468112" y="750265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8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87" name="object 815">
              <a:extLst>
                <a:ext uri="{FF2B5EF4-FFF2-40B4-BE49-F238E27FC236}">
                  <a16:creationId xmlns:a16="http://schemas.microsoft.com/office/drawing/2014/main" xmlns="" id="{2B7E0C66-960F-7A5D-6C78-2757CC475E5F}"/>
                </a:ext>
              </a:extLst>
            </p:cNvPr>
            <p:cNvSpPr/>
            <p:nvPr/>
          </p:nvSpPr>
          <p:spPr>
            <a:xfrm>
              <a:off x="5326075" y="7494739"/>
              <a:ext cx="281305" cy="22225"/>
            </a:xfrm>
            <a:custGeom>
              <a:avLst/>
              <a:gdLst/>
              <a:ahLst/>
              <a:cxnLst/>
              <a:rect l="l" t="t" r="r" b="b"/>
              <a:pathLst>
                <a:path w="281304" h="22225">
                  <a:moveTo>
                    <a:pt x="3657" y="1828"/>
                  </a:moveTo>
                  <a:lnTo>
                    <a:pt x="3111" y="533"/>
                  </a:lnTo>
                  <a:lnTo>
                    <a:pt x="1828" y="0"/>
                  </a:lnTo>
                  <a:lnTo>
                    <a:pt x="533" y="533"/>
                  </a:lnTo>
                  <a:lnTo>
                    <a:pt x="0" y="1828"/>
                  </a:lnTo>
                  <a:lnTo>
                    <a:pt x="533" y="3124"/>
                  </a:lnTo>
                  <a:lnTo>
                    <a:pt x="1828" y="3657"/>
                  </a:lnTo>
                  <a:lnTo>
                    <a:pt x="3111" y="3124"/>
                  </a:lnTo>
                  <a:lnTo>
                    <a:pt x="3657" y="1828"/>
                  </a:lnTo>
                  <a:close/>
                </a:path>
                <a:path w="281304" h="22225">
                  <a:moveTo>
                    <a:pt x="281025" y="20116"/>
                  </a:moveTo>
                  <a:lnTo>
                    <a:pt x="280479" y="18821"/>
                  </a:lnTo>
                  <a:lnTo>
                    <a:pt x="279196" y="18288"/>
                  </a:lnTo>
                  <a:lnTo>
                    <a:pt x="277901" y="18821"/>
                  </a:lnTo>
                  <a:lnTo>
                    <a:pt x="277368" y="20116"/>
                  </a:lnTo>
                  <a:lnTo>
                    <a:pt x="277901" y="21412"/>
                  </a:lnTo>
                  <a:lnTo>
                    <a:pt x="279196" y="21945"/>
                  </a:lnTo>
                  <a:lnTo>
                    <a:pt x="280479" y="21412"/>
                  </a:lnTo>
                  <a:lnTo>
                    <a:pt x="281025" y="2011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88" name="object 816">
              <a:extLst>
                <a:ext uri="{FF2B5EF4-FFF2-40B4-BE49-F238E27FC236}">
                  <a16:creationId xmlns:a16="http://schemas.microsoft.com/office/drawing/2014/main" xmlns="" id="{8A653A62-0E88-0E7B-AAB2-F14A55AA1578}"/>
                </a:ext>
              </a:extLst>
            </p:cNvPr>
            <p:cNvSpPr/>
            <p:nvPr/>
          </p:nvSpPr>
          <p:spPr>
            <a:xfrm>
              <a:off x="5465064" y="7505702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3048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89" name="object 817">
              <a:extLst>
                <a:ext uri="{FF2B5EF4-FFF2-40B4-BE49-F238E27FC236}">
                  <a16:creationId xmlns:a16="http://schemas.microsoft.com/office/drawing/2014/main" xmlns="" id="{747BD685-73B0-C3C5-D0F6-188AC1D4B786}"/>
                </a:ext>
              </a:extLst>
            </p:cNvPr>
            <p:cNvSpPr/>
            <p:nvPr/>
          </p:nvSpPr>
          <p:spPr>
            <a:xfrm>
              <a:off x="5327904" y="749655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7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90" name="object 818">
              <a:extLst>
                <a:ext uri="{FF2B5EF4-FFF2-40B4-BE49-F238E27FC236}">
                  <a16:creationId xmlns:a16="http://schemas.microsoft.com/office/drawing/2014/main" xmlns="" id="{04C128B9-B24A-4B3B-E399-F6ED4F86B6EE}"/>
                </a:ext>
              </a:extLst>
            </p:cNvPr>
            <p:cNvSpPr/>
            <p:nvPr/>
          </p:nvSpPr>
          <p:spPr>
            <a:xfrm>
              <a:off x="5187696" y="749046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91" name="object 819">
              <a:extLst>
                <a:ext uri="{FF2B5EF4-FFF2-40B4-BE49-F238E27FC236}">
                  <a16:creationId xmlns:a16="http://schemas.microsoft.com/office/drawing/2014/main" xmlns="" id="{0C9FE2F9-5259-B751-91FC-1D690127BB80}"/>
                </a:ext>
              </a:extLst>
            </p:cNvPr>
            <p:cNvSpPr/>
            <p:nvPr/>
          </p:nvSpPr>
          <p:spPr>
            <a:xfrm>
              <a:off x="5184648" y="749046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92" name="object 820">
              <a:extLst>
                <a:ext uri="{FF2B5EF4-FFF2-40B4-BE49-F238E27FC236}">
                  <a16:creationId xmlns:a16="http://schemas.microsoft.com/office/drawing/2014/main" xmlns="" id="{23339F77-E99D-0607-0203-10D82071D93D}"/>
                </a:ext>
              </a:extLst>
            </p:cNvPr>
            <p:cNvSpPr/>
            <p:nvPr/>
          </p:nvSpPr>
          <p:spPr>
            <a:xfrm>
              <a:off x="5324856" y="7499606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93" name="object 821">
              <a:extLst>
                <a:ext uri="{FF2B5EF4-FFF2-40B4-BE49-F238E27FC236}">
                  <a16:creationId xmlns:a16="http://schemas.microsoft.com/office/drawing/2014/main" xmlns="" id="{2FB08FDB-7A0B-B05D-4037-021FA12E84A3}"/>
                </a:ext>
              </a:extLst>
            </p:cNvPr>
            <p:cNvSpPr/>
            <p:nvPr/>
          </p:nvSpPr>
          <p:spPr>
            <a:xfrm>
              <a:off x="5462016" y="7508750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94" name="object 822">
              <a:extLst>
                <a:ext uri="{FF2B5EF4-FFF2-40B4-BE49-F238E27FC236}">
                  <a16:creationId xmlns:a16="http://schemas.microsoft.com/office/drawing/2014/main" xmlns="" id="{3A64B3A0-3708-B9A6-09F0-0DE75B095CB0}"/>
                </a:ext>
              </a:extLst>
            </p:cNvPr>
            <p:cNvSpPr/>
            <p:nvPr/>
          </p:nvSpPr>
          <p:spPr>
            <a:xfrm>
              <a:off x="5602224" y="7514846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95" name="object 823">
              <a:extLst>
                <a:ext uri="{FF2B5EF4-FFF2-40B4-BE49-F238E27FC236}">
                  <a16:creationId xmlns:a16="http://schemas.microsoft.com/office/drawing/2014/main" xmlns="" id="{E618B408-1A63-425C-E4F7-5F9424C2DE99}"/>
                </a:ext>
              </a:extLst>
            </p:cNvPr>
            <p:cNvSpPr/>
            <p:nvPr/>
          </p:nvSpPr>
          <p:spPr>
            <a:xfrm>
              <a:off x="5182819" y="7488633"/>
              <a:ext cx="3810" cy="3810"/>
            </a:xfrm>
            <a:custGeom>
              <a:avLst/>
              <a:gdLst/>
              <a:ahLst/>
              <a:cxnLst/>
              <a:rect l="l" t="t" r="r" b="b"/>
              <a:pathLst>
                <a:path w="3810" h="3809">
                  <a:moveTo>
                    <a:pt x="0" y="1828"/>
                  </a:moveTo>
                  <a:lnTo>
                    <a:pt x="535" y="535"/>
                  </a:lnTo>
                  <a:lnTo>
                    <a:pt x="1828" y="0"/>
                  </a:lnTo>
                  <a:lnTo>
                    <a:pt x="3121" y="535"/>
                  </a:lnTo>
                  <a:lnTo>
                    <a:pt x="3657" y="1828"/>
                  </a:lnTo>
                  <a:lnTo>
                    <a:pt x="3121" y="3121"/>
                  </a:lnTo>
                  <a:lnTo>
                    <a:pt x="1828" y="3657"/>
                  </a:lnTo>
                  <a:lnTo>
                    <a:pt x="535" y="3121"/>
                  </a:lnTo>
                  <a:lnTo>
                    <a:pt x="0" y="18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96" name="object 824">
              <a:extLst>
                <a:ext uri="{FF2B5EF4-FFF2-40B4-BE49-F238E27FC236}">
                  <a16:creationId xmlns:a16="http://schemas.microsoft.com/office/drawing/2014/main" xmlns="" id="{C2292F0B-28D1-4A65-172E-02DB842D301B}"/>
                </a:ext>
              </a:extLst>
            </p:cNvPr>
            <p:cNvSpPr/>
            <p:nvPr/>
          </p:nvSpPr>
          <p:spPr>
            <a:xfrm>
              <a:off x="5321808" y="749655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0"/>
                  </a:moveTo>
                  <a:lnTo>
                    <a:pt x="3048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97" name="object 825">
              <a:extLst>
                <a:ext uri="{FF2B5EF4-FFF2-40B4-BE49-F238E27FC236}">
                  <a16:creationId xmlns:a16="http://schemas.microsoft.com/office/drawing/2014/main" xmlns="" id="{F37817BC-A780-A354-81CE-8D307A108320}"/>
                </a:ext>
              </a:extLst>
            </p:cNvPr>
            <p:cNvSpPr/>
            <p:nvPr/>
          </p:nvSpPr>
          <p:spPr>
            <a:xfrm>
              <a:off x="5462016" y="750570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0"/>
                  </a:moveTo>
                  <a:lnTo>
                    <a:pt x="0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98" name="object 826">
              <a:extLst>
                <a:ext uri="{FF2B5EF4-FFF2-40B4-BE49-F238E27FC236}">
                  <a16:creationId xmlns:a16="http://schemas.microsoft.com/office/drawing/2014/main" xmlns="" id="{B86A2280-A46F-CB0B-D25C-3FE82D3246D5}"/>
                </a:ext>
              </a:extLst>
            </p:cNvPr>
            <p:cNvSpPr/>
            <p:nvPr/>
          </p:nvSpPr>
          <p:spPr>
            <a:xfrm>
              <a:off x="5600395" y="7513017"/>
              <a:ext cx="3810" cy="3810"/>
            </a:xfrm>
            <a:custGeom>
              <a:avLst/>
              <a:gdLst/>
              <a:ahLst/>
              <a:cxnLst/>
              <a:rect l="l" t="t" r="r" b="b"/>
              <a:pathLst>
                <a:path w="3810" h="3809">
                  <a:moveTo>
                    <a:pt x="0" y="1828"/>
                  </a:moveTo>
                  <a:lnTo>
                    <a:pt x="535" y="535"/>
                  </a:lnTo>
                  <a:lnTo>
                    <a:pt x="1828" y="0"/>
                  </a:lnTo>
                  <a:lnTo>
                    <a:pt x="3121" y="535"/>
                  </a:lnTo>
                  <a:lnTo>
                    <a:pt x="3657" y="1828"/>
                  </a:lnTo>
                  <a:lnTo>
                    <a:pt x="3121" y="3121"/>
                  </a:lnTo>
                  <a:lnTo>
                    <a:pt x="1828" y="3657"/>
                  </a:lnTo>
                  <a:lnTo>
                    <a:pt x="535" y="3121"/>
                  </a:lnTo>
                  <a:lnTo>
                    <a:pt x="0" y="18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499" name="object 827">
              <a:extLst>
                <a:ext uri="{FF2B5EF4-FFF2-40B4-BE49-F238E27FC236}">
                  <a16:creationId xmlns:a16="http://schemas.microsoft.com/office/drawing/2014/main" xmlns="" id="{FC5B5819-7BEB-CAD7-A6AC-9EB903D57A6F}"/>
                </a:ext>
              </a:extLst>
            </p:cNvPr>
            <p:cNvSpPr/>
            <p:nvPr/>
          </p:nvSpPr>
          <p:spPr>
            <a:xfrm>
              <a:off x="5321808" y="749655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00" name="object 828">
              <a:extLst>
                <a:ext uri="{FF2B5EF4-FFF2-40B4-BE49-F238E27FC236}">
                  <a16:creationId xmlns:a16="http://schemas.microsoft.com/office/drawing/2014/main" xmlns="" id="{00488F42-CA7F-AE33-0C75-5563EEB1A8CB}"/>
                </a:ext>
              </a:extLst>
            </p:cNvPr>
            <p:cNvSpPr/>
            <p:nvPr/>
          </p:nvSpPr>
          <p:spPr>
            <a:xfrm>
              <a:off x="5462016" y="7502654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048" y="0"/>
                  </a:moveTo>
                  <a:lnTo>
                    <a:pt x="0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01" name="object 829">
              <a:extLst>
                <a:ext uri="{FF2B5EF4-FFF2-40B4-BE49-F238E27FC236}">
                  <a16:creationId xmlns:a16="http://schemas.microsoft.com/office/drawing/2014/main" xmlns="" id="{644A4945-EAFD-7838-3DA2-7B2F448E0B4C}"/>
                </a:ext>
              </a:extLst>
            </p:cNvPr>
            <p:cNvSpPr/>
            <p:nvPr/>
          </p:nvSpPr>
          <p:spPr>
            <a:xfrm>
              <a:off x="5602224" y="751179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0"/>
                  </a:moveTo>
                  <a:lnTo>
                    <a:pt x="0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02" name="object 830">
              <a:extLst>
                <a:ext uri="{FF2B5EF4-FFF2-40B4-BE49-F238E27FC236}">
                  <a16:creationId xmlns:a16="http://schemas.microsoft.com/office/drawing/2014/main" xmlns="" id="{8FD33066-0E94-8DAA-4082-BF96018AE491}"/>
                </a:ext>
              </a:extLst>
            </p:cNvPr>
            <p:cNvSpPr/>
            <p:nvPr/>
          </p:nvSpPr>
          <p:spPr>
            <a:xfrm>
              <a:off x="5629656" y="751179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03" name="object 831">
              <a:extLst>
                <a:ext uri="{FF2B5EF4-FFF2-40B4-BE49-F238E27FC236}">
                  <a16:creationId xmlns:a16="http://schemas.microsoft.com/office/drawing/2014/main" xmlns="" id="{597812C6-FBAB-4A6C-E166-5F21E9D46ACC}"/>
                </a:ext>
              </a:extLst>
            </p:cNvPr>
            <p:cNvSpPr/>
            <p:nvPr/>
          </p:nvSpPr>
          <p:spPr>
            <a:xfrm>
              <a:off x="5486400" y="7499606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048" y="0"/>
                  </a:moveTo>
                  <a:lnTo>
                    <a:pt x="0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04" name="object 832">
              <a:extLst>
                <a:ext uri="{FF2B5EF4-FFF2-40B4-BE49-F238E27FC236}">
                  <a16:creationId xmlns:a16="http://schemas.microsoft.com/office/drawing/2014/main" xmlns="" id="{8F60014A-9DBB-4ED8-01C9-56C1945ACFDD}"/>
                </a:ext>
              </a:extLst>
            </p:cNvPr>
            <p:cNvSpPr/>
            <p:nvPr/>
          </p:nvSpPr>
          <p:spPr>
            <a:xfrm>
              <a:off x="5404104" y="7523990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05" name="object 833">
              <a:extLst>
                <a:ext uri="{FF2B5EF4-FFF2-40B4-BE49-F238E27FC236}">
                  <a16:creationId xmlns:a16="http://schemas.microsoft.com/office/drawing/2014/main" xmlns="" id="{822F39C3-B987-574A-D53E-FCC9153DE60D}"/>
                </a:ext>
              </a:extLst>
            </p:cNvPr>
            <p:cNvSpPr/>
            <p:nvPr/>
          </p:nvSpPr>
          <p:spPr>
            <a:xfrm>
              <a:off x="5343144" y="749046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06" name="object 834">
              <a:extLst>
                <a:ext uri="{FF2B5EF4-FFF2-40B4-BE49-F238E27FC236}">
                  <a16:creationId xmlns:a16="http://schemas.microsoft.com/office/drawing/2014/main" xmlns="" id="{4F2AA9C3-1E27-CA4C-F116-E95A1BB1B066}"/>
                </a:ext>
              </a:extLst>
            </p:cNvPr>
            <p:cNvSpPr/>
            <p:nvPr/>
          </p:nvSpPr>
          <p:spPr>
            <a:xfrm>
              <a:off x="5260848" y="751179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048" y="0"/>
                  </a:moveTo>
                  <a:lnTo>
                    <a:pt x="0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07" name="object 835">
              <a:extLst>
                <a:ext uri="{FF2B5EF4-FFF2-40B4-BE49-F238E27FC236}">
                  <a16:creationId xmlns:a16="http://schemas.microsoft.com/office/drawing/2014/main" xmlns="" id="{82AD0B45-BF5D-5027-A742-AB282F0B018E}"/>
                </a:ext>
              </a:extLst>
            </p:cNvPr>
            <p:cNvSpPr/>
            <p:nvPr/>
          </p:nvSpPr>
          <p:spPr>
            <a:xfrm>
              <a:off x="5117592" y="750265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08" name="object 836">
              <a:extLst>
                <a:ext uri="{FF2B5EF4-FFF2-40B4-BE49-F238E27FC236}">
                  <a16:creationId xmlns:a16="http://schemas.microsoft.com/office/drawing/2014/main" xmlns="" id="{CFAF65B9-2531-D331-2D0D-72D46D0038DE}"/>
                </a:ext>
              </a:extLst>
            </p:cNvPr>
            <p:cNvSpPr/>
            <p:nvPr/>
          </p:nvSpPr>
          <p:spPr>
            <a:xfrm>
              <a:off x="5632704" y="751179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09" name="object 837">
              <a:extLst>
                <a:ext uri="{FF2B5EF4-FFF2-40B4-BE49-F238E27FC236}">
                  <a16:creationId xmlns:a16="http://schemas.microsoft.com/office/drawing/2014/main" xmlns="" id="{4B769AE4-EDE5-6648-F74E-CE211EBFEEB7}"/>
                </a:ext>
              </a:extLst>
            </p:cNvPr>
            <p:cNvSpPr/>
            <p:nvPr/>
          </p:nvSpPr>
          <p:spPr>
            <a:xfrm>
              <a:off x="5489448" y="7499606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048" y="3047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10" name="object 838">
              <a:extLst>
                <a:ext uri="{FF2B5EF4-FFF2-40B4-BE49-F238E27FC236}">
                  <a16:creationId xmlns:a16="http://schemas.microsoft.com/office/drawing/2014/main" xmlns="" id="{F13675DE-4AA2-985D-1EBF-34D01EF67F83}"/>
                </a:ext>
              </a:extLst>
            </p:cNvPr>
            <p:cNvSpPr/>
            <p:nvPr/>
          </p:nvSpPr>
          <p:spPr>
            <a:xfrm>
              <a:off x="5407152" y="7523990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048" y="3047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11" name="object 839">
              <a:extLst>
                <a:ext uri="{FF2B5EF4-FFF2-40B4-BE49-F238E27FC236}">
                  <a16:creationId xmlns:a16="http://schemas.microsoft.com/office/drawing/2014/main" xmlns="" id="{D21B6DF7-A48B-6230-0C47-B414D3AE6B9F}"/>
                </a:ext>
              </a:extLst>
            </p:cNvPr>
            <p:cNvSpPr/>
            <p:nvPr/>
          </p:nvSpPr>
          <p:spPr>
            <a:xfrm>
              <a:off x="5346192" y="749046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12" name="object 840">
              <a:extLst>
                <a:ext uri="{FF2B5EF4-FFF2-40B4-BE49-F238E27FC236}">
                  <a16:creationId xmlns:a16="http://schemas.microsoft.com/office/drawing/2014/main" xmlns="" id="{F7E83D38-9042-EB0E-4AD2-1425CE9459DF}"/>
                </a:ext>
              </a:extLst>
            </p:cNvPr>
            <p:cNvSpPr/>
            <p:nvPr/>
          </p:nvSpPr>
          <p:spPr>
            <a:xfrm>
              <a:off x="5263896" y="751179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048" y="3048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13" name="object 841">
              <a:extLst>
                <a:ext uri="{FF2B5EF4-FFF2-40B4-BE49-F238E27FC236}">
                  <a16:creationId xmlns:a16="http://schemas.microsoft.com/office/drawing/2014/main" xmlns="" id="{F0DE216F-65E0-6AFD-C35F-C894D26B133E}"/>
                </a:ext>
              </a:extLst>
            </p:cNvPr>
            <p:cNvSpPr/>
            <p:nvPr/>
          </p:nvSpPr>
          <p:spPr>
            <a:xfrm>
              <a:off x="5120640" y="750265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14" name="object 842">
              <a:extLst>
                <a:ext uri="{FF2B5EF4-FFF2-40B4-BE49-F238E27FC236}">
                  <a16:creationId xmlns:a16="http://schemas.microsoft.com/office/drawing/2014/main" xmlns="" id="{E6C89C6C-71CA-4BF0-3CD6-79C098E4D870}"/>
                </a:ext>
              </a:extLst>
            </p:cNvPr>
            <p:cNvSpPr/>
            <p:nvPr/>
          </p:nvSpPr>
          <p:spPr>
            <a:xfrm>
              <a:off x="5635752" y="7511798"/>
              <a:ext cx="3175" cy="6350"/>
            </a:xfrm>
            <a:custGeom>
              <a:avLst/>
              <a:gdLst/>
              <a:ahLst/>
              <a:cxnLst/>
              <a:rect l="l" t="t" r="r" b="b"/>
              <a:pathLst>
                <a:path w="3175" h="6350">
                  <a:moveTo>
                    <a:pt x="3048" y="6096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15" name="object 843">
              <a:extLst>
                <a:ext uri="{FF2B5EF4-FFF2-40B4-BE49-F238E27FC236}">
                  <a16:creationId xmlns:a16="http://schemas.microsoft.com/office/drawing/2014/main" xmlns="" id="{19B3FE9E-00CE-F28F-D3AB-3D0B331382D7}"/>
                </a:ext>
              </a:extLst>
            </p:cNvPr>
            <p:cNvSpPr/>
            <p:nvPr/>
          </p:nvSpPr>
          <p:spPr>
            <a:xfrm>
              <a:off x="5492496" y="7502654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048" y="3048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16" name="object 844">
              <a:extLst>
                <a:ext uri="{FF2B5EF4-FFF2-40B4-BE49-F238E27FC236}">
                  <a16:creationId xmlns:a16="http://schemas.microsoft.com/office/drawing/2014/main" xmlns="" id="{4C79CC8F-2EB7-B8F4-7578-7EFFC4EE39E9}"/>
                </a:ext>
              </a:extLst>
            </p:cNvPr>
            <p:cNvSpPr/>
            <p:nvPr/>
          </p:nvSpPr>
          <p:spPr>
            <a:xfrm>
              <a:off x="5408371" y="7525209"/>
              <a:ext cx="3810" cy="3810"/>
            </a:xfrm>
            <a:custGeom>
              <a:avLst/>
              <a:gdLst/>
              <a:ahLst/>
              <a:cxnLst/>
              <a:rect l="l" t="t" r="r" b="b"/>
              <a:pathLst>
                <a:path w="3810" h="3809">
                  <a:moveTo>
                    <a:pt x="0" y="1828"/>
                  </a:moveTo>
                  <a:lnTo>
                    <a:pt x="535" y="535"/>
                  </a:lnTo>
                  <a:lnTo>
                    <a:pt x="1828" y="0"/>
                  </a:lnTo>
                  <a:lnTo>
                    <a:pt x="3121" y="535"/>
                  </a:lnTo>
                  <a:lnTo>
                    <a:pt x="3657" y="1828"/>
                  </a:lnTo>
                  <a:lnTo>
                    <a:pt x="3121" y="3121"/>
                  </a:lnTo>
                  <a:lnTo>
                    <a:pt x="1828" y="3657"/>
                  </a:lnTo>
                  <a:lnTo>
                    <a:pt x="535" y="3121"/>
                  </a:lnTo>
                  <a:lnTo>
                    <a:pt x="0" y="18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17" name="object 845">
              <a:extLst>
                <a:ext uri="{FF2B5EF4-FFF2-40B4-BE49-F238E27FC236}">
                  <a16:creationId xmlns:a16="http://schemas.microsoft.com/office/drawing/2014/main" xmlns="" id="{3AF0F29F-1960-B755-388A-89BD6D9D0857}"/>
                </a:ext>
              </a:extLst>
            </p:cNvPr>
            <p:cNvSpPr/>
            <p:nvPr/>
          </p:nvSpPr>
          <p:spPr>
            <a:xfrm>
              <a:off x="5349240" y="749046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7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18" name="object 846">
              <a:extLst>
                <a:ext uri="{FF2B5EF4-FFF2-40B4-BE49-F238E27FC236}">
                  <a16:creationId xmlns:a16="http://schemas.microsoft.com/office/drawing/2014/main" xmlns="" id="{E2FFFCF6-68BD-BEDE-F4DE-9A174EC3AAEE}"/>
                </a:ext>
              </a:extLst>
            </p:cNvPr>
            <p:cNvSpPr/>
            <p:nvPr/>
          </p:nvSpPr>
          <p:spPr>
            <a:xfrm>
              <a:off x="5266944" y="751484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8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19" name="object 847">
              <a:extLst>
                <a:ext uri="{FF2B5EF4-FFF2-40B4-BE49-F238E27FC236}">
                  <a16:creationId xmlns:a16="http://schemas.microsoft.com/office/drawing/2014/main" xmlns="" id="{1A8D95C5-A867-11E0-5806-9574C7420D88}"/>
                </a:ext>
              </a:extLst>
            </p:cNvPr>
            <p:cNvSpPr/>
            <p:nvPr/>
          </p:nvSpPr>
          <p:spPr>
            <a:xfrm>
              <a:off x="5123688" y="750265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8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20" name="object 848">
              <a:extLst>
                <a:ext uri="{FF2B5EF4-FFF2-40B4-BE49-F238E27FC236}">
                  <a16:creationId xmlns:a16="http://schemas.microsoft.com/office/drawing/2014/main" xmlns="" id="{5093DA69-CF47-30B6-8D44-C3BDEF802111}"/>
                </a:ext>
              </a:extLst>
            </p:cNvPr>
            <p:cNvSpPr/>
            <p:nvPr/>
          </p:nvSpPr>
          <p:spPr>
            <a:xfrm>
              <a:off x="5635752" y="7517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21" name="object 849">
              <a:extLst>
                <a:ext uri="{FF2B5EF4-FFF2-40B4-BE49-F238E27FC236}">
                  <a16:creationId xmlns:a16="http://schemas.microsoft.com/office/drawing/2014/main" xmlns="" id="{2F93EB07-C6A6-5135-2B66-5A49E188335D}"/>
                </a:ext>
              </a:extLst>
            </p:cNvPr>
            <p:cNvSpPr/>
            <p:nvPr/>
          </p:nvSpPr>
          <p:spPr>
            <a:xfrm>
              <a:off x="5492496" y="7505702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3048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22" name="object 850">
              <a:extLst>
                <a:ext uri="{FF2B5EF4-FFF2-40B4-BE49-F238E27FC236}">
                  <a16:creationId xmlns:a16="http://schemas.microsoft.com/office/drawing/2014/main" xmlns="" id="{4BE7B0F2-A0CD-0DD8-14F1-579D7CA3D433}"/>
                </a:ext>
              </a:extLst>
            </p:cNvPr>
            <p:cNvSpPr/>
            <p:nvPr/>
          </p:nvSpPr>
          <p:spPr>
            <a:xfrm>
              <a:off x="5349240" y="749351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7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23" name="object 851">
              <a:extLst>
                <a:ext uri="{FF2B5EF4-FFF2-40B4-BE49-F238E27FC236}">
                  <a16:creationId xmlns:a16="http://schemas.microsoft.com/office/drawing/2014/main" xmlns="" id="{456ECFF1-F040-9CDA-C150-643ECE5EE239}"/>
                </a:ext>
              </a:extLst>
            </p:cNvPr>
            <p:cNvSpPr/>
            <p:nvPr/>
          </p:nvSpPr>
          <p:spPr>
            <a:xfrm>
              <a:off x="5266944" y="751789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8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24" name="object 852">
              <a:extLst>
                <a:ext uri="{FF2B5EF4-FFF2-40B4-BE49-F238E27FC236}">
                  <a16:creationId xmlns:a16="http://schemas.microsoft.com/office/drawing/2014/main" xmlns="" id="{B37A799B-A482-D1C4-6FF9-96A9CB10E0E7}"/>
                </a:ext>
              </a:extLst>
            </p:cNvPr>
            <p:cNvSpPr/>
            <p:nvPr/>
          </p:nvSpPr>
          <p:spPr>
            <a:xfrm>
              <a:off x="5123688" y="750570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8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25" name="object 853">
              <a:extLst>
                <a:ext uri="{FF2B5EF4-FFF2-40B4-BE49-F238E27FC236}">
                  <a16:creationId xmlns:a16="http://schemas.microsoft.com/office/drawing/2014/main" xmlns="" id="{F62082BD-8254-B685-00A2-9380E8129286}"/>
                </a:ext>
              </a:extLst>
            </p:cNvPr>
            <p:cNvSpPr/>
            <p:nvPr/>
          </p:nvSpPr>
          <p:spPr>
            <a:xfrm>
              <a:off x="5632704" y="7517894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3048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26" name="object 854">
              <a:extLst>
                <a:ext uri="{FF2B5EF4-FFF2-40B4-BE49-F238E27FC236}">
                  <a16:creationId xmlns:a16="http://schemas.microsoft.com/office/drawing/2014/main" xmlns="" id="{975042AF-CFBE-12D0-2085-31F502829FFA}"/>
                </a:ext>
              </a:extLst>
            </p:cNvPr>
            <p:cNvSpPr/>
            <p:nvPr/>
          </p:nvSpPr>
          <p:spPr>
            <a:xfrm>
              <a:off x="5489448" y="7508750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27" name="object 855">
              <a:extLst>
                <a:ext uri="{FF2B5EF4-FFF2-40B4-BE49-F238E27FC236}">
                  <a16:creationId xmlns:a16="http://schemas.microsoft.com/office/drawing/2014/main" xmlns="" id="{7E0F3AAB-72DF-CE52-09DF-F5F50E6758B2}"/>
                </a:ext>
              </a:extLst>
            </p:cNvPr>
            <p:cNvSpPr/>
            <p:nvPr/>
          </p:nvSpPr>
          <p:spPr>
            <a:xfrm>
              <a:off x="5263896" y="752094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28" name="object 856">
              <a:extLst>
                <a:ext uri="{FF2B5EF4-FFF2-40B4-BE49-F238E27FC236}">
                  <a16:creationId xmlns:a16="http://schemas.microsoft.com/office/drawing/2014/main" xmlns="" id="{786582A3-DC51-A039-172B-CEE04A135E53}"/>
                </a:ext>
              </a:extLst>
            </p:cNvPr>
            <p:cNvSpPr/>
            <p:nvPr/>
          </p:nvSpPr>
          <p:spPr>
            <a:xfrm>
              <a:off x="5346192" y="749655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29" name="object 857">
              <a:extLst>
                <a:ext uri="{FF2B5EF4-FFF2-40B4-BE49-F238E27FC236}">
                  <a16:creationId xmlns:a16="http://schemas.microsoft.com/office/drawing/2014/main" xmlns="" id="{567385E3-4BD7-C582-2985-62A3DCE60FC3}"/>
                </a:ext>
              </a:extLst>
            </p:cNvPr>
            <p:cNvSpPr/>
            <p:nvPr/>
          </p:nvSpPr>
          <p:spPr>
            <a:xfrm>
              <a:off x="5120640" y="7508750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3048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30" name="object 858">
              <a:extLst>
                <a:ext uri="{FF2B5EF4-FFF2-40B4-BE49-F238E27FC236}">
                  <a16:creationId xmlns:a16="http://schemas.microsoft.com/office/drawing/2014/main" xmlns="" id="{CDE8F9C2-32FC-B932-C514-253C219771A6}"/>
                </a:ext>
              </a:extLst>
            </p:cNvPr>
            <p:cNvSpPr/>
            <p:nvPr/>
          </p:nvSpPr>
          <p:spPr>
            <a:xfrm>
              <a:off x="5117592" y="7508750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0"/>
                  </a:moveTo>
                  <a:lnTo>
                    <a:pt x="3048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31" name="object 859">
              <a:extLst>
                <a:ext uri="{FF2B5EF4-FFF2-40B4-BE49-F238E27FC236}">
                  <a16:creationId xmlns:a16="http://schemas.microsoft.com/office/drawing/2014/main" xmlns="" id="{DA23AEC0-1C33-D011-F0E5-A4F8951D53A7}"/>
                </a:ext>
              </a:extLst>
            </p:cNvPr>
            <p:cNvSpPr/>
            <p:nvPr/>
          </p:nvSpPr>
          <p:spPr>
            <a:xfrm>
              <a:off x="5260848" y="752094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32" name="object 860">
              <a:extLst>
                <a:ext uri="{FF2B5EF4-FFF2-40B4-BE49-F238E27FC236}">
                  <a16:creationId xmlns:a16="http://schemas.microsoft.com/office/drawing/2014/main" xmlns="" id="{6606BCF8-119F-F4CC-FF74-4717BA1B9D04}"/>
                </a:ext>
              </a:extLst>
            </p:cNvPr>
            <p:cNvSpPr/>
            <p:nvPr/>
          </p:nvSpPr>
          <p:spPr>
            <a:xfrm>
              <a:off x="5343144" y="7496558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33" name="object 861">
              <a:extLst>
                <a:ext uri="{FF2B5EF4-FFF2-40B4-BE49-F238E27FC236}">
                  <a16:creationId xmlns:a16="http://schemas.microsoft.com/office/drawing/2014/main" xmlns="" id="{FA21404C-909B-5232-BCF3-1A49008B6E19}"/>
                </a:ext>
              </a:extLst>
            </p:cNvPr>
            <p:cNvSpPr/>
            <p:nvPr/>
          </p:nvSpPr>
          <p:spPr>
            <a:xfrm>
              <a:off x="5486400" y="7508750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34" name="object 862">
              <a:extLst>
                <a:ext uri="{FF2B5EF4-FFF2-40B4-BE49-F238E27FC236}">
                  <a16:creationId xmlns:a16="http://schemas.microsoft.com/office/drawing/2014/main" xmlns="" id="{D9AF4137-FF29-6414-F37F-839AEFD0F1B7}"/>
                </a:ext>
              </a:extLst>
            </p:cNvPr>
            <p:cNvSpPr/>
            <p:nvPr/>
          </p:nvSpPr>
          <p:spPr>
            <a:xfrm>
              <a:off x="5632704" y="751789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0"/>
                  </a:moveTo>
                  <a:lnTo>
                    <a:pt x="0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35" name="object 863">
              <a:extLst>
                <a:ext uri="{FF2B5EF4-FFF2-40B4-BE49-F238E27FC236}">
                  <a16:creationId xmlns:a16="http://schemas.microsoft.com/office/drawing/2014/main" xmlns="" id="{252BF6D2-9940-AA92-0C0E-E2AC6F9C8E4E}"/>
                </a:ext>
              </a:extLst>
            </p:cNvPr>
            <p:cNvSpPr/>
            <p:nvPr/>
          </p:nvSpPr>
          <p:spPr>
            <a:xfrm>
              <a:off x="5114544" y="7505702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0"/>
                  </a:moveTo>
                  <a:lnTo>
                    <a:pt x="3048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36" name="object 864">
              <a:extLst>
                <a:ext uri="{FF2B5EF4-FFF2-40B4-BE49-F238E27FC236}">
                  <a16:creationId xmlns:a16="http://schemas.microsoft.com/office/drawing/2014/main" xmlns="" id="{DE8EAC1D-19EE-86DE-D224-F2CA58D5EA02}"/>
                </a:ext>
              </a:extLst>
            </p:cNvPr>
            <p:cNvSpPr/>
            <p:nvPr/>
          </p:nvSpPr>
          <p:spPr>
            <a:xfrm>
              <a:off x="5260848" y="751789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0"/>
                  </a:moveTo>
                  <a:lnTo>
                    <a:pt x="0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37" name="object 865">
              <a:extLst>
                <a:ext uri="{FF2B5EF4-FFF2-40B4-BE49-F238E27FC236}">
                  <a16:creationId xmlns:a16="http://schemas.microsoft.com/office/drawing/2014/main" xmlns="" id="{BFCAD6DE-6441-FB3C-E561-5CC0C38236E9}"/>
                </a:ext>
              </a:extLst>
            </p:cNvPr>
            <p:cNvSpPr/>
            <p:nvPr/>
          </p:nvSpPr>
          <p:spPr>
            <a:xfrm>
              <a:off x="5343144" y="749351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0"/>
                  </a:moveTo>
                  <a:lnTo>
                    <a:pt x="0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38" name="object 866">
              <a:extLst>
                <a:ext uri="{FF2B5EF4-FFF2-40B4-BE49-F238E27FC236}">
                  <a16:creationId xmlns:a16="http://schemas.microsoft.com/office/drawing/2014/main" xmlns="" id="{54FFBC3A-3EA6-4879-B4D0-32F349FE78DE}"/>
                </a:ext>
              </a:extLst>
            </p:cNvPr>
            <p:cNvSpPr/>
            <p:nvPr/>
          </p:nvSpPr>
          <p:spPr>
            <a:xfrm>
              <a:off x="5486400" y="7502654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0"/>
                  </a:moveTo>
                  <a:lnTo>
                    <a:pt x="0" y="6095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39" name="object 867">
              <a:extLst>
                <a:ext uri="{FF2B5EF4-FFF2-40B4-BE49-F238E27FC236}">
                  <a16:creationId xmlns:a16="http://schemas.microsoft.com/office/drawing/2014/main" xmlns="" id="{BFC906EA-1DAF-56CD-B055-9F0543B4D6D4}"/>
                </a:ext>
              </a:extLst>
            </p:cNvPr>
            <p:cNvSpPr/>
            <p:nvPr/>
          </p:nvSpPr>
          <p:spPr>
            <a:xfrm>
              <a:off x="5629656" y="7514846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0"/>
                  </a:moveTo>
                  <a:lnTo>
                    <a:pt x="3048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40" name="object 868">
              <a:extLst>
                <a:ext uri="{FF2B5EF4-FFF2-40B4-BE49-F238E27FC236}">
                  <a16:creationId xmlns:a16="http://schemas.microsoft.com/office/drawing/2014/main" xmlns="" id="{9CB3A6A9-2A45-3106-BFA9-0AD1E67B5765}"/>
                </a:ext>
              </a:extLst>
            </p:cNvPr>
            <p:cNvSpPr/>
            <p:nvPr/>
          </p:nvSpPr>
          <p:spPr>
            <a:xfrm>
              <a:off x="5114544" y="7502654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048" y="0"/>
                  </a:moveTo>
                  <a:lnTo>
                    <a:pt x="0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41" name="object 869">
              <a:extLst>
                <a:ext uri="{FF2B5EF4-FFF2-40B4-BE49-F238E27FC236}">
                  <a16:creationId xmlns:a16="http://schemas.microsoft.com/office/drawing/2014/main" xmlns="" id="{BCBC9238-E065-9F31-A711-094C520E3D83}"/>
                </a:ext>
              </a:extLst>
            </p:cNvPr>
            <p:cNvSpPr/>
            <p:nvPr/>
          </p:nvSpPr>
          <p:spPr>
            <a:xfrm>
              <a:off x="5260848" y="751484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0"/>
                  </a:moveTo>
                  <a:lnTo>
                    <a:pt x="0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42" name="object 870">
              <a:extLst>
                <a:ext uri="{FF2B5EF4-FFF2-40B4-BE49-F238E27FC236}">
                  <a16:creationId xmlns:a16="http://schemas.microsoft.com/office/drawing/2014/main" xmlns="" id="{E42DDFC7-8851-C413-5B67-7BB69C272E73}"/>
                </a:ext>
              </a:extLst>
            </p:cNvPr>
            <p:cNvSpPr/>
            <p:nvPr/>
          </p:nvSpPr>
          <p:spPr>
            <a:xfrm>
              <a:off x="5343144" y="749046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0"/>
                  </a:moveTo>
                  <a:lnTo>
                    <a:pt x="0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43" name="object 871">
              <a:extLst>
                <a:ext uri="{FF2B5EF4-FFF2-40B4-BE49-F238E27FC236}">
                  <a16:creationId xmlns:a16="http://schemas.microsoft.com/office/drawing/2014/main" xmlns="" id="{BD37C2AD-A96B-84AA-07C2-4E0D8E5446ED}"/>
                </a:ext>
              </a:extLst>
            </p:cNvPr>
            <p:cNvSpPr/>
            <p:nvPr/>
          </p:nvSpPr>
          <p:spPr>
            <a:xfrm>
              <a:off x="5404104" y="752399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0"/>
                  </a:moveTo>
                  <a:lnTo>
                    <a:pt x="0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44" name="object 872">
              <a:extLst>
                <a:ext uri="{FF2B5EF4-FFF2-40B4-BE49-F238E27FC236}">
                  <a16:creationId xmlns:a16="http://schemas.microsoft.com/office/drawing/2014/main" xmlns="" id="{335EA3DB-D493-1795-4382-3CDBDF89685D}"/>
                </a:ext>
              </a:extLst>
            </p:cNvPr>
            <p:cNvSpPr/>
            <p:nvPr/>
          </p:nvSpPr>
          <p:spPr>
            <a:xfrm>
              <a:off x="5484571" y="7500825"/>
              <a:ext cx="3810" cy="3810"/>
            </a:xfrm>
            <a:custGeom>
              <a:avLst/>
              <a:gdLst/>
              <a:ahLst/>
              <a:cxnLst/>
              <a:rect l="l" t="t" r="r" b="b"/>
              <a:pathLst>
                <a:path w="3810" h="3809">
                  <a:moveTo>
                    <a:pt x="0" y="1828"/>
                  </a:moveTo>
                  <a:lnTo>
                    <a:pt x="535" y="535"/>
                  </a:lnTo>
                  <a:lnTo>
                    <a:pt x="1828" y="0"/>
                  </a:lnTo>
                  <a:lnTo>
                    <a:pt x="3121" y="535"/>
                  </a:lnTo>
                  <a:lnTo>
                    <a:pt x="3657" y="1828"/>
                  </a:lnTo>
                  <a:lnTo>
                    <a:pt x="3121" y="3121"/>
                  </a:lnTo>
                  <a:lnTo>
                    <a:pt x="1828" y="3657"/>
                  </a:lnTo>
                  <a:lnTo>
                    <a:pt x="535" y="3121"/>
                  </a:lnTo>
                  <a:lnTo>
                    <a:pt x="0" y="18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45" name="object 873">
              <a:extLst>
                <a:ext uri="{FF2B5EF4-FFF2-40B4-BE49-F238E27FC236}">
                  <a16:creationId xmlns:a16="http://schemas.microsoft.com/office/drawing/2014/main" xmlns="" id="{19888541-ED12-3B28-EF4B-A29CB2B8A607}"/>
                </a:ext>
              </a:extLst>
            </p:cNvPr>
            <p:cNvSpPr/>
            <p:nvPr/>
          </p:nvSpPr>
          <p:spPr>
            <a:xfrm>
              <a:off x="5629656" y="751179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0"/>
                  </a:moveTo>
                  <a:lnTo>
                    <a:pt x="0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46" name="object 874">
              <a:extLst>
                <a:ext uri="{FF2B5EF4-FFF2-40B4-BE49-F238E27FC236}">
                  <a16:creationId xmlns:a16="http://schemas.microsoft.com/office/drawing/2014/main" xmlns="" id="{1F615A4E-FEF5-C09E-8C2C-05AE157AD827}"/>
                </a:ext>
              </a:extLst>
            </p:cNvPr>
            <p:cNvSpPr/>
            <p:nvPr/>
          </p:nvSpPr>
          <p:spPr>
            <a:xfrm>
              <a:off x="5108448" y="749351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7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47" name="object 875">
              <a:extLst>
                <a:ext uri="{FF2B5EF4-FFF2-40B4-BE49-F238E27FC236}">
                  <a16:creationId xmlns:a16="http://schemas.microsoft.com/office/drawing/2014/main" xmlns="" id="{4AA833E8-7A9D-8DAA-770C-8ED8FC646E13}"/>
                </a:ext>
              </a:extLst>
            </p:cNvPr>
            <p:cNvSpPr/>
            <p:nvPr/>
          </p:nvSpPr>
          <p:spPr>
            <a:xfrm>
              <a:off x="5202936" y="751789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8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48" name="object 876">
              <a:extLst>
                <a:ext uri="{FF2B5EF4-FFF2-40B4-BE49-F238E27FC236}">
                  <a16:creationId xmlns:a16="http://schemas.microsoft.com/office/drawing/2014/main" xmlns="" id="{B1123269-2C16-17AD-02D3-661A19048841}"/>
                </a:ext>
              </a:extLst>
            </p:cNvPr>
            <p:cNvSpPr/>
            <p:nvPr/>
          </p:nvSpPr>
          <p:spPr>
            <a:xfrm>
              <a:off x="5254752" y="7499606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7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49" name="object 877">
              <a:extLst>
                <a:ext uri="{FF2B5EF4-FFF2-40B4-BE49-F238E27FC236}">
                  <a16:creationId xmlns:a16="http://schemas.microsoft.com/office/drawing/2014/main" xmlns="" id="{59DD6B2F-DBBC-EF29-37DD-5FD4C1F44F0E}"/>
                </a:ext>
              </a:extLst>
            </p:cNvPr>
            <p:cNvSpPr/>
            <p:nvPr/>
          </p:nvSpPr>
          <p:spPr>
            <a:xfrm>
              <a:off x="5352288" y="752399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7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50" name="object 878">
              <a:extLst>
                <a:ext uri="{FF2B5EF4-FFF2-40B4-BE49-F238E27FC236}">
                  <a16:creationId xmlns:a16="http://schemas.microsoft.com/office/drawing/2014/main" xmlns="" id="{D77B2FF3-BDF0-7808-5305-0DE79E03F827}"/>
                </a:ext>
              </a:extLst>
            </p:cNvPr>
            <p:cNvSpPr/>
            <p:nvPr/>
          </p:nvSpPr>
          <p:spPr>
            <a:xfrm>
              <a:off x="5404104" y="750265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8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51" name="object 879">
              <a:extLst>
                <a:ext uri="{FF2B5EF4-FFF2-40B4-BE49-F238E27FC236}">
                  <a16:creationId xmlns:a16="http://schemas.microsoft.com/office/drawing/2014/main" xmlns="" id="{2CDCDBB7-0215-F3D6-8419-C70C3DE39EA8}"/>
                </a:ext>
              </a:extLst>
            </p:cNvPr>
            <p:cNvSpPr/>
            <p:nvPr/>
          </p:nvSpPr>
          <p:spPr>
            <a:xfrm>
              <a:off x="5553456" y="750875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8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52" name="object 880">
              <a:extLst>
                <a:ext uri="{FF2B5EF4-FFF2-40B4-BE49-F238E27FC236}">
                  <a16:creationId xmlns:a16="http://schemas.microsoft.com/office/drawing/2014/main" xmlns="" id="{BEFFBF3C-7C53-2082-A948-74759AE20A21}"/>
                </a:ext>
              </a:extLst>
            </p:cNvPr>
            <p:cNvSpPr/>
            <p:nvPr/>
          </p:nvSpPr>
          <p:spPr>
            <a:xfrm>
              <a:off x="5605272" y="749046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7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53" name="object 881">
              <a:extLst>
                <a:ext uri="{FF2B5EF4-FFF2-40B4-BE49-F238E27FC236}">
                  <a16:creationId xmlns:a16="http://schemas.microsoft.com/office/drawing/2014/main" xmlns="" id="{A2629613-5F82-8EBC-B635-930FAEBE01F5}"/>
                </a:ext>
              </a:extLst>
            </p:cNvPr>
            <p:cNvSpPr/>
            <p:nvPr/>
          </p:nvSpPr>
          <p:spPr>
            <a:xfrm>
              <a:off x="5108448" y="749655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7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54" name="object 882">
              <a:extLst>
                <a:ext uri="{FF2B5EF4-FFF2-40B4-BE49-F238E27FC236}">
                  <a16:creationId xmlns:a16="http://schemas.microsoft.com/office/drawing/2014/main" xmlns="" id="{2766B6B0-43A9-0554-9EBE-5104316EAF54}"/>
                </a:ext>
              </a:extLst>
            </p:cNvPr>
            <p:cNvSpPr/>
            <p:nvPr/>
          </p:nvSpPr>
          <p:spPr>
            <a:xfrm>
              <a:off x="5202936" y="7520942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048" y="3047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55" name="object 883">
              <a:extLst>
                <a:ext uri="{FF2B5EF4-FFF2-40B4-BE49-F238E27FC236}">
                  <a16:creationId xmlns:a16="http://schemas.microsoft.com/office/drawing/2014/main" xmlns="" id="{66EF9181-9630-C8F0-17E6-E318C3DE8515}"/>
                </a:ext>
              </a:extLst>
            </p:cNvPr>
            <p:cNvSpPr/>
            <p:nvPr/>
          </p:nvSpPr>
          <p:spPr>
            <a:xfrm>
              <a:off x="5254752" y="750265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56" name="object 884">
              <a:extLst>
                <a:ext uri="{FF2B5EF4-FFF2-40B4-BE49-F238E27FC236}">
                  <a16:creationId xmlns:a16="http://schemas.microsoft.com/office/drawing/2014/main" xmlns="" id="{21745E40-2D8C-860B-2B49-D53FDABA45D5}"/>
                </a:ext>
              </a:extLst>
            </p:cNvPr>
            <p:cNvSpPr/>
            <p:nvPr/>
          </p:nvSpPr>
          <p:spPr>
            <a:xfrm>
              <a:off x="5350459" y="7525209"/>
              <a:ext cx="3810" cy="3810"/>
            </a:xfrm>
            <a:custGeom>
              <a:avLst/>
              <a:gdLst/>
              <a:ahLst/>
              <a:cxnLst/>
              <a:rect l="l" t="t" r="r" b="b"/>
              <a:pathLst>
                <a:path w="3810" h="3809">
                  <a:moveTo>
                    <a:pt x="0" y="1828"/>
                  </a:moveTo>
                  <a:lnTo>
                    <a:pt x="535" y="535"/>
                  </a:lnTo>
                  <a:lnTo>
                    <a:pt x="1828" y="0"/>
                  </a:lnTo>
                  <a:lnTo>
                    <a:pt x="3121" y="535"/>
                  </a:lnTo>
                  <a:lnTo>
                    <a:pt x="3657" y="1828"/>
                  </a:lnTo>
                  <a:lnTo>
                    <a:pt x="3121" y="3121"/>
                  </a:lnTo>
                  <a:lnTo>
                    <a:pt x="1828" y="3657"/>
                  </a:lnTo>
                  <a:lnTo>
                    <a:pt x="535" y="3121"/>
                  </a:lnTo>
                  <a:lnTo>
                    <a:pt x="0" y="18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57" name="object 885">
              <a:extLst>
                <a:ext uri="{FF2B5EF4-FFF2-40B4-BE49-F238E27FC236}">
                  <a16:creationId xmlns:a16="http://schemas.microsoft.com/office/drawing/2014/main" xmlns="" id="{DDE1F273-5274-120F-B54D-4A31536540A0}"/>
                </a:ext>
              </a:extLst>
            </p:cNvPr>
            <p:cNvSpPr/>
            <p:nvPr/>
          </p:nvSpPr>
          <p:spPr>
            <a:xfrm>
              <a:off x="5404104" y="7505702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048" y="3048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58" name="object 886">
              <a:extLst>
                <a:ext uri="{FF2B5EF4-FFF2-40B4-BE49-F238E27FC236}">
                  <a16:creationId xmlns:a16="http://schemas.microsoft.com/office/drawing/2014/main" xmlns="" id="{BAF02D35-720A-A2C1-47DE-6A1C72D9C878}"/>
                </a:ext>
              </a:extLst>
            </p:cNvPr>
            <p:cNvSpPr/>
            <p:nvPr/>
          </p:nvSpPr>
          <p:spPr>
            <a:xfrm>
              <a:off x="5457139" y="7488633"/>
              <a:ext cx="3810" cy="3810"/>
            </a:xfrm>
            <a:custGeom>
              <a:avLst/>
              <a:gdLst/>
              <a:ahLst/>
              <a:cxnLst/>
              <a:rect l="l" t="t" r="r" b="b"/>
              <a:pathLst>
                <a:path w="3810" h="3809">
                  <a:moveTo>
                    <a:pt x="0" y="1828"/>
                  </a:moveTo>
                  <a:lnTo>
                    <a:pt x="535" y="535"/>
                  </a:lnTo>
                  <a:lnTo>
                    <a:pt x="1828" y="0"/>
                  </a:lnTo>
                  <a:lnTo>
                    <a:pt x="3121" y="535"/>
                  </a:lnTo>
                  <a:lnTo>
                    <a:pt x="3657" y="1828"/>
                  </a:lnTo>
                  <a:lnTo>
                    <a:pt x="3121" y="3121"/>
                  </a:lnTo>
                  <a:lnTo>
                    <a:pt x="1828" y="3657"/>
                  </a:lnTo>
                  <a:lnTo>
                    <a:pt x="535" y="3121"/>
                  </a:lnTo>
                  <a:lnTo>
                    <a:pt x="0" y="18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59" name="object 887">
              <a:extLst>
                <a:ext uri="{FF2B5EF4-FFF2-40B4-BE49-F238E27FC236}">
                  <a16:creationId xmlns:a16="http://schemas.microsoft.com/office/drawing/2014/main" xmlns="" id="{349460E5-0C12-CF16-8E65-68A6F1B145E9}"/>
                </a:ext>
              </a:extLst>
            </p:cNvPr>
            <p:cNvSpPr/>
            <p:nvPr/>
          </p:nvSpPr>
          <p:spPr>
            <a:xfrm>
              <a:off x="5553456" y="751179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3048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60" name="object 888">
              <a:extLst>
                <a:ext uri="{FF2B5EF4-FFF2-40B4-BE49-F238E27FC236}">
                  <a16:creationId xmlns:a16="http://schemas.microsoft.com/office/drawing/2014/main" xmlns="" id="{63E2ABF7-E0D1-CB6A-5EE0-AD8EC225D18D}"/>
                </a:ext>
              </a:extLst>
            </p:cNvPr>
            <p:cNvSpPr/>
            <p:nvPr/>
          </p:nvSpPr>
          <p:spPr>
            <a:xfrm>
              <a:off x="5605272" y="7493510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61" name="object 889">
              <a:extLst>
                <a:ext uri="{FF2B5EF4-FFF2-40B4-BE49-F238E27FC236}">
                  <a16:creationId xmlns:a16="http://schemas.microsoft.com/office/drawing/2014/main" xmlns="" id="{2FD1EF28-B226-EB4A-E646-A6E77B5C8FB8}"/>
                </a:ext>
              </a:extLst>
            </p:cNvPr>
            <p:cNvSpPr/>
            <p:nvPr/>
          </p:nvSpPr>
          <p:spPr>
            <a:xfrm>
              <a:off x="5205984" y="7523990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62" name="object 890">
              <a:extLst>
                <a:ext uri="{FF2B5EF4-FFF2-40B4-BE49-F238E27FC236}">
                  <a16:creationId xmlns:a16="http://schemas.microsoft.com/office/drawing/2014/main" xmlns="" id="{A04A3B48-F0BF-5BC9-DB33-1C83E3F47BC7}"/>
                </a:ext>
              </a:extLst>
            </p:cNvPr>
            <p:cNvSpPr/>
            <p:nvPr/>
          </p:nvSpPr>
          <p:spPr>
            <a:xfrm>
              <a:off x="5108448" y="7499606"/>
              <a:ext cx="6350" cy="0"/>
            </a:xfrm>
            <a:custGeom>
              <a:avLst/>
              <a:gdLst/>
              <a:ahLst/>
              <a:cxnLst/>
              <a:rect l="l" t="t" r="r" b="b"/>
              <a:pathLst>
                <a:path w="6350">
                  <a:moveTo>
                    <a:pt x="6096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63" name="object 891">
              <a:extLst>
                <a:ext uri="{FF2B5EF4-FFF2-40B4-BE49-F238E27FC236}">
                  <a16:creationId xmlns:a16="http://schemas.microsoft.com/office/drawing/2014/main" xmlns="" id="{64A3F294-1B33-AE8F-24B3-7AA0807124EA}"/>
                </a:ext>
              </a:extLst>
            </p:cNvPr>
            <p:cNvSpPr/>
            <p:nvPr/>
          </p:nvSpPr>
          <p:spPr>
            <a:xfrm>
              <a:off x="5257800" y="7502654"/>
              <a:ext cx="6350" cy="3175"/>
            </a:xfrm>
            <a:custGeom>
              <a:avLst/>
              <a:gdLst/>
              <a:ahLst/>
              <a:cxnLst/>
              <a:rect l="l" t="t" r="r" b="b"/>
              <a:pathLst>
                <a:path w="6350" h="3175">
                  <a:moveTo>
                    <a:pt x="6096" y="3048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64" name="object 892">
              <a:extLst>
                <a:ext uri="{FF2B5EF4-FFF2-40B4-BE49-F238E27FC236}">
                  <a16:creationId xmlns:a16="http://schemas.microsoft.com/office/drawing/2014/main" xmlns="" id="{983A006F-6F4A-773F-C1B0-CCEA9996D2DF}"/>
                </a:ext>
              </a:extLst>
            </p:cNvPr>
            <p:cNvSpPr/>
            <p:nvPr/>
          </p:nvSpPr>
          <p:spPr>
            <a:xfrm>
              <a:off x="5407152" y="7508750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65" name="object 893">
              <a:extLst>
                <a:ext uri="{FF2B5EF4-FFF2-40B4-BE49-F238E27FC236}">
                  <a16:creationId xmlns:a16="http://schemas.microsoft.com/office/drawing/2014/main" xmlns="" id="{673A0EA0-CD7D-4E10-4A91-EB2BFDCCAFA9}"/>
                </a:ext>
              </a:extLst>
            </p:cNvPr>
            <p:cNvSpPr/>
            <p:nvPr/>
          </p:nvSpPr>
          <p:spPr>
            <a:xfrm>
              <a:off x="5553456" y="7514846"/>
              <a:ext cx="6350" cy="0"/>
            </a:xfrm>
            <a:custGeom>
              <a:avLst/>
              <a:gdLst/>
              <a:ahLst/>
              <a:cxnLst/>
              <a:rect l="l" t="t" r="r" b="b"/>
              <a:pathLst>
                <a:path w="6350">
                  <a:moveTo>
                    <a:pt x="6096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66" name="object 894">
              <a:extLst>
                <a:ext uri="{FF2B5EF4-FFF2-40B4-BE49-F238E27FC236}">
                  <a16:creationId xmlns:a16="http://schemas.microsoft.com/office/drawing/2014/main" xmlns="" id="{1F447A87-B823-9918-DA5C-9322377F7BDA}"/>
                </a:ext>
              </a:extLst>
            </p:cNvPr>
            <p:cNvSpPr/>
            <p:nvPr/>
          </p:nvSpPr>
          <p:spPr>
            <a:xfrm>
              <a:off x="5458968" y="749046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67" name="object 895">
              <a:extLst>
                <a:ext uri="{FF2B5EF4-FFF2-40B4-BE49-F238E27FC236}">
                  <a16:creationId xmlns:a16="http://schemas.microsoft.com/office/drawing/2014/main" xmlns="" id="{E42E4B96-FD0F-E397-432B-91ED87C5CF6F}"/>
                </a:ext>
              </a:extLst>
            </p:cNvPr>
            <p:cNvSpPr/>
            <p:nvPr/>
          </p:nvSpPr>
          <p:spPr>
            <a:xfrm>
              <a:off x="5608320" y="7493510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048" y="3047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68" name="object 896">
              <a:extLst>
                <a:ext uri="{FF2B5EF4-FFF2-40B4-BE49-F238E27FC236}">
                  <a16:creationId xmlns:a16="http://schemas.microsoft.com/office/drawing/2014/main" xmlns="" id="{45F334D2-C5E6-3698-B80A-C1AB4BC45265}"/>
                </a:ext>
              </a:extLst>
            </p:cNvPr>
            <p:cNvSpPr/>
            <p:nvPr/>
          </p:nvSpPr>
          <p:spPr>
            <a:xfrm>
              <a:off x="5611368" y="7493510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048" y="0"/>
                  </a:moveTo>
                  <a:lnTo>
                    <a:pt x="0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69" name="object 897">
              <a:extLst>
                <a:ext uri="{FF2B5EF4-FFF2-40B4-BE49-F238E27FC236}">
                  <a16:creationId xmlns:a16="http://schemas.microsoft.com/office/drawing/2014/main" xmlns="" id="{511A8030-64B7-88B6-3C0D-B18F164A3DBD}"/>
                </a:ext>
              </a:extLst>
            </p:cNvPr>
            <p:cNvSpPr/>
            <p:nvPr/>
          </p:nvSpPr>
          <p:spPr>
            <a:xfrm>
              <a:off x="5559552" y="7514846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70" name="object 898">
              <a:extLst>
                <a:ext uri="{FF2B5EF4-FFF2-40B4-BE49-F238E27FC236}">
                  <a16:creationId xmlns:a16="http://schemas.microsoft.com/office/drawing/2014/main" xmlns="" id="{BF8E00E8-854A-8EC5-6328-7BF974C8C0FB}"/>
                </a:ext>
              </a:extLst>
            </p:cNvPr>
            <p:cNvSpPr/>
            <p:nvPr/>
          </p:nvSpPr>
          <p:spPr>
            <a:xfrm>
              <a:off x="5462016" y="749046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71" name="object 899">
              <a:extLst>
                <a:ext uri="{FF2B5EF4-FFF2-40B4-BE49-F238E27FC236}">
                  <a16:creationId xmlns:a16="http://schemas.microsoft.com/office/drawing/2014/main" xmlns="" id="{90E3E622-4524-D206-9E92-B2624BDCD2F0}"/>
                </a:ext>
              </a:extLst>
            </p:cNvPr>
            <p:cNvSpPr/>
            <p:nvPr/>
          </p:nvSpPr>
          <p:spPr>
            <a:xfrm>
              <a:off x="5410200" y="7508750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72" name="object 900">
              <a:extLst>
                <a:ext uri="{FF2B5EF4-FFF2-40B4-BE49-F238E27FC236}">
                  <a16:creationId xmlns:a16="http://schemas.microsoft.com/office/drawing/2014/main" xmlns="" id="{28882BBA-6FCB-F305-53C6-60CD712AFCE6}"/>
                </a:ext>
              </a:extLst>
            </p:cNvPr>
            <p:cNvSpPr/>
            <p:nvPr/>
          </p:nvSpPr>
          <p:spPr>
            <a:xfrm>
              <a:off x="5262067" y="7503873"/>
              <a:ext cx="3810" cy="3810"/>
            </a:xfrm>
            <a:custGeom>
              <a:avLst/>
              <a:gdLst/>
              <a:ahLst/>
              <a:cxnLst/>
              <a:rect l="l" t="t" r="r" b="b"/>
              <a:pathLst>
                <a:path w="3810" h="3809">
                  <a:moveTo>
                    <a:pt x="0" y="1828"/>
                  </a:moveTo>
                  <a:lnTo>
                    <a:pt x="535" y="535"/>
                  </a:lnTo>
                  <a:lnTo>
                    <a:pt x="1828" y="0"/>
                  </a:lnTo>
                  <a:lnTo>
                    <a:pt x="3121" y="535"/>
                  </a:lnTo>
                  <a:lnTo>
                    <a:pt x="3657" y="1828"/>
                  </a:lnTo>
                  <a:lnTo>
                    <a:pt x="3121" y="3121"/>
                  </a:lnTo>
                  <a:lnTo>
                    <a:pt x="1828" y="3657"/>
                  </a:lnTo>
                  <a:lnTo>
                    <a:pt x="535" y="3121"/>
                  </a:lnTo>
                  <a:lnTo>
                    <a:pt x="0" y="18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73" name="object 901">
              <a:extLst>
                <a:ext uri="{FF2B5EF4-FFF2-40B4-BE49-F238E27FC236}">
                  <a16:creationId xmlns:a16="http://schemas.microsoft.com/office/drawing/2014/main" xmlns="" id="{E7D32B0F-414C-078F-AF8E-DE5F101DCCA1}"/>
                </a:ext>
              </a:extLst>
            </p:cNvPr>
            <p:cNvSpPr/>
            <p:nvPr/>
          </p:nvSpPr>
          <p:spPr>
            <a:xfrm>
              <a:off x="5209032" y="7523990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74" name="object 902">
              <a:extLst>
                <a:ext uri="{FF2B5EF4-FFF2-40B4-BE49-F238E27FC236}">
                  <a16:creationId xmlns:a16="http://schemas.microsoft.com/office/drawing/2014/main" xmlns="" id="{D6C4F67B-13CB-1DD5-FFFF-4675DB9C9629}"/>
                </a:ext>
              </a:extLst>
            </p:cNvPr>
            <p:cNvSpPr/>
            <p:nvPr/>
          </p:nvSpPr>
          <p:spPr>
            <a:xfrm>
              <a:off x="5114544" y="7499606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3048" y="0"/>
                  </a:moveTo>
                  <a:lnTo>
                    <a:pt x="0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75" name="object 903">
              <a:extLst>
                <a:ext uri="{FF2B5EF4-FFF2-40B4-BE49-F238E27FC236}">
                  <a16:creationId xmlns:a16="http://schemas.microsoft.com/office/drawing/2014/main" xmlns="" id="{01149F33-6D6C-79CD-38E7-86D48E92FC65}"/>
                </a:ext>
              </a:extLst>
            </p:cNvPr>
            <p:cNvSpPr/>
            <p:nvPr/>
          </p:nvSpPr>
          <p:spPr>
            <a:xfrm>
              <a:off x="5614416" y="749046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0"/>
                  </a:moveTo>
                  <a:lnTo>
                    <a:pt x="0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76" name="object 904">
              <a:extLst>
                <a:ext uri="{FF2B5EF4-FFF2-40B4-BE49-F238E27FC236}">
                  <a16:creationId xmlns:a16="http://schemas.microsoft.com/office/drawing/2014/main" xmlns="" id="{F2BEC601-B525-A0C1-1D54-8C0ECE3F37C6}"/>
                </a:ext>
              </a:extLst>
            </p:cNvPr>
            <p:cNvSpPr/>
            <p:nvPr/>
          </p:nvSpPr>
          <p:spPr>
            <a:xfrm>
              <a:off x="5562600" y="751179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0"/>
                  </a:moveTo>
                  <a:lnTo>
                    <a:pt x="0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77" name="object 905">
              <a:extLst>
                <a:ext uri="{FF2B5EF4-FFF2-40B4-BE49-F238E27FC236}">
                  <a16:creationId xmlns:a16="http://schemas.microsoft.com/office/drawing/2014/main" xmlns="" id="{DFB63670-C782-1D45-A733-1A0BD7B6C71D}"/>
                </a:ext>
              </a:extLst>
            </p:cNvPr>
            <p:cNvSpPr/>
            <p:nvPr/>
          </p:nvSpPr>
          <p:spPr>
            <a:xfrm>
              <a:off x="5463235" y="7488633"/>
              <a:ext cx="3810" cy="3810"/>
            </a:xfrm>
            <a:custGeom>
              <a:avLst/>
              <a:gdLst/>
              <a:ahLst/>
              <a:cxnLst/>
              <a:rect l="l" t="t" r="r" b="b"/>
              <a:pathLst>
                <a:path w="3810" h="3809">
                  <a:moveTo>
                    <a:pt x="0" y="1828"/>
                  </a:moveTo>
                  <a:lnTo>
                    <a:pt x="535" y="535"/>
                  </a:lnTo>
                  <a:lnTo>
                    <a:pt x="1828" y="0"/>
                  </a:lnTo>
                  <a:lnTo>
                    <a:pt x="3121" y="535"/>
                  </a:lnTo>
                  <a:lnTo>
                    <a:pt x="3657" y="1828"/>
                  </a:lnTo>
                  <a:lnTo>
                    <a:pt x="3121" y="3121"/>
                  </a:lnTo>
                  <a:lnTo>
                    <a:pt x="1828" y="3657"/>
                  </a:lnTo>
                  <a:lnTo>
                    <a:pt x="535" y="3121"/>
                  </a:lnTo>
                  <a:lnTo>
                    <a:pt x="0" y="18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78" name="object 906">
              <a:extLst>
                <a:ext uri="{FF2B5EF4-FFF2-40B4-BE49-F238E27FC236}">
                  <a16:creationId xmlns:a16="http://schemas.microsoft.com/office/drawing/2014/main" xmlns="" id="{1A74A44F-2067-5D31-5BD3-EE9730A75015}"/>
                </a:ext>
              </a:extLst>
            </p:cNvPr>
            <p:cNvSpPr/>
            <p:nvPr/>
          </p:nvSpPr>
          <p:spPr>
            <a:xfrm>
              <a:off x="5413248" y="750570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0"/>
                  </a:moveTo>
                  <a:lnTo>
                    <a:pt x="0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79" name="object 907">
              <a:extLst>
                <a:ext uri="{FF2B5EF4-FFF2-40B4-BE49-F238E27FC236}">
                  <a16:creationId xmlns:a16="http://schemas.microsoft.com/office/drawing/2014/main" xmlns="" id="{35FED7D0-AC45-1352-3B76-4290D1520045}"/>
                </a:ext>
              </a:extLst>
            </p:cNvPr>
            <p:cNvSpPr/>
            <p:nvPr/>
          </p:nvSpPr>
          <p:spPr>
            <a:xfrm>
              <a:off x="5361432" y="7523990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0"/>
                  </a:moveTo>
                  <a:lnTo>
                    <a:pt x="0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80" name="object 908">
              <a:extLst>
                <a:ext uri="{FF2B5EF4-FFF2-40B4-BE49-F238E27FC236}">
                  <a16:creationId xmlns:a16="http://schemas.microsoft.com/office/drawing/2014/main" xmlns="" id="{3CB2E608-EC94-93BB-58BC-B9EB8780E914}"/>
                </a:ext>
              </a:extLst>
            </p:cNvPr>
            <p:cNvSpPr/>
            <p:nvPr/>
          </p:nvSpPr>
          <p:spPr>
            <a:xfrm>
              <a:off x="5263896" y="7502654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048" y="0"/>
                  </a:moveTo>
                  <a:lnTo>
                    <a:pt x="0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81" name="object 909">
              <a:extLst>
                <a:ext uri="{FF2B5EF4-FFF2-40B4-BE49-F238E27FC236}">
                  <a16:creationId xmlns:a16="http://schemas.microsoft.com/office/drawing/2014/main" xmlns="" id="{8400B339-6A08-39EA-AFC3-0AE89756BBE6}"/>
                </a:ext>
              </a:extLst>
            </p:cNvPr>
            <p:cNvSpPr/>
            <p:nvPr/>
          </p:nvSpPr>
          <p:spPr>
            <a:xfrm>
              <a:off x="5212080" y="7520942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0"/>
                  </a:moveTo>
                  <a:lnTo>
                    <a:pt x="0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82" name="object 910">
              <a:extLst>
                <a:ext uri="{FF2B5EF4-FFF2-40B4-BE49-F238E27FC236}">
                  <a16:creationId xmlns:a16="http://schemas.microsoft.com/office/drawing/2014/main" xmlns="" id="{BE3E7FA7-073F-CBE7-66DC-74FEA9208050}"/>
                </a:ext>
              </a:extLst>
            </p:cNvPr>
            <p:cNvSpPr/>
            <p:nvPr/>
          </p:nvSpPr>
          <p:spPr>
            <a:xfrm>
              <a:off x="5117592" y="7496558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0"/>
                  </a:moveTo>
                  <a:lnTo>
                    <a:pt x="0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83" name="object 911">
              <a:extLst>
                <a:ext uri="{FF2B5EF4-FFF2-40B4-BE49-F238E27FC236}">
                  <a16:creationId xmlns:a16="http://schemas.microsoft.com/office/drawing/2014/main" xmlns="" id="{20B86F22-4EFD-19F4-8D9D-A5B29BF1779E}"/>
                </a:ext>
              </a:extLst>
            </p:cNvPr>
            <p:cNvSpPr/>
            <p:nvPr/>
          </p:nvSpPr>
          <p:spPr>
            <a:xfrm>
              <a:off x="5611368" y="749046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84" name="object 912">
              <a:extLst>
                <a:ext uri="{FF2B5EF4-FFF2-40B4-BE49-F238E27FC236}">
                  <a16:creationId xmlns:a16="http://schemas.microsoft.com/office/drawing/2014/main" xmlns="" id="{5ED62EAB-3202-F943-E828-C1E030F5B451}"/>
                </a:ext>
              </a:extLst>
            </p:cNvPr>
            <p:cNvSpPr/>
            <p:nvPr/>
          </p:nvSpPr>
          <p:spPr>
            <a:xfrm>
              <a:off x="5559552" y="7508750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0"/>
                  </a:moveTo>
                  <a:lnTo>
                    <a:pt x="3048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85" name="object 913">
              <a:extLst>
                <a:ext uri="{FF2B5EF4-FFF2-40B4-BE49-F238E27FC236}">
                  <a16:creationId xmlns:a16="http://schemas.microsoft.com/office/drawing/2014/main" xmlns="" id="{3D86A1CC-5FDF-3072-19A3-8D9077AB2E99}"/>
                </a:ext>
              </a:extLst>
            </p:cNvPr>
            <p:cNvSpPr/>
            <p:nvPr/>
          </p:nvSpPr>
          <p:spPr>
            <a:xfrm>
              <a:off x="5413248" y="750265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0"/>
                  </a:moveTo>
                  <a:lnTo>
                    <a:pt x="0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86" name="object 914">
              <a:extLst>
                <a:ext uri="{FF2B5EF4-FFF2-40B4-BE49-F238E27FC236}">
                  <a16:creationId xmlns:a16="http://schemas.microsoft.com/office/drawing/2014/main" xmlns="" id="{B50D79C9-F2A2-6ED8-7C38-8F85E3DE56F2}"/>
                </a:ext>
              </a:extLst>
            </p:cNvPr>
            <p:cNvSpPr/>
            <p:nvPr/>
          </p:nvSpPr>
          <p:spPr>
            <a:xfrm>
              <a:off x="5358384" y="7523990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87" name="object 915">
              <a:extLst>
                <a:ext uri="{FF2B5EF4-FFF2-40B4-BE49-F238E27FC236}">
                  <a16:creationId xmlns:a16="http://schemas.microsoft.com/office/drawing/2014/main" xmlns="" id="{35F7F7D9-11D2-4B30-91B3-EE549C76D174}"/>
                </a:ext>
              </a:extLst>
            </p:cNvPr>
            <p:cNvSpPr/>
            <p:nvPr/>
          </p:nvSpPr>
          <p:spPr>
            <a:xfrm>
              <a:off x="5263896" y="7499606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0"/>
                  </a:moveTo>
                  <a:lnTo>
                    <a:pt x="3048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88" name="object 916">
              <a:extLst>
                <a:ext uri="{FF2B5EF4-FFF2-40B4-BE49-F238E27FC236}">
                  <a16:creationId xmlns:a16="http://schemas.microsoft.com/office/drawing/2014/main" xmlns="" id="{1404D419-EDD9-AE9D-2715-3C1B2282207C}"/>
                </a:ext>
              </a:extLst>
            </p:cNvPr>
            <p:cNvSpPr/>
            <p:nvPr/>
          </p:nvSpPr>
          <p:spPr>
            <a:xfrm>
              <a:off x="5212080" y="7517894"/>
              <a:ext cx="0" cy="3175"/>
            </a:xfrm>
            <a:custGeom>
              <a:avLst/>
              <a:gdLst/>
              <a:ahLst/>
              <a:cxnLst/>
              <a:rect l="l" t="t" r="r" b="b"/>
              <a:pathLst>
                <a:path h="3175">
                  <a:moveTo>
                    <a:pt x="0" y="0"/>
                  </a:moveTo>
                  <a:lnTo>
                    <a:pt x="0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89" name="object 917">
              <a:extLst>
                <a:ext uri="{FF2B5EF4-FFF2-40B4-BE49-F238E27FC236}">
                  <a16:creationId xmlns:a16="http://schemas.microsoft.com/office/drawing/2014/main" xmlns="" id="{9CE1252A-2E85-95B4-1137-F2877D2B26D9}"/>
                </a:ext>
              </a:extLst>
            </p:cNvPr>
            <p:cNvSpPr/>
            <p:nvPr/>
          </p:nvSpPr>
          <p:spPr>
            <a:xfrm>
              <a:off x="5114544" y="7493510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0"/>
                  </a:moveTo>
                  <a:lnTo>
                    <a:pt x="3048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90" name="object 918">
              <a:extLst>
                <a:ext uri="{FF2B5EF4-FFF2-40B4-BE49-F238E27FC236}">
                  <a16:creationId xmlns:a16="http://schemas.microsoft.com/office/drawing/2014/main" xmlns="" id="{C9CF5474-C1E8-62EB-4419-573F72B28276}"/>
                </a:ext>
              </a:extLst>
            </p:cNvPr>
            <p:cNvSpPr/>
            <p:nvPr/>
          </p:nvSpPr>
          <p:spPr>
            <a:xfrm>
              <a:off x="5609539" y="7488633"/>
              <a:ext cx="3810" cy="3810"/>
            </a:xfrm>
            <a:custGeom>
              <a:avLst/>
              <a:gdLst/>
              <a:ahLst/>
              <a:cxnLst/>
              <a:rect l="l" t="t" r="r" b="b"/>
              <a:pathLst>
                <a:path w="3810" h="3809">
                  <a:moveTo>
                    <a:pt x="0" y="1828"/>
                  </a:moveTo>
                  <a:lnTo>
                    <a:pt x="535" y="535"/>
                  </a:lnTo>
                  <a:lnTo>
                    <a:pt x="1828" y="0"/>
                  </a:lnTo>
                  <a:lnTo>
                    <a:pt x="3121" y="535"/>
                  </a:lnTo>
                  <a:lnTo>
                    <a:pt x="3657" y="1828"/>
                  </a:lnTo>
                  <a:lnTo>
                    <a:pt x="3121" y="3121"/>
                  </a:lnTo>
                  <a:lnTo>
                    <a:pt x="1828" y="3657"/>
                  </a:lnTo>
                  <a:lnTo>
                    <a:pt x="535" y="3121"/>
                  </a:lnTo>
                  <a:lnTo>
                    <a:pt x="0" y="18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91" name="object 919">
              <a:extLst>
                <a:ext uri="{FF2B5EF4-FFF2-40B4-BE49-F238E27FC236}">
                  <a16:creationId xmlns:a16="http://schemas.microsoft.com/office/drawing/2014/main" xmlns="" id="{99D0AE25-1D50-C67B-2868-536272EB38B4}"/>
                </a:ext>
              </a:extLst>
            </p:cNvPr>
            <p:cNvSpPr/>
            <p:nvPr/>
          </p:nvSpPr>
          <p:spPr>
            <a:xfrm>
              <a:off x="5556504" y="7508750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92" name="object 920">
              <a:extLst>
                <a:ext uri="{FF2B5EF4-FFF2-40B4-BE49-F238E27FC236}">
                  <a16:creationId xmlns:a16="http://schemas.microsoft.com/office/drawing/2014/main" xmlns="" id="{31A9FC69-C247-4B95-C5FD-E1B6EBDEE1E8}"/>
                </a:ext>
              </a:extLst>
            </p:cNvPr>
            <p:cNvSpPr/>
            <p:nvPr/>
          </p:nvSpPr>
          <p:spPr>
            <a:xfrm>
              <a:off x="5407152" y="7502654"/>
              <a:ext cx="6350" cy="0"/>
            </a:xfrm>
            <a:custGeom>
              <a:avLst/>
              <a:gdLst/>
              <a:ahLst/>
              <a:cxnLst/>
              <a:rect l="l" t="t" r="r" b="b"/>
              <a:pathLst>
                <a:path w="6350">
                  <a:moveTo>
                    <a:pt x="0" y="0"/>
                  </a:moveTo>
                  <a:lnTo>
                    <a:pt x="6096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93" name="object 921">
              <a:extLst>
                <a:ext uri="{FF2B5EF4-FFF2-40B4-BE49-F238E27FC236}">
                  <a16:creationId xmlns:a16="http://schemas.microsoft.com/office/drawing/2014/main" xmlns="" id="{C017CAFD-CCAD-649B-5301-25BB77EE1817}"/>
                </a:ext>
              </a:extLst>
            </p:cNvPr>
            <p:cNvSpPr/>
            <p:nvPr/>
          </p:nvSpPr>
          <p:spPr>
            <a:xfrm>
              <a:off x="5257800" y="7496558"/>
              <a:ext cx="6350" cy="3175"/>
            </a:xfrm>
            <a:custGeom>
              <a:avLst/>
              <a:gdLst/>
              <a:ahLst/>
              <a:cxnLst/>
              <a:rect l="l" t="t" r="r" b="b"/>
              <a:pathLst>
                <a:path w="6350" h="3175">
                  <a:moveTo>
                    <a:pt x="0" y="0"/>
                  </a:moveTo>
                  <a:lnTo>
                    <a:pt x="6096" y="3047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94" name="object 922">
              <a:extLst>
                <a:ext uri="{FF2B5EF4-FFF2-40B4-BE49-F238E27FC236}">
                  <a16:creationId xmlns:a16="http://schemas.microsoft.com/office/drawing/2014/main" xmlns="" id="{5894A5FC-328C-EE44-DD7C-ED68CCE3E315}"/>
                </a:ext>
              </a:extLst>
            </p:cNvPr>
            <p:cNvSpPr/>
            <p:nvPr/>
          </p:nvSpPr>
          <p:spPr>
            <a:xfrm>
              <a:off x="5355336" y="7520942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0"/>
                  </a:moveTo>
                  <a:lnTo>
                    <a:pt x="3048" y="3048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95" name="object 923">
              <a:extLst>
                <a:ext uri="{FF2B5EF4-FFF2-40B4-BE49-F238E27FC236}">
                  <a16:creationId xmlns:a16="http://schemas.microsoft.com/office/drawing/2014/main" xmlns="" id="{F5B9E1EF-83D7-DB82-8726-82E4B8CC245F}"/>
                </a:ext>
              </a:extLst>
            </p:cNvPr>
            <p:cNvSpPr/>
            <p:nvPr/>
          </p:nvSpPr>
          <p:spPr>
            <a:xfrm>
              <a:off x="5111496" y="7493510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96" name="object 924">
              <a:extLst>
                <a:ext uri="{FF2B5EF4-FFF2-40B4-BE49-F238E27FC236}">
                  <a16:creationId xmlns:a16="http://schemas.microsoft.com/office/drawing/2014/main" xmlns="" id="{0B1F43F5-6DAA-D592-0AFC-0784425E762C}"/>
                </a:ext>
              </a:extLst>
            </p:cNvPr>
            <p:cNvSpPr/>
            <p:nvPr/>
          </p:nvSpPr>
          <p:spPr>
            <a:xfrm>
              <a:off x="5205984" y="7517894"/>
              <a:ext cx="6350" cy="0"/>
            </a:xfrm>
            <a:custGeom>
              <a:avLst/>
              <a:gdLst/>
              <a:ahLst/>
              <a:cxnLst/>
              <a:rect l="l" t="t" r="r" b="b"/>
              <a:pathLst>
                <a:path w="6350">
                  <a:moveTo>
                    <a:pt x="0" y="0"/>
                  </a:moveTo>
                  <a:lnTo>
                    <a:pt x="6096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97" name="object 925">
              <a:extLst>
                <a:ext uri="{FF2B5EF4-FFF2-40B4-BE49-F238E27FC236}">
                  <a16:creationId xmlns:a16="http://schemas.microsoft.com/office/drawing/2014/main" xmlns="" id="{874CD138-989D-7824-5BC7-C6854B295373}"/>
                </a:ext>
              </a:extLst>
            </p:cNvPr>
            <p:cNvSpPr/>
            <p:nvPr/>
          </p:nvSpPr>
          <p:spPr>
            <a:xfrm>
              <a:off x="5108448" y="7493510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98" name="object 926">
              <a:extLst>
                <a:ext uri="{FF2B5EF4-FFF2-40B4-BE49-F238E27FC236}">
                  <a16:creationId xmlns:a16="http://schemas.microsoft.com/office/drawing/2014/main" xmlns="" id="{FF6985CA-9160-320C-E574-9D9DF86CCFB4}"/>
                </a:ext>
              </a:extLst>
            </p:cNvPr>
            <p:cNvSpPr/>
            <p:nvPr/>
          </p:nvSpPr>
          <p:spPr>
            <a:xfrm>
              <a:off x="5202936" y="751789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599" name="object 927">
              <a:extLst>
                <a:ext uri="{FF2B5EF4-FFF2-40B4-BE49-F238E27FC236}">
                  <a16:creationId xmlns:a16="http://schemas.microsoft.com/office/drawing/2014/main" xmlns="" id="{701E1A51-5D2E-AC01-83E4-889F64F8F5FE}"/>
                </a:ext>
              </a:extLst>
            </p:cNvPr>
            <p:cNvSpPr/>
            <p:nvPr/>
          </p:nvSpPr>
          <p:spPr>
            <a:xfrm>
              <a:off x="5254752" y="749655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3047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00" name="object 928">
              <a:extLst>
                <a:ext uri="{FF2B5EF4-FFF2-40B4-BE49-F238E27FC236}">
                  <a16:creationId xmlns:a16="http://schemas.microsoft.com/office/drawing/2014/main" xmlns="" id="{C30969C0-6889-ABC1-0F53-A52CD7DBEF27}"/>
                </a:ext>
              </a:extLst>
            </p:cNvPr>
            <p:cNvSpPr/>
            <p:nvPr/>
          </p:nvSpPr>
          <p:spPr>
            <a:xfrm>
              <a:off x="5352288" y="7520942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3047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01" name="object 929">
              <a:extLst>
                <a:ext uri="{FF2B5EF4-FFF2-40B4-BE49-F238E27FC236}">
                  <a16:creationId xmlns:a16="http://schemas.microsoft.com/office/drawing/2014/main" xmlns="" id="{B2588AAE-D002-41ED-5D7C-20C477C297FE}"/>
                </a:ext>
              </a:extLst>
            </p:cNvPr>
            <p:cNvSpPr/>
            <p:nvPr/>
          </p:nvSpPr>
          <p:spPr>
            <a:xfrm>
              <a:off x="5404104" y="7502654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02" name="object 930">
              <a:extLst>
                <a:ext uri="{FF2B5EF4-FFF2-40B4-BE49-F238E27FC236}">
                  <a16:creationId xmlns:a16="http://schemas.microsoft.com/office/drawing/2014/main" xmlns="" id="{DB449C43-83AA-B37B-FE06-D8C354A078F7}"/>
                </a:ext>
              </a:extLst>
            </p:cNvPr>
            <p:cNvSpPr/>
            <p:nvPr/>
          </p:nvSpPr>
          <p:spPr>
            <a:xfrm>
              <a:off x="5553456" y="7508750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048" y="0"/>
                  </a:lnTo>
                </a:path>
              </a:pathLst>
            </a:custGeom>
            <a:ln w="365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03" name="object 931">
              <a:extLst>
                <a:ext uri="{FF2B5EF4-FFF2-40B4-BE49-F238E27FC236}">
                  <a16:creationId xmlns:a16="http://schemas.microsoft.com/office/drawing/2014/main" xmlns="" id="{E0982FBB-EAA6-A617-1884-960D7B4FE592}"/>
                </a:ext>
              </a:extLst>
            </p:cNvPr>
            <p:cNvSpPr/>
            <p:nvPr/>
          </p:nvSpPr>
          <p:spPr>
            <a:xfrm>
              <a:off x="5603443" y="7488633"/>
              <a:ext cx="3810" cy="3810"/>
            </a:xfrm>
            <a:custGeom>
              <a:avLst/>
              <a:gdLst/>
              <a:ahLst/>
              <a:cxnLst/>
              <a:rect l="l" t="t" r="r" b="b"/>
              <a:pathLst>
                <a:path w="3810" h="3809">
                  <a:moveTo>
                    <a:pt x="0" y="1828"/>
                  </a:moveTo>
                  <a:lnTo>
                    <a:pt x="535" y="535"/>
                  </a:lnTo>
                  <a:lnTo>
                    <a:pt x="1828" y="0"/>
                  </a:lnTo>
                  <a:lnTo>
                    <a:pt x="3121" y="535"/>
                  </a:lnTo>
                  <a:lnTo>
                    <a:pt x="3657" y="1828"/>
                  </a:lnTo>
                  <a:lnTo>
                    <a:pt x="3121" y="3121"/>
                  </a:lnTo>
                  <a:lnTo>
                    <a:pt x="1828" y="3657"/>
                  </a:lnTo>
                  <a:lnTo>
                    <a:pt x="535" y="3121"/>
                  </a:lnTo>
                  <a:lnTo>
                    <a:pt x="0" y="18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04" name="object 932">
              <a:extLst>
                <a:ext uri="{FF2B5EF4-FFF2-40B4-BE49-F238E27FC236}">
                  <a16:creationId xmlns:a16="http://schemas.microsoft.com/office/drawing/2014/main" xmlns="" id="{44A3D02E-227E-F599-31FB-3672AA2F5424}"/>
                </a:ext>
              </a:extLst>
            </p:cNvPr>
            <p:cNvSpPr/>
            <p:nvPr/>
          </p:nvSpPr>
          <p:spPr>
            <a:xfrm>
              <a:off x="5078090" y="7489151"/>
              <a:ext cx="568960" cy="36830"/>
            </a:xfrm>
            <a:custGeom>
              <a:avLst/>
              <a:gdLst/>
              <a:ahLst/>
              <a:cxnLst/>
              <a:rect l="l" t="t" r="r" b="b"/>
              <a:pathLst>
                <a:path w="568960" h="36829">
                  <a:moveTo>
                    <a:pt x="0" y="0"/>
                  </a:moveTo>
                  <a:lnTo>
                    <a:pt x="568833" y="0"/>
                  </a:lnTo>
                  <a:lnTo>
                    <a:pt x="568833" y="36499"/>
                  </a:lnTo>
                  <a:lnTo>
                    <a:pt x="0" y="36499"/>
                  </a:lnTo>
                  <a:lnTo>
                    <a:pt x="0" y="0"/>
                  </a:lnTo>
                  <a:close/>
                </a:path>
              </a:pathLst>
            </a:custGeom>
            <a:ln w="3657">
              <a:solidFill>
                <a:srgbClr val="5A5A5A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05" name="object 933">
              <a:extLst>
                <a:ext uri="{FF2B5EF4-FFF2-40B4-BE49-F238E27FC236}">
                  <a16:creationId xmlns:a16="http://schemas.microsoft.com/office/drawing/2014/main" xmlns="" id="{D52BC70F-36D4-3326-A7A7-B0E48DDD2230}"/>
                </a:ext>
              </a:extLst>
            </p:cNvPr>
            <p:cNvSpPr/>
            <p:nvPr/>
          </p:nvSpPr>
          <p:spPr>
            <a:xfrm>
              <a:off x="7139086" y="7282619"/>
              <a:ext cx="31750" cy="46990"/>
            </a:xfrm>
            <a:custGeom>
              <a:avLst/>
              <a:gdLst/>
              <a:ahLst/>
              <a:cxnLst/>
              <a:rect l="l" t="t" r="r" b="b"/>
              <a:pathLst>
                <a:path w="31750" h="46990">
                  <a:moveTo>
                    <a:pt x="0" y="15697"/>
                  </a:moveTo>
                  <a:lnTo>
                    <a:pt x="0" y="46393"/>
                  </a:lnTo>
                  <a:lnTo>
                    <a:pt x="5207" y="46393"/>
                  </a:lnTo>
                  <a:lnTo>
                    <a:pt x="5207" y="16852"/>
                  </a:lnTo>
                  <a:lnTo>
                    <a:pt x="5092" y="15913"/>
                  </a:lnTo>
                  <a:lnTo>
                    <a:pt x="5118" y="14960"/>
                  </a:lnTo>
                  <a:lnTo>
                    <a:pt x="9728" y="7010"/>
                  </a:lnTo>
                  <a:lnTo>
                    <a:pt x="10490" y="6489"/>
                  </a:lnTo>
                  <a:lnTo>
                    <a:pt x="11341" y="6070"/>
                  </a:lnTo>
                  <a:lnTo>
                    <a:pt x="12255" y="5765"/>
                  </a:lnTo>
                  <a:lnTo>
                    <a:pt x="13131" y="5461"/>
                  </a:lnTo>
                  <a:lnTo>
                    <a:pt x="14084" y="5270"/>
                  </a:lnTo>
                  <a:lnTo>
                    <a:pt x="15024" y="5207"/>
                  </a:lnTo>
                  <a:lnTo>
                    <a:pt x="15976" y="5156"/>
                  </a:lnTo>
                  <a:lnTo>
                    <a:pt x="16916" y="5245"/>
                  </a:lnTo>
                  <a:lnTo>
                    <a:pt x="17856" y="5461"/>
                  </a:lnTo>
                  <a:lnTo>
                    <a:pt x="18770" y="5638"/>
                  </a:lnTo>
                  <a:lnTo>
                    <a:pt x="26085" y="14719"/>
                  </a:lnTo>
                  <a:lnTo>
                    <a:pt x="26085" y="15697"/>
                  </a:lnTo>
                  <a:lnTo>
                    <a:pt x="31242" y="15697"/>
                  </a:lnTo>
                  <a:lnTo>
                    <a:pt x="31242" y="14325"/>
                  </a:lnTo>
                  <a:lnTo>
                    <a:pt x="31064" y="12954"/>
                  </a:lnTo>
                  <a:lnTo>
                    <a:pt x="26670" y="4597"/>
                  </a:lnTo>
                  <a:lnTo>
                    <a:pt x="25730" y="3632"/>
                  </a:lnTo>
                  <a:lnTo>
                    <a:pt x="19659" y="546"/>
                  </a:lnTo>
                  <a:lnTo>
                    <a:pt x="18351" y="177"/>
                  </a:lnTo>
                  <a:lnTo>
                    <a:pt x="16979" y="0"/>
                  </a:lnTo>
                  <a:lnTo>
                    <a:pt x="15608" y="0"/>
                  </a:lnTo>
                  <a:lnTo>
                    <a:pt x="14236" y="0"/>
                  </a:lnTo>
                  <a:lnTo>
                    <a:pt x="12890" y="177"/>
                  </a:lnTo>
                  <a:lnTo>
                    <a:pt x="11557" y="546"/>
                  </a:lnTo>
                  <a:lnTo>
                    <a:pt x="10236" y="889"/>
                  </a:lnTo>
                  <a:lnTo>
                    <a:pt x="2070" y="7861"/>
                  </a:lnTo>
                  <a:lnTo>
                    <a:pt x="1397" y="9017"/>
                  </a:lnTo>
                  <a:lnTo>
                    <a:pt x="850" y="10299"/>
                  </a:lnTo>
                  <a:lnTo>
                    <a:pt x="520" y="11645"/>
                  </a:lnTo>
                  <a:lnTo>
                    <a:pt x="152" y="12954"/>
                  </a:lnTo>
                  <a:lnTo>
                    <a:pt x="0" y="14325"/>
                  </a:lnTo>
                  <a:lnTo>
                    <a:pt x="0" y="15697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06" name="object 934">
              <a:extLst>
                <a:ext uri="{FF2B5EF4-FFF2-40B4-BE49-F238E27FC236}">
                  <a16:creationId xmlns:a16="http://schemas.microsoft.com/office/drawing/2014/main" xmlns="" id="{9C2E3785-5977-2D42-BD26-FDA51B54C302}"/>
                </a:ext>
              </a:extLst>
            </p:cNvPr>
            <p:cNvSpPr/>
            <p:nvPr/>
          </p:nvSpPr>
          <p:spPr>
            <a:xfrm>
              <a:off x="7122846" y="7329004"/>
              <a:ext cx="108585" cy="151765"/>
            </a:xfrm>
            <a:custGeom>
              <a:avLst/>
              <a:gdLst/>
              <a:ahLst/>
              <a:cxnLst/>
              <a:rect l="l" t="t" r="r" b="b"/>
              <a:pathLst>
                <a:path w="108584" h="151765">
                  <a:moveTo>
                    <a:pt x="107988" y="151637"/>
                  </a:moveTo>
                  <a:lnTo>
                    <a:pt x="0" y="151637"/>
                  </a:lnTo>
                  <a:lnTo>
                    <a:pt x="0" y="0"/>
                  </a:lnTo>
                  <a:lnTo>
                    <a:pt x="107988" y="0"/>
                  </a:lnTo>
                  <a:lnTo>
                    <a:pt x="107988" y="151637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07" name="object 935">
              <a:extLst>
                <a:ext uri="{FF2B5EF4-FFF2-40B4-BE49-F238E27FC236}">
                  <a16:creationId xmlns:a16="http://schemas.microsoft.com/office/drawing/2014/main" xmlns="" id="{C1856B47-7209-0F33-CCF2-6837C46C8EF3}"/>
                </a:ext>
              </a:extLst>
            </p:cNvPr>
            <p:cNvSpPr/>
            <p:nvPr/>
          </p:nvSpPr>
          <p:spPr>
            <a:xfrm>
              <a:off x="7122840" y="7078342"/>
              <a:ext cx="81280" cy="108585"/>
            </a:xfrm>
            <a:custGeom>
              <a:avLst/>
              <a:gdLst/>
              <a:ahLst/>
              <a:cxnLst/>
              <a:rect l="l" t="t" r="r" b="b"/>
              <a:pathLst>
                <a:path w="81279" h="108584">
                  <a:moveTo>
                    <a:pt x="0" y="0"/>
                  </a:moveTo>
                  <a:lnTo>
                    <a:pt x="81000" y="0"/>
                  </a:lnTo>
                  <a:lnTo>
                    <a:pt x="81000" y="108000"/>
                  </a:lnTo>
                  <a:lnTo>
                    <a:pt x="0" y="108000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08" name="object 936">
              <a:extLst>
                <a:ext uri="{FF2B5EF4-FFF2-40B4-BE49-F238E27FC236}">
                  <a16:creationId xmlns:a16="http://schemas.microsoft.com/office/drawing/2014/main" xmlns="" id="{88B3D079-5CC4-5F46-9815-D2B2605E4618}"/>
                </a:ext>
              </a:extLst>
            </p:cNvPr>
            <p:cNvSpPr/>
            <p:nvPr/>
          </p:nvSpPr>
          <p:spPr>
            <a:xfrm>
              <a:off x="9480834" y="6958647"/>
              <a:ext cx="333375" cy="0"/>
            </a:xfrm>
            <a:custGeom>
              <a:avLst/>
              <a:gdLst/>
              <a:ahLst/>
              <a:cxnLst/>
              <a:rect l="l" t="t" r="r" b="b"/>
              <a:pathLst>
                <a:path w="333375">
                  <a:moveTo>
                    <a:pt x="0" y="0"/>
                  </a:moveTo>
                  <a:lnTo>
                    <a:pt x="33299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09" name="object 937">
              <a:extLst>
                <a:ext uri="{FF2B5EF4-FFF2-40B4-BE49-F238E27FC236}">
                  <a16:creationId xmlns:a16="http://schemas.microsoft.com/office/drawing/2014/main" xmlns="" id="{9EBE1938-EBE4-1693-C0FD-0710142D1C69}"/>
                </a:ext>
              </a:extLst>
            </p:cNvPr>
            <p:cNvSpPr/>
            <p:nvPr/>
          </p:nvSpPr>
          <p:spPr>
            <a:xfrm>
              <a:off x="9480834" y="7003788"/>
              <a:ext cx="333375" cy="0"/>
            </a:xfrm>
            <a:custGeom>
              <a:avLst/>
              <a:gdLst/>
              <a:ahLst/>
              <a:cxnLst/>
              <a:rect l="l" t="t" r="r" b="b"/>
              <a:pathLst>
                <a:path w="333375">
                  <a:moveTo>
                    <a:pt x="0" y="0"/>
                  </a:moveTo>
                  <a:lnTo>
                    <a:pt x="33299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10" name="object 938">
              <a:extLst>
                <a:ext uri="{FF2B5EF4-FFF2-40B4-BE49-F238E27FC236}">
                  <a16:creationId xmlns:a16="http://schemas.microsoft.com/office/drawing/2014/main" xmlns="" id="{2D236BB0-9AE4-B86A-9F4D-984B9684A8EA}"/>
                </a:ext>
              </a:extLst>
            </p:cNvPr>
            <p:cNvSpPr/>
            <p:nvPr/>
          </p:nvSpPr>
          <p:spPr>
            <a:xfrm>
              <a:off x="6768073" y="6821669"/>
              <a:ext cx="712470" cy="143510"/>
            </a:xfrm>
            <a:custGeom>
              <a:avLst/>
              <a:gdLst/>
              <a:ahLst/>
              <a:cxnLst/>
              <a:rect l="l" t="t" r="r" b="b"/>
              <a:pathLst>
                <a:path w="712470" h="143509">
                  <a:moveTo>
                    <a:pt x="3111" y="143344"/>
                  </a:moveTo>
                  <a:lnTo>
                    <a:pt x="712470" y="18287"/>
                  </a:lnTo>
                  <a:lnTo>
                    <a:pt x="712470" y="0"/>
                  </a:lnTo>
                  <a:lnTo>
                    <a:pt x="0" y="125641"/>
                  </a:lnTo>
                  <a:lnTo>
                    <a:pt x="3111" y="143344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11" name="object 939">
              <a:extLst>
                <a:ext uri="{FF2B5EF4-FFF2-40B4-BE49-F238E27FC236}">
                  <a16:creationId xmlns:a16="http://schemas.microsoft.com/office/drawing/2014/main" xmlns="" id="{E53BEE83-BA38-75E6-92FB-8648C184F5AB}"/>
                </a:ext>
              </a:extLst>
            </p:cNvPr>
            <p:cNvSpPr/>
            <p:nvPr/>
          </p:nvSpPr>
          <p:spPr>
            <a:xfrm>
              <a:off x="6832868" y="6819066"/>
              <a:ext cx="643890" cy="140335"/>
            </a:xfrm>
            <a:custGeom>
              <a:avLst/>
              <a:gdLst/>
              <a:ahLst/>
              <a:cxnLst/>
              <a:rect l="l" t="t" r="r" b="b"/>
              <a:pathLst>
                <a:path w="643890" h="140334">
                  <a:moveTo>
                    <a:pt x="643674" y="0"/>
                  </a:moveTo>
                  <a:lnTo>
                    <a:pt x="0" y="113474"/>
                  </a:lnTo>
                  <a:lnTo>
                    <a:pt x="4660" y="140080"/>
                  </a:lnTo>
                  <a:lnTo>
                    <a:pt x="643674" y="27393"/>
                  </a:lnTo>
                  <a:lnTo>
                    <a:pt x="643674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12" name="object 940">
              <a:extLst>
                <a:ext uri="{FF2B5EF4-FFF2-40B4-BE49-F238E27FC236}">
                  <a16:creationId xmlns:a16="http://schemas.microsoft.com/office/drawing/2014/main" xmlns="" id="{D16A9721-EDFE-31E6-7C5F-58D3445DD46C}"/>
                </a:ext>
              </a:extLst>
            </p:cNvPr>
            <p:cNvSpPr/>
            <p:nvPr/>
          </p:nvSpPr>
          <p:spPr>
            <a:xfrm>
              <a:off x="6832868" y="6817603"/>
              <a:ext cx="643890" cy="140335"/>
            </a:xfrm>
            <a:custGeom>
              <a:avLst/>
              <a:gdLst/>
              <a:ahLst/>
              <a:cxnLst/>
              <a:rect l="l" t="t" r="r" b="b"/>
              <a:pathLst>
                <a:path w="643890" h="140334">
                  <a:moveTo>
                    <a:pt x="4660" y="140080"/>
                  </a:moveTo>
                  <a:lnTo>
                    <a:pt x="643674" y="27393"/>
                  </a:lnTo>
                  <a:lnTo>
                    <a:pt x="643674" y="0"/>
                  </a:lnTo>
                  <a:lnTo>
                    <a:pt x="0" y="113474"/>
                  </a:lnTo>
                  <a:lnTo>
                    <a:pt x="4660" y="14008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13" name="object 941">
              <a:extLst>
                <a:ext uri="{FF2B5EF4-FFF2-40B4-BE49-F238E27FC236}">
                  <a16:creationId xmlns:a16="http://schemas.microsoft.com/office/drawing/2014/main" xmlns="" id="{BBC6167F-8392-43AE-7C66-78ADCBBA26A5}"/>
                </a:ext>
              </a:extLst>
            </p:cNvPr>
            <p:cNvSpPr/>
            <p:nvPr/>
          </p:nvSpPr>
          <p:spPr>
            <a:xfrm>
              <a:off x="7734909" y="5614936"/>
              <a:ext cx="1674495" cy="137795"/>
            </a:xfrm>
            <a:custGeom>
              <a:avLst/>
              <a:gdLst/>
              <a:ahLst/>
              <a:cxnLst/>
              <a:rect l="l" t="t" r="r" b="b"/>
              <a:pathLst>
                <a:path w="1674495" h="137795">
                  <a:moveTo>
                    <a:pt x="1673999" y="0"/>
                  </a:moveTo>
                  <a:lnTo>
                    <a:pt x="0" y="0"/>
                  </a:lnTo>
                  <a:lnTo>
                    <a:pt x="0" y="137350"/>
                  </a:lnTo>
                  <a:lnTo>
                    <a:pt x="1673999" y="137350"/>
                  </a:lnTo>
                  <a:lnTo>
                    <a:pt x="1673999" y="0"/>
                  </a:lnTo>
                  <a:close/>
                </a:path>
              </a:pathLst>
            </a:custGeom>
            <a:solidFill>
              <a:srgbClr val="FFFFFF">
                <a:alpha val="19999"/>
              </a:srgbClr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14" name="object 942">
              <a:extLst>
                <a:ext uri="{FF2B5EF4-FFF2-40B4-BE49-F238E27FC236}">
                  <a16:creationId xmlns:a16="http://schemas.microsoft.com/office/drawing/2014/main" xmlns="" id="{9E073DEA-31AC-809C-E8C9-B1AE17C9B646}"/>
                </a:ext>
              </a:extLst>
            </p:cNvPr>
            <p:cNvSpPr/>
            <p:nvPr/>
          </p:nvSpPr>
          <p:spPr>
            <a:xfrm>
              <a:off x="9076827" y="6167630"/>
              <a:ext cx="77470" cy="33655"/>
            </a:xfrm>
            <a:custGeom>
              <a:avLst/>
              <a:gdLst/>
              <a:ahLst/>
              <a:cxnLst/>
              <a:rect l="l" t="t" r="r" b="b"/>
              <a:pathLst>
                <a:path w="77470" h="33654">
                  <a:moveTo>
                    <a:pt x="76987" y="0"/>
                  </a:moveTo>
                  <a:lnTo>
                    <a:pt x="71412" y="2286"/>
                  </a:lnTo>
                  <a:lnTo>
                    <a:pt x="65887" y="4572"/>
                  </a:lnTo>
                  <a:lnTo>
                    <a:pt x="60375" y="6832"/>
                  </a:lnTo>
                  <a:lnTo>
                    <a:pt x="22250" y="23037"/>
                  </a:lnTo>
                  <a:lnTo>
                    <a:pt x="15113" y="26149"/>
                  </a:lnTo>
                  <a:lnTo>
                    <a:pt x="8191" y="29260"/>
                  </a:lnTo>
                  <a:lnTo>
                    <a:pt x="1485" y="32372"/>
                  </a:lnTo>
                  <a:lnTo>
                    <a:pt x="1003" y="32613"/>
                  </a:lnTo>
                  <a:lnTo>
                    <a:pt x="482" y="32854"/>
                  </a:lnTo>
                  <a:lnTo>
                    <a:pt x="0" y="3307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15" name="object 943">
              <a:extLst>
                <a:ext uri="{FF2B5EF4-FFF2-40B4-BE49-F238E27FC236}">
                  <a16:creationId xmlns:a16="http://schemas.microsoft.com/office/drawing/2014/main" xmlns="" id="{F9517DB9-68EE-B161-2EBB-F5CC643DF1A2}"/>
                </a:ext>
              </a:extLst>
            </p:cNvPr>
            <p:cNvSpPr/>
            <p:nvPr/>
          </p:nvSpPr>
          <p:spPr>
            <a:xfrm>
              <a:off x="8981760" y="6207833"/>
              <a:ext cx="80645" cy="97790"/>
            </a:xfrm>
            <a:custGeom>
              <a:avLst/>
              <a:gdLst/>
              <a:ahLst/>
              <a:cxnLst/>
              <a:rect l="l" t="t" r="r" b="b"/>
              <a:pathLst>
                <a:path w="80645" h="97789">
                  <a:moveTo>
                    <a:pt x="80187" y="0"/>
                  </a:moveTo>
                  <a:lnTo>
                    <a:pt x="79146" y="520"/>
                  </a:lnTo>
                  <a:lnTo>
                    <a:pt x="78181" y="1003"/>
                  </a:lnTo>
                  <a:lnTo>
                    <a:pt x="77165" y="1498"/>
                  </a:lnTo>
                  <a:lnTo>
                    <a:pt x="70954" y="4597"/>
                  </a:lnTo>
                  <a:lnTo>
                    <a:pt x="65036" y="7708"/>
                  </a:lnTo>
                  <a:lnTo>
                    <a:pt x="59435" y="10820"/>
                  </a:lnTo>
                  <a:lnTo>
                    <a:pt x="53822" y="13893"/>
                  </a:lnTo>
                  <a:lnTo>
                    <a:pt x="48552" y="17005"/>
                  </a:lnTo>
                  <a:lnTo>
                    <a:pt x="43611" y="20091"/>
                  </a:lnTo>
                  <a:lnTo>
                    <a:pt x="38671" y="23164"/>
                  </a:lnTo>
                  <a:lnTo>
                    <a:pt x="34099" y="26238"/>
                  </a:lnTo>
                  <a:lnTo>
                    <a:pt x="29959" y="29324"/>
                  </a:lnTo>
                  <a:lnTo>
                    <a:pt x="25806" y="32372"/>
                  </a:lnTo>
                  <a:lnTo>
                    <a:pt x="22059" y="35420"/>
                  </a:lnTo>
                  <a:lnTo>
                    <a:pt x="18745" y="38468"/>
                  </a:lnTo>
                  <a:lnTo>
                    <a:pt x="15392" y="41478"/>
                  </a:lnTo>
                  <a:lnTo>
                    <a:pt x="12890" y="44018"/>
                  </a:lnTo>
                  <a:lnTo>
                    <a:pt x="11239" y="46024"/>
                  </a:lnTo>
                  <a:lnTo>
                    <a:pt x="9563" y="48031"/>
                  </a:lnTo>
                  <a:lnTo>
                    <a:pt x="2641" y="59220"/>
                  </a:lnTo>
                  <a:lnTo>
                    <a:pt x="1879" y="60985"/>
                  </a:lnTo>
                  <a:lnTo>
                    <a:pt x="1244" y="63004"/>
                  </a:lnTo>
                  <a:lnTo>
                    <a:pt x="723" y="65227"/>
                  </a:lnTo>
                  <a:lnTo>
                    <a:pt x="177" y="67424"/>
                  </a:lnTo>
                  <a:lnTo>
                    <a:pt x="0" y="69888"/>
                  </a:lnTo>
                  <a:lnTo>
                    <a:pt x="152" y="72567"/>
                  </a:lnTo>
                  <a:lnTo>
                    <a:pt x="330" y="75260"/>
                  </a:lnTo>
                  <a:lnTo>
                    <a:pt x="10083" y="94640"/>
                  </a:lnTo>
                  <a:lnTo>
                    <a:pt x="12649" y="9740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16" name="object 944">
              <a:extLst>
                <a:ext uri="{FF2B5EF4-FFF2-40B4-BE49-F238E27FC236}">
                  <a16:creationId xmlns:a16="http://schemas.microsoft.com/office/drawing/2014/main" xmlns="" id="{831AF9BF-8389-D4AB-9D5D-1F8BF959BD98}"/>
                </a:ext>
              </a:extLst>
            </p:cNvPr>
            <p:cNvSpPr/>
            <p:nvPr/>
          </p:nvSpPr>
          <p:spPr>
            <a:xfrm>
              <a:off x="8978339" y="6294579"/>
              <a:ext cx="0" cy="10795"/>
            </a:xfrm>
            <a:custGeom>
              <a:avLst/>
              <a:gdLst/>
              <a:ahLst/>
              <a:cxnLst/>
              <a:rect l="l" t="t" r="r" b="b"/>
              <a:pathLst>
                <a:path h="10795">
                  <a:moveTo>
                    <a:pt x="0" y="0"/>
                  </a:moveTo>
                  <a:lnTo>
                    <a:pt x="0" y="1066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17" name="object 945">
              <a:extLst>
                <a:ext uri="{FF2B5EF4-FFF2-40B4-BE49-F238E27FC236}">
                  <a16:creationId xmlns:a16="http://schemas.microsoft.com/office/drawing/2014/main" xmlns="" id="{16853E3F-08F1-B652-F684-636F7263A345}"/>
                </a:ext>
              </a:extLst>
            </p:cNvPr>
            <p:cNvSpPr/>
            <p:nvPr/>
          </p:nvSpPr>
          <p:spPr>
            <a:xfrm>
              <a:off x="8974648" y="6257025"/>
              <a:ext cx="10160" cy="48260"/>
            </a:xfrm>
            <a:custGeom>
              <a:avLst/>
              <a:gdLst/>
              <a:ahLst/>
              <a:cxnLst/>
              <a:rect l="l" t="t" r="r" b="b"/>
              <a:pathLst>
                <a:path w="10159" h="48260">
                  <a:moveTo>
                    <a:pt x="10032" y="48221"/>
                  </a:moveTo>
                  <a:lnTo>
                    <a:pt x="9182" y="47066"/>
                  </a:lnTo>
                  <a:lnTo>
                    <a:pt x="8356" y="45910"/>
                  </a:lnTo>
                  <a:lnTo>
                    <a:pt x="7594" y="44742"/>
                  </a:lnTo>
                  <a:lnTo>
                    <a:pt x="5397" y="41389"/>
                  </a:lnTo>
                  <a:lnTo>
                    <a:pt x="3657" y="37985"/>
                  </a:lnTo>
                  <a:lnTo>
                    <a:pt x="2412" y="34480"/>
                  </a:lnTo>
                  <a:lnTo>
                    <a:pt x="1168" y="31000"/>
                  </a:lnTo>
                  <a:lnTo>
                    <a:pt x="431" y="27470"/>
                  </a:lnTo>
                  <a:lnTo>
                    <a:pt x="215" y="23901"/>
                  </a:lnTo>
                  <a:lnTo>
                    <a:pt x="0" y="20332"/>
                  </a:lnTo>
                  <a:lnTo>
                    <a:pt x="253" y="17106"/>
                  </a:lnTo>
                  <a:lnTo>
                    <a:pt x="952" y="14211"/>
                  </a:lnTo>
                  <a:lnTo>
                    <a:pt x="1625" y="11315"/>
                  </a:lnTo>
                  <a:lnTo>
                    <a:pt x="2438" y="8750"/>
                  </a:lnTo>
                  <a:lnTo>
                    <a:pt x="3416" y="6553"/>
                  </a:lnTo>
                  <a:lnTo>
                    <a:pt x="4368" y="4330"/>
                  </a:lnTo>
                  <a:lnTo>
                    <a:pt x="5486" y="2171"/>
                  </a:lnTo>
                  <a:lnTo>
                    <a:pt x="6832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18" name="object 946">
              <a:extLst>
                <a:ext uri="{FF2B5EF4-FFF2-40B4-BE49-F238E27FC236}">
                  <a16:creationId xmlns:a16="http://schemas.microsoft.com/office/drawing/2014/main" xmlns="" id="{88A94549-5115-E576-D90E-1FB449695A38}"/>
                </a:ext>
              </a:extLst>
            </p:cNvPr>
            <p:cNvSpPr/>
            <p:nvPr/>
          </p:nvSpPr>
          <p:spPr>
            <a:xfrm>
              <a:off x="8981480" y="6199116"/>
              <a:ext cx="80645" cy="58419"/>
            </a:xfrm>
            <a:custGeom>
              <a:avLst/>
              <a:gdLst/>
              <a:ahLst/>
              <a:cxnLst/>
              <a:rect l="l" t="t" r="r" b="b"/>
              <a:pathLst>
                <a:path w="80645" h="58420">
                  <a:moveTo>
                    <a:pt x="0" y="57912"/>
                  </a:moveTo>
                  <a:lnTo>
                    <a:pt x="14541" y="40970"/>
                  </a:lnTo>
                  <a:lnTo>
                    <a:pt x="18110" y="37731"/>
                  </a:lnTo>
                  <a:lnTo>
                    <a:pt x="50876" y="15519"/>
                  </a:lnTo>
                  <a:lnTo>
                    <a:pt x="76504" y="1955"/>
                  </a:lnTo>
                  <a:lnTo>
                    <a:pt x="78460" y="977"/>
                  </a:lnTo>
                  <a:lnTo>
                    <a:pt x="8046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19" name="object 947">
              <a:extLst>
                <a:ext uri="{FF2B5EF4-FFF2-40B4-BE49-F238E27FC236}">
                  <a16:creationId xmlns:a16="http://schemas.microsoft.com/office/drawing/2014/main" xmlns="" id="{28B8D732-8D03-2614-B88A-AE97C6E6904C}"/>
                </a:ext>
              </a:extLst>
            </p:cNvPr>
            <p:cNvSpPr/>
            <p:nvPr/>
          </p:nvSpPr>
          <p:spPr>
            <a:xfrm>
              <a:off x="9076822" y="6159131"/>
              <a:ext cx="77470" cy="33020"/>
            </a:xfrm>
            <a:custGeom>
              <a:avLst/>
              <a:gdLst/>
              <a:ahLst/>
              <a:cxnLst/>
              <a:rect l="l" t="t" r="r" b="b"/>
              <a:pathLst>
                <a:path w="77470" h="33020">
                  <a:moveTo>
                    <a:pt x="0" y="32943"/>
                  </a:moveTo>
                  <a:lnTo>
                    <a:pt x="40322" y="15201"/>
                  </a:lnTo>
                  <a:lnTo>
                    <a:pt x="46939" y="12395"/>
                  </a:lnTo>
                  <a:lnTo>
                    <a:pt x="53187" y="9778"/>
                  </a:lnTo>
                  <a:lnTo>
                    <a:pt x="59131" y="7340"/>
                  </a:lnTo>
                  <a:lnTo>
                    <a:pt x="65049" y="4902"/>
                  </a:lnTo>
                  <a:lnTo>
                    <a:pt x="70993" y="2438"/>
                  </a:lnTo>
                  <a:lnTo>
                    <a:pt x="76962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20" name="object 948">
              <a:extLst>
                <a:ext uri="{FF2B5EF4-FFF2-40B4-BE49-F238E27FC236}">
                  <a16:creationId xmlns:a16="http://schemas.microsoft.com/office/drawing/2014/main" xmlns="" id="{EAED4E6F-A0CE-55DD-FFD2-CBE74B092A40}"/>
                </a:ext>
              </a:extLst>
            </p:cNvPr>
            <p:cNvSpPr/>
            <p:nvPr/>
          </p:nvSpPr>
          <p:spPr>
            <a:xfrm>
              <a:off x="9153723" y="6067681"/>
              <a:ext cx="0" cy="238125"/>
            </a:xfrm>
            <a:custGeom>
              <a:avLst/>
              <a:gdLst/>
              <a:ahLst/>
              <a:cxnLst/>
              <a:rect l="l" t="t" r="r" b="b"/>
              <a:pathLst>
                <a:path h="238125">
                  <a:moveTo>
                    <a:pt x="0" y="237566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21" name="object 949">
              <a:extLst>
                <a:ext uri="{FF2B5EF4-FFF2-40B4-BE49-F238E27FC236}">
                  <a16:creationId xmlns:a16="http://schemas.microsoft.com/office/drawing/2014/main" xmlns="" id="{C59E5CF3-B706-CCB0-E945-830514386382}"/>
                </a:ext>
              </a:extLst>
            </p:cNvPr>
            <p:cNvSpPr/>
            <p:nvPr/>
          </p:nvSpPr>
          <p:spPr>
            <a:xfrm>
              <a:off x="9153723" y="6067686"/>
              <a:ext cx="22225" cy="0"/>
            </a:xfrm>
            <a:custGeom>
              <a:avLst/>
              <a:gdLst/>
              <a:ahLst/>
              <a:cxnLst/>
              <a:rect l="l" t="t" r="r" b="b"/>
              <a:pathLst>
                <a:path w="22225">
                  <a:moveTo>
                    <a:pt x="0" y="0"/>
                  </a:moveTo>
                  <a:lnTo>
                    <a:pt x="22098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22" name="object 950">
              <a:extLst>
                <a:ext uri="{FF2B5EF4-FFF2-40B4-BE49-F238E27FC236}">
                  <a16:creationId xmlns:a16="http://schemas.microsoft.com/office/drawing/2014/main" xmlns="" id="{1E331672-0D7B-9EFE-AED7-F4150EFD2E2A}"/>
                </a:ext>
              </a:extLst>
            </p:cNvPr>
            <p:cNvSpPr/>
            <p:nvPr/>
          </p:nvSpPr>
          <p:spPr>
            <a:xfrm>
              <a:off x="9175821" y="6067686"/>
              <a:ext cx="0" cy="238125"/>
            </a:xfrm>
            <a:custGeom>
              <a:avLst/>
              <a:gdLst/>
              <a:ahLst/>
              <a:cxnLst/>
              <a:rect l="l" t="t" r="r" b="b"/>
              <a:pathLst>
                <a:path h="238125">
                  <a:moveTo>
                    <a:pt x="0" y="0"/>
                  </a:moveTo>
                  <a:lnTo>
                    <a:pt x="0" y="23756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23" name="object 951">
              <a:extLst>
                <a:ext uri="{FF2B5EF4-FFF2-40B4-BE49-F238E27FC236}">
                  <a16:creationId xmlns:a16="http://schemas.microsoft.com/office/drawing/2014/main" xmlns="" id="{80517C92-45F2-D85C-8ED2-DBC3C6B1D88D}"/>
                </a:ext>
              </a:extLst>
            </p:cNvPr>
            <p:cNvSpPr/>
            <p:nvPr/>
          </p:nvSpPr>
          <p:spPr>
            <a:xfrm>
              <a:off x="9840833" y="7012658"/>
              <a:ext cx="0" cy="459105"/>
            </a:xfrm>
            <a:custGeom>
              <a:avLst/>
              <a:gdLst/>
              <a:ahLst/>
              <a:cxnLst/>
              <a:rect l="l" t="t" r="r" b="b"/>
              <a:pathLst>
                <a:path h="459104">
                  <a:moveTo>
                    <a:pt x="0" y="0"/>
                  </a:moveTo>
                  <a:lnTo>
                    <a:pt x="0" y="45905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24" name="object 952">
              <a:extLst>
                <a:ext uri="{FF2B5EF4-FFF2-40B4-BE49-F238E27FC236}">
                  <a16:creationId xmlns:a16="http://schemas.microsoft.com/office/drawing/2014/main" xmlns="" id="{185301CB-2E43-5076-14CA-593394B6C1C5}"/>
                </a:ext>
              </a:extLst>
            </p:cNvPr>
            <p:cNvSpPr/>
            <p:nvPr/>
          </p:nvSpPr>
          <p:spPr>
            <a:xfrm>
              <a:off x="9813828" y="6814964"/>
              <a:ext cx="27305" cy="144145"/>
            </a:xfrm>
            <a:custGeom>
              <a:avLst/>
              <a:gdLst/>
              <a:ahLst/>
              <a:cxnLst/>
              <a:rect l="l" t="t" r="r" b="b"/>
              <a:pathLst>
                <a:path w="27304" h="144145">
                  <a:moveTo>
                    <a:pt x="0" y="0"/>
                  </a:moveTo>
                  <a:lnTo>
                    <a:pt x="27000" y="0"/>
                  </a:lnTo>
                  <a:lnTo>
                    <a:pt x="27000" y="143687"/>
                  </a:lnTo>
                  <a:lnTo>
                    <a:pt x="0" y="143687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25" name="object 953">
              <a:extLst>
                <a:ext uri="{FF2B5EF4-FFF2-40B4-BE49-F238E27FC236}">
                  <a16:creationId xmlns:a16="http://schemas.microsoft.com/office/drawing/2014/main" xmlns="" id="{4274E57F-27B7-98EA-64CF-A9BE25F652AE}"/>
                </a:ext>
              </a:extLst>
            </p:cNvPr>
            <p:cNvSpPr/>
            <p:nvPr/>
          </p:nvSpPr>
          <p:spPr>
            <a:xfrm>
              <a:off x="9813823" y="6958647"/>
              <a:ext cx="27305" cy="45085"/>
            </a:xfrm>
            <a:custGeom>
              <a:avLst/>
              <a:gdLst/>
              <a:ahLst/>
              <a:cxnLst/>
              <a:rect l="l" t="t" r="r" b="b"/>
              <a:pathLst>
                <a:path w="27304" h="45084">
                  <a:moveTo>
                    <a:pt x="27000" y="0"/>
                  </a:moveTo>
                  <a:lnTo>
                    <a:pt x="0" y="0"/>
                  </a:lnTo>
                  <a:lnTo>
                    <a:pt x="0" y="44996"/>
                  </a:lnTo>
                  <a:lnTo>
                    <a:pt x="27000" y="44996"/>
                  </a:lnTo>
                  <a:lnTo>
                    <a:pt x="27000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26" name="object 954">
              <a:extLst>
                <a:ext uri="{FF2B5EF4-FFF2-40B4-BE49-F238E27FC236}">
                  <a16:creationId xmlns:a16="http://schemas.microsoft.com/office/drawing/2014/main" xmlns="" id="{429D8F96-FEA0-81EB-00A3-9BDB30E09917}"/>
                </a:ext>
              </a:extLst>
            </p:cNvPr>
            <p:cNvSpPr/>
            <p:nvPr/>
          </p:nvSpPr>
          <p:spPr>
            <a:xfrm>
              <a:off x="9813828" y="6958647"/>
              <a:ext cx="27305" cy="45085"/>
            </a:xfrm>
            <a:custGeom>
              <a:avLst/>
              <a:gdLst/>
              <a:ahLst/>
              <a:cxnLst/>
              <a:rect l="l" t="t" r="r" b="b"/>
              <a:pathLst>
                <a:path w="27304" h="45084">
                  <a:moveTo>
                    <a:pt x="0" y="0"/>
                  </a:moveTo>
                  <a:lnTo>
                    <a:pt x="27000" y="0"/>
                  </a:lnTo>
                  <a:lnTo>
                    <a:pt x="27000" y="44996"/>
                  </a:lnTo>
                  <a:lnTo>
                    <a:pt x="0" y="44996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27" name="object 955">
              <a:extLst>
                <a:ext uri="{FF2B5EF4-FFF2-40B4-BE49-F238E27FC236}">
                  <a16:creationId xmlns:a16="http://schemas.microsoft.com/office/drawing/2014/main" xmlns="" id="{F71A4F26-5E52-1843-1EF8-3C51CFC65A9D}"/>
                </a:ext>
              </a:extLst>
            </p:cNvPr>
            <p:cNvSpPr/>
            <p:nvPr/>
          </p:nvSpPr>
          <p:spPr>
            <a:xfrm>
              <a:off x="9813833" y="7003785"/>
              <a:ext cx="27305" cy="477520"/>
            </a:xfrm>
            <a:custGeom>
              <a:avLst/>
              <a:gdLst/>
              <a:ahLst/>
              <a:cxnLst/>
              <a:rect l="l" t="t" r="r" b="b"/>
              <a:pathLst>
                <a:path w="27304" h="477520">
                  <a:moveTo>
                    <a:pt x="27000" y="476923"/>
                  </a:moveTo>
                  <a:lnTo>
                    <a:pt x="0" y="476923"/>
                  </a:lnTo>
                  <a:lnTo>
                    <a:pt x="0" y="0"/>
                  </a:lnTo>
                  <a:lnTo>
                    <a:pt x="8991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28" name="object 956">
              <a:extLst>
                <a:ext uri="{FF2B5EF4-FFF2-40B4-BE49-F238E27FC236}">
                  <a16:creationId xmlns:a16="http://schemas.microsoft.com/office/drawing/2014/main" xmlns="" id="{70861D07-3F35-DDA5-2626-C64B96142E6D}"/>
                </a:ext>
              </a:extLst>
            </p:cNvPr>
            <p:cNvSpPr/>
            <p:nvPr/>
          </p:nvSpPr>
          <p:spPr>
            <a:xfrm>
              <a:off x="9813976" y="7471714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004" y="0"/>
                  </a:moveTo>
                  <a:lnTo>
                    <a:pt x="0" y="0"/>
                  </a:lnTo>
                  <a:lnTo>
                    <a:pt x="0" y="9004"/>
                  </a:lnTo>
                  <a:lnTo>
                    <a:pt x="9004" y="9004"/>
                  </a:lnTo>
                  <a:lnTo>
                    <a:pt x="9004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29" name="object 957">
              <a:extLst>
                <a:ext uri="{FF2B5EF4-FFF2-40B4-BE49-F238E27FC236}">
                  <a16:creationId xmlns:a16="http://schemas.microsoft.com/office/drawing/2014/main" xmlns="" id="{D4360B6A-4B89-4275-E9AF-73C596F78E57}"/>
                </a:ext>
              </a:extLst>
            </p:cNvPr>
            <p:cNvSpPr/>
            <p:nvPr/>
          </p:nvSpPr>
          <p:spPr>
            <a:xfrm>
              <a:off x="9813981" y="7471718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0" y="0"/>
                  </a:moveTo>
                  <a:lnTo>
                    <a:pt x="9004" y="0"/>
                  </a:lnTo>
                  <a:lnTo>
                    <a:pt x="9004" y="9004"/>
                  </a:lnTo>
                  <a:lnTo>
                    <a:pt x="0" y="9004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30" name="object 958">
              <a:extLst>
                <a:ext uri="{FF2B5EF4-FFF2-40B4-BE49-F238E27FC236}">
                  <a16:creationId xmlns:a16="http://schemas.microsoft.com/office/drawing/2014/main" xmlns="" id="{10D568D2-25D3-67D3-149B-45C8BC3C9F83}"/>
                </a:ext>
              </a:extLst>
            </p:cNvPr>
            <p:cNvSpPr/>
            <p:nvPr/>
          </p:nvSpPr>
          <p:spPr>
            <a:xfrm>
              <a:off x="9813823" y="7003669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004" y="0"/>
                  </a:moveTo>
                  <a:lnTo>
                    <a:pt x="0" y="0"/>
                  </a:lnTo>
                  <a:lnTo>
                    <a:pt x="0" y="9004"/>
                  </a:lnTo>
                  <a:lnTo>
                    <a:pt x="9004" y="9004"/>
                  </a:lnTo>
                  <a:lnTo>
                    <a:pt x="9004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31" name="object 959">
              <a:extLst>
                <a:ext uri="{FF2B5EF4-FFF2-40B4-BE49-F238E27FC236}">
                  <a16:creationId xmlns:a16="http://schemas.microsoft.com/office/drawing/2014/main" xmlns="" id="{FB3939E8-5B12-CFF2-3CBA-2834BC0A8000}"/>
                </a:ext>
              </a:extLst>
            </p:cNvPr>
            <p:cNvSpPr/>
            <p:nvPr/>
          </p:nvSpPr>
          <p:spPr>
            <a:xfrm>
              <a:off x="9813828" y="7003666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0" y="0"/>
                  </a:moveTo>
                  <a:lnTo>
                    <a:pt x="9004" y="0"/>
                  </a:lnTo>
                  <a:lnTo>
                    <a:pt x="9004" y="9004"/>
                  </a:lnTo>
                  <a:lnTo>
                    <a:pt x="0" y="9004"/>
                  </a:lnTo>
                  <a:lnTo>
                    <a:pt x="0" y="0"/>
                  </a:lnTo>
                  <a:close/>
                </a:path>
              </a:pathLst>
            </a:custGeom>
            <a:ln w="6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32" name="object 960">
              <a:extLst>
                <a:ext uri="{FF2B5EF4-FFF2-40B4-BE49-F238E27FC236}">
                  <a16:creationId xmlns:a16="http://schemas.microsoft.com/office/drawing/2014/main" xmlns="" id="{28ADFBA9-E72E-F8F4-B566-4282C7E2E64A}"/>
                </a:ext>
              </a:extLst>
            </p:cNvPr>
            <p:cNvSpPr/>
            <p:nvPr/>
          </p:nvSpPr>
          <p:spPr>
            <a:xfrm>
              <a:off x="9822820" y="7012658"/>
              <a:ext cx="0" cy="459105"/>
            </a:xfrm>
            <a:custGeom>
              <a:avLst/>
              <a:gdLst/>
              <a:ahLst/>
              <a:cxnLst/>
              <a:rect l="l" t="t" r="r" b="b"/>
              <a:pathLst>
                <a:path h="459104">
                  <a:moveTo>
                    <a:pt x="0" y="0"/>
                  </a:moveTo>
                  <a:lnTo>
                    <a:pt x="0" y="45905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33" name="object 961">
              <a:extLst>
                <a:ext uri="{FF2B5EF4-FFF2-40B4-BE49-F238E27FC236}">
                  <a16:creationId xmlns:a16="http://schemas.microsoft.com/office/drawing/2014/main" xmlns="" id="{5206CFA8-AB8F-41C8-7EDF-FD3F48794CF7}"/>
                </a:ext>
              </a:extLst>
            </p:cNvPr>
            <p:cNvSpPr/>
            <p:nvPr/>
          </p:nvSpPr>
          <p:spPr>
            <a:xfrm>
              <a:off x="9813828" y="7003666"/>
              <a:ext cx="140335" cy="477520"/>
            </a:xfrm>
            <a:custGeom>
              <a:avLst/>
              <a:gdLst/>
              <a:ahLst/>
              <a:cxnLst/>
              <a:rect l="l" t="t" r="r" b="b"/>
              <a:pathLst>
                <a:path w="140334" h="477520">
                  <a:moveTo>
                    <a:pt x="0" y="0"/>
                  </a:moveTo>
                  <a:lnTo>
                    <a:pt x="139979" y="0"/>
                  </a:lnTo>
                  <a:lnTo>
                    <a:pt x="139979" y="477050"/>
                  </a:lnTo>
                  <a:lnTo>
                    <a:pt x="0" y="477050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34" name="object 962">
              <a:extLst>
                <a:ext uri="{FF2B5EF4-FFF2-40B4-BE49-F238E27FC236}">
                  <a16:creationId xmlns:a16="http://schemas.microsoft.com/office/drawing/2014/main" xmlns="" id="{583C7E73-6BA8-37EF-15C8-B48CC5E87A80}"/>
                </a:ext>
              </a:extLst>
            </p:cNvPr>
            <p:cNvSpPr/>
            <p:nvPr/>
          </p:nvSpPr>
          <p:spPr>
            <a:xfrm>
              <a:off x="9822820" y="7012658"/>
              <a:ext cx="122555" cy="459105"/>
            </a:xfrm>
            <a:custGeom>
              <a:avLst/>
              <a:gdLst/>
              <a:ahLst/>
              <a:cxnLst/>
              <a:rect l="l" t="t" r="r" b="b"/>
              <a:pathLst>
                <a:path w="122554" h="459104">
                  <a:moveTo>
                    <a:pt x="0" y="0"/>
                  </a:moveTo>
                  <a:lnTo>
                    <a:pt x="121970" y="0"/>
                  </a:lnTo>
                  <a:lnTo>
                    <a:pt x="121970" y="459041"/>
                  </a:lnTo>
                  <a:lnTo>
                    <a:pt x="0" y="459041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  <p:sp>
          <p:nvSpPr>
            <p:cNvPr id="1635" name="object 963">
              <a:extLst>
                <a:ext uri="{FF2B5EF4-FFF2-40B4-BE49-F238E27FC236}">
                  <a16:creationId xmlns:a16="http://schemas.microsoft.com/office/drawing/2014/main" xmlns="" id="{0D4CE1D4-24BB-0C32-DD40-DD779705E3F7}"/>
                </a:ext>
              </a:extLst>
            </p:cNvPr>
            <p:cNvSpPr/>
            <p:nvPr/>
          </p:nvSpPr>
          <p:spPr>
            <a:xfrm>
              <a:off x="9480834" y="6704871"/>
              <a:ext cx="0" cy="775970"/>
            </a:xfrm>
            <a:custGeom>
              <a:avLst/>
              <a:gdLst/>
              <a:ahLst/>
              <a:cxnLst/>
              <a:rect l="l" t="t" r="r" b="b"/>
              <a:pathLst>
                <a:path h="775970">
                  <a:moveTo>
                    <a:pt x="0" y="0"/>
                  </a:moveTo>
                  <a:lnTo>
                    <a:pt x="0" y="77577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154"/>
            </a:p>
          </p:txBody>
        </p:sp>
      </p:grpSp>
      <p:sp>
        <p:nvSpPr>
          <p:cNvPr id="2" name="object 414">
            <a:extLst>
              <a:ext uri="{FF2B5EF4-FFF2-40B4-BE49-F238E27FC236}">
                <a16:creationId xmlns:a16="http://schemas.microsoft.com/office/drawing/2014/main" xmlns="" id="{7C8B0FDE-025D-F1E7-470C-C53E8C8FD4CC}"/>
              </a:ext>
            </a:extLst>
          </p:cNvPr>
          <p:cNvSpPr/>
          <p:nvPr/>
        </p:nvSpPr>
        <p:spPr>
          <a:xfrm>
            <a:off x="6088523" y="4395611"/>
            <a:ext cx="640416" cy="1165901"/>
          </a:xfrm>
          <a:custGeom>
            <a:avLst/>
            <a:gdLst/>
            <a:ahLst/>
            <a:cxnLst/>
            <a:rect l="l" t="t" r="r" b="b"/>
            <a:pathLst>
              <a:path w="712470" h="1022984">
                <a:moveTo>
                  <a:pt x="579704" y="534009"/>
                </a:moveTo>
                <a:lnTo>
                  <a:pt x="579424" y="533831"/>
                </a:lnTo>
                <a:lnTo>
                  <a:pt x="579158" y="533615"/>
                </a:lnTo>
                <a:lnTo>
                  <a:pt x="578815" y="533374"/>
                </a:lnTo>
                <a:lnTo>
                  <a:pt x="578485" y="533120"/>
                </a:lnTo>
                <a:lnTo>
                  <a:pt x="578154" y="532853"/>
                </a:lnTo>
                <a:lnTo>
                  <a:pt x="577811" y="532612"/>
                </a:lnTo>
                <a:lnTo>
                  <a:pt x="577507" y="532333"/>
                </a:lnTo>
                <a:lnTo>
                  <a:pt x="577202" y="532091"/>
                </a:lnTo>
                <a:lnTo>
                  <a:pt x="576986" y="531850"/>
                </a:lnTo>
                <a:lnTo>
                  <a:pt x="576783" y="531634"/>
                </a:lnTo>
                <a:lnTo>
                  <a:pt x="576567" y="531418"/>
                </a:lnTo>
                <a:lnTo>
                  <a:pt x="576440" y="531241"/>
                </a:lnTo>
                <a:lnTo>
                  <a:pt x="576287" y="531050"/>
                </a:lnTo>
                <a:lnTo>
                  <a:pt x="576173" y="530898"/>
                </a:lnTo>
                <a:lnTo>
                  <a:pt x="576110" y="530745"/>
                </a:lnTo>
                <a:lnTo>
                  <a:pt x="576021" y="530593"/>
                </a:lnTo>
                <a:lnTo>
                  <a:pt x="575957" y="530440"/>
                </a:lnTo>
                <a:lnTo>
                  <a:pt x="575919" y="530263"/>
                </a:lnTo>
                <a:lnTo>
                  <a:pt x="575894" y="530110"/>
                </a:lnTo>
                <a:lnTo>
                  <a:pt x="575894" y="529920"/>
                </a:lnTo>
                <a:lnTo>
                  <a:pt x="575919" y="529717"/>
                </a:lnTo>
                <a:lnTo>
                  <a:pt x="575957" y="529526"/>
                </a:lnTo>
                <a:lnTo>
                  <a:pt x="576021" y="529348"/>
                </a:lnTo>
                <a:lnTo>
                  <a:pt x="576110" y="529196"/>
                </a:lnTo>
                <a:lnTo>
                  <a:pt x="576173" y="529043"/>
                </a:lnTo>
                <a:lnTo>
                  <a:pt x="576224" y="528916"/>
                </a:lnTo>
                <a:lnTo>
                  <a:pt x="576287" y="528739"/>
                </a:lnTo>
                <a:lnTo>
                  <a:pt x="576326" y="528586"/>
                </a:lnTo>
                <a:lnTo>
                  <a:pt x="576262" y="528396"/>
                </a:lnTo>
                <a:lnTo>
                  <a:pt x="576135" y="528243"/>
                </a:lnTo>
                <a:lnTo>
                  <a:pt x="575919" y="528091"/>
                </a:lnTo>
                <a:lnTo>
                  <a:pt x="575767" y="528002"/>
                </a:lnTo>
                <a:lnTo>
                  <a:pt x="575589" y="527888"/>
                </a:lnTo>
                <a:lnTo>
                  <a:pt x="575373" y="527786"/>
                </a:lnTo>
                <a:lnTo>
                  <a:pt x="575195" y="527697"/>
                </a:lnTo>
                <a:lnTo>
                  <a:pt x="574954" y="527608"/>
                </a:lnTo>
                <a:lnTo>
                  <a:pt x="574738" y="527519"/>
                </a:lnTo>
                <a:lnTo>
                  <a:pt x="574522" y="527431"/>
                </a:lnTo>
                <a:lnTo>
                  <a:pt x="574344" y="527329"/>
                </a:lnTo>
                <a:lnTo>
                  <a:pt x="574497" y="527024"/>
                </a:lnTo>
                <a:lnTo>
                  <a:pt x="574675" y="526630"/>
                </a:lnTo>
                <a:lnTo>
                  <a:pt x="574954" y="526173"/>
                </a:lnTo>
                <a:lnTo>
                  <a:pt x="575221" y="525716"/>
                </a:lnTo>
                <a:lnTo>
                  <a:pt x="575589" y="525195"/>
                </a:lnTo>
                <a:lnTo>
                  <a:pt x="576072" y="524649"/>
                </a:lnTo>
                <a:lnTo>
                  <a:pt x="576567" y="524103"/>
                </a:lnTo>
                <a:lnTo>
                  <a:pt x="577113" y="523582"/>
                </a:lnTo>
                <a:lnTo>
                  <a:pt x="577697" y="523100"/>
                </a:lnTo>
                <a:lnTo>
                  <a:pt x="578269" y="522579"/>
                </a:lnTo>
                <a:lnTo>
                  <a:pt x="578815" y="522147"/>
                </a:lnTo>
                <a:lnTo>
                  <a:pt x="579335" y="521817"/>
                </a:lnTo>
                <a:lnTo>
                  <a:pt x="579831" y="521449"/>
                </a:lnTo>
                <a:lnTo>
                  <a:pt x="580250" y="521144"/>
                </a:lnTo>
                <a:lnTo>
                  <a:pt x="580618" y="520928"/>
                </a:lnTo>
                <a:lnTo>
                  <a:pt x="580859" y="520750"/>
                </a:lnTo>
                <a:lnTo>
                  <a:pt x="584606" y="519442"/>
                </a:lnTo>
                <a:lnTo>
                  <a:pt x="585165" y="519353"/>
                </a:lnTo>
                <a:lnTo>
                  <a:pt x="585711" y="519315"/>
                </a:lnTo>
                <a:lnTo>
                  <a:pt x="586257" y="519315"/>
                </a:lnTo>
                <a:lnTo>
                  <a:pt x="586778" y="519315"/>
                </a:lnTo>
                <a:lnTo>
                  <a:pt x="587324" y="519315"/>
                </a:lnTo>
                <a:lnTo>
                  <a:pt x="587870" y="519353"/>
                </a:lnTo>
                <a:lnTo>
                  <a:pt x="588416" y="519353"/>
                </a:lnTo>
                <a:lnTo>
                  <a:pt x="588937" y="519379"/>
                </a:lnTo>
                <a:lnTo>
                  <a:pt x="589483" y="519404"/>
                </a:lnTo>
                <a:lnTo>
                  <a:pt x="590042" y="519442"/>
                </a:lnTo>
                <a:lnTo>
                  <a:pt x="590588" y="519468"/>
                </a:lnTo>
                <a:lnTo>
                  <a:pt x="591108" y="519468"/>
                </a:lnTo>
                <a:lnTo>
                  <a:pt x="591654" y="519468"/>
                </a:lnTo>
                <a:lnTo>
                  <a:pt x="592137" y="519442"/>
                </a:lnTo>
                <a:lnTo>
                  <a:pt x="592531" y="519404"/>
                </a:lnTo>
                <a:lnTo>
                  <a:pt x="592937" y="519353"/>
                </a:lnTo>
                <a:lnTo>
                  <a:pt x="593267" y="519315"/>
                </a:lnTo>
                <a:lnTo>
                  <a:pt x="593547" y="519252"/>
                </a:lnTo>
                <a:lnTo>
                  <a:pt x="593636" y="519442"/>
                </a:lnTo>
                <a:lnTo>
                  <a:pt x="593750" y="519658"/>
                </a:lnTo>
                <a:lnTo>
                  <a:pt x="593813" y="519963"/>
                </a:lnTo>
                <a:lnTo>
                  <a:pt x="593813" y="520115"/>
                </a:lnTo>
                <a:lnTo>
                  <a:pt x="593852" y="520293"/>
                </a:lnTo>
                <a:lnTo>
                  <a:pt x="593813" y="520446"/>
                </a:lnTo>
                <a:lnTo>
                  <a:pt x="593813" y="520623"/>
                </a:lnTo>
                <a:lnTo>
                  <a:pt x="593788" y="520814"/>
                </a:lnTo>
                <a:lnTo>
                  <a:pt x="593750" y="520992"/>
                </a:lnTo>
                <a:lnTo>
                  <a:pt x="593750" y="521182"/>
                </a:lnTo>
                <a:lnTo>
                  <a:pt x="593725" y="521335"/>
                </a:lnTo>
                <a:lnTo>
                  <a:pt x="593725" y="521512"/>
                </a:lnTo>
                <a:lnTo>
                  <a:pt x="593725" y="521690"/>
                </a:lnTo>
                <a:lnTo>
                  <a:pt x="593750" y="521843"/>
                </a:lnTo>
                <a:lnTo>
                  <a:pt x="593788" y="522033"/>
                </a:lnTo>
                <a:lnTo>
                  <a:pt x="593852" y="522185"/>
                </a:lnTo>
                <a:lnTo>
                  <a:pt x="593902" y="522338"/>
                </a:lnTo>
                <a:lnTo>
                  <a:pt x="594791" y="523100"/>
                </a:lnTo>
                <a:lnTo>
                  <a:pt x="595401" y="523100"/>
                </a:lnTo>
                <a:lnTo>
                  <a:pt x="595642" y="523100"/>
                </a:lnTo>
                <a:lnTo>
                  <a:pt x="595922" y="523100"/>
                </a:lnTo>
                <a:lnTo>
                  <a:pt x="596252" y="523062"/>
                </a:lnTo>
                <a:lnTo>
                  <a:pt x="596595" y="523036"/>
                </a:lnTo>
                <a:lnTo>
                  <a:pt x="596925" y="523011"/>
                </a:lnTo>
                <a:lnTo>
                  <a:pt x="597255" y="522973"/>
                </a:lnTo>
                <a:lnTo>
                  <a:pt x="597598" y="522947"/>
                </a:lnTo>
                <a:lnTo>
                  <a:pt x="597928" y="522909"/>
                </a:lnTo>
                <a:lnTo>
                  <a:pt x="598271" y="522909"/>
                </a:lnTo>
                <a:lnTo>
                  <a:pt x="598601" y="522884"/>
                </a:lnTo>
                <a:lnTo>
                  <a:pt x="598970" y="522884"/>
                </a:lnTo>
                <a:lnTo>
                  <a:pt x="599300" y="522884"/>
                </a:lnTo>
                <a:lnTo>
                  <a:pt x="599643" y="522909"/>
                </a:lnTo>
                <a:lnTo>
                  <a:pt x="599948" y="522947"/>
                </a:lnTo>
                <a:lnTo>
                  <a:pt x="600278" y="523036"/>
                </a:lnTo>
                <a:lnTo>
                  <a:pt x="600608" y="523100"/>
                </a:lnTo>
                <a:lnTo>
                  <a:pt x="602284" y="524014"/>
                </a:lnTo>
                <a:lnTo>
                  <a:pt x="602475" y="524167"/>
                </a:lnTo>
                <a:lnTo>
                  <a:pt x="602627" y="524319"/>
                </a:lnTo>
                <a:lnTo>
                  <a:pt x="602932" y="524624"/>
                </a:lnTo>
                <a:lnTo>
                  <a:pt x="603326" y="524954"/>
                </a:lnTo>
                <a:lnTo>
                  <a:pt x="603758" y="525259"/>
                </a:lnTo>
                <a:lnTo>
                  <a:pt x="604215" y="525602"/>
                </a:lnTo>
                <a:lnTo>
                  <a:pt x="604723" y="525780"/>
                </a:lnTo>
                <a:lnTo>
                  <a:pt x="605307" y="525843"/>
                </a:lnTo>
                <a:lnTo>
                  <a:pt x="605853" y="525907"/>
                </a:lnTo>
                <a:lnTo>
                  <a:pt x="606399" y="525805"/>
                </a:lnTo>
                <a:lnTo>
                  <a:pt x="608685" y="524344"/>
                </a:lnTo>
                <a:lnTo>
                  <a:pt x="609028" y="524040"/>
                </a:lnTo>
                <a:lnTo>
                  <a:pt x="609269" y="523773"/>
                </a:lnTo>
                <a:lnTo>
                  <a:pt x="609511" y="523468"/>
                </a:lnTo>
                <a:lnTo>
                  <a:pt x="609854" y="523163"/>
                </a:lnTo>
                <a:lnTo>
                  <a:pt x="610273" y="522757"/>
                </a:lnTo>
                <a:lnTo>
                  <a:pt x="610704" y="522401"/>
                </a:lnTo>
                <a:lnTo>
                  <a:pt x="611225" y="522058"/>
                </a:lnTo>
                <a:lnTo>
                  <a:pt x="611835" y="521754"/>
                </a:lnTo>
                <a:lnTo>
                  <a:pt x="612444" y="521423"/>
                </a:lnTo>
                <a:lnTo>
                  <a:pt x="613105" y="521208"/>
                </a:lnTo>
                <a:lnTo>
                  <a:pt x="613816" y="521055"/>
                </a:lnTo>
                <a:lnTo>
                  <a:pt x="614476" y="520877"/>
                </a:lnTo>
                <a:lnTo>
                  <a:pt x="615124" y="520814"/>
                </a:lnTo>
                <a:lnTo>
                  <a:pt x="615696" y="520814"/>
                </a:lnTo>
                <a:lnTo>
                  <a:pt x="616254" y="520814"/>
                </a:lnTo>
                <a:lnTo>
                  <a:pt x="616737" y="520814"/>
                </a:lnTo>
                <a:lnTo>
                  <a:pt x="617131" y="520839"/>
                </a:lnTo>
                <a:lnTo>
                  <a:pt x="616712" y="521119"/>
                </a:lnTo>
                <a:lnTo>
                  <a:pt x="616216" y="521449"/>
                </a:lnTo>
                <a:lnTo>
                  <a:pt x="611949" y="525627"/>
                </a:lnTo>
                <a:lnTo>
                  <a:pt x="611428" y="526453"/>
                </a:lnTo>
                <a:lnTo>
                  <a:pt x="610400" y="529958"/>
                </a:lnTo>
                <a:lnTo>
                  <a:pt x="610641" y="530021"/>
                </a:lnTo>
                <a:lnTo>
                  <a:pt x="610882" y="530110"/>
                </a:lnTo>
                <a:lnTo>
                  <a:pt x="612927" y="532117"/>
                </a:lnTo>
                <a:lnTo>
                  <a:pt x="613105" y="532460"/>
                </a:lnTo>
                <a:lnTo>
                  <a:pt x="613257" y="532853"/>
                </a:lnTo>
                <a:lnTo>
                  <a:pt x="613410" y="533222"/>
                </a:lnTo>
                <a:lnTo>
                  <a:pt x="613562" y="533615"/>
                </a:lnTo>
                <a:lnTo>
                  <a:pt x="613714" y="533984"/>
                </a:lnTo>
                <a:lnTo>
                  <a:pt x="613867" y="534377"/>
                </a:lnTo>
                <a:lnTo>
                  <a:pt x="614057" y="534746"/>
                </a:lnTo>
                <a:lnTo>
                  <a:pt x="614235" y="535076"/>
                </a:lnTo>
                <a:lnTo>
                  <a:pt x="614451" y="535406"/>
                </a:lnTo>
                <a:lnTo>
                  <a:pt x="614667" y="535749"/>
                </a:lnTo>
                <a:lnTo>
                  <a:pt x="614934" y="536016"/>
                </a:lnTo>
                <a:lnTo>
                  <a:pt x="615188" y="536295"/>
                </a:lnTo>
                <a:lnTo>
                  <a:pt x="615454" y="536511"/>
                </a:lnTo>
                <a:lnTo>
                  <a:pt x="615734" y="536663"/>
                </a:lnTo>
                <a:lnTo>
                  <a:pt x="616038" y="536778"/>
                </a:lnTo>
                <a:lnTo>
                  <a:pt x="616280" y="536879"/>
                </a:lnTo>
                <a:lnTo>
                  <a:pt x="616496" y="536930"/>
                </a:lnTo>
                <a:lnTo>
                  <a:pt x="616673" y="536930"/>
                </a:lnTo>
                <a:lnTo>
                  <a:pt x="616864" y="536905"/>
                </a:lnTo>
                <a:lnTo>
                  <a:pt x="617105" y="536879"/>
                </a:lnTo>
                <a:lnTo>
                  <a:pt x="617347" y="536841"/>
                </a:lnTo>
                <a:lnTo>
                  <a:pt x="617562" y="536752"/>
                </a:lnTo>
                <a:lnTo>
                  <a:pt x="617804" y="536625"/>
                </a:lnTo>
                <a:lnTo>
                  <a:pt x="618045" y="536511"/>
                </a:lnTo>
                <a:lnTo>
                  <a:pt x="618261" y="536359"/>
                </a:lnTo>
                <a:lnTo>
                  <a:pt x="618439" y="536168"/>
                </a:lnTo>
                <a:lnTo>
                  <a:pt x="618655" y="536016"/>
                </a:lnTo>
                <a:lnTo>
                  <a:pt x="618807" y="535838"/>
                </a:lnTo>
                <a:lnTo>
                  <a:pt x="618959" y="535622"/>
                </a:lnTo>
                <a:lnTo>
                  <a:pt x="619150" y="535406"/>
                </a:lnTo>
                <a:lnTo>
                  <a:pt x="619264" y="535228"/>
                </a:lnTo>
                <a:lnTo>
                  <a:pt x="619417" y="535012"/>
                </a:lnTo>
                <a:lnTo>
                  <a:pt x="619569" y="534797"/>
                </a:lnTo>
                <a:lnTo>
                  <a:pt x="619696" y="534593"/>
                </a:lnTo>
                <a:lnTo>
                  <a:pt x="619848" y="534377"/>
                </a:lnTo>
                <a:lnTo>
                  <a:pt x="620001" y="534162"/>
                </a:lnTo>
                <a:lnTo>
                  <a:pt x="620153" y="533984"/>
                </a:lnTo>
                <a:lnTo>
                  <a:pt x="620306" y="533793"/>
                </a:lnTo>
                <a:lnTo>
                  <a:pt x="620483" y="533615"/>
                </a:lnTo>
                <a:lnTo>
                  <a:pt x="620636" y="533488"/>
                </a:lnTo>
                <a:lnTo>
                  <a:pt x="620788" y="533400"/>
                </a:lnTo>
                <a:lnTo>
                  <a:pt x="620941" y="533311"/>
                </a:lnTo>
                <a:lnTo>
                  <a:pt x="621182" y="533184"/>
                </a:lnTo>
                <a:lnTo>
                  <a:pt x="621982" y="533463"/>
                </a:lnTo>
                <a:lnTo>
                  <a:pt x="622922" y="533704"/>
                </a:lnTo>
                <a:lnTo>
                  <a:pt x="624052" y="533984"/>
                </a:lnTo>
                <a:lnTo>
                  <a:pt x="625182" y="534225"/>
                </a:lnTo>
                <a:lnTo>
                  <a:pt x="626427" y="534289"/>
                </a:lnTo>
                <a:lnTo>
                  <a:pt x="627773" y="534187"/>
                </a:lnTo>
                <a:lnTo>
                  <a:pt x="636981" y="529069"/>
                </a:lnTo>
                <a:lnTo>
                  <a:pt x="637133" y="528916"/>
                </a:lnTo>
                <a:lnTo>
                  <a:pt x="637311" y="528739"/>
                </a:lnTo>
                <a:lnTo>
                  <a:pt x="637527" y="528548"/>
                </a:lnTo>
                <a:lnTo>
                  <a:pt x="637743" y="528370"/>
                </a:lnTo>
                <a:lnTo>
                  <a:pt x="637984" y="528154"/>
                </a:lnTo>
                <a:lnTo>
                  <a:pt x="638289" y="527977"/>
                </a:lnTo>
                <a:lnTo>
                  <a:pt x="638556" y="527786"/>
                </a:lnTo>
                <a:lnTo>
                  <a:pt x="638860" y="527634"/>
                </a:lnTo>
                <a:lnTo>
                  <a:pt x="639140" y="527545"/>
                </a:lnTo>
                <a:lnTo>
                  <a:pt x="639445" y="527431"/>
                </a:lnTo>
                <a:lnTo>
                  <a:pt x="639724" y="527329"/>
                </a:lnTo>
                <a:lnTo>
                  <a:pt x="639965" y="527304"/>
                </a:lnTo>
                <a:lnTo>
                  <a:pt x="640232" y="527278"/>
                </a:lnTo>
                <a:lnTo>
                  <a:pt x="640486" y="527278"/>
                </a:lnTo>
                <a:lnTo>
                  <a:pt x="641883" y="528307"/>
                </a:lnTo>
                <a:lnTo>
                  <a:pt x="641883" y="528459"/>
                </a:lnTo>
                <a:lnTo>
                  <a:pt x="641883" y="528650"/>
                </a:lnTo>
                <a:lnTo>
                  <a:pt x="641883" y="528828"/>
                </a:lnTo>
                <a:lnTo>
                  <a:pt x="641819" y="529285"/>
                </a:lnTo>
                <a:lnTo>
                  <a:pt x="641794" y="529678"/>
                </a:lnTo>
                <a:lnTo>
                  <a:pt x="641756" y="530136"/>
                </a:lnTo>
                <a:lnTo>
                  <a:pt x="641731" y="530593"/>
                </a:lnTo>
                <a:lnTo>
                  <a:pt x="643128" y="533552"/>
                </a:lnTo>
                <a:lnTo>
                  <a:pt x="643432" y="533793"/>
                </a:lnTo>
                <a:lnTo>
                  <a:pt x="643737" y="534009"/>
                </a:lnTo>
                <a:lnTo>
                  <a:pt x="644105" y="534187"/>
                </a:lnTo>
                <a:lnTo>
                  <a:pt x="644448" y="534403"/>
                </a:lnTo>
                <a:lnTo>
                  <a:pt x="644842" y="534555"/>
                </a:lnTo>
                <a:lnTo>
                  <a:pt x="645210" y="534708"/>
                </a:lnTo>
                <a:lnTo>
                  <a:pt x="645604" y="534860"/>
                </a:lnTo>
                <a:lnTo>
                  <a:pt x="645998" y="535012"/>
                </a:lnTo>
                <a:lnTo>
                  <a:pt x="646391" y="535165"/>
                </a:lnTo>
                <a:lnTo>
                  <a:pt x="646823" y="535317"/>
                </a:lnTo>
                <a:lnTo>
                  <a:pt x="647153" y="535444"/>
                </a:lnTo>
                <a:lnTo>
                  <a:pt x="647458" y="535597"/>
                </a:lnTo>
                <a:lnTo>
                  <a:pt x="647763" y="535711"/>
                </a:lnTo>
                <a:lnTo>
                  <a:pt x="648042" y="535838"/>
                </a:lnTo>
                <a:lnTo>
                  <a:pt x="648309" y="535990"/>
                </a:lnTo>
                <a:lnTo>
                  <a:pt x="648589" y="536117"/>
                </a:lnTo>
                <a:lnTo>
                  <a:pt x="648982" y="536295"/>
                </a:lnTo>
                <a:lnTo>
                  <a:pt x="649439" y="536536"/>
                </a:lnTo>
                <a:lnTo>
                  <a:pt x="649935" y="536778"/>
                </a:lnTo>
                <a:lnTo>
                  <a:pt x="650417" y="536994"/>
                </a:lnTo>
                <a:lnTo>
                  <a:pt x="650900" y="537210"/>
                </a:lnTo>
                <a:lnTo>
                  <a:pt x="651395" y="537451"/>
                </a:lnTo>
                <a:lnTo>
                  <a:pt x="651814" y="537603"/>
                </a:lnTo>
                <a:lnTo>
                  <a:pt x="652183" y="537730"/>
                </a:lnTo>
                <a:lnTo>
                  <a:pt x="652576" y="537819"/>
                </a:lnTo>
                <a:lnTo>
                  <a:pt x="652919" y="537883"/>
                </a:lnTo>
                <a:lnTo>
                  <a:pt x="653224" y="537883"/>
                </a:lnTo>
                <a:lnTo>
                  <a:pt x="653529" y="537845"/>
                </a:lnTo>
                <a:lnTo>
                  <a:pt x="653796" y="537794"/>
                </a:lnTo>
                <a:lnTo>
                  <a:pt x="654050" y="537641"/>
                </a:lnTo>
                <a:lnTo>
                  <a:pt x="654316" y="537514"/>
                </a:lnTo>
                <a:lnTo>
                  <a:pt x="654596" y="537298"/>
                </a:lnTo>
                <a:lnTo>
                  <a:pt x="654837" y="537032"/>
                </a:lnTo>
                <a:lnTo>
                  <a:pt x="655116" y="536752"/>
                </a:lnTo>
                <a:lnTo>
                  <a:pt x="655383" y="536384"/>
                </a:lnTo>
                <a:lnTo>
                  <a:pt x="655662" y="535965"/>
                </a:lnTo>
                <a:lnTo>
                  <a:pt x="655967" y="535533"/>
                </a:lnTo>
                <a:lnTo>
                  <a:pt x="656234" y="535101"/>
                </a:lnTo>
                <a:lnTo>
                  <a:pt x="656513" y="534644"/>
                </a:lnTo>
                <a:lnTo>
                  <a:pt x="656793" y="534225"/>
                </a:lnTo>
                <a:lnTo>
                  <a:pt x="657034" y="533831"/>
                </a:lnTo>
                <a:lnTo>
                  <a:pt x="657250" y="533488"/>
                </a:lnTo>
                <a:lnTo>
                  <a:pt x="657517" y="533463"/>
                </a:lnTo>
                <a:lnTo>
                  <a:pt x="657707" y="533463"/>
                </a:lnTo>
                <a:lnTo>
                  <a:pt x="657885" y="533463"/>
                </a:lnTo>
                <a:lnTo>
                  <a:pt x="658101" y="533527"/>
                </a:lnTo>
                <a:lnTo>
                  <a:pt x="658317" y="533577"/>
                </a:lnTo>
                <a:lnTo>
                  <a:pt x="658520" y="533679"/>
                </a:lnTo>
                <a:lnTo>
                  <a:pt x="658774" y="533768"/>
                </a:lnTo>
                <a:lnTo>
                  <a:pt x="658977" y="533882"/>
                </a:lnTo>
                <a:lnTo>
                  <a:pt x="659193" y="534035"/>
                </a:lnTo>
                <a:lnTo>
                  <a:pt x="659409" y="534162"/>
                </a:lnTo>
                <a:lnTo>
                  <a:pt x="659625" y="534289"/>
                </a:lnTo>
                <a:lnTo>
                  <a:pt x="659841" y="534441"/>
                </a:lnTo>
                <a:lnTo>
                  <a:pt x="660044" y="534555"/>
                </a:lnTo>
                <a:lnTo>
                  <a:pt x="660298" y="534682"/>
                </a:lnTo>
                <a:lnTo>
                  <a:pt x="660501" y="534797"/>
                </a:lnTo>
                <a:lnTo>
                  <a:pt x="660755" y="534924"/>
                </a:lnTo>
                <a:lnTo>
                  <a:pt x="660996" y="535012"/>
                </a:lnTo>
                <a:lnTo>
                  <a:pt x="661238" y="535076"/>
                </a:lnTo>
                <a:lnTo>
                  <a:pt x="661517" y="535139"/>
                </a:lnTo>
                <a:lnTo>
                  <a:pt x="661784" y="535139"/>
                </a:lnTo>
                <a:lnTo>
                  <a:pt x="662063" y="535165"/>
                </a:lnTo>
                <a:lnTo>
                  <a:pt x="662305" y="535139"/>
                </a:lnTo>
                <a:lnTo>
                  <a:pt x="662546" y="535076"/>
                </a:lnTo>
                <a:lnTo>
                  <a:pt x="662787" y="534987"/>
                </a:lnTo>
                <a:lnTo>
                  <a:pt x="662978" y="534924"/>
                </a:lnTo>
                <a:lnTo>
                  <a:pt x="663155" y="534860"/>
                </a:lnTo>
                <a:lnTo>
                  <a:pt x="663194" y="534644"/>
                </a:lnTo>
                <a:lnTo>
                  <a:pt x="663194" y="534403"/>
                </a:lnTo>
                <a:lnTo>
                  <a:pt x="663194" y="534098"/>
                </a:lnTo>
                <a:lnTo>
                  <a:pt x="663194" y="533831"/>
                </a:lnTo>
                <a:lnTo>
                  <a:pt x="663155" y="533527"/>
                </a:lnTo>
                <a:lnTo>
                  <a:pt x="663067" y="533184"/>
                </a:lnTo>
                <a:lnTo>
                  <a:pt x="662978" y="532853"/>
                </a:lnTo>
                <a:lnTo>
                  <a:pt x="662889" y="532574"/>
                </a:lnTo>
                <a:lnTo>
                  <a:pt x="662736" y="532307"/>
                </a:lnTo>
                <a:lnTo>
                  <a:pt x="662584" y="532028"/>
                </a:lnTo>
                <a:lnTo>
                  <a:pt x="662393" y="531749"/>
                </a:lnTo>
                <a:lnTo>
                  <a:pt x="662216" y="531545"/>
                </a:lnTo>
                <a:lnTo>
                  <a:pt x="662000" y="531291"/>
                </a:lnTo>
                <a:lnTo>
                  <a:pt x="661784" y="531088"/>
                </a:lnTo>
                <a:lnTo>
                  <a:pt x="661543" y="530872"/>
                </a:lnTo>
                <a:lnTo>
                  <a:pt x="661301" y="530656"/>
                </a:lnTo>
                <a:lnTo>
                  <a:pt x="661022" y="530479"/>
                </a:lnTo>
                <a:lnTo>
                  <a:pt x="660755" y="530288"/>
                </a:lnTo>
                <a:lnTo>
                  <a:pt x="660476" y="530110"/>
                </a:lnTo>
                <a:lnTo>
                  <a:pt x="660196" y="529920"/>
                </a:lnTo>
                <a:lnTo>
                  <a:pt x="659892" y="529742"/>
                </a:lnTo>
                <a:lnTo>
                  <a:pt x="659625" y="529590"/>
                </a:lnTo>
                <a:lnTo>
                  <a:pt x="659345" y="529437"/>
                </a:lnTo>
                <a:lnTo>
                  <a:pt x="659130" y="529310"/>
                </a:lnTo>
                <a:lnTo>
                  <a:pt x="658888" y="529196"/>
                </a:lnTo>
                <a:lnTo>
                  <a:pt x="658710" y="529069"/>
                </a:lnTo>
                <a:lnTo>
                  <a:pt x="658558" y="528980"/>
                </a:lnTo>
                <a:lnTo>
                  <a:pt x="658253" y="528828"/>
                </a:lnTo>
                <a:lnTo>
                  <a:pt x="657885" y="528612"/>
                </a:lnTo>
                <a:lnTo>
                  <a:pt x="657428" y="528396"/>
                </a:lnTo>
                <a:lnTo>
                  <a:pt x="656945" y="528193"/>
                </a:lnTo>
                <a:lnTo>
                  <a:pt x="656386" y="527939"/>
                </a:lnTo>
                <a:lnTo>
                  <a:pt x="655751" y="527672"/>
                </a:lnTo>
                <a:lnTo>
                  <a:pt x="655116" y="527431"/>
                </a:lnTo>
                <a:lnTo>
                  <a:pt x="654469" y="527151"/>
                </a:lnTo>
                <a:lnTo>
                  <a:pt x="653859" y="526846"/>
                </a:lnTo>
                <a:lnTo>
                  <a:pt x="653249" y="526542"/>
                </a:lnTo>
                <a:lnTo>
                  <a:pt x="652729" y="526237"/>
                </a:lnTo>
                <a:lnTo>
                  <a:pt x="652335" y="525932"/>
                </a:lnTo>
                <a:lnTo>
                  <a:pt x="651941" y="525627"/>
                </a:lnTo>
                <a:lnTo>
                  <a:pt x="651611" y="525322"/>
                </a:lnTo>
                <a:lnTo>
                  <a:pt x="651357" y="525081"/>
                </a:lnTo>
                <a:lnTo>
                  <a:pt x="651484" y="524713"/>
                </a:lnTo>
                <a:lnTo>
                  <a:pt x="652526" y="522884"/>
                </a:lnTo>
                <a:lnTo>
                  <a:pt x="652830" y="522579"/>
                </a:lnTo>
                <a:lnTo>
                  <a:pt x="653135" y="522401"/>
                </a:lnTo>
                <a:lnTo>
                  <a:pt x="653465" y="522338"/>
                </a:lnTo>
                <a:lnTo>
                  <a:pt x="653770" y="522249"/>
                </a:lnTo>
                <a:lnTo>
                  <a:pt x="654100" y="522249"/>
                </a:lnTo>
                <a:lnTo>
                  <a:pt x="654443" y="522300"/>
                </a:lnTo>
                <a:lnTo>
                  <a:pt x="654773" y="522363"/>
                </a:lnTo>
                <a:lnTo>
                  <a:pt x="655116" y="522490"/>
                </a:lnTo>
                <a:lnTo>
                  <a:pt x="655447" y="522605"/>
                </a:lnTo>
                <a:lnTo>
                  <a:pt x="655777" y="522757"/>
                </a:lnTo>
                <a:lnTo>
                  <a:pt x="656120" y="522909"/>
                </a:lnTo>
                <a:lnTo>
                  <a:pt x="656450" y="523100"/>
                </a:lnTo>
                <a:lnTo>
                  <a:pt x="656755" y="523252"/>
                </a:lnTo>
                <a:lnTo>
                  <a:pt x="657098" y="523405"/>
                </a:lnTo>
                <a:lnTo>
                  <a:pt x="657402" y="523519"/>
                </a:lnTo>
                <a:lnTo>
                  <a:pt x="657669" y="523646"/>
                </a:lnTo>
                <a:lnTo>
                  <a:pt x="657910" y="523709"/>
                </a:lnTo>
                <a:lnTo>
                  <a:pt x="658126" y="523735"/>
                </a:lnTo>
                <a:lnTo>
                  <a:pt x="658317" y="523735"/>
                </a:lnTo>
                <a:lnTo>
                  <a:pt x="658469" y="523735"/>
                </a:lnTo>
                <a:lnTo>
                  <a:pt x="658774" y="523646"/>
                </a:lnTo>
                <a:lnTo>
                  <a:pt x="658952" y="523519"/>
                </a:lnTo>
                <a:lnTo>
                  <a:pt x="659168" y="523405"/>
                </a:lnTo>
                <a:lnTo>
                  <a:pt x="659384" y="523278"/>
                </a:lnTo>
                <a:lnTo>
                  <a:pt x="659587" y="523100"/>
                </a:lnTo>
                <a:lnTo>
                  <a:pt x="659803" y="522859"/>
                </a:lnTo>
                <a:lnTo>
                  <a:pt x="660019" y="522643"/>
                </a:lnTo>
                <a:lnTo>
                  <a:pt x="660196" y="522401"/>
                </a:lnTo>
                <a:lnTo>
                  <a:pt x="660387" y="522147"/>
                </a:lnTo>
                <a:lnTo>
                  <a:pt x="660565" y="521881"/>
                </a:lnTo>
                <a:lnTo>
                  <a:pt x="660717" y="521639"/>
                </a:lnTo>
                <a:lnTo>
                  <a:pt x="660869" y="521385"/>
                </a:lnTo>
                <a:lnTo>
                  <a:pt x="661022" y="521144"/>
                </a:lnTo>
                <a:lnTo>
                  <a:pt x="661174" y="520903"/>
                </a:lnTo>
                <a:lnTo>
                  <a:pt x="661327" y="520661"/>
                </a:lnTo>
                <a:lnTo>
                  <a:pt x="661479" y="520420"/>
                </a:lnTo>
                <a:lnTo>
                  <a:pt x="663498" y="519290"/>
                </a:lnTo>
                <a:lnTo>
                  <a:pt x="663740" y="519290"/>
                </a:lnTo>
                <a:lnTo>
                  <a:pt x="663917" y="519290"/>
                </a:lnTo>
                <a:lnTo>
                  <a:pt x="664349" y="519315"/>
                </a:lnTo>
                <a:lnTo>
                  <a:pt x="664870" y="519290"/>
                </a:lnTo>
                <a:lnTo>
                  <a:pt x="665441" y="519226"/>
                </a:lnTo>
                <a:lnTo>
                  <a:pt x="666051" y="519137"/>
                </a:lnTo>
                <a:lnTo>
                  <a:pt x="666699" y="518947"/>
                </a:lnTo>
                <a:lnTo>
                  <a:pt x="667359" y="518617"/>
                </a:lnTo>
                <a:lnTo>
                  <a:pt x="668032" y="518287"/>
                </a:lnTo>
                <a:lnTo>
                  <a:pt x="671169" y="515505"/>
                </a:lnTo>
                <a:lnTo>
                  <a:pt x="671512" y="515112"/>
                </a:lnTo>
                <a:lnTo>
                  <a:pt x="671753" y="514807"/>
                </a:lnTo>
                <a:lnTo>
                  <a:pt x="671931" y="514896"/>
                </a:lnTo>
                <a:lnTo>
                  <a:pt x="672147" y="515023"/>
                </a:lnTo>
                <a:lnTo>
                  <a:pt x="672388" y="515175"/>
                </a:lnTo>
                <a:lnTo>
                  <a:pt x="672642" y="515353"/>
                </a:lnTo>
                <a:lnTo>
                  <a:pt x="672884" y="515569"/>
                </a:lnTo>
                <a:lnTo>
                  <a:pt x="673150" y="515848"/>
                </a:lnTo>
                <a:lnTo>
                  <a:pt x="673430" y="516115"/>
                </a:lnTo>
                <a:lnTo>
                  <a:pt x="673671" y="516420"/>
                </a:lnTo>
                <a:lnTo>
                  <a:pt x="673887" y="516724"/>
                </a:lnTo>
                <a:lnTo>
                  <a:pt x="674128" y="517029"/>
                </a:lnTo>
                <a:lnTo>
                  <a:pt x="674344" y="517372"/>
                </a:lnTo>
                <a:lnTo>
                  <a:pt x="674560" y="517677"/>
                </a:lnTo>
                <a:lnTo>
                  <a:pt x="674776" y="517982"/>
                </a:lnTo>
                <a:lnTo>
                  <a:pt x="677418" y="519988"/>
                </a:lnTo>
                <a:lnTo>
                  <a:pt x="677697" y="519988"/>
                </a:lnTo>
                <a:lnTo>
                  <a:pt x="678002" y="519988"/>
                </a:lnTo>
                <a:lnTo>
                  <a:pt x="678243" y="519963"/>
                </a:lnTo>
                <a:lnTo>
                  <a:pt x="678459" y="519925"/>
                </a:lnTo>
                <a:lnTo>
                  <a:pt x="678611" y="519861"/>
                </a:lnTo>
                <a:lnTo>
                  <a:pt x="678789" y="519772"/>
                </a:lnTo>
                <a:lnTo>
                  <a:pt x="678980" y="519684"/>
                </a:lnTo>
                <a:lnTo>
                  <a:pt x="679157" y="519557"/>
                </a:lnTo>
                <a:lnTo>
                  <a:pt x="679348" y="519442"/>
                </a:lnTo>
                <a:lnTo>
                  <a:pt x="679526" y="519252"/>
                </a:lnTo>
                <a:lnTo>
                  <a:pt x="679678" y="519074"/>
                </a:lnTo>
                <a:lnTo>
                  <a:pt x="679831" y="518858"/>
                </a:lnTo>
                <a:lnTo>
                  <a:pt x="679919" y="518642"/>
                </a:lnTo>
                <a:lnTo>
                  <a:pt x="680008" y="518439"/>
                </a:lnTo>
                <a:lnTo>
                  <a:pt x="680110" y="518223"/>
                </a:lnTo>
                <a:lnTo>
                  <a:pt x="680199" y="518007"/>
                </a:lnTo>
                <a:lnTo>
                  <a:pt x="680262" y="517766"/>
                </a:lnTo>
                <a:lnTo>
                  <a:pt x="680313" y="517550"/>
                </a:lnTo>
                <a:lnTo>
                  <a:pt x="680377" y="517309"/>
                </a:lnTo>
                <a:lnTo>
                  <a:pt x="680440" y="517093"/>
                </a:lnTo>
                <a:lnTo>
                  <a:pt x="680529" y="516877"/>
                </a:lnTo>
                <a:lnTo>
                  <a:pt x="680593" y="516661"/>
                </a:lnTo>
                <a:lnTo>
                  <a:pt x="680681" y="516458"/>
                </a:lnTo>
                <a:lnTo>
                  <a:pt x="680770" y="516267"/>
                </a:lnTo>
                <a:lnTo>
                  <a:pt x="680897" y="516089"/>
                </a:lnTo>
                <a:lnTo>
                  <a:pt x="681024" y="515899"/>
                </a:lnTo>
                <a:lnTo>
                  <a:pt x="681177" y="515785"/>
                </a:lnTo>
                <a:lnTo>
                  <a:pt x="681443" y="515569"/>
                </a:lnTo>
                <a:lnTo>
                  <a:pt x="681596" y="515505"/>
                </a:lnTo>
                <a:lnTo>
                  <a:pt x="681723" y="515442"/>
                </a:lnTo>
                <a:lnTo>
                  <a:pt x="681990" y="515442"/>
                </a:lnTo>
                <a:lnTo>
                  <a:pt x="682180" y="515480"/>
                </a:lnTo>
                <a:lnTo>
                  <a:pt x="682358" y="515480"/>
                </a:lnTo>
                <a:lnTo>
                  <a:pt x="682574" y="515543"/>
                </a:lnTo>
                <a:lnTo>
                  <a:pt x="682790" y="515632"/>
                </a:lnTo>
                <a:lnTo>
                  <a:pt x="683031" y="515721"/>
                </a:lnTo>
                <a:lnTo>
                  <a:pt x="683247" y="515810"/>
                </a:lnTo>
                <a:lnTo>
                  <a:pt x="683463" y="515937"/>
                </a:lnTo>
                <a:lnTo>
                  <a:pt x="683666" y="516089"/>
                </a:lnTo>
                <a:lnTo>
                  <a:pt x="683920" y="516204"/>
                </a:lnTo>
                <a:lnTo>
                  <a:pt x="684123" y="516331"/>
                </a:lnTo>
                <a:lnTo>
                  <a:pt x="684339" y="516483"/>
                </a:lnTo>
                <a:lnTo>
                  <a:pt x="684555" y="516610"/>
                </a:lnTo>
                <a:lnTo>
                  <a:pt x="684771" y="516763"/>
                </a:lnTo>
                <a:lnTo>
                  <a:pt x="685012" y="516877"/>
                </a:lnTo>
                <a:lnTo>
                  <a:pt x="685253" y="516966"/>
                </a:lnTo>
                <a:lnTo>
                  <a:pt x="685495" y="517067"/>
                </a:lnTo>
                <a:lnTo>
                  <a:pt x="685749" y="517156"/>
                </a:lnTo>
                <a:lnTo>
                  <a:pt x="685990" y="517220"/>
                </a:lnTo>
                <a:lnTo>
                  <a:pt x="686257" y="517245"/>
                </a:lnTo>
                <a:lnTo>
                  <a:pt x="686536" y="517271"/>
                </a:lnTo>
                <a:lnTo>
                  <a:pt x="686777" y="517271"/>
                </a:lnTo>
                <a:lnTo>
                  <a:pt x="686993" y="517220"/>
                </a:lnTo>
                <a:lnTo>
                  <a:pt x="687235" y="517182"/>
                </a:lnTo>
                <a:lnTo>
                  <a:pt x="687425" y="517118"/>
                </a:lnTo>
                <a:lnTo>
                  <a:pt x="687603" y="517093"/>
                </a:lnTo>
                <a:lnTo>
                  <a:pt x="687628" y="516763"/>
                </a:lnTo>
                <a:lnTo>
                  <a:pt x="689648" y="514324"/>
                </a:lnTo>
                <a:lnTo>
                  <a:pt x="690105" y="514134"/>
                </a:lnTo>
                <a:lnTo>
                  <a:pt x="690562" y="513981"/>
                </a:lnTo>
                <a:lnTo>
                  <a:pt x="691045" y="513867"/>
                </a:lnTo>
                <a:lnTo>
                  <a:pt x="691540" y="513740"/>
                </a:lnTo>
                <a:lnTo>
                  <a:pt x="692023" y="513613"/>
                </a:lnTo>
                <a:lnTo>
                  <a:pt x="692505" y="513499"/>
                </a:lnTo>
                <a:lnTo>
                  <a:pt x="693026" y="513372"/>
                </a:lnTo>
                <a:lnTo>
                  <a:pt x="693483" y="513257"/>
                </a:lnTo>
                <a:lnTo>
                  <a:pt x="693940" y="513067"/>
                </a:lnTo>
                <a:lnTo>
                  <a:pt x="694397" y="512889"/>
                </a:lnTo>
                <a:lnTo>
                  <a:pt x="694791" y="512648"/>
                </a:lnTo>
                <a:lnTo>
                  <a:pt x="695134" y="512343"/>
                </a:lnTo>
                <a:lnTo>
                  <a:pt x="695502" y="512038"/>
                </a:lnTo>
                <a:lnTo>
                  <a:pt x="696201" y="510298"/>
                </a:lnTo>
                <a:lnTo>
                  <a:pt x="696264" y="510146"/>
                </a:lnTo>
                <a:lnTo>
                  <a:pt x="696264" y="510019"/>
                </a:lnTo>
                <a:lnTo>
                  <a:pt x="696264" y="509841"/>
                </a:lnTo>
                <a:lnTo>
                  <a:pt x="696290" y="509689"/>
                </a:lnTo>
                <a:lnTo>
                  <a:pt x="695807" y="508838"/>
                </a:lnTo>
                <a:lnTo>
                  <a:pt x="695655" y="508685"/>
                </a:lnTo>
                <a:lnTo>
                  <a:pt x="695464" y="508533"/>
                </a:lnTo>
                <a:lnTo>
                  <a:pt x="695286" y="508381"/>
                </a:lnTo>
                <a:lnTo>
                  <a:pt x="695134" y="508254"/>
                </a:lnTo>
                <a:lnTo>
                  <a:pt x="694944" y="508101"/>
                </a:lnTo>
                <a:lnTo>
                  <a:pt x="694766" y="507923"/>
                </a:lnTo>
                <a:lnTo>
                  <a:pt x="694588" y="507771"/>
                </a:lnTo>
                <a:lnTo>
                  <a:pt x="694436" y="507580"/>
                </a:lnTo>
                <a:lnTo>
                  <a:pt x="694283" y="507403"/>
                </a:lnTo>
                <a:lnTo>
                  <a:pt x="694131" y="507212"/>
                </a:lnTo>
                <a:lnTo>
                  <a:pt x="694004" y="506971"/>
                </a:lnTo>
                <a:lnTo>
                  <a:pt x="693940" y="506730"/>
                </a:lnTo>
                <a:lnTo>
                  <a:pt x="693851" y="506488"/>
                </a:lnTo>
                <a:lnTo>
                  <a:pt x="693826" y="506247"/>
                </a:lnTo>
                <a:lnTo>
                  <a:pt x="693826" y="505993"/>
                </a:lnTo>
                <a:lnTo>
                  <a:pt x="693826" y="505752"/>
                </a:lnTo>
                <a:lnTo>
                  <a:pt x="693851" y="505536"/>
                </a:lnTo>
                <a:lnTo>
                  <a:pt x="693877" y="505358"/>
                </a:lnTo>
                <a:lnTo>
                  <a:pt x="694156" y="505574"/>
                </a:lnTo>
                <a:lnTo>
                  <a:pt x="694486" y="505815"/>
                </a:lnTo>
                <a:lnTo>
                  <a:pt x="694893" y="506056"/>
                </a:lnTo>
                <a:lnTo>
                  <a:pt x="695286" y="506298"/>
                </a:lnTo>
                <a:lnTo>
                  <a:pt x="695706" y="506514"/>
                </a:lnTo>
                <a:lnTo>
                  <a:pt x="696226" y="506666"/>
                </a:lnTo>
                <a:lnTo>
                  <a:pt x="696747" y="506818"/>
                </a:lnTo>
                <a:lnTo>
                  <a:pt x="697268" y="506882"/>
                </a:lnTo>
                <a:lnTo>
                  <a:pt x="697750" y="506907"/>
                </a:lnTo>
                <a:lnTo>
                  <a:pt x="698271" y="506907"/>
                </a:lnTo>
                <a:lnTo>
                  <a:pt x="698754" y="506882"/>
                </a:lnTo>
                <a:lnTo>
                  <a:pt x="699274" y="506818"/>
                </a:lnTo>
                <a:lnTo>
                  <a:pt x="699770" y="506730"/>
                </a:lnTo>
                <a:lnTo>
                  <a:pt x="700278" y="506666"/>
                </a:lnTo>
                <a:lnTo>
                  <a:pt x="700773" y="506552"/>
                </a:lnTo>
                <a:lnTo>
                  <a:pt x="701294" y="506425"/>
                </a:lnTo>
                <a:lnTo>
                  <a:pt x="701776" y="506336"/>
                </a:lnTo>
                <a:lnTo>
                  <a:pt x="702297" y="506247"/>
                </a:lnTo>
                <a:lnTo>
                  <a:pt x="702818" y="506145"/>
                </a:lnTo>
                <a:lnTo>
                  <a:pt x="703300" y="506095"/>
                </a:lnTo>
                <a:lnTo>
                  <a:pt x="703821" y="506056"/>
                </a:lnTo>
                <a:lnTo>
                  <a:pt x="704342" y="505993"/>
                </a:lnTo>
                <a:lnTo>
                  <a:pt x="704799" y="506031"/>
                </a:lnTo>
                <a:lnTo>
                  <a:pt x="705192" y="506095"/>
                </a:lnTo>
                <a:lnTo>
                  <a:pt x="705586" y="506145"/>
                </a:lnTo>
                <a:lnTo>
                  <a:pt x="705891" y="506209"/>
                </a:lnTo>
                <a:lnTo>
                  <a:pt x="706170" y="506272"/>
                </a:lnTo>
                <a:lnTo>
                  <a:pt x="706043" y="506056"/>
                </a:lnTo>
                <a:lnTo>
                  <a:pt x="705891" y="505790"/>
                </a:lnTo>
                <a:lnTo>
                  <a:pt x="705713" y="505485"/>
                </a:lnTo>
                <a:lnTo>
                  <a:pt x="705523" y="505180"/>
                </a:lnTo>
                <a:lnTo>
                  <a:pt x="705345" y="504837"/>
                </a:lnTo>
                <a:lnTo>
                  <a:pt x="705129" y="504532"/>
                </a:lnTo>
                <a:lnTo>
                  <a:pt x="704951" y="504228"/>
                </a:lnTo>
                <a:lnTo>
                  <a:pt x="704735" y="503923"/>
                </a:lnTo>
                <a:lnTo>
                  <a:pt x="704545" y="503682"/>
                </a:lnTo>
                <a:lnTo>
                  <a:pt x="704342" y="503440"/>
                </a:lnTo>
                <a:lnTo>
                  <a:pt x="704151" y="503224"/>
                </a:lnTo>
                <a:lnTo>
                  <a:pt x="703910" y="503047"/>
                </a:lnTo>
                <a:lnTo>
                  <a:pt x="703694" y="502831"/>
                </a:lnTo>
                <a:lnTo>
                  <a:pt x="702144" y="502031"/>
                </a:lnTo>
                <a:lnTo>
                  <a:pt x="701776" y="501878"/>
                </a:lnTo>
                <a:lnTo>
                  <a:pt x="701344" y="501726"/>
                </a:lnTo>
                <a:lnTo>
                  <a:pt x="700836" y="501573"/>
                </a:lnTo>
                <a:lnTo>
                  <a:pt x="700316" y="501421"/>
                </a:lnTo>
                <a:lnTo>
                  <a:pt x="699820" y="501269"/>
                </a:lnTo>
                <a:lnTo>
                  <a:pt x="699338" y="501154"/>
                </a:lnTo>
                <a:lnTo>
                  <a:pt x="698817" y="501002"/>
                </a:lnTo>
                <a:lnTo>
                  <a:pt x="698398" y="500875"/>
                </a:lnTo>
                <a:lnTo>
                  <a:pt x="698030" y="500786"/>
                </a:lnTo>
                <a:lnTo>
                  <a:pt x="697687" y="500697"/>
                </a:lnTo>
                <a:lnTo>
                  <a:pt x="697293" y="500570"/>
                </a:lnTo>
                <a:lnTo>
                  <a:pt x="696874" y="500418"/>
                </a:lnTo>
                <a:lnTo>
                  <a:pt x="696417" y="500265"/>
                </a:lnTo>
                <a:lnTo>
                  <a:pt x="696010" y="500049"/>
                </a:lnTo>
                <a:lnTo>
                  <a:pt x="695655" y="499745"/>
                </a:lnTo>
                <a:lnTo>
                  <a:pt x="695286" y="499478"/>
                </a:lnTo>
                <a:lnTo>
                  <a:pt x="695045" y="499135"/>
                </a:lnTo>
                <a:lnTo>
                  <a:pt x="694944" y="498716"/>
                </a:lnTo>
                <a:lnTo>
                  <a:pt x="694829" y="498322"/>
                </a:lnTo>
                <a:lnTo>
                  <a:pt x="694855" y="497890"/>
                </a:lnTo>
                <a:lnTo>
                  <a:pt x="695007" y="497433"/>
                </a:lnTo>
                <a:lnTo>
                  <a:pt x="695134" y="497001"/>
                </a:lnTo>
                <a:lnTo>
                  <a:pt x="695286" y="496608"/>
                </a:lnTo>
                <a:lnTo>
                  <a:pt x="695464" y="496239"/>
                </a:lnTo>
                <a:lnTo>
                  <a:pt x="695680" y="496239"/>
                </a:lnTo>
                <a:lnTo>
                  <a:pt x="695896" y="496214"/>
                </a:lnTo>
                <a:lnTo>
                  <a:pt x="696163" y="496214"/>
                </a:lnTo>
                <a:lnTo>
                  <a:pt x="696442" y="496214"/>
                </a:lnTo>
                <a:lnTo>
                  <a:pt x="696772" y="496239"/>
                </a:lnTo>
                <a:lnTo>
                  <a:pt x="697115" y="496303"/>
                </a:lnTo>
                <a:lnTo>
                  <a:pt x="697445" y="496392"/>
                </a:lnTo>
                <a:lnTo>
                  <a:pt x="697788" y="496455"/>
                </a:lnTo>
                <a:lnTo>
                  <a:pt x="698119" y="496582"/>
                </a:lnTo>
                <a:lnTo>
                  <a:pt x="698449" y="496697"/>
                </a:lnTo>
                <a:lnTo>
                  <a:pt x="698792" y="496824"/>
                </a:lnTo>
                <a:lnTo>
                  <a:pt x="699096" y="496976"/>
                </a:lnTo>
                <a:lnTo>
                  <a:pt x="699427" y="497103"/>
                </a:lnTo>
                <a:lnTo>
                  <a:pt x="699731" y="497255"/>
                </a:lnTo>
                <a:lnTo>
                  <a:pt x="700074" y="497408"/>
                </a:lnTo>
                <a:lnTo>
                  <a:pt x="700379" y="497560"/>
                </a:lnTo>
                <a:lnTo>
                  <a:pt x="700684" y="497674"/>
                </a:lnTo>
                <a:lnTo>
                  <a:pt x="701014" y="497827"/>
                </a:lnTo>
                <a:lnTo>
                  <a:pt x="701319" y="497954"/>
                </a:lnTo>
                <a:lnTo>
                  <a:pt x="701649" y="498068"/>
                </a:lnTo>
                <a:lnTo>
                  <a:pt x="701954" y="498195"/>
                </a:lnTo>
                <a:lnTo>
                  <a:pt x="702297" y="498284"/>
                </a:lnTo>
                <a:lnTo>
                  <a:pt x="702564" y="498348"/>
                </a:lnTo>
                <a:lnTo>
                  <a:pt x="702843" y="498411"/>
                </a:lnTo>
                <a:lnTo>
                  <a:pt x="703084" y="498436"/>
                </a:lnTo>
                <a:lnTo>
                  <a:pt x="703300" y="498475"/>
                </a:lnTo>
                <a:lnTo>
                  <a:pt x="703453" y="498475"/>
                </a:lnTo>
                <a:lnTo>
                  <a:pt x="704151" y="497827"/>
                </a:lnTo>
                <a:lnTo>
                  <a:pt x="708507" y="489572"/>
                </a:lnTo>
                <a:lnTo>
                  <a:pt x="708418" y="488200"/>
                </a:lnTo>
                <a:lnTo>
                  <a:pt x="708329" y="486829"/>
                </a:lnTo>
                <a:lnTo>
                  <a:pt x="708050" y="485635"/>
                </a:lnTo>
                <a:lnTo>
                  <a:pt x="707542" y="484695"/>
                </a:lnTo>
                <a:lnTo>
                  <a:pt x="707021" y="483717"/>
                </a:lnTo>
                <a:lnTo>
                  <a:pt x="706501" y="482930"/>
                </a:lnTo>
                <a:lnTo>
                  <a:pt x="706018" y="482320"/>
                </a:lnTo>
                <a:lnTo>
                  <a:pt x="706285" y="482168"/>
                </a:lnTo>
                <a:lnTo>
                  <a:pt x="706437" y="482066"/>
                </a:lnTo>
                <a:lnTo>
                  <a:pt x="706628" y="482015"/>
                </a:lnTo>
                <a:lnTo>
                  <a:pt x="706831" y="481952"/>
                </a:lnTo>
                <a:lnTo>
                  <a:pt x="707085" y="481952"/>
                </a:lnTo>
                <a:lnTo>
                  <a:pt x="707326" y="481914"/>
                </a:lnTo>
                <a:lnTo>
                  <a:pt x="707542" y="481952"/>
                </a:lnTo>
                <a:lnTo>
                  <a:pt x="707783" y="481977"/>
                </a:lnTo>
                <a:lnTo>
                  <a:pt x="708025" y="482041"/>
                </a:lnTo>
                <a:lnTo>
                  <a:pt x="708266" y="482066"/>
                </a:lnTo>
                <a:lnTo>
                  <a:pt x="708545" y="482168"/>
                </a:lnTo>
                <a:lnTo>
                  <a:pt x="709269" y="482346"/>
                </a:lnTo>
                <a:lnTo>
                  <a:pt x="709523" y="482409"/>
                </a:lnTo>
                <a:lnTo>
                  <a:pt x="709790" y="482434"/>
                </a:lnTo>
                <a:lnTo>
                  <a:pt x="710031" y="482473"/>
                </a:lnTo>
                <a:lnTo>
                  <a:pt x="710285" y="482498"/>
                </a:lnTo>
                <a:lnTo>
                  <a:pt x="710552" y="482498"/>
                </a:lnTo>
                <a:lnTo>
                  <a:pt x="710793" y="482434"/>
                </a:lnTo>
                <a:lnTo>
                  <a:pt x="711073" y="482409"/>
                </a:lnTo>
                <a:lnTo>
                  <a:pt x="711288" y="482320"/>
                </a:lnTo>
                <a:lnTo>
                  <a:pt x="711504" y="482219"/>
                </a:lnTo>
                <a:lnTo>
                  <a:pt x="711682" y="482104"/>
                </a:lnTo>
                <a:lnTo>
                  <a:pt x="711835" y="481977"/>
                </a:lnTo>
                <a:lnTo>
                  <a:pt x="711987" y="481888"/>
                </a:lnTo>
                <a:lnTo>
                  <a:pt x="712012" y="481431"/>
                </a:lnTo>
                <a:lnTo>
                  <a:pt x="711987" y="480885"/>
                </a:lnTo>
                <a:lnTo>
                  <a:pt x="711923" y="480275"/>
                </a:lnTo>
                <a:lnTo>
                  <a:pt x="711860" y="479628"/>
                </a:lnTo>
                <a:lnTo>
                  <a:pt x="711619" y="478993"/>
                </a:lnTo>
                <a:lnTo>
                  <a:pt x="711250" y="478320"/>
                </a:lnTo>
                <a:lnTo>
                  <a:pt x="710895" y="477647"/>
                </a:lnTo>
                <a:lnTo>
                  <a:pt x="710374" y="477012"/>
                </a:lnTo>
                <a:lnTo>
                  <a:pt x="709726" y="476465"/>
                </a:lnTo>
                <a:lnTo>
                  <a:pt x="709117" y="475919"/>
                </a:lnTo>
                <a:lnTo>
                  <a:pt x="708482" y="475462"/>
                </a:lnTo>
                <a:lnTo>
                  <a:pt x="707847" y="475119"/>
                </a:lnTo>
                <a:lnTo>
                  <a:pt x="707199" y="474751"/>
                </a:lnTo>
                <a:lnTo>
                  <a:pt x="706628" y="474484"/>
                </a:lnTo>
                <a:lnTo>
                  <a:pt x="706170" y="474268"/>
                </a:lnTo>
                <a:lnTo>
                  <a:pt x="706323" y="474243"/>
                </a:lnTo>
                <a:lnTo>
                  <a:pt x="706501" y="474205"/>
                </a:lnTo>
                <a:lnTo>
                  <a:pt x="706742" y="474205"/>
                </a:lnTo>
                <a:lnTo>
                  <a:pt x="706958" y="474179"/>
                </a:lnTo>
                <a:lnTo>
                  <a:pt x="707237" y="474141"/>
                </a:lnTo>
                <a:lnTo>
                  <a:pt x="707504" y="474091"/>
                </a:lnTo>
                <a:lnTo>
                  <a:pt x="707783" y="474052"/>
                </a:lnTo>
                <a:lnTo>
                  <a:pt x="708050" y="474027"/>
                </a:lnTo>
                <a:lnTo>
                  <a:pt x="708304" y="473964"/>
                </a:lnTo>
                <a:lnTo>
                  <a:pt x="708571" y="473900"/>
                </a:lnTo>
                <a:lnTo>
                  <a:pt x="708787" y="473837"/>
                </a:lnTo>
                <a:lnTo>
                  <a:pt x="709002" y="473786"/>
                </a:lnTo>
                <a:lnTo>
                  <a:pt x="709218" y="473722"/>
                </a:lnTo>
                <a:lnTo>
                  <a:pt x="709396" y="473633"/>
                </a:lnTo>
                <a:lnTo>
                  <a:pt x="709574" y="473506"/>
                </a:lnTo>
                <a:lnTo>
                  <a:pt x="709726" y="473379"/>
                </a:lnTo>
                <a:lnTo>
                  <a:pt x="709879" y="473265"/>
                </a:lnTo>
                <a:lnTo>
                  <a:pt x="710006" y="473075"/>
                </a:lnTo>
                <a:lnTo>
                  <a:pt x="710095" y="472922"/>
                </a:lnTo>
                <a:lnTo>
                  <a:pt x="710184" y="472744"/>
                </a:lnTo>
                <a:lnTo>
                  <a:pt x="710247" y="472503"/>
                </a:lnTo>
                <a:lnTo>
                  <a:pt x="710311" y="472287"/>
                </a:lnTo>
                <a:lnTo>
                  <a:pt x="710336" y="472071"/>
                </a:lnTo>
                <a:lnTo>
                  <a:pt x="710336" y="471830"/>
                </a:lnTo>
                <a:lnTo>
                  <a:pt x="710336" y="471246"/>
                </a:lnTo>
                <a:lnTo>
                  <a:pt x="710311" y="470916"/>
                </a:lnTo>
                <a:lnTo>
                  <a:pt x="710222" y="470522"/>
                </a:lnTo>
                <a:lnTo>
                  <a:pt x="710133" y="470090"/>
                </a:lnTo>
                <a:lnTo>
                  <a:pt x="708418" y="467715"/>
                </a:lnTo>
                <a:lnTo>
                  <a:pt x="707999" y="467410"/>
                </a:lnTo>
                <a:lnTo>
                  <a:pt x="707593" y="467194"/>
                </a:lnTo>
                <a:lnTo>
                  <a:pt x="707199" y="467080"/>
                </a:lnTo>
                <a:lnTo>
                  <a:pt x="706805" y="466953"/>
                </a:lnTo>
                <a:lnTo>
                  <a:pt x="706475" y="466864"/>
                </a:lnTo>
                <a:lnTo>
                  <a:pt x="706170" y="466826"/>
                </a:lnTo>
                <a:lnTo>
                  <a:pt x="705827" y="466775"/>
                </a:lnTo>
                <a:lnTo>
                  <a:pt x="705408" y="466674"/>
                </a:lnTo>
                <a:lnTo>
                  <a:pt x="704888" y="466559"/>
                </a:lnTo>
                <a:lnTo>
                  <a:pt x="704392" y="466432"/>
                </a:lnTo>
                <a:lnTo>
                  <a:pt x="701230" y="465340"/>
                </a:lnTo>
                <a:lnTo>
                  <a:pt x="700557" y="465099"/>
                </a:lnTo>
                <a:lnTo>
                  <a:pt x="699922" y="464845"/>
                </a:lnTo>
                <a:lnTo>
                  <a:pt x="699274" y="464578"/>
                </a:lnTo>
                <a:lnTo>
                  <a:pt x="698639" y="464337"/>
                </a:lnTo>
                <a:lnTo>
                  <a:pt x="697992" y="464058"/>
                </a:lnTo>
                <a:lnTo>
                  <a:pt x="697357" y="463816"/>
                </a:lnTo>
                <a:lnTo>
                  <a:pt x="696722" y="463575"/>
                </a:lnTo>
                <a:lnTo>
                  <a:pt x="696074" y="463321"/>
                </a:lnTo>
                <a:lnTo>
                  <a:pt x="695401" y="463118"/>
                </a:lnTo>
                <a:lnTo>
                  <a:pt x="694766" y="462864"/>
                </a:lnTo>
                <a:lnTo>
                  <a:pt x="694093" y="462686"/>
                </a:lnTo>
                <a:lnTo>
                  <a:pt x="693420" y="462508"/>
                </a:lnTo>
                <a:lnTo>
                  <a:pt x="692759" y="462318"/>
                </a:lnTo>
                <a:lnTo>
                  <a:pt x="692175" y="462203"/>
                </a:lnTo>
                <a:lnTo>
                  <a:pt x="691654" y="462102"/>
                </a:lnTo>
                <a:lnTo>
                  <a:pt x="691134" y="462051"/>
                </a:lnTo>
                <a:lnTo>
                  <a:pt x="690714" y="461987"/>
                </a:lnTo>
                <a:lnTo>
                  <a:pt x="690346" y="461949"/>
                </a:lnTo>
                <a:lnTo>
                  <a:pt x="690168" y="461924"/>
                </a:lnTo>
                <a:lnTo>
                  <a:pt x="689952" y="461899"/>
                </a:lnTo>
                <a:lnTo>
                  <a:pt x="689673" y="461797"/>
                </a:lnTo>
                <a:lnTo>
                  <a:pt x="689406" y="461746"/>
                </a:lnTo>
                <a:lnTo>
                  <a:pt x="689102" y="461594"/>
                </a:lnTo>
                <a:lnTo>
                  <a:pt x="688733" y="461378"/>
                </a:lnTo>
                <a:lnTo>
                  <a:pt x="688390" y="461162"/>
                </a:lnTo>
                <a:lnTo>
                  <a:pt x="688060" y="460883"/>
                </a:lnTo>
                <a:lnTo>
                  <a:pt x="687781" y="460578"/>
                </a:lnTo>
                <a:lnTo>
                  <a:pt x="687476" y="460273"/>
                </a:lnTo>
                <a:lnTo>
                  <a:pt x="687235" y="460006"/>
                </a:lnTo>
                <a:lnTo>
                  <a:pt x="687082" y="459701"/>
                </a:lnTo>
                <a:lnTo>
                  <a:pt x="686930" y="459422"/>
                </a:lnTo>
                <a:lnTo>
                  <a:pt x="686816" y="459181"/>
                </a:lnTo>
                <a:lnTo>
                  <a:pt x="686714" y="459003"/>
                </a:lnTo>
                <a:lnTo>
                  <a:pt x="686904" y="458876"/>
                </a:lnTo>
                <a:lnTo>
                  <a:pt x="687082" y="458724"/>
                </a:lnTo>
                <a:lnTo>
                  <a:pt x="687298" y="458597"/>
                </a:lnTo>
                <a:lnTo>
                  <a:pt x="687539" y="458444"/>
                </a:lnTo>
                <a:lnTo>
                  <a:pt x="687781" y="458355"/>
                </a:lnTo>
                <a:lnTo>
                  <a:pt x="688060" y="458292"/>
                </a:lnTo>
                <a:lnTo>
                  <a:pt x="688340" y="458241"/>
                </a:lnTo>
                <a:lnTo>
                  <a:pt x="688581" y="458203"/>
                </a:lnTo>
                <a:lnTo>
                  <a:pt x="688822" y="458241"/>
                </a:lnTo>
                <a:lnTo>
                  <a:pt x="689063" y="458266"/>
                </a:lnTo>
                <a:lnTo>
                  <a:pt x="689279" y="458330"/>
                </a:lnTo>
                <a:lnTo>
                  <a:pt x="689457" y="458393"/>
                </a:lnTo>
                <a:lnTo>
                  <a:pt x="689648" y="458444"/>
                </a:lnTo>
                <a:lnTo>
                  <a:pt x="689800" y="458546"/>
                </a:lnTo>
                <a:lnTo>
                  <a:pt x="689978" y="458597"/>
                </a:lnTo>
                <a:lnTo>
                  <a:pt x="690130" y="458698"/>
                </a:lnTo>
                <a:lnTo>
                  <a:pt x="690346" y="458812"/>
                </a:lnTo>
                <a:lnTo>
                  <a:pt x="690587" y="458965"/>
                </a:lnTo>
                <a:lnTo>
                  <a:pt x="690829" y="459117"/>
                </a:lnTo>
                <a:lnTo>
                  <a:pt x="691083" y="459244"/>
                </a:lnTo>
                <a:lnTo>
                  <a:pt x="691235" y="459308"/>
                </a:lnTo>
                <a:lnTo>
                  <a:pt x="691476" y="459359"/>
                </a:lnTo>
                <a:lnTo>
                  <a:pt x="691743" y="459359"/>
                </a:lnTo>
                <a:lnTo>
                  <a:pt x="691997" y="459308"/>
                </a:lnTo>
                <a:lnTo>
                  <a:pt x="692810" y="458444"/>
                </a:lnTo>
                <a:lnTo>
                  <a:pt x="692912" y="458292"/>
                </a:lnTo>
                <a:lnTo>
                  <a:pt x="692962" y="458139"/>
                </a:lnTo>
                <a:lnTo>
                  <a:pt x="692785" y="457987"/>
                </a:lnTo>
                <a:lnTo>
                  <a:pt x="692505" y="457835"/>
                </a:lnTo>
                <a:lnTo>
                  <a:pt x="692200" y="457631"/>
                </a:lnTo>
                <a:lnTo>
                  <a:pt x="691896" y="457415"/>
                </a:lnTo>
                <a:lnTo>
                  <a:pt x="691540" y="457225"/>
                </a:lnTo>
                <a:lnTo>
                  <a:pt x="691108" y="457022"/>
                </a:lnTo>
                <a:lnTo>
                  <a:pt x="690676" y="456806"/>
                </a:lnTo>
                <a:lnTo>
                  <a:pt x="690219" y="456615"/>
                </a:lnTo>
                <a:lnTo>
                  <a:pt x="689762" y="456463"/>
                </a:lnTo>
                <a:lnTo>
                  <a:pt x="689305" y="456285"/>
                </a:lnTo>
                <a:lnTo>
                  <a:pt x="688911" y="456133"/>
                </a:lnTo>
                <a:lnTo>
                  <a:pt x="688581" y="456044"/>
                </a:lnTo>
                <a:lnTo>
                  <a:pt x="688213" y="455917"/>
                </a:lnTo>
                <a:lnTo>
                  <a:pt x="687933" y="455828"/>
                </a:lnTo>
                <a:lnTo>
                  <a:pt x="687692" y="455739"/>
                </a:lnTo>
                <a:lnTo>
                  <a:pt x="687298" y="455612"/>
                </a:lnTo>
                <a:lnTo>
                  <a:pt x="685292" y="453542"/>
                </a:lnTo>
                <a:lnTo>
                  <a:pt x="685406" y="453085"/>
                </a:lnTo>
                <a:lnTo>
                  <a:pt x="685533" y="452653"/>
                </a:lnTo>
                <a:lnTo>
                  <a:pt x="685749" y="452234"/>
                </a:lnTo>
                <a:lnTo>
                  <a:pt x="686079" y="451840"/>
                </a:lnTo>
                <a:lnTo>
                  <a:pt x="686384" y="451472"/>
                </a:lnTo>
                <a:lnTo>
                  <a:pt x="686663" y="451129"/>
                </a:lnTo>
                <a:lnTo>
                  <a:pt x="686930" y="450862"/>
                </a:lnTo>
                <a:lnTo>
                  <a:pt x="687273" y="451167"/>
                </a:lnTo>
                <a:lnTo>
                  <a:pt x="687666" y="451472"/>
                </a:lnTo>
                <a:lnTo>
                  <a:pt x="688124" y="451802"/>
                </a:lnTo>
                <a:lnTo>
                  <a:pt x="688581" y="452145"/>
                </a:lnTo>
                <a:lnTo>
                  <a:pt x="689127" y="452386"/>
                </a:lnTo>
                <a:lnTo>
                  <a:pt x="689737" y="452602"/>
                </a:lnTo>
                <a:lnTo>
                  <a:pt x="690346" y="452805"/>
                </a:lnTo>
                <a:lnTo>
                  <a:pt x="690930" y="452907"/>
                </a:lnTo>
                <a:lnTo>
                  <a:pt x="691540" y="452932"/>
                </a:lnTo>
                <a:lnTo>
                  <a:pt x="692111" y="452932"/>
                </a:lnTo>
                <a:lnTo>
                  <a:pt x="692721" y="452907"/>
                </a:lnTo>
                <a:lnTo>
                  <a:pt x="693305" y="452780"/>
                </a:lnTo>
                <a:lnTo>
                  <a:pt x="693877" y="452691"/>
                </a:lnTo>
                <a:lnTo>
                  <a:pt x="694461" y="452539"/>
                </a:lnTo>
                <a:lnTo>
                  <a:pt x="695045" y="452348"/>
                </a:lnTo>
                <a:lnTo>
                  <a:pt x="695617" y="452170"/>
                </a:lnTo>
                <a:lnTo>
                  <a:pt x="696201" y="451954"/>
                </a:lnTo>
                <a:lnTo>
                  <a:pt x="696772" y="451777"/>
                </a:lnTo>
                <a:lnTo>
                  <a:pt x="697357" y="451561"/>
                </a:lnTo>
                <a:lnTo>
                  <a:pt x="697903" y="451383"/>
                </a:lnTo>
                <a:lnTo>
                  <a:pt x="698487" y="451231"/>
                </a:lnTo>
                <a:lnTo>
                  <a:pt x="699058" y="451040"/>
                </a:lnTo>
                <a:lnTo>
                  <a:pt x="699554" y="450926"/>
                </a:lnTo>
                <a:lnTo>
                  <a:pt x="699973" y="450888"/>
                </a:lnTo>
                <a:lnTo>
                  <a:pt x="700405" y="450824"/>
                </a:lnTo>
                <a:lnTo>
                  <a:pt x="700773" y="450799"/>
                </a:lnTo>
                <a:lnTo>
                  <a:pt x="701040" y="450799"/>
                </a:lnTo>
                <a:lnTo>
                  <a:pt x="701141" y="450557"/>
                </a:lnTo>
                <a:lnTo>
                  <a:pt x="701230" y="450278"/>
                </a:lnTo>
                <a:lnTo>
                  <a:pt x="701319" y="449948"/>
                </a:lnTo>
                <a:lnTo>
                  <a:pt x="701382" y="449605"/>
                </a:lnTo>
                <a:lnTo>
                  <a:pt x="701446" y="449249"/>
                </a:lnTo>
                <a:lnTo>
                  <a:pt x="701446" y="448881"/>
                </a:lnTo>
                <a:lnTo>
                  <a:pt x="701471" y="448487"/>
                </a:lnTo>
                <a:lnTo>
                  <a:pt x="701446" y="448119"/>
                </a:lnTo>
                <a:lnTo>
                  <a:pt x="701344" y="447751"/>
                </a:lnTo>
                <a:lnTo>
                  <a:pt x="701294" y="447421"/>
                </a:lnTo>
                <a:lnTo>
                  <a:pt x="701192" y="447078"/>
                </a:lnTo>
                <a:lnTo>
                  <a:pt x="701040" y="446773"/>
                </a:lnTo>
                <a:lnTo>
                  <a:pt x="700925" y="446468"/>
                </a:lnTo>
                <a:lnTo>
                  <a:pt x="700735" y="446163"/>
                </a:lnTo>
                <a:lnTo>
                  <a:pt x="700557" y="445858"/>
                </a:lnTo>
                <a:lnTo>
                  <a:pt x="700379" y="445592"/>
                </a:lnTo>
                <a:lnTo>
                  <a:pt x="700163" y="445312"/>
                </a:lnTo>
                <a:lnTo>
                  <a:pt x="699947" y="445033"/>
                </a:lnTo>
                <a:lnTo>
                  <a:pt x="699731" y="444766"/>
                </a:lnTo>
                <a:lnTo>
                  <a:pt x="699516" y="444487"/>
                </a:lnTo>
                <a:lnTo>
                  <a:pt x="699274" y="444246"/>
                </a:lnTo>
                <a:lnTo>
                  <a:pt x="699033" y="443966"/>
                </a:lnTo>
                <a:lnTo>
                  <a:pt x="698855" y="443763"/>
                </a:lnTo>
                <a:lnTo>
                  <a:pt x="698665" y="443547"/>
                </a:lnTo>
                <a:lnTo>
                  <a:pt x="698512" y="443395"/>
                </a:lnTo>
                <a:lnTo>
                  <a:pt x="698360" y="443242"/>
                </a:lnTo>
                <a:lnTo>
                  <a:pt x="697941" y="443090"/>
                </a:lnTo>
                <a:lnTo>
                  <a:pt x="697572" y="443026"/>
                </a:lnTo>
                <a:lnTo>
                  <a:pt x="694182" y="441477"/>
                </a:lnTo>
                <a:lnTo>
                  <a:pt x="693699" y="441109"/>
                </a:lnTo>
                <a:lnTo>
                  <a:pt x="693242" y="440740"/>
                </a:lnTo>
                <a:lnTo>
                  <a:pt x="692785" y="440309"/>
                </a:lnTo>
                <a:lnTo>
                  <a:pt x="692353" y="439915"/>
                </a:lnTo>
                <a:lnTo>
                  <a:pt x="691896" y="439521"/>
                </a:lnTo>
                <a:lnTo>
                  <a:pt x="691413" y="439089"/>
                </a:lnTo>
                <a:lnTo>
                  <a:pt x="690956" y="438696"/>
                </a:lnTo>
                <a:lnTo>
                  <a:pt x="690499" y="438327"/>
                </a:lnTo>
                <a:lnTo>
                  <a:pt x="689978" y="437972"/>
                </a:lnTo>
                <a:lnTo>
                  <a:pt x="689495" y="437603"/>
                </a:lnTo>
                <a:lnTo>
                  <a:pt x="685952" y="436384"/>
                </a:lnTo>
                <a:lnTo>
                  <a:pt x="685596" y="436346"/>
                </a:lnTo>
                <a:lnTo>
                  <a:pt x="681812" y="441833"/>
                </a:lnTo>
                <a:lnTo>
                  <a:pt x="681202" y="442544"/>
                </a:lnTo>
                <a:lnTo>
                  <a:pt x="680567" y="443242"/>
                </a:lnTo>
                <a:lnTo>
                  <a:pt x="680046" y="443852"/>
                </a:lnTo>
                <a:lnTo>
                  <a:pt x="679589" y="444373"/>
                </a:lnTo>
                <a:lnTo>
                  <a:pt x="679157" y="444881"/>
                </a:lnTo>
                <a:lnTo>
                  <a:pt x="678789" y="445312"/>
                </a:lnTo>
                <a:lnTo>
                  <a:pt x="678548" y="445643"/>
                </a:lnTo>
                <a:lnTo>
                  <a:pt x="678281" y="445947"/>
                </a:lnTo>
                <a:lnTo>
                  <a:pt x="678065" y="446227"/>
                </a:lnTo>
                <a:lnTo>
                  <a:pt x="677913" y="446468"/>
                </a:lnTo>
                <a:lnTo>
                  <a:pt x="677570" y="446201"/>
                </a:lnTo>
                <a:lnTo>
                  <a:pt x="674928" y="442391"/>
                </a:lnTo>
                <a:lnTo>
                  <a:pt x="674827" y="441807"/>
                </a:lnTo>
                <a:lnTo>
                  <a:pt x="675779" y="439674"/>
                </a:lnTo>
                <a:lnTo>
                  <a:pt x="676021" y="439369"/>
                </a:lnTo>
                <a:lnTo>
                  <a:pt x="676300" y="439000"/>
                </a:lnTo>
                <a:lnTo>
                  <a:pt x="676656" y="438543"/>
                </a:lnTo>
                <a:lnTo>
                  <a:pt x="677062" y="438086"/>
                </a:lnTo>
                <a:lnTo>
                  <a:pt x="677481" y="437540"/>
                </a:lnTo>
                <a:lnTo>
                  <a:pt x="677976" y="436956"/>
                </a:lnTo>
                <a:lnTo>
                  <a:pt x="678484" y="436346"/>
                </a:lnTo>
                <a:lnTo>
                  <a:pt x="679005" y="435800"/>
                </a:lnTo>
                <a:lnTo>
                  <a:pt x="679551" y="435229"/>
                </a:lnTo>
                <a:lnTo>
                  <a:pt x="680072" y="434670"/>
                </a:lnTo>
                <a:lnTo>
                  <a:pt x="680618" y="434162"/>
                </a:lnTo>
                <a:lnTo>
                  <a:pt x="681202" y="433641"/>
                </a:lnTo>
                <a:lnTo>
                  <a:pt x="681786" y="433146"/>
                </a:lnTo>
                <a:lnTo>
                  <a:pt x="682358" y="432689"/>
                </a:lnTo>
                <a:lnTo>
                  <a:pt x="683006" y="432269"/>
                </a:lnTo>
                <a:lnTo>
                  <a:pt x="683615" y="431838"/>
                </a:lnTo>
                <a:lnTo>
                  <a:pt x="684250" y="431469"/>
                </a:lnTo>
                <a:lnTo>
                  <a:pt x="684949" y="431139"/>
                </a:lnTo>
                <a:lnTo>
                  <a:pt x="685622" y="430809"/>
                </a:lnTo>
                <a:lnTo>
                  <a:pt x="689152" y="429920"/>
                </a:lnTo>
                <a:lnTo>
                  <a:pt x="689762" y="429856"/>
                </a:lnTo>
                <a:lnTo>
                  <a:pt x="690321" y="429831"/>
                </a:lnTo>
                <a:lnTo>
                  <a:pt x="690740" y="429793"/>
                </a:lnTo>
                <a:lnTo>
                  <a:pt x="690740" y="429069"/>
                </a:lnTo>
                <a:lnTo>
                  <a:pt x="690714" y="428180"/>
                </a:lnTo>
                <a:lnTo>
                  <a:pt x="690587" y="427240"/>
                </a:lnTo>
                <a:lnTo>
                  <a:pt x="690499" y="426288"/>
                </a:lnTo>
                <a:lnTo>
                  <a:pt x="690257" y="425373"/>
                </a:lnTo>
                <a:lnTo>
                  <a:pt x="689825" y="424561"/>
                </a:lnTo>
                <a:lnTo>
                  <a:pt x="689406" y="423735"/>
                </a:lnTo>
                <a:lnTo>
                  <a:pt x="688822" y="423087"/>
                </a:lnTo>
                <a:lnTo>
                  <a:pt x="688086" y="422668"/>
                </a:lnTo>
                <a:lnTo>
                  <a:pt x="687362" y="422236"/>
                </a:lnTo>
                <a:lnTo>
                  <a:pt x="686562" y="422021"/>
                </a:lnTo>
                <a:lnTo>
                  <a:pt x="685774" y="421970"/>
                </a:lnTo>
                <a:lnTo>
                  <a:pt x="684949" y="421906"/>
                </a:lnTo>
                <a:lnTo>
                  <a:pt x="684250" y="421906"/>
                </a:lnTo>
                <a:lnTo>
                  <a:pt x="683615" y="421970"/>
                </a:lnTo>
                <a:lnTo>
                  <a:pt x="682815" y="422021"/>
                </a:lnTo>
                <a:lnTo>
                  <a:pt x="682028" y="422084"/>
                </a:lnTo>
                <a:lnTo>
                  <a:pt x="681202" y="422122"/>
                </a:lnTo>
                <a:lnTo>
                  <a:pt x="680415" y="422148"/>
                </a:lnTo>
                <a:lnTo>
                  <a:pt x="679615" y="422173"/>
                </a:lnTo>
                <a:lnTo>
                  <a:pt x="678827" y="422173"/>
                </a:lnTo>
                <a:lnTo>
                  <a:pt x="678548" y="422148"/>
                </a:lnTo>
                <a:lnTo>
                  <a:pt x="678243" y="422148"/>
                </a:lnTo>
                <a:lnTo>
                  <a:pt x="677875" y="422173"/>
                </a:lnTo>
                <a:lnTo>
                  <a:pt x="677519" y="422173"/>
                </a:lnTo>
                <a:lnTo>
                  <a:pt x="677151" y="422173"/>
                </a:lnTo>
                <a:lnTo>
                  <a:pt x="676783" y="422236"/>
                </a:lnTo>
                <a:lnTo>
                  <a:pt x="676389" y="422275"/>
                </a:lnTo>
                <a:lnTo>
                  <a:pt x="676084" y="422325"/>
                </a:lnTo>
                <a:lnTo>
                  <a:pt x="674649" y="423214"/>
                </a:lnTo>
                <a:lnTo>
                  <a:pt x="674522" y="423392"/>
                </a:lnTo>
                <a:lnTo>
                  <a:pt x="674471" y="423646"/>
                </a:lnTo>
                <a:lnTo>
                  <a:pt x="674408" y="423913"/>
                </a:lnTo>
                <a:lnTo>
                  <a:pt x="674370" y="424218"/>
                </a:lnTo>
                <a:lnTo>
                  <a:pt x="674344" y="424522"/>
                </a:lnTo>
                <a:lnTo>
                  <a:pt x="674370" y="424916"/>
                </a:lnTo>
                <a:lnTo>
                  <a:pt x="674370" y="425284"/>
                </a:lnTo>
                <a:lnTo>
                  <a:pt x="674408" y="425653"/>
                </a:lnTo>
                <a:lnTo>
                  <a:pt x="674471" y="425983"/>
                </a:lnTo>
                <a:lnTo>
                  <a:pt x="674497" y="426351"/>
                </a:lnTo>
                <a:lnTo>
                  <a:pt x="674522" y="426656"/>
                </a:lnTo>
                <a:lnTo>
                  <a:pt x="674585" y="426935"/>
                </a:lnTo>
                <a:lnTo>
                  <a:pt x="674624" y="427202"/>
                </a:lnTo>
                <a:lnTo>
                  <a:pt x="674674" y="427418"/>
                </a:lnTo>
                <a:lnTo>
                  <a:pt x="674712" y="427609"/>
                </a:lnTo>
                <a:lnTo>
                  <a:pt x="674738" y="427812"/>
                </a:lnTo>
                <a:lnTo>
                  <a:pt x="674801" y="428091"/>
                </a:lnTo>
                <a:lnTo>
                  <a:pt x="674865" y="428332"/>
                </a:lnTo>
                <a:lnTo>
                  <a:pt x="674890" y="428612"/>
                </a:lnTo>
                <a:lnTo>
                  <a:pt x="674928" y="428853"/>
                </a:lnTo>
                <a:lnTo>
                  <a:pt x="674979" y="429133"/>
                </a:lnTo>
                <a:lnTo>
                  <a:pt x="675017" y="429374"/>
                </a:lnTo>
                <a:lnTo>
                  <a:pt x="675017" y="429615"/>
                </a:lnTo>
                <a:lnTo>
                  <a:pt x="675043" y="429856"/>
                </a:lnTo>
                <a:lnTo>
                  <a:pt x="675017" y="430098"/>
                </a:lnTo>
                <a:lnTo>
                  <a:pt x="674979" y="430352"/>
                </a:lnTo>
                <a:lnTo>
                  <a:pt x="674954" y="430555"/>
                </a:lnTo>
                <a:lnTo>
                  <a:pt x="674890" y="430771"/>
                </a:lnTo>
                <a:lnTo>
                  <a:pt x="674827" y="430987"/>
                </a:lnTo>
                <a:lnTo>
                  <a:pt x="674738" y="431203"/>
                </a:lnTo>
                <a:lnTo>
                  <a:pt x="674585" y="431380"/>
                </a:lnTo>
                <a:lnTo>
                  <a:pt x="674433" y="431571"/>
                </a:lnTo>
                <a:lnTo>
                  <a:pt x="674281" y="431723"/>
                </a:lnTo>
                <a:lnTo>
                  <a:pt x="674103" y="431876"/>
                </a:lnTo>
                <a:lnTo>
                  <a:pt x="673912" y="431965"/>
                </a:lnTo>
                <a:lnTo>
                  <a:pt x="673709" y="432079"/>
                </a:lnTo>
                <a:lnTo>
                  <a:pt x="673557" y="432142"/>
                </a:lnTo>
                <a:lnTo>
                  <a:pt x="673404" y="432206"/>
                </a:lnTo>
                <a:lnTo>
                  <a:pt x="672947" y="432358"/>
                </a:lnTo>
                <a:lnTo>
                  <a:pt x="669683" y="434035"/>
                </a:lnTo>
                <a:lnTo>
                  <a:pt x="668921" y="434492"/>
                </a:lnTo>
                <a:lnTo>
                  <a:pt x="665530" y="437299"/>
                </a:lnTo>
                <a:lnTo>
                  <a:pt x="664895" y="437908"/>
                </a:lnTo>
                <a:lnTo>
                  <a:pt x="664286" y="438543"/>
                </a:lnTo>
                <a:lnTo>
                  <a:pt x="663702" y="439191"/>
                </a:lnTo>
                <a:lnTo>
                  <a:pt x="663130" y="439851"/>
                </a:lnTo>
                <a:lnTo>
                  <a:pt x="662546" y="440524"/>
                </a:lnTo>
                <a:lnTo>
                  <a:pt x="662000" y="441198"/>
                </a:lnTo>
                <a:lnTo>
                  <a:pt x="661454" y="441871"/>
                </a:lnTo>
                <a:lnTo>
                  <a:pt x="660908" y="442569"/>
                </a:lnTo>
                <a:lnTo>
                  <a:pt x="660387" y="443242"/>
                </a:lnTo>
                <a:lnTo>
                  <a:pt x="659841" y="443941"/>
                </a:lnTo>
                <a:lnTo>
                  <a:pt x="659384" y="444550"/>
                </a:lnTo>
                <a:lnTo>
                  <a:pt x="658952" y="445033"/>
                </a:lnTo>
                <a:lnTo>
                  <a:pt x="658558" y="445554"/>
                </a:lnTo>
                <a:lnTo>
                  <a:pt x="658215" y="445985"/>
                </a:lnTo>
                <a:lnTo>
                  <a:pt x="657948" y="446316"/>
                </a:lnTo>
                <a:lnTo>
                  <a:pt x="657644" y="446227"/>
                </a:lnTo>
                <a:lnTo>
                  <a:pt x="657275" y="446138"/>
                </a:lnTo>
                <a:lnTo>
                  <a:pt x="656818" y="446011"/>
                </a:lnTo>
                <a:lnTo>
                  <a:pt x="656361" y="445858"/>
                </a:lnTo>
                <a:lnTo>
                  <a:pt x="655878" y="445706"/>
                </a:lnTo>
                <a:lnTo>
                  <a:pt x="655294" y="445528"/>
                </a:lnTo>
                <a:lnTo>
                  <a:pt x="654710" y="445312"/>
                </a:lnTo>
                <a:lnTo>
                  <a:pt x="654164" y="445096"/>
                </a:lnTo>
                <a:lnTo>
                  <a:pt x="653643" y="444855"/>
                </a:lnTo>
                <a:lnTo>
                  <a:pt x="653097" y="444639"/>
                </a:lnTo>
                <a:lnTo>
                  <a:pt x="650748" y="443153"/>
                </a:lnTo>
                <a:lnTo>
                  <a:pt x="650328" y="442810"/>
                </a:lnTo>
                <a:lnTo>
                  <a:pt x="649935" y="442442"/>
                </a:lnTo>
                <a:lnTo>
                  <a:pt x="649566" y="442023"/>
                </a:lnTo>
                <a:lnTo>
                  <a:pt x="649173" y="441591"/>
                </a:lnTo>
                <a:lnTo>
                  <a:pt x="648830" y="441134"/>
                </a:lnTo>
                <a:lnTo>
                  <a:pt x="648563" y="440613"/>
                </a:lnTo>
                <a:lnTo>
                  <a:pt x="648258" y="440131"/>
                </a:lnTo>
                <a:lnTo>
                  <a:pt x="648004" y="439648"/>
                </a:lnTo>
                <a:lnTo>
                  <a:pt x="647852" y="439191"/>
                </a:lnTo>
                <a:lnTo>
                  <a:pt x="647674" y="438734"/>
                </a:lnTo>
                <a:lnTo>
                  <a:pt x="647547" y="438365"/>
                </a:lnTo>
                <a:lnTo>
                  <a:pt x="647458" y="438023"/>
                </a:lnTo>
                <a:lnTo>
                  <a:pt x="647395" y="437819"/>
                </a:lnTo>
                <a:lnTo>
                  <a:pt x="647306" y="437565"/>
                </a:lnTo>
                <a:lnTo>
                  <a:pt x="647153" y="437324"/>
                </a:lnTo>
                <a:lnTo>
                  <a:pt x="647039" y="437083"/>
                </a:lnTo>
                <a:lnTo>
                  <a:pt x="645020" y="435927"/>
                </a:lnTo>
                <a:lnTo>
                  <a:pt x="644652" y="435800"/>
                </a:lnTo>
                <a:lnTo>
                  <a:pt x="644347" y="435737"/>
                </a:lnTo>
                <a:lnTo>
                  <a:pt x="644042" y="435686"/>
                </a:lnTo>
                <a:lnTo>
                  <a:pt x="643775" y="435622"/>
                </a:lnTo>
                <a:lnTo>
                  <a:pt x="643585" y="435584"/>
                </a:lnTo>
                <a:lnTo>
                  <a:pt x="643102" y="435495"/>
                </a:lnTo>
                <a:lnTo>
                  <a:pt x="642518" y="435381"/>
                </a:lnTo>
                <a:lnTo>
                  <a:pt x="641858" y="435190"/>
                </a:lnTo>
                <a:lnTo>
                  <a:pt x="641184" y="435013"/>
                </a:lnTo>
                <a:lnTo>
                  <a:pt x="640384" y="434771"/>
                </a:lnTo>
                <a:lnTo>
                  <a:pt x="639508" y="434467"/>
                </a:lnTo>
                <a:lnTo>
                  <a:pt x="638657" y="434162"/>
                </a:lnTo>
                <a:lnTo>
                  <a:pt x="637768" y="433819"/>
                </a:lnTo>
                <a:lnTo>
                  <a:pt x="636943" y="433451"/>
                </a:lnTo>
                <a:lnTo>
                  <a:pt x="636092" y="433095"/>
                </a:lnTo>
                <a:lnTo>
                  <a:pt x="635355" y="432752"/>
                </a:lnTo>
                <a:lnTo>
                  <a:pt x="634746" y="432447"/>
                </a:lnTo>
                <a:lnTo>
                  <a:pt x="634136" y="432142"/>
                </a:lnTo>
                <a:lnTo>
                  <a:pt x="633628" y="431901"/>
                </a:lnTo>
                <a:lnTo>
                  <a:pt x="633222" y="431685"/>
                </a:lnTo>
                <a:lnTo>
                  <a:pt x="633222" y="431419"/>
                </a:lnTo>
                <a:lnTo>
                  <a:pt x="633260" y="431228"/>
                </a:lnTo>
                <a:lnTo>
                  <a:pt x="633285" y="431050"/>
                </a:lnTo>
                <a:lnTo>
                  <a:pt x="633374" y="430898"/>
                </a:lnTo>
                <a:lnTo>
                  <a:pt x="633476" y="430745"/>
                </a:lnTo>
                <a:lnTo>
                  <a:pt x="633564" y="430593"/>
                </a:lnTo>
                <a:lnTo>
                  <a:pt x="633717" y="430466"/>
                </a:lnTo>
                <a:lnTo>
                  <a:pt x="633984" y="430288"/>
                </a:lnTo>
                <a:lnTo>
                  <a:pt x="634136" y="430199"/>
                </a:lnTo>
                <a:lnTo>
                  <a:pt x="634326" y="430136"/>
                </a:lnTo>
                <a:lnTo>
                  <a:pt x="634479" y="430072"/>
                </a:lnTo>
                <a:lnTo>
                  <a:pt x="634657" y="430047"/>
                </a:lnTo>
                <a:lnTo>
                  <a:pt x="634847" y="429983"/>
                </a:lnTo>
                <a:lnTo>
                  <a:pt x="635000" y="429920"/>
                </a:lnTo>
                <a:lnTo>
                  <a:pt x="635177" y="429856"/>
                </a:lnTo>
                <a:lnTo>
                  <a:pt x="635330" y="429793"/>
                </a:lnTo>
                <a:lnTo>
                  <a:pt x="635482" y="429742"/>
                </a:lnTo>
                <a:lnTo>
                  <a:pt x="635723" y="429552"/>
                </a:lnTo>
                <a:lnTo>
                  <a:pt x="635939" y="429374"/>
                </a:lnTo>
                <a:lnTo>
                  <a:pt x="636028" y="429133"/>
                </a:lnTo>
                <a:lnTo>
                  <a:pt x="636066" y="429006"/>
                </a:lnTo>
                <a:lnTo>
                  <a:pt x="636117" y="428828"/>
                </a:lnTo>
                <a:lnTo>
                  <a:pt x="636155" y="428612"/>
                </a:lnTo>
                <a:lnTo>
                  <a:pt x="636117" y="428332"/>
                </a:lnTo>
                <a:lnTo>
                  <a:pt x="636003" y="428066"/>
                </a:lnTo>
                <a:lnTo>
                  <a:pt x="635914" y="427939"/>
                </a:lnTo>
                <a:lnTo>
                  <a:pt x="635723" y="427659"/>
                </a:lnTo>
                <a:lnTo>
                  <a:pt x="635482" y="427418"/>
                </a:lnTo>
                <a:lnTo>
                  <a:pt x="635355" y="427304"/>
                </a:lnTo>
                <a:lnTo>
                  <a:pt x="635114" y="427050"/>
                </a:lnTo>
                <a:lnTo>
                  <a:pt x="634898" y="426808"/>
                </a:lnTo>
                <a:lnTo>
                  <a:pt x="634809" y="426656"/>
                </a:lnTo>
                <a:lnTo>
                  <a:pt x="634695" y="426389"/>
                </a:lnTo>
                <a:lnTo>
                  <a:pt x="634657" y="426237"/>
                </a:lnTo>
                <a:lnTo>
                  <a:pt x="634631" y="426085"/>
                </a:lnTo>
                <a:lnTo>
                  <a:pt x="634657" y="425932"/>
                </a:lnTo>
                <a:lnTo>
                  <a:pt x="634746" y="425653"/>
                </a:lnTo>
                <a:lnTo>
                  <a:pt x="634809" y="425526"/>
                </a:lnTo>
                <a:lnTo>
                  <a:pt x="635203" y="425475"/>
                </a:lnTo>
                <a:lnTo>
                  <a:pt x="637832" y="426021"/>
                </a:lnTo>
                <a:lnTo>
                  <a:pt x="638441" y="426199"/>
                </a:lnTo>
                <a:lnTo>
                  <a:pt x="639076" y="426415"/>
                </a:lnTo>
                <a:lnTo>
                  <a:pt x="639686" y="426656"/>
                </a:lnTo>
                <a:lnTo>
                  <a:pt x="640295" y="426897"/>
                </a:lnTo>
                <a:lnTo>
                  <a:pt x="640905" y="427177"/>
                </a:lnTo>
                <a:lnTo>
                  <a:pt x="641553" y="427418"/>
                </a:lnTo>
                <a:lnTo>
                  <a:pt x="642162" y="427697"/>
                </a:lnTo>
                <a:lnTo>
                  <a:pt x="642772" y="427939"/>
                </a:lnTo>
                <a:lnTo>
                  <a:pt x="643382" y="428218"/>
                </a:lnTo>
                <a:lnTo>
                  <a:pt x="644017" y="428459"/>
                </a:lnTo>
                <a:lnTo>
                  <a:pt x="644626" y="428675"/>
                </a:lnTo>
                <a:lnTo>
                  <a:pt x="645261" y="428879"/>
                </a:lnTo>
                <a:lnTo>
                  <a:pt x="645909" y="429094"/>
                </a:lnTo>
                <a:lnTo>
                  <a:pt x="646544" y="429285"/>
                </a:lnTo>
                <a:lnTo>
                  <a:pt x="647217" y="429399"/>
                </a:lnTo>
                <a:lnTo>
                  <a:pt x="647890" y="429526"/>
                </a:lnTo>
                <a:lnTo>
                  <a:pt x="648500" y="429615"/>
                </a:lnTo>
                <a:lnTo>
                  <a:pt x="649020" y="429641"/>
                </a:lnTo>
                <a:lnTo>
                  <a:pt x="650392" y="429641"/>
                </a:lnTo>
                <a:lnTo>
                  <a:pt x="648195" y="424649"/>
                </a:lnTo>
                <a:lnTo>
                  <a:pt x="647649" y="423697"/>
                </a:lnTo>
                <a:lnTo>
                  <a:pt x="646976" y="422821"/>
                </a:lnTo>
                <a:lnTo>
                  <a:pt x="646176" y="422059"/>
                </a:lnTo>
                <a:lnTo>
                  <a:pt x="645388" y="421297"/>
                </a:lnTo>
                <a:lnTo>
                  <a:pt x="641908" y="419468"/>
                </a:lnTo>
                <a:lnTo>
                  <a:pt x="641451" y="419277"/>
                </a:lnTo>
                <a:lnTo>
                  <a:pt x="640994" y="419125"/>
                </a:lnTo>
                <a:lnTo>
                  <a:pt x="640537" y="419011"/>
                </a:lnTo>
                <a:lnTo>
                  <a:pt x="640080" y="418858"/>
                </a:lnTo>
                <a:lnTo>
                  <a:pt x="639572" y="418668"/>
                </a:lnTo>
                <a:lnTo>
                  <a:pt x="638962" y="418490"/>
                </a:lnTo>
                <a:lnTo>
                  <a:pt x="638352" y="418312"/>
                </a:lnTo>
                <a:lnTo>
                  <a:pt x="637768" y="418096"/>
                </a:lnTo>
                <a:lnTo>
                  <a:pt x="637159" y="417880"/>
                </a:lnTo>
                <a:lnTo>
                  <a:pt x="636549" y="417664"/>
                </a:lnTo>
                <a:lnTo>
                  <a:pt x="635965" y="417449"/>
                </a:lnTo>
                <a:lnTo>
                  <a:pt x="635393" y="417182"/>
                </a:lnTo>
                <a:lnTo>
                  <a:pt x="634809" y="416941"/>
                </a:lnTo>
                <a:lnTo>
                  <a:pt x="632129" y="415315"/>
                </a:lnTo>
                <a:lnTo>
                  <a:pt x="631647" y="414959"/>
                </a:lnTo>
                <a:lnTo>
                  <a:pt x="629018" y="411543"/>
                </a:lnTo>
                <a:lnTo>
                  <a:pt x="628865" y="411391"/>
                </a:lnTo>
                <a:lnTo>
                  <a:pt x="628713" y="411353"/>
                </a:lnTo>
                <a:lnTo>
                  <a:pt x="628561" y="411327"/>
                </a:lnTo>
                <a:lnTo>
                  <a:pt x="628319" y="411327"/>
                </a:lnTo>
                <a:lnTo>
                  <a:pt x="628142" y="411302"/>
                </a:lnTo>
                <a:lnTo>
                  <a:pt x="627951" y="411302"/>
                </a:lnTo>
                <a:lnTo>
                  <a:pt x="627735" y="411327"/>
                </a:lnTo>
                <a:lnTo>
                  <a:pt x="626465" y="413156"/>
                </a:lnTo>
                <a:lnTo>
                  <a:pt x="626364" y="413372"/>
                </a:lnTo>
                <a:lnTo>
                  <a:pt x="626313" y="413613"/>
                </a:lnTo>
                <a:lnTo>
                  <a:pt x="626211" y="413791"/>
                </a:lnTo>
                <a:lnTo>
                  <a:pt x="626122" y="413981"/>
                </a:lnTo>
                <a:lnTo>
                  <a:pt x="626008" y="414134"/>
                </a:lnTo>
                <a:lnTo>
                  <a:pt x="625881" y="414286"/>
                </a:lnTo>
                <a:lnTo>
                  <a:pt x="625703" y="414350"/>
                </a:lnTo>
                <a:lnTo>
                  <a:pt x="625513" y="414439"/>
                </a:lnTo>
                <a:lnTo>
                  <a:pt x="625335" y="414464"/>
                </a:lnTo>
                <a:lnTo>
                  <a:pt x="625094" y="414464"/>
                </a:lnTo>
                <a:lnTo>
                  <a:pt x="624878" y="414439"/>
                </a:lnTo>
                <a:lnTo>
                  <a:pt x="624687" y="414375"/>
                </a:lnTo>
                <a:lnTo>
                  <a:pt x="624509" y="414350"/>
                </a:lnTo>
                <a:lnTo>
                  <a:pt x="624382" y="414197"/>
                </a:lnTo>
                <a:lnTo>
                  <a:pt x="624268" y="413981"/>
                </a:lnTo>
                <a:lnTo>
                  <a:pt x="624141" y="413740"/>
                </a:lnTo>
                <a:lnTo>
                  <a:pt x="623989" y="413486"/>
                </a:lnTo>
                <a:lnTo>
                  <a:pt x="623531" y="411695"/>
                </a:lnTo>
                <a:lnTo>
                  <a:pt x="623468" y="411327"/>
                </a:lnTo>
                <a:lnTo>
                  <a:pt x="623417" y="410933"/>
                </a:lnTo>
                <a:lnTo>
                  <a:pt x="623354" y="410565"/>
                </a:lnTo>
                <a:lnTo>
                  <a:pt x="623316" y="410171"/>
                </a:lnTo>
                <a:lnTo>
                  <a:pt x="623227" y="409803"/>
                </a:lnTo>
                <a:lnTo>
                  <a:pt x="623138" y="409409"/>
                </a:lnTo>
                <a:lnTo>
                  <a:pt x="623049" y="409041"/>
                </a:lnTo>
                <a:lnTo>
                  <a:pt x="622922" y="408673"/>
                </a:lnTo>
                <a:lnTo>
                  <a:pt x="622769" y="408343"/>
                </a:lnTo>
                <a:lnTo>
                  <a:pt x="622617" y="408000"/>
                </a:lnTo>
                <a:lnTo>
                  <a:pt x="621245" y="406666"/>
                </a:lnTo>
                <a:lnTo>
                  <a:pt x="620941" y="406476"/>
                </a:lnTo>
                <a:lnTo>
                  <a:pt x="620674" y="406323"/>
                </a:lnTo>
                <a:lnTo>
                  <a:pt x="620420" y="406234"/>
                </a:lnTo>
                <a:lnTo>
                  <a:pt x="620217" y="406146"/>
                </a:lnTo>
                <a:lnTo>
                  <a:pt x="619937" y="406057"/>
                </a:lnTo>
                <a:lnTo>
                  <a:pt x="619633" y="405993"/>
                </a:lnTo>
                <a:lnTo>
                  <a:pt x="619328" y="405904"/>
                </a:lnTo>
                <a:lnTo>
                  <a:pt x="618959" y="405841"/>
                </a:lnTo>
                <a:lnTo>
                  <a:pt x="618566" y="405815"/>
                </a:lnTo>
                <a:lnTo>
                  <a:pt x="618134" y="405777"/>
                </a:lnTo>
                <a:lnTo>
                  <a:pt x="617740" y="405815"/>
                </a:lnTo>
                <a:lnTo>
                  <a:pt x="617347" y="405841"/>
                </a:lnTo>
                <a:lnTo>
                  <a:pt x="616953" y="405866"/>
                </a:lnTo>
                <a:lnTo>
                  <a:pt x="616559" y="405930"/>
                </a:lnTo>
                <a:lnTo>
                  <a:pt x="616153" y="405993"/>
                </a:lnTo>
                <a:lnTo>
                  <a:pt x="615759" y="406082"/>
                </a:lnTo>
                <a:lnTo>
                  <a:pt x="615391" y="406146"/>
                </a:lnTo>
                <a:lnTo>
                  <a:pt x="614997" y="406234"/>
                </a:lnTo>
                <a:lnTo>
                  <a:pt x="614603" y="406323"/>
                </a:lnTo>
                <a:lnTo>
                  <a:pt x="614210" y="406387"/>
                </a:lnTo>
                <a:lnTo>
                  <a:pt x="613816" y="406450"/>
                </a:lnTo>
                <a:lnTo>
                  <a:pt x="613410" y="406539"/>
                </a:lnTo>
                <a:lnTo>
                  <a:pt x="613016" y="406577"/>
                </a:lnTo>
                <a:lnTo>
                  <a:pt x="612597" y="406603"/>
                </a:lnTo>
                <a:lnTo>
                  <a:pt x="612190" y="406628"/>
                </a:lnTo>
                <a:lnTo>
                  <a:pt x="611835" y="406628"/>
                </a:lnTo>
                <a:lnTo>
                  <a:pt x="611530" y="406603"/>
                </a:lnTo>
                <a:lnTo>
                  <a:pt x="611225" y="406577"/>
                </a:lnTo>
                <a:lnTo>
                  <a:pt x="610971" y="406539"/>
                </a:lnTo>
                <a:lnTo>
                  <a:pt x="610768" y="406514"/>
                </a:lnTo>
                <a:lnTo>
                  <a:pt x="610971" y="406361"/>
                </a:lnTo>
                <a:lnTo>
                  <a:pt x="611251" y="406209"/>
                </a:lnTo>
                <a:lnTo>
                  <a:pt x="611555" y="405968"/>
                </a:lnTo>
                <a:lnTo>
                  <a:pt x="611835" y="405752"/>
                </a:lnTo>
                <a:lnTo>
                  <a:pt x="612165" y="405447"/>
                </a:lnTo>
                <a:lnTo>
                  <a:pt x="612470" y="405079"/>
                </a:lnTo>
                <a:lnTo>
                  <a:pt x="612800" y="404710"/>
                </a:lnTo>
                <a:lnTo>
                  <a:pt x="613079" y="404342"/>
                </a:lnTo>
                <a:lnTo>
                  <a:pt x="613359" y="403948"/>
                </a:lnTo>
                <a:lnTo>
                  <a:pt x="613600" y="403529"/>
                </a:lnTo>
                <a:lnTo>
                  <a:pt x="613867" y="403123"/>
                </a:lnTo>
                <a:lnTo>
                  <a:pt x="614083" y="402704"/>
                </a:lnTo>
                <a:lnTo>
                  <a:pt x="614324" y="402272"/>
                </a:lnTo>
                <a:lnTo>
                  <a:pt x="614578" y="401853"/>
                </a:lnTo>
                <a:lnTo>
                  <a:pt x="614819" y="401421"/>
                </a:lnTo>
                <a:lnTo>
                  <a:pt x="615035" y="400989"/>
                </a:lnTo>
                <a:lnTo>
                  <a:pt x="615302" y="400596"/>
                </a:lnTo>
                <a:lnTo>
                  <a:pt x="615543" y="400202"/>
                </a:lnTo>
                <a:lnTo>
                  <a:pt x="617321" y="398310"/>
                </a:lnTo>
                <a:lnTo>
                  <a:pt x="617626" y="398094"/>
                </a:lnTo>
                <a:lnTo>
                  <a:pt x="617867" y="397941"/>
                </a:lnTo>
                <a:lnTo>
                  <a:pt x="618083" y="397852"/>
                </a:lnTo>
                <a:lnTo>
                  <a:pt x="618261" y="397941"/>
                </a:lnTo>
                <a:lnTo>
                  <a:pt x="618439" y="398068"/>
                </a:lnTo>
                <a:lnTo>
                  <a:pt x="618655" y="398221"/>
                </a:lnTo>
                <a:lnTo>
                  <a:pt x="618845" y="398348"/>
                </a:lnTo>
                <a:lnTo>
                  <a:pt x="618998" y="398526"/>
                </a:lnTo>
                <a:lnTo>
                  <a:pt x="619112" y="398767"/>
                </a:lnTo>
                <a:lnTo>
                  <a:pt x="619239" y="398983"/>
                </a:lnTo>
                <a:lnTo>
                  <a:pt x="619302" y="399224"/>
                </a:lnTo>
                <a:lnTo>
                  <a:pt x="619328" y="399465"/>
                </a:lnTo>
                <a:lnTo>
                  <a:pt x="619328" y="399719"/>
                </a:lnTo>
                <a:lnTo>
                  <a:pt x="619328" y="399961"/>
                </a:lnTo>
                <a:lnTo>
                  <a:pt x="619264" y="400202"/>
                </a:lnTo>
                <a:lnTo>
                  <a:pt x="619239" y="400443"/>
                </a:lnTo>
                <a:lnTo>
                  <a:pt x="619175" y="400685"/>
                </a:lnTo>
                <a:lnTo>
                  <a:pt x="619112" y="400939"/>
                </a:lnTo>
                <a:lnTo>
                  <a:pt x="619048" y="401180"/>
                </a:lnTo>
                <a:lnTo>
                  <a:pt x="619023" y="401421"/>
                </a:lnTo>
                <a:lnTo>
                  <a:pt x="618998" y="401662"/>
                </a:lnTo>
                <a:lnTo>
                  <a:pt x="618959" y="401904"/>
                </a:lnTo>
                <a:lnTo>
                  <a:pt x="618959" y="402120"/>
                </a:lnTo>
                <a:lnTo>
                  <a:pt x="619023" y="402336"/>
                </a:lnTo>
                <a:lnTo>
                  <a:pt x="619048" y="402551"/>
                </a:lnTo>
                <a:lnTo>
                  <a:pt x="619150" y="402729"/>
                </a:lnTo>
                <a:lnTo>
                  <a:pt x="619264" y="402882"/>
                </a:lnTo>
                <a:lnTo>
                  <a:pt x="619417" y="403009"/>
                </a:lnTo>
                <a:lnTo>
                  <a:pt x="619658" y="403186"/>
                </a:lnTo>
                <a:lnTo>
                  <a:pt x="619963" y="403186"/>
                </a:lnTo>
                <a:lnTo>
                  <a:pt x="620331" y="403123"/>
                </a:lnTo>
                <a:lnTo>
                  <a:pt x="620699" y="403034"/>
                </a:lnTo>
                <a:lnTo>
                  <a:pt x="621093" y="402945"/>
                </a:lnTo>
                <a:lnTo>
                  <a:pt x="621398" y="402793"/>
                </a:lnTo>
                <a:lnTo>
                  <a:pt x="621677" y="402551"/>
                </a:lnTo>
                <a:lnTo>
                  <a:pt x="621982" y="402310"/>
                </a:lnTo>
                <a:lnTo>
                  <a:pt x="622503" y="400596"/>
                </a:lnTo>
                <a:lnTo>
                  <a:pt x="622503" y="399415"/>
                </a:lnTo>
                <a:lnTo>
                  <a:pt x="622465" y="399008"/>
                </a:lnTo>
                <a:lnTo>
                  <a:pt x="622465" y="398589"/>
                </a:lnTo>
                <a:lnTo>
                  <a:pt x="622465" y="398221"/>
                </a:lnTo>
                <a:lnTo>
                  <a:pt x="622465" y="397827"/>
                </a:lnTo>
                <a:lnTo>
                  <a:pt x="622528" y="397459"/>
                </a:lnTo>
                <a:lnTo>
                  <a:pt x="622617" y="397090"/>
                </a:lnTo>
                <a:lnTo>
                  <a:pt x="622706" y="396760"/>
                </a:lnTo>
                <a:lnTo>
                  <a:pt x="622858" y="396481"/>
                </a:lnTo>
                <a:lnTo>
                  <a:pt x="623049" y="396303"/>
                </a:lnTo>
                <a:lnTo>
                  <a:pt x="623227" y="396113"/>
                </a:lnTo>
                <a:lnTo>
                  <a:pt x="623417" y="395960"/>
                </a:lnTo>
                <a:lnTo>
                  <a:pt x="623595" y="395871"/>
                </a:lnTo>
                <a:lnTo>
                  <a:pt x="623773" y="395960"/>
                </a:lnTo>
                <a:lnTo>
                  <a:pt x="624027" y="396087"/>
                </a:lnTo>
                <a:lnTo>
                  <a:pt x="624268" y="396265"/>
                </a:lnTo>
                <a:lnTo>
                  <a:pt x="624535" y="396455"/>
                </a:lnTo>
                <a:lnTo>
                  <a:pt x="624789" y="396671"/>
                </a:lnTo>
                <a:lnTo>
                  <a:pt x="625055" y="396938"/>
                </a:lnTo>
                <a:lnTo>
                  <a:pt x="625335" y="397179"/>
                </a:lnTo>
                <a:lnTo>
                  <a:pt x="625551" y="397484"/>
                </a:lnTo>
                <a:lnTo>
                  <a:pt x="626402" y="399008"/>
                </a:lnTo>
                <a:lnTo>
                  <a:pt x="626554" y="399351"/>
                </a:lnTo>
                <a:lnTo>
                  <a:pt x="626668" y="399681"/>
                </a:lnTo>
                <a:lnTo>
                  <a:pt x="626795" y="400024"/>
                </a:lnTo>
                <a:lnTo>
                  <a:pt x="626884" y="400354"/>
                </a:lnTo>
                <a:lnTo>
                  <a:pt x="627011" y="400685"/>
                </a:lnTo>
                <a:lnTo>
                  <a:pt x="627100" y="401027"/>
                </a:lnTo>
                <a:lnTo>
                  <a:pt x="627227" y="401332"/>
                </a:lnTo>
                <a:lnTo>
                  <a:pt x="627316" y="401662"/>
                </a:lnTo>
                <a:lnTo>
                  <a:pt x="627430" y="402005"/>
                </a:lnTo>
                <a:lnTo>
                  <a:pt x="627557" y="402272"/>
                </a:lnTo>
                <a:lnTo>
                  <a:pt x="627646" y="402513"/>
                </a:lnTo>
                <a:lnTo>
                  <a:pt x="627735" y="402767"/>
                </a:lnTo>
                <a:lnTo>
                  <a:pt x="627837" y="402945"/>
                </a:lnTo>
                <a:lnTo>
                  <a:pt x="627926" y="403098"/>
                </a:lnTo>
                <a:lnTo>
                  <a:pt x="628103" y="403466"/>
                </a:lnTo>
                <a:lnTo>
                  <a:pt x="628345" y="403885"/>
                </a:lnTo>
                <a:lnTo>
                  <a:pt x="628624" y="404380"/>
                </a:lnTo>
                <a:lnTo>
                  <a:pt x="628929" y="404863"/>
                </a:lnTo>
                <a:lnTo>
                  <a:pt x="629323" y="405384"/>
                </a:lnTo>
                <a:lnTo>
                  <a:pt x="629818" y="405866"/>
                </a:lnTo>
                <a:lnTo>
                  <a:pt x="630301" y="406361"/>
                </a:lnTo>
                <a:lnTo>
                  <a:pt x="630885" y="406755"/>
                </a:lnTo>
                <a:lnTo>
                  <a:pt x="631494" y="407035"/>
                </a:lnTo>
                <a:lnTo>
                  <a:pt x="632129" y="407301"/>
                </a:lnTo>
                <a:lnTo>
                  <a:pt x="632714" y="407454"/>
                </a:lnTo>
                <a:lnTo>
                  <a:pt x="633323" y="407454"/>
                </a:lnTo>
                <a:lnTo>
                  <a:pt x="633895" y="407454"/>
                </a:lnTo>
                <a:lnTo>
                  <a:pt x="636790" y="400939"/>
                </a:lnTo>
                <a:lnTo>
                  <a:pt x="636765" y="399440"/>
                </a:lnTo>
                <a:lnTo>
                  <a:pt x="636701" y="397941"/>
                </a:lnTo>
                <a:lnTo>
                  <a:pt x="636371" y="396570"/>
                </a:lnTo>
                <a:lnTo>
                  <a:pt x="635698" y="395389"/>
                </a:lnTo>
                <a:lnTo>
                  <a:pt x="635050" y="394195"/>
                </a:lnTo>
                <a:lnTo>
                  <a:pt x="634238" y="393217"/>
                </a:lnTo>
                <a:lnTo>
                  <a:pt x="633285" y="392518"/>
                </a:lnTo>
                <a:lnTo>
                  <a:pt x="632345" y="391820"/>
                </a:lnTo>
                <a:lnTo>
                  <a:pt x="626465" y="389597"/>
                </a:lnTo>
                <a:lnTo>
                  <a:pt x="625182" y="389623"/>
                </a:lnTo>
                <a:lnTo>
                  <a:pt x="623925" y="389661"/>
                </a:lnTo>
                <a:lnTo>
                  <a:pt x="622681" y="389864"/>
                </a:lnTo>
                <a:lnTo>
                  <a:pt x="621461" y="390296"/>
                </a:lnTo>
                <a:lnTo>
                  <a:pt x="620217" y="390690"/>
                </a:lnTo>
                <a:lnTo>
                  <a:pt x="619175" y="391210"/>
                </a:lnTo>
                <a:lnTo>
                  <a:pt x="618324" y="391795"/>
                </a:lnTo>
                <a:lnTo>
                  <a:pt x="617474" y="392366"/>
                </a:lnTo>
                <a:lnTo>
                  <a:pt x="616800" y="392912"/>
                </a:lnTo>
                <a:lnTo>
                  <a:pt x="616254" y="393407"/>
                </a:lnTo>
                <a:lnTo>
                  <a:pt x="616000" y="393623"/>
                </a:lnTo>
                <a:lnTo>
                  <a:pt x="615696" y="393890"/>
                </a:lnTo>
                <a:lnTo>
                  <a:pt x="615340" y="394233"/>
                </a:lnTo>
                <a:lnTo>
                  <a:pt x="614972" y="394563"/>
                </a:lnTo>
                <a:lnTo>
                  <a:pt x="614476" y="394995"/>
                </a:lnTo>
                <a:lnTo>
                  <a:pt x="613841" y="395503"/>
                </a:lnTo>
                <a:lnTo>
                  <a:pt x="613232" y="396024"/>
                </a:lnTo>
                <a:lnTo>
                  <a:pt x="612444" y="396570"/>
                </a:lnTo>
                <a:lnTo>
                  <a:pt x="611530" y="397217"/>
                </a:lnTo>
                <a:lnTo>
                  <a:pt x="610616" y="397827"/>
                </a:lnTo>
                <a:lnTo>
                  <a:pt x="609638" y="398348"/>
                </a:lnTo>
                <a:lnTo>
                  <a:pt x="608596" y="398741"/>
                </a:lnTo>
                <a:lnTo>
                  <a:pt x="607568" y="399135"/>
                </a:lnTo>
                <a:lnTo>
                  <a:pt x="606653" y="399415"/>
                </a:lnTo>
                <a:lnTo>
                  <a:pt x="605853" y="399529"/>
                </a:lnTo>
                <a:lnTo>
                  <a:pt x="605028" y="399681"/>
                </a:lnTo>
                <a:lnTo>
                  <a:pt x="604367" y="399745"/>
                </a:lnTo>
                <a:lnTo>
                  <a:pt x="603846" y="399745"/>
                </a:lnTo>
                <a:lnTo>
                  <a:pt x="602500" y="399745"/>
                </a:lnTo>
                <a:lnTo>
                  <a:pt x="602348" y="399719"/>
                </a:lnTo>
                <a:lnTo>
                  <a:pt x="602132" y="399719"/>
                </a:lnTo>
                <a:lnTo>
                  <a:pt x="601865" y="399719"/>
                </a:lnTo>
                <a:lnTo>
                  <a:pt x="601624" y="399719"/>
                </a:lnTo>
                <a:lnTo>
                  <a:pt x="601281" y="399745"/>
                </a:lnTo>
                <a:lnTo>
                  <a:pt x="600913" y="399770"/>
                </a:lnTo>
                <a:lnTo>
                  <a:pt x="600583" y="399834"/>
                </a:lnTo>
                <a:lnTo>
                  <a:pt x="600214" y="399897"/>
                </a:lnTo>
                <a:lnTo>
                  <a:pt x="599846" y="399961"/>
                </a:lnTo>
                <a:lnTo>
                  <a:pt x="599516" y="400050"/>
                </a:lnTo>
                <a:lnTo>
                  <a:pt x="599147" y="400177"/>
                </a:lnTo>
                <a:lnTo>
                  <a:pt x="598817" y="400291"/>
                </a:lnTo>
                <a:lnTo>
                  <a:pt x="598512" y="400418"/>
                </a:lnTo>
                <a:lnTo>
                  <a:pt x="598170" y="400532"/>
                </a:lnTo>
                <a:lnTo>
                  <a:pt x="597903" y="400723"/>
                </a:lnTo>
                <a:lnTo>
                  <a:pt x="597598" y="400875"/>
                </a:lnTo>
                <a:lnTo>
                  <a:pt x="597319" y="401053"/>
                </a:lnTo>
                <a:lnTo>
                  <a:pt x="597077" y="401243"/>
                </a:lnTo>
                <a:lnTo>
                  <a:pt x="596861" y="401447"/>
                </a:lnTo>
                <a:lnTo>
                  <a:pt x="596646" y="401662"/>
                </a:lnTo>
                <a:lnTo>
                  <a:pt x="596493" y="401904"/>
                </a:lnTo>
                <a:lnTo>
                  <a:pt x="596315" y="402120"/>
                </a:lnTo>
                <a:lnTo>
                  <a:pt x="596188" y="402361"/>
                </a:lnTo>
                <a:lnTo>
                  <a:pt x="596138" y="402551"/>
                </a:lnTo>
                <a:lnTo>
                  <a:pt x="596099" y="402767"/>
                </a:lnTo>
                <a:lnTo>
                  <a:pt x="596036" y="402945"/>
                </a:lnTo>
                <a:lnTo>
                  <a:pt x="596036" y="403123"/>
                </a:lnTo>
                <a:lnTo>
                  <a:pt x="596011" y="403275"/>
                </a:lnTo>
                <a:lnTo>
                  <a:pt x="595985" y="403529"/>
                </a:lnTo>
                <a:lnTo>
                  <a:pt x="595312" y="405536"/>
                </a:lnTo>
                <a:lnTo>
                  <a:pt x="595160" y="405815"/>
                </a:lnTo>
                <a:lnTo>
                  <a:pt x="594207" y="406908"/>
                </a:lnTo>
                <a:lnTo>
                  <a:pt x="594029" y="407123"/>
                </a:lnTo>
                <a:lnTo>
                  <a:pt x="593813" y="407301"/>
                </a:lnTo>
                <a:lnTo>
                  <a:pt x="593598" y="407492"/>
                </a:lnTo>
                <a:lnTo>
                  <a:pt x="593356" y="407670"/>
                </a:lnTo>
                <a:lnTo>
                  <a:pt x="593140" y="407847"/>
                </a:lnTo>
                <a:lnTo>
                  <a:pt x="592937" y="408038"/>
                </a:lnTo>
                <a:lnTo>
                  <a:pt x="592721" y="408216"/>
                </a:lnTo>
                <a:lnTo>
                  <a:pt x="592505" y="408406"/>
                </a:lnTo>
                <a:lnTo>
                  <a:pt x="592353" y="408520"/>
                </a:lnTo>
                <a:lnTo>
                  <a:pt x="592175" y="408673"/>
                </a:lnTo>
                <a:lnTo>
                  <a:pt x="591921" y="408889"/>
                </a:lnTo>
                <a:lnTo>
                  <a:pt x="591464" y="409346"/>
                </a:lnTo>
                <a:lnTo>
                  <a:pt x="590956" y="409930"/>
                </a:lnTo>
                <a:lnTo>
                  <a:pt x="590397" y="410654"/>
                </a:lnTo>
                <a:lnTo>
                  <a:pt x="589826" y="411391"/>
                </a:lnTo>
                <a:lnTo>
                  <a:pt x="589368" y="412330"/>
                </a:lnTo>
                <a:lnTo>
                  <a:pt x="589000" y="413486"/>
                </a:lnTo>
                <a:lnTo>
                  <a:pt x="588632" y="414616"/>
                </a:lnTo>
                <a:lnTo>
                  <a:pt x="588479" y="415810"/>
                </a:lnTo>
                <a:lnTo>
                  <a:pt x="588543" y="417055"/>
                </a:lnTo>
                <a:lnTo>
                  <a:pt x="588606" y="418274"/>
                </a:lnTo>
                <a:lnTo>
                  <a:pt x="590283" y="422630"/>
                </a:lnTo>
                <a:lnTo>
                  <a:pt x="589851" y="422846"/>
                </a:lnTo>
                <a:lnTo>
                  <a:pt x="579704" y="424611"/>
                </a:lnTo>
                <a:lnTo>
                  <a:pt x="578764" y="424611"/>
                </a:lnTo>
                <a:lnTo>
                  <a:pt x="577811" y="424586"/>
                </a:lnTo>
                <a:lnTo>
                  <a:pt x="576872" y="424586"/>
                </a:lnTo>
                <a:lnTo>
                  <a:pt x="575919" y="424561"/>
                </a:lnTo>
                <a:lnTo>
                  <a:pt x="574979" y="424522"/>
                </a:lnTo>
                <a:lnTo>
                  <a:pt x="572173" y="424522"/>
                </a:lnTo>
                <a:lnTo>
                  <a:pt x="571233" y="424522"/>
                </a:lnTo>
                <a:lnTo>
                  <a:pt x="570433" y="424561"/>
                </a:lnTo>
                <a:lnTo>
                  <a:pt x="569734" y="424611"/>
                </a:lnTo>
                <a:lnTo>
                  <a:pt x="569036" y="424649"/>
                </a:lnTo>
                <a:lnTo>
                  <a:pt x="568452" y="424713"/>
                </a:lnTo>
                <a:lnTo>
                  <a:pt x="567994" y="424764"/>
                </a:lnTo>
                <a:lnTo>
                  <a:pt x="567994" y="424980"/>
                </a:lnTo>
                <a:lnTo>
                  <a:pt x="568032" y="425196"/>
                </a:lnTo>
                <a:lnTo>
                  <a:pt x="568032" y="425500"/>
                </a:lnTo>
                <a:lnTo>
                  <a:pt x="568058" y="425780"/>
                </a:lnTo>
                <a:lnTo>
                  <a:pt x="568121" y="426085"/>
                </a:lnTo>
                <a:lnTo>
                  <a:pt x="568210" y="426440"/>
                </a:lnTo>
                <a:lnTo>
                  <a:pt x="568274" y="426783"/>
                </a:lnTo>
                <a:lnTo>
                  <a:pt x="568363" y="427113"/>
                </a:lnTo>
                <a:lnTo>
                  <a:pt x="568490" y="427456"/>
                </a:lnTo>
                <a:lnTo>
                  <a:pt x="568579" y="427786"/>
                </a:lnTo>
                <a:lnTo>
                  <a:pt x="568667" y="428091"/>
                </a:lnTo>
                <a:lnTo>
                  <a:pt x="568794" y="428421"/>
                </a:lnTo>
                <a:lnTo>
                  <a:pt x="568883" y="428726"/>
                </a:lnTo>
                <a:lnTo>
                  <a:pt x="568972" y="429031"/>
                </a:lnTo>
                <a:lnTo>
                  <a:pt x="569061" y="429374"/>
                </a:lnTo>
                <a:lnTo>
                  <a:pt x="569163" y="429679"/>
                </a:lnTo>
                <a:lnTo>
                  <a:pt x="569214" y="429983"/>
                </a:lnTo>
                <a:lnTo>
                  <a:pt x="569252" y="430314"/>
                </a:lnTo>
                <a:lnTo>
                  <a:pt x="569315" y="430618"/>
                </a:lnTo>
                <a:lnTo>
                  <a:pt x="569315" y="430961"/>
                </a:lnTo>
                <a:lnTo>
                  <a:pt x="569315" y="431266"/>
                </a:lnTo>
                <a:lnTo>
                  <a:pt x="569277" y="431596"/>
                </a:lnTo>
                <a:lnTo>
                  <a:pt x="569252" y="431901"/>
                </a:lnTo>
                <a:lnTo>
                  <a:pt x="569163" y="432142"/>
                </a:lnTo>
                <a:lnTo>
                  <a:pt x="569099" y="432422"/>
                </a:lnTo>
                <a:lnTo>
                  <a:pt x="569010" y="432638"/>
                </a:lnTo>
                <a:lnTo>
                  <a:pt x="568947" y="432816"/>
                </a:lnTo>
                <a:lnTo>
                  <a:pt x="568553" y="432536"/>
                </a:lnTo>
                <a:lnTo>
                  <a:pt x="568058" y="432269"/>
                </a:lnTo>
                <a:lnTo>
                  <a:pt x="567448" y="431965"/>
                </a:lnTo>
                <a:lnTo>
                  <a:pt x="566839" y="431660"/>
                </a:lnTo>
                <a:lnTo>
                  <a:pt x="566115" y="431355"/>
                </a:lnTo>
                <a:lnTo>
                  <a:pt x="565251" y="431114"/>
                </a:lnTo>
                <a:lnTo>
                  <a:pt x="564400" y="430834"/>
                </a:lnTo>
                <a:lnTo>
                  <a:pt x="563549" y="430657"/>
                </a:lnTo>
                <a:lnTo>
                  <a:pt x="562660" y="430504"/>
                </a:lnTo>
                <a:lnTo>
                  <a:pt x="561809" y="430352"/>
                </a:lnTo>
                <a:lnTo>
                  <a:pt x="561047" y="430250"/>
                </a:lnTo>
                <a:lnTo>
                  <a:pt x="560374" y="430225"/>
                </a:lnTo>
                <a:lnTo>
                  <a:pt x="559714" y="430161"/>
                </a:lnTo>
                <a:lnTo>
                  <a:pt x="559155" y="430136"/>
                </a:lnTo>
                <a:lnTo>
                  <a:pt x="558736" y="430098"/>
                </a:lnTo>
                <a:lnTo>
                  <a:pt x="558520" y="430098"/>
                </a:lnTo>
                <a:lnTo>
                  <a:pt x="558215" y="430098"/>
                </a:lnTo>
                <a:lnTo>
                  <a:pt x="557885" y="430136"/>
                </a:lnTo>
                <a:lnTo>
                  <a:pt x="557542" y="430136"/>
                </a:lnTo>
                <a:lnTo>
                  <a:pt x="557174" y="430161"/>
                </a:lnTo>
                <a:lnTo>
                  <a:pt x="556717" y="430225"/>
                </a:lnTo>
                <a:lnTo>
                  <a:pt x="556260" y="430288"/>
                </a:lnTo>
                <a:lnTo>
                  <a:pt x="555802" y="430352"/>
                </a:lnTo>
                <a:lnTo>
                  <a:pt x="555345" y="430403"/>
                </a:lnTo>
                <a:lnTo>
                  <a:pt x="554888" y="430466"/>
                </a:lnTo>
                <a:lnTo>
                  <a:pt x="554431" y="430530"/>
                </a:lnTo>
                <a:lnTo>
                  <a:pt x="553974" y="430555"/>
                </a:lnTo>
                <a:lnTo>
                  <a:pt x="553554" y="430593"/>
                </a:lnTo>
                <a:lnTo>
                  <a:pt x="553097" y="430593"/>
                </a:lnTo>
                <a:lnTo>
                  <a:pt x="552665" y="430555"/>
                </a:lnTo>
                <a:lnTo>
                  <a:pt x="552208" y="430504"/>
                </a:lnTo>
                <a:lnTo>
                  <a:pt x="551789" y="430441"/>
                </a:lnTo>
                <a:lnTo>
                  <a:pt x="551383" y="430288"/>
                </a:lnTo>
                <a:lnTo>
                  <a:pt x="550964" y="430136"/>
                </a:lnTo>
                <a:lnTo>
                  <a:pt x="550570" y="429945"/>
                </a:lnTo>
                <a:lnTo>
                  <a:pt x="550164" y="429641"/>
                </a:lnTo>
                <a:lnTo>
                  <a:pt x="549770" y="429374"/>
                </a:lnTo>
                <a:lnTo>
                  <a:pt x="548487" y="427786"/>
                </a:lnTo>
                <a:lnTo>
                  <a:pt x="548703" y="427570"/>
                </a:lnTo>
                <a:lnTo>
                  <a:pt x="548982" y="427266"/>
                </a:lnTo>
                <a:lnTo>
                  <a:pt x="549249" y="426897"/>
                </a:lnTo>
                <a:lnTo>
                  <a:pt x="549554" y="426542"/>
                </a:lnTo>
                <a:lnTo>
                  <a:pt x="549859" y="426110"/>
                </a:lnTo>
                <a:lnTo>
                  <a:pt x="550227" y="425589"/>
                </a:lnTo>
                <a:lnTo>
                  <a:pt x="550570" y="425107"/>
                </a:lnTo>
                <a:lnTo>
                  <a:pt x="550926" y="424611"/>
                </a:lnTo>
                <a:lnTo>
                  <a:pt x="551294" y="424192"/>
                </a:lnTo>
                <a:lnTo>
                  <a:pt x="551662" y="423735"/>
                </a:lnTo>
                <a:lnTo>
                  <a:pt x="552030" y="423367"/>
                </a:lnTo>
                <a:lnTo>
                  <a:pt x="552399" y="423125"/>
                </a:lnTo>
                <a:lnTo>
                  <a:pt x="552754" y="422846"/>
                </a:lnTo>
                <a:lnTo>
                  <a:pt x="553059" y="422630"/>
                </a:lnTo>
                <a:lnTo>
                  <a:pt x="553339" y="422516"/>
                </a:lnTo>
                <a:lnTo>
                  <a:pt x="553580" y="422605"/>
                </a:lnTo>
                <a:lnTo>
                  <a:pt x="553732" y="422694"/>
                </a:lnTo>
                <a:lnTo>
                  <a:pt x="553885" y="422757"/>
                </a:lnTo>
                <a:lnTo>
                  <a:pt x="554037" y="422884"/>
                </a:lnTo>
                <a:lnTo>
                  <a:pt x="554189" y="422998"/>
                </a:lnTo>
                <a:lnTo>
                  <a:pt x="554342" y="423151"/>
                </a:lnTo>
                <a:lnTo>
                  <a:pt x="554469" y="423303"/>
                </a:lnTo>
                <a:lnTo>
                  <a:pt x="554583" y="423456"/>
                </a:lnTo>
                <a:lnTo>
                  <a:pt x="554710" y="423608"/>
                </a:lnTo>
                <a:lnTo>
                  <a:pt x="554799" y="423799"/>
                </a:lnTo>
                <a:lnTo>
                  <a:pt x="554926" y="423976"/>
                </a:lnTo>
                <a:lnTo>
                  <a:pt x="555015" y="424154"/>
                </a:lnTo>
                <a:lnTo>
                  <a:pt x="555142" y="424307"/>
                </a:lnTo>
                <a:lnTo>
                  <a:pt x="555231" y="424497"/>
                </a:lnTo>
                <a:lnTo>
                  <a:pt x="555320" y="424675"/>
                </a:lnTo>
                <a:lnTo>
                  <a:pt x="555447" y="424827"/>
                </a:lnTo>
                <a:lnTo>
                  <a:pt x="555536" y="425018"/>
                </a:lnTo>
                <a:lnTo>
                  <a:pt x="555650" y="425170"/>
                </a:lnTo>
                <a:lnTo>
                  <a:pt x="555777" y="425323"/>
                </a:lnTo>
                <a:lnTo>
                  <a:pt x="555929" y="425437"/>
                </a:lnTo>
                <a:lnTo>
                  <a:pt x="556056" y="425589"/>
                </a:lnTo>
                <a:lnTo>
                  <a:pt x="556209" y="425678"/>
                </a:lnTo>
                <a:lnTo>
                  <a:pt x="556475" y="425831"/>
                </a:lnTo>
                <a:lnTo>
                  <a:pt x="556691" y="425932"/>
                </a:lnTo>
                <a:lnTo>
                  <a:pt x="556869" y="425983"/>
                </a:lnTo>
                <a:lnTo>
                  <a:pt x="557060" y="426085"/>
                </a:lnTo>
                <a:lnTo>
                  <a:pt x="557301" y="426173"/>
                </a:lnTo>
                <a:lnTo>
                  <a:pt x="557542" y="426288"/>
                </a:lnTo>
                <a:lnTo>
                  <a:pt x="557847" y="426415"/>
                </a:lnTo>
                <a:lnTo>
                  <a:pt x="558152" y="426567"/>
                </a:lnTo>
                <a:lnTo>
                  <a:pt x="558495" y="426694"/>
                </a:lnTo>
                <a:lnTo>
                  <a:pt x="558825" y="426808"/>
                </a:lnTo>
                <a:lnTo>
                  <a:pt x="559130" y="426847"/>
                </a:lnTo>
                <a:lnTo>
                  <a:pt x="559460" y="426897"/>
                </a:lnTo>
                <a:lnTo>
                  <a:pt x="560628" y="426478"/>
                </a:lnTo>
                <a:lnTo>
                  <a:pt x="560832" y="426326"/>
                </a:lnTo>
                <a:lnTo>
                  <a:pt x="561746" y="424916"/>
                </a:lnTo>
                <a:lnTo>
                  <a:pt x="561873" y="424561"/>
                </a:lnTo>
                <a:lnTo>
                  <a:pt x="561543" y="422783"/>
                </a:lnTo>
                <a:lnTo>
                  <a:pt x="561416" y="422516"/>
                </a:lnTo>
                <a:lnTo>
                  <a:pt x="561263" y="422300"/>
                </a:lnTo>
                <a:lnTo>
                  <a:pt x="561136" y="422148"/>
                </a:lnTo>
                <a:lnTo>
                  <a:pt x="561022" y="421970"/>
                </a:lnTo>
                <a:lnTo>
                  <a:pt x="560832" y="421716"/>
                </a:lnTo>
                <a:lnTo>
                  <a:pt x="560628" y="421449"/>
                </a:lnTo>
                <a:lnTo>
                  <a:pt x="560412" y="421170"/>
                </a:lnTo>
                <a:lnTo>
                  <a:pt x="560197" y="420865"/>
                </a:lnTo>
                <a:lnTo>
                  <a:pt x="559917" y="420497"/>
                </a:lnTo>
                <a:lnTo>
                  <a:pt x="559650" y="420141"/>
                </a:lnTo>
                <a:lnTo>
                  <a:pt x="559346" y="419773"/>
                </a:lnTo>
                <a:lnTo>
                  <a:pt x="559066" y="419404"/>
                </a:lnTo>
                <a:lnTo>
                  <a:pt x="558800" y="419074"/>
                </a:lnTo>
                <a:lnTo>
                  <a:pt x="558495" y="418731"/>
                </a:lnTo>
                <a:lnTo>
                  <a:pt x="558190" y="418401"/>
                </a:lnTo>
                <a:lnTo>
                  <a:pt x="557885" y="418058"/>
                </a:lnTo>
                <a:lnTo>
                  <a:pt x="557542" y="417753"/>
                </a:lnTo>
                <a:lnTo>
                  <a:pt x="557212" y="417449"/>
                </a:lnTo>
                <a:lnTo>
                  <a:pt x="556869" y="417144"/>
                </a:lnTo>
                <a:lnTo>
                  <a:pt x="554888" y="415963"/>
                </a:lnTo>
                <a:lnTo>
                  <a:pt x="554431" y="415747"/>
                </a:lnTo>
                <a:lnTo>
                  <a:pt x="554012" y="415594"/>
                </a:lnTo>
                <a:lnTo>
                  <a:pt x="553643" y="415505"/>
                </a:lnTo>
                <a:lnTo>
                  <a:pt x="553250" y="415378"/>
                </a:lnTo>
                <a:lnTo>
                  <a:pt x="552907" y="415315"/>
                </a:lnTo>
                <a:lnTo>
                  <a:pt x="552640" y="415264"/>
                </a:lnTo>
                <a:lnTo>
                  <a:pt x="551967" y="415137"/>
                </a:lnTo>
                <a:lnTo>
                  <a:pt x="551141" y="415010"/>
                </a:lnTo>
                <a:lnTo>
                  <a:pt x="550164" y="414921"/>
                </a:lnTo>
                <a:lnTo>
                  <a:pt x="549198" y="414807"/>
                </a:lnTo>
                <a:lnTo>
                  <a:pt x="543217" y="415264"/>
                </a:lnTo>
                <a:lnTo>
                  <a:pt x="542061" y="415467"/>
                </a:lnTo>
                <a:lnTo>
                  <a:pt x="532066" y="419227"/>
                </a:lnTo>
                <a:lnTo>
                  <a:pt x="530999" y="419735"/>
                </a:lnTo>
                <a:lnTo>
                  <a:pt x="529932" y="420293"/>
                </a:lnTo>
                <a:lnTo>
                  <a:pt x="528891" y="420839"/>
                </a:lnTo>
                <a:lnTo>
                  <a:pt x="527951" y="421297"/>
                </a:lnTo>
                <a:lnTo>
                  <a:pt x="527151" y="421716"/>
                </a:lnTo>
                <a:lnTo>
                  <a:pt x="526364" y="422122"/>
                </a:lnTo>
                <a:lnTo>
                  <a:pt x="525729" y="422452"/>
                </a:lnTo>
                <a:lnTo>
                  <a:pt x="525170" y="422732"/>
                </a:lnTo>
                <a:lnTo>
                  <a:pt x="525145" y="422910"/>
                </a:lnTo>
                <a:lnTo>
                  <a:pt x="525145" y="423087"/>
                </a:lnTo>
                <a:lnTo>
                  <a:pt x="525145" y="423341"/>
                </a:lnTo>
                <a:lnTo>
                  <a:pt x="525145" y="423583"/>
                </a:lnTo>
                <a:lnTo>
                  <a:pt x="525208" y="423824"/>
                </a:lnTo>
                <a:lnTo>
                  <a:pt x="526186" y="425323"/>
                </a:lnTo>
                <a:lnTo>
                  <a:pt x="526364" y="425500"/>
                </a:lnTo>
                <a:lnTo>
                  <a:pt x="526542" y="425678"/>
                </a:lnTo>
                <a:lnTo>
                  <a:pt x="526732" y="425869"/>
                </a:lnTo>
                <a:lnTo>
                  <a:pt x="526910" y="426021"/>
                </a:lnTo>
                <a:lnTo>
                  <a:pt x="527100" y="426199"/>
                </a:lnTo>
                <a:lnTo>
                  <a:pt x="527278" y="426351"/>
                </a:lnTo>
                <a:lnTo>
                  <a:pt x="527456" y="426542"/>
                </a:lnTo>
                <a:lnTo>
                  <a:pt x="527608" y="426720"/>
                </a:lnTo>
                <a:lnTo>
                  <a:pt x="527735" y="426935"/>
                </a:lnTo>
                <a:lnTo>
                  <a:pt x="527862" y="427151"/>
                </a:lnTo>
                <a:lnTo>
                  <a:pt x="527913" y="427329"/>
                </a:lnTo>
                <a:lnTo>
                  <a:pt x="527977" y="427507"/>
                </a:lnTo>
                <a:lnTo>
                  <a:pt x="528015" y="427697"/>
                </a:lnTo>
                <a:lnTo>
                  <a:pt x="528015" y="427850"/>
                </a:lnTo>
                <a:lnTo>
                  <a:pt x="528015" y="428002"/>
                </a:lnTo>
                <a:lnTo>
                  <a:pt x="526884" y="428371"/>
                </a:lnTo>
                <a:lnTo>
                  <a:pt x="526605" y="428371"/>
                </a:lnTo>
                <a:lnTo>
                  <a:pt x="526300" y="428332"/>
                </a:lnTo>
                <a:lnTo>
                  <a:pt x="526034" y="428269"/>
                </a:lnTo>
                <a:lnTo>
                  <a:pt x="525754" y="428155"/>
                </a:lnTo>
                <a:lnTo>
                  <a:pt x="525475" y="428028"/>
                </a:lnTo>
                <a:lnTo>
                  <a:pt x="525208" y="427913"/>
                </a:lnTo>
                <a:lnTo>
                  <a:pt x="524929" y="427761"/>
                </a:lnTo>
                <a:lnTo>
                  <a:pt x="524687" y="427570"/>
                </a:lnTo>
                <a:lnTo>
                  <a:pt x="524408" y="427418"/>
                </a:lnTo>
                <a:lnTo>
                  <a:pt x="524167" y="427240"/>
                </a:lnTo>
                <a:lnTo>
                  <a:pt x="523925" y="427088"/>
                </a:lnTo>
                <a:lnTo>
                  <a:pt x="523646" y="426935"/>
                </a:lnTo>
                <a:lnTo>
                  <a:pt x="523405" y="426783"/>
                </a:lnTo>
                <a:lnTo>
                  <a:pt x="523138" y="426656"/>
                </a:lnTo>
                <a:lnTo>
                  <a:pt x="522884" y="426542"/>
                </a:lnTo>
                <a:lnTo>
                  <a:pt x="522617" y="426478"/>
                </a:lnTo>
                <a:lnTo>
                  <a:pt x="522338" y="426415"/>
                </a:lnTo>
                <a:lnTo>
                  <a:pt x="522097" y="426415"/>
                </a:lnTo>
                <a:lnTo>
                  <a:pt x="521881" y="426440"/>
                </a:lnTo>
                <a:lnTo>
                  <a:pt x="521665" y="426478"/>
                </a:lnTo>
                <a:lnTo>
                  <a:pt x="521487" y="426542"/>
                </a:lnTo>
                <a:lnTo>
                  <a:pt x="521335" y="426593"/>
                </a:lnTo>
                <a:lnTo>
                  <a:pt x="520941" y="426745"/>
                </a:lnTo>
                <a:lnTo>
                  <a:pt x="520446" y="426897"/>
                </a:lnTo>
                <a:lnTo>
                  <a:pt x="519899" y="427024"/>
                </a:lnTo>
                <a:lnTo>
                  <a:pt x="519353" y="427113"/>
                </a:lnTo>
                <a:lnTo>
                  <a:pt x="518769" y="427113"/>
                </a:lnTo>
                <a:lnTo>
                  <a:pt x="518160" y="426999"/>
                </a:lnTo>
                <a:lnTo>
                  <a:pt x="517525" y="426872"/>
                </a:lnTo>
                <a:lnTo>
                  <a:pt x="516940" y="426631"/>
                </a:lnTo>
                <a:lnTo>
                  <a:pt x="516369" y="426288"/>
                </a:lnTo>
                <a:lnTo>
                  <a:pt x="515785" y="425958"/>
                </a:lnTo>
                <a:lnTo>
                  <a:pt x="515302" y="425627"/>
                </a:lnTo>
                <a:lnTo>
                  <a:pt x="514908" y="425284"/>
                </a:lnTo>
                <a:lnTo>
                  <a:pt x="514477" y="424954"/>
                </a:lnTo>
                <a:lnTo>
                  <a:pt x="514108" y="424649"/>
                </a:lnTo>
                <a:lnTo>
                  <a:pt x="513842" y="424408"/>
                </a:lnTo>
                <a:lnTo>
                  <a:pt x="513473" y="424103"/>
                </a:lnTo>
                <a:lnTo>
                  <a:pt x="513080" y="423799"/>
                </a:lnTo>
                <a:lnTo>
                  <a:pt x="512584" y="423494"/>
                </a:lnTo>
                <a:lnTo>
                  <a:pt x="512127" y="423151"/>
                </a:lnTo>
                <a:lnTo>
                  <a:pt x="511644" y="422973"/>
                </a:lnTo>
                <a:lnTo>
                  <a:pt x="511124" y="422910"/>
                </a:lnTo>
                <a:lnTo>
                  <a:pt x="510641" y="422821"/>
                </a:lnTo>
                <a:lnTo>
                  <a:pt x="510146" y="422935"/>
                </a:lnTo>
                <a:lnTo>
                  <a:pt x="509727" y="423240"/>
                </a:lnTo>
                <a:lnTo>
                  <a:pt x="509295" y="423519"/>
                </a:lnTo>
                <a:lnTo>
                  <a:pt x="507834" y="425742"/>
                </a:lnTo>
                <a:lnTo>
                  <a:pt x="507707" y="425983"/>
                </a:lnTo>
                <a:lnTo>
                  <a:pt x="507644" y="426173"/>
                </a:lnTo>
                <a:lnTo>
                  <a:pt x="507593" y="426326"/>
                </a:lnTo>
                <a:lnTo>
                  <a:pt x="507555" y="426542"/>
                </a:lnTo>
                <a:lnTo>
                  <a:pt x="507492" y="426783"/>
                </a:lnTo>
                <a:lnTo>
                  <a:pt x="507441" y="427024"/>
                </a:lnTo>
                <a:lnTo>
                  <a:pt x="507377" y="427266"/>
                </a:lnTo>
                <a:lnTo>
                  <a:pt x="507288" y="427507"/>
                </a:lnTo>
                <a:lnTo>
                  <a:pt x="507187" y="427723"/>
                </a:lnTo>
                <a:lnTo>
                  <a:pt x="507098" y="427913"/>
                </a:lnTo>
                <a:lnTo>
                  <a:pt x="505028" y="428459"/>
                </a:lnTo>
                <a:lnTo>
                  <a:pt x="503224" y="428612"/>
                </a:lnTo>
                <a:lnTo>
                  <a:pt x="501218" y="428828"/>
                </a:lnTo>
                <a:lnTo>
                  <a:pt x="499211" y="429069"/>
                </a:lnTo>
                <a:lnTo>
                  <a:pt x="497344" y="429552"/>
                </a:lnTo>
                <a:lnTo>
                  <a:pt x="495668" y="430352"/>
                </a:lnTo>
                <a:lnTo>
                  <a:pt x="493966" y="431114"/>
                </a:lnTo>
                <a:lnTo>
                  <a:pt x="492772" y="432117"/>
                </a:lnTo>
                <a:lnTo>
                  <a:pt x="492048" y="433336"/>
                </a:lnTo>
                <a:lnTo>
                  <a:pt x="491337" y="434581"/>
                </a:lnTo>
                <a:lnTo>
                  <a:pt x="491070" y="435864"/>
                </a:lnTo>
                <a:lnTo>
                  <a:pt x="491223" y="437172"/>
                </a:lnTo>
                <a:lnTo>
                  <a:pt x="491401" y="438480"/>
                </a:lnTo>
                <a:lnTo>
                  <a:pt x="491642" y="439648"/>
                </a:lnTo>
                <a:lnTo>
                  <a:pt x="491985" y="440651"/>
                </a:lnTo>
                <a:lnTo>
                  <a:pt x="492226" y="440651"/>
                </a:lnTo>
                <a:lnTo>
                  <a:pt x="492404" y="440613"/>
                </a:lnTo>
                <a:lnTo>
                  <a:pt x="492556" y="440588"/>
                </a:lnTo>
                <a:lnTo>
                  <a:pt x="492747" y="440524"/>
                </a:lnTo>
                <a:lnTo>
                  <a:pt x="493687" y="440004"/>
                </a:lnTo>
                <a:lnTo>
                  <a:pt x="493877" y="439889"/>
                </a:lnTo>
                <a:lnTo>
                  <a:pt x="494055" y="439737"/>
                </a:lnTo>
                <a:lnTo>
                  <a:pt x="494233" y="439610"/>
                </a:lnTo>
                <a:lnTo>
                  <a:pt x="494423" y="439496"/>
                </a:lnTo>
                <a:lnTo>
                  <a:pt x="494601" y="439343"/>
                </a:lnTo>
                <a:lnTo>
                  <a:pt x="494792" y="439216"/>
                </a:lnTo>
                <a:lnTo>
                  <a:pt x="494969" y="439089"/>
                </a:lnTo>
                <a:lnTo>
                  <a:pt x="495185" y="439000"/>
                </a:lnTo>
                <a:lnTo>
                  <a:pt x="495363" y="438912"/>
                </a:lnTo>
                <a:lnTo>
                  <a:pt x="495579" y="438848"/>
                </a:lnTo>
                <a:lnTo>
                  <a:pt x="495795" y="438785"/>
                </a:lnTo>
                <a:lnTo>
                  <a:pt x="496011" y="438734"/>
                </a:lnTo>
                <a:lnTo>
                  <a:pt x="496189" y="438734"/>
                </a:lnTo>
                <a:lnTo>
                  <a:pt x="496366" y="438759"/>
                </a:lnTo>
                <a:lnTo>
                  <a:pt x="496557" y="438759"/>
                </a:lnTo>
                <a:lnTo>
                  <a:pt x="496709" y="438785"/>
                </a:lnTo>
                <a:lnTo>
                  <a:pt x="496951" y="438937"/>
                </a:lnTo>
                <a:lnTo>
                  <a:pt x="497192" y="439191"/>
                </a:lnTo>
                <a:lnTo>
                  <a:pt x="497319" y="439343"/>
                </a:lnTo>
                <a:lnTo>
                  <a:pt x="497433" y="439521"/>
                </a:lnTo>
                <a:lnTo>
                  <a:pt x="497535" y="439737"/>
                </a:lnTo>
                <a:lnTo>
                  <a:pt x="497586" y="439953"/>
                </a:lnTo>
                <a:lnTo>
                  <a:pt x="497649" y="440131"/>
                </a:lnTo>
                <a:lnTo>
                  <a:pt x="497649" y="440347"/>
                </a:lnTo>
                <a:lnTo>
                  <a:pt x="497687" y="440563"/>
                </a:lnTo>
                <a:lnTo>
                  <a:pt x="497687" y="440715"/>
                </a:lnTo>
                <a:lnTo>
                  <a:pt x="497649" y="440867"/>
                </a:lnTo>
                <a:lnTo>
                  <a:pt x="497624" y="441109"/>
                </a:lnTo>
                <a:lnTo>
                  <a:pt x="497255" y="441375"/>
                </a:lnTo>
                <a:lnTo>
                  <a:pt x="496798" y="441591"/>
                </a:lnTo>
                <a:lnTo>
                  <a:pt x="496252" y="441833"/>
                </a:lnTo>
                <a:lnTo>
                  <a:pt x="495731" y="442112"/>
                </a:lnTo>
                <a:lnTo>
                  <a:pt x="495058" y="442353"/>
                </a:lnTo>
                <a:lnTo>
                  <a:pt x="494334" y="442633"/>
                </a:lnTo>
                <a:lnTo>
                  <a:pt x="493598" y="442874"/>
                </a:lnTo>
                <a:lnTo>
                  <a:pt x="492836" y="443115"/>
                </a:lnTo>
                <a:lnTo>
                  <a:pt x="492074" y="443331"/>
                </a:lnTo>
                <a:lnTo>
                  <a:pt x="491312" y="443547"/>
                </a:lnTo>
                <a:lnTo>
                  <a:pt x="490550" y="443763"/>
                </a:lnTo>
                <a:lnTo>
                  <a:pt x="489762" y="443941"/>
                </a:lnTo>
                <a:lnTo>
                  <a:pt x="489000" y="444157"/>
                </a:lnTo>
                <a:lnTo>
                  <a:pt x="488200" y="444373"/>
                </a:lnTo>
                <a:lnTo>
                  <a:pt x="487413" y="444550"/>
                </a:lnTo>
                <a:lnTo>
                  <a:pt x="486613" y="444766"/>
                </a:lnTo>
                <a:lnTo>
                  <a:pt x="485825" y="445008"/>
                </a:lnTo>
                <a:lnTo>
                  <a:pt x="485000" y="445249"/>
                </a:lnTo>
                <a:lnTo>
                  <a:pt x="484212" y="445490"/>
                </a:lnTo>
                <a:lnTo>
                  <a:pt x="483387" y="445770"/>
                </a:lnTo>
                <a:lnTo>
                  <a:pt x="482561" y="446074"/>
                </a:lnTo>
                <a:lnTo>
                  <a:pt x="481736" y="446379"/>
                </a:lnTo>
                <a:lnTo>
                  <a:pt x="481037" y="446709"/>
                </a:lnTo>
                <a:lnTo>
                  <a:pt x="480428" y="447014"/>
                </a:lnTo>
                <a:lnTo>
                  <a:pt x="479793" y="447319"/>
                </a:lnTo>
                <a:lnTo>
                  <a:pt x="479272" y="447598"/>
                </a:lnTo>
                <a:lnTo>
                  <a:pt x="478878" y="447814"/>
                </a:lnTo>
                <a:lnTo>
                  <a:pt x="478904" y="447598"/>
                </a:lnTo>
                <a:lnTo>
                  <a:pt x="478942" y="447294"/>
                </a:lnTo>
                <a:lnTo>
                  <a:pt x="478967" y="446963"/>
                </a:lnTo>
                <a:lnTo>
                  <a:pt x="478993" y="446659"/>
                </a:lnTo>
                <a:lnTo>
                  <a:pt x="478967" y="446290"/>
                </a:lnTo>
                <a:lnTo>
                  <a:pt x="478904" y="445897"/>
                </a:lnTo>
                <a:lnTo>
                  <a:pt x="478840" y="445490"/>
                </a:lnTo>
                <a:lnTo>
                  <a:pt x="478751" y="445135"/>
                </a:lnTo>
                <a:lnTo>
                  <a:pt x="478599" y="444766"/>
                </a:lnTo>
                <a:lnTo>
                  <a:pt x="478485" y="444398"/>
                </a:lnTo>
                <a:lnTo>
                  <a:pt x="478358" y="444068"/>
                </a:lnTo>
                <a:lnTo>
                  <a:pt x="478205" y="443725"/>
                </a:lnTo>
                <a:lnTo>
                  <a:pt x="478053" y="443395"/>
                </a:lnTo>
                <a:lnTo>
                  <a:pt x="477901" y="443052"/>
                </a:lnTo>
                <a:lnTo>
                  <a:pt x="477774" y="442747"/>
                </a:lnTo>
                <a:lnTo>
                  <a:pt x="477621" y="442417"/>
                </a:lnTo>
                <a:lnTo>
                  <a:pt x="477507" y="442112"/>
                </a:lnTo>
                <a:lnTo>
                  <a:pt x="477418" y="441782"/>
                </a:lnTo>
                <a:lnTo>
                  <a:pt x="477291" y="441477"/>
                </a:lnTo>
                <a:lnTo>
                  <a:pt x="477227" y="441134"/>
                </a:lnTo>
                <a:lnTo>
                  <a:pt x="477202" y="440804"/>
                </a:lnTo>
                <a:lnTo>
                  <a:pt x="477164" y="440461"/>
                </a:lnTo>
                <a:lnTo>
                  <a:pt x="477202" y="440156"/>
                </a:lnTo>
                <a:lnTo>
                  <a:pt x="477266" y="439889"/>
                </a:lnTo>
                <a:lnTo>
                  <a:pt x="477316" y="439610"/>
                </a:lnTo>
                <a:lnTo>
                  <a:pt x="477380" y="439394"/>
                </a:lnTo>
                <a:lnTo>
                  <a:pt x="477469" y="439216"/>
                </a:lnTo>
                <a:lnTo>
                  <a:pt x="477621" y="438848"/>
                </a:lnTo>
                <a:lnTo>
                  <a:pt x="477748" y="438429"/>
                </a:lnTo>
                <a:lnTo>
                  <a:pt x="477901" y="437934"/>
                </a:lnTo>
                <a:lnTo>
                  <a:pt x="478053" y="437413"/>
                </a:lnTo>
                <a:lnTo>
                  <a:pt x="478142" y="436867"/>
                </a:lnTo>
                <a:lnTo>
                  <a:pt x="478205" y="436232"/>
                </a:lnTo>
                <a:lnTo>
                  <a:pt x="478269" y="435584"/>
                </a:lnTo>
                <a:lnTo>
                  <a:pt x="478231" y="435013"/>
                </a:lnTo>
                <a:lnTo>
                  <a:pt x="477139" y="431050"/>
                </a:lnTo>
                <a:lnTo>
                  <a:pt x="476897" y="430504"/>
                </a:lnTo>
                <a:lnTo>
                  <a:pt x="475335" y="427875"/>
                </a:lnTo>
                <a:lnTo>
                  <a:pt x="475005" y="427355"/>
                </a:lnTo>
                <a:lnTo>
                  <a:pt x="474700" y="426897"/>
                </a:lnTo>
                <a:lnTo>
                  <a:pt x="474421" y="426504"/>
                </a:lnTo>
                <a:lnTo>
                  <a:pt x="474179" y="426110"/>
                </a:lnTo>
                <a:lnTo>
                  <a:pt x="473964" y="425780"/>
                </a:lnTo>
                <a:lnTo>
                  <a:pt x="473786" y="425500"/>
                </a:lnTo>
                <a:lnTo>
                  <a:pt x="473608" y="425221"/>
                </a:lnTo>
                <a:lnTo>
                  <a:pt x="473354" y="424865"/>
                </a:lnTo>
                <a:lnTo>
                  <a:pt x="473024" y="424434"/>
                </a:lnTo>
                <a:lnTo>
                  <a:pt x="472719" y="424002"/>
                </a:lnTo>
                <a:lnTo>
                  <a:pt x="472351" y="423519"/>
                </a:lnTo>
                <a:lnTo>
                  <a:pt x="471868" y="422973"/>
                </a:lnTo>
                <a:lnTo>
                  <a:pt x="471411" y="422452"/>
                </a:lnTo>
                <a:lnTo>
                  <a:pt x="470916" y="421906"/>
                </a:lnTo>
                <a:lnTo>
                  <a:pt x="470433" y="421386"/>
                </a:lnTo>
                <a:lnTo>
                  <a:pt x="469950" y="420865"/>
                </a:lnTo>
                <a:lnTo>
                  <a:pt x="469430" y="420319"/>
                </a:lnTo>
                <a:lnTo>
                  <a:pt x="468909" y="419798"/>
                </a:lnTo>
                <a:lnTo>
                  <a:pt x="468388" y="419252"/>
                </a:lnTo>
                <a:lnTo>
                  <a:pt x="467906" y="418731"/>
                </a:lnTo>
                <a:lnTo>
                  <a:pt x="467385" y="418160"/>
                </a:lnTo>
                <a:lnTo>
                  <a:pt x="466864" y="417601"/>
                </a:lnTo>
                <a:lnTo>
                  <a:pt x="462724" y="411175"/>
                </a:lnTo>
                <a:lnTo>
                  <a:pt x="463092" y="411238"/>
                </a:lnTo>
                <a:lnTo>
                  <a:pt x="463550" y="411302"/>
                </a:lnTo>
                <a:lnTo>
                  <a:pt x="464058" y="411454"/>
                </a:lnTo>
                <a:lnTo>
                  <a:pt x="464616" y="411568"/>
                </a:lnTo>
                <a:lnTo>
                  <a:pt x="465188" y="411784"/>
                </a:lnTo>
                <a:lnTo>
                  <a:pt x="465797" y="412089"/>
                </a:lnTo>
                <a:lnTo>
                  <a:pt x="466407" y="412369"/>
                </a:lnTo>
                <a:lnTo>
                  <a:pt x="466991" y="412724"/>
                </a:lnTo>
                <a:lnTo>
                  <a:pt x="467537" y="413092"/>
                </a:lnTo>
                <a:lnTo>
                  <a:pt x="468058" y="413486"/>
                </a:lnTo>
                <a:lnTo>
                  <a:pt x="468604" y="413893"/>
                </a:lnTo>
                <a:lnTo>
                  <a:pt x="469087" y="414286"/>
                </a:lnTo>
                <a:lnTo>
                  <a:pt x="469607" y="414705"/>
                </a:lnTo>
                <a:lnTo>
                  <a:pt x="470103" y="415112"/>
                </a:lnTo>
                <a:lnTo>
                  <a:pt x="470585" y="415531"/>
                </a:lnTo>
                <a:lnTo>
                  <a:pt x="471068" y="415925"/>
                </a:lnTo>
                <a:lnTo>
                  <a:pt x="471589" y="416293"/>
                </a:lnTo>
                <a:lnTo>
                  <a:pt x="472084" y="416598"/>
                </a:lnTo>
                <a:lnTo>
                  <a:pt x="472592" y="416941"/>
                </a:lnTo>
                <a:lnTo>
                  <a:pt x="475221" y="417791"/>
                </a:lnTo>
                <a:lnTo>
                  <a:pt x="475678" y="417855"/>
                </a:lnTo>
                <a:lnTo>
                  <a:pt x="476072" y="417855"/>
                </a:lnTo>
                <a:lnTo>
                  <a:pt x="476402" y="417817"/>
                </a:lnTo>
                <a:lnTo>
                  <a:pt x="476808" y="417245"/>
                </a:lnTo>
                <a:lnTo>
                  <a:pt x="477202" y="416572"/>
                </a:lnTo>
                <a:lnTo>
                  <a:pt x="477621" y="415772"/>
                </a:lnTo>
                <a:lnTo>
                  <a:pt x="478028" y="415010"/>
                </a:lnTo>
                <a:lnTo>
                  <a:pt x="478294" y="414197"/>
                </a:lnTo>
                <a:lnTo>
                  <a:pt x="478383" y="413283"/>
                </a:lnTo>
                <a:lnTo>
                  <a:pt x="478485" y="412394"/>
                </a:lnTo>
                <a:lnTo>
                  <a:pt x="476465" y="408406"/>
                </a:lnTo>
                <a:lnTo>
                  <a:pt x="475830" y="407758"/>
                </a:lnTo>
                <a:lnTo>
                  <a:pt x="475246" y="407187"/>
                </a:lnTo>
                <a:lnTo>
                  <a:pt x="474700" y="406730"/>
                </a:lnTo>
                <a:lnTo>
                  <a:pt x="474459" y="406514"/>
                </a:lnTo>
                <a:lnTo>
                  <a:pt x="474268" y="406387"/>
                </a:lnTo>
                <a:lnTo>
                  <a:pt x="474116" y="406273"/>
                </a:lnTo>
                <a:lnTo>
                  <a:pt x="473913" y="406146"/>
                </a:lnTo>
                <a:lnTo>
                  <a:pt x="473659" y="405993"/>
                </a:lnTo>
                <a:lnTo>
                  <a:pt x="473417" y="405841"/>
                </a:lnTo>
                <a:lnTo>
                  <a:pt x="473176" y="405688"/>
                </a:lnTo>
                <a:lnTo>
                  <a:pt x="472935" y="405536"/>
                </a:lnTo>
                <a:lnTo>
                  <a:pt x="472694" y="405384"/>
                </a:lnTo>
                <a:lnTo>
                  <a:pt x="472440" y="405231"/>
                </a:lnTo>
                <a:lnTo>
                  <a:pt x="472198" y="405079"/>
                </a:lnTo>
                <a:lnTo>
                  <a:pt x="471957" y="404926"/>
                </a:lnTo>
                <a:lnTo>
                  <a:pt x="471741" y="404749"/>
                </a:lnTo>
                <a:lnTo>
                  <a:pt x="471500" y="404558"/>
                </a:lnTo>
                <a:lnTo>
                  <a:pt x="471284" y="404380"/>
                </a:lnTo>
                <a:lnTo>
                  <a:pt x="471106" y="404164"/>
                </a:lnTo>
                <a:lnTo>
                  <a:pt x="470916" y="403948"/>
                </a:lnTo>
                <a:lnTo>
                  <a:pt x="470738" y="403733"/>
                </a:lnTo>
                <a:lnTo>
                  <a:pt x="470611" y="403491"/>
                </a:lnTo>
                <a:lnTo>
                  <a:pt x="470496" y="403225"/>
                </a:lnTo>
                <a:lnTo>
                  <a:pt x="470369" y="402945"/>
                </a:lnTo>
                <a:lnTo>
                  <a:pt x="470281" y="402666"/>
                </a:lnTo>
                <a:lnTo>
                  <a:pt x="470255" y="402399"/>
                </a:lnTo>
                <a:lnTo>
                  <a:pt x="470192" y="402158"/>
                </a:lnTo>
                <a:lnTo>
                  <a:pt x="470154" y="401942"/>
                </a:lnTo>
                <a:lnTo>
                  <a:pt x="470154" y="401726"/>
                </a:lnTo>
                <a:lnTo>
                  <a:pt x="470433" y="401662"/>
                </a:lnTo>
                <a:lnTo>
                  <a:pt x="470712" y="401599"/>
                </a:lnTo>
                <a:lnTo>
                  <a:pt x="471043" y="401574"/>
                </a:lnTo>
                <a:lnTo>
                  <a:pt x="471373" y="401548"/>
                </a:lnTo>
                <a:lnTo>
                  <a:pt x="471716" y="401574"/>
                </a:lnTo>
                <a:lnTo>
                  <a:pt x="473176" y="402399"/>
                </a:lnTo>
                <a:lnTo>
                  <a:pt x="473417" y="402640"/>
                </a:lnTo>
                <a:lnTo>
                  <a:pt x="473633" y="402920"/>
                </a:lnTo>
                <a:lnTo>
                  <a:pt x="473849" y="403186"/>
                </a:lnTo>
                <a:lnTo>
                  <a:pt x="474065" y="403491"/>
                </a:lnTo>
                <a:lnTo>
                  <a:pt x="474243" y="403796"/>
                </a:lnTo>
                <a:lnTo>
                  <a:pt x="474459" y="404075"/>
                </a:lnTo>
                <a:lnTo>
                  <a:pt x="474637" y="404380"/>
                </a:lnTo>
                <a:lnTo>
                  <a:pt x="474853" y="404647"/>
                </a:lnTo>
                <a:lnTo>
                  <a:pt x="475068" y="404926"/>
                </a:lnTo>
                <a:lnTo>
                  <a:pt x="475310" y="405168"/>
                </a:lnTo>
                <a:lnTo>
                  <a:pt x="476808" y="405841"/>
                </a:lnTo>
                <a:lnTo>
                  <a:pt x="476986" y="405841"/>
                </a:lnTo>
                <a:lnTo>
                  <a:pt x="477227" y="405777"/>
                </a:lnTo>
                <a:lnTo>
                  <a:pt x="477354" y="405714"/>
                </a:lnTo>
                <a:lnTo>
                  <a:pt x="477507" y="405625"/>
                </a:lnTo>
                <a:lnTo>
                  <a:pt x="477659" y="405536"/>
                </a:lnTo>
                <a:lnTo>
                  <a:pt x="477812" y="405384"/>
                </a:lnTo>
                <a:lnTo>
                  <a:pt x="477964" y="405257"/>
                </a:lnTo>
                <a:lnTo>
                  <a:pt x="478078" y="405079"/>
                </a:lnTo>
                <a:lnTo>
                  <a:pt x="478231" y="404926"/>
                </a:lnTo>
                <a:lnTo>
                  <a:pt x="478358" y="404749"/>
                </a:lnTo>
                <a:lnTo>
                  <a:pt x="478510" y="404558"/>
                </a:lnTo>
                <a:lnTo>
                  <a:pt x="478663" y="404380"/>
                </a:lnTo>
                <a:lnTo>
                  <a:pt x="478815" y="404190"/>
                </a:lnTo>
                <a:lnTo>
                  <a:pt x="478967" y="404012"/>
                </a:lnTo>
                <a:lnTo>
                  <a:pt x="479120" y="403860"/>
                </a:lnTo>
                <a:lnTo>
                  <a:pt x="479298" y="403682"/>
                </a:lnTo>
                <a:lnTo>
                  <a:pt x="479488" y="403529"/>
                </a:lnTo>
                <a:lnTo>
                  <a:pt x="479704" y="403402"/>
                </a:lnTo>
                <a:lnTo>
                  <a:pt x="479882" y="403275"/>
                </a:lnTo>
                <a:lnTo>
                  <a:pt x="480123" y="403161"/>
                </a:lnTo>
                <a:lnTo>
                  <a:pt x="480402" y="403098"/>
                </a:lnTo>
                <a:lnTo>
                  <a:pt x="480669" y="403034"/>
                </a:lnTo>
                <a:lnTo>
                  <a:pt x="480949" y="402971"/>
                </a:lnTo>
                <a:lnTo>
                  <a:pt x="481190" y="403009"/>
                </a:lnTo>
                <a:lnTo>
                  <a:pt x="481469" y="403009"/>
                </a:lnTo>
                <a:lnTo>
                  <a:pt x="481685" y="403034"/>
                </a:lnTo>
                <a:lnTo>
                  <a:pt x="481888" y="403072"/>
                </a:lnTo>
                <a:lnTo>
                  <a:pt x="482041" y="403313"/>
                </a:lnTo>
                <a:lnTo>
                  <a:pt x="482257" y="403580"/>
                </a:lnTo>
                <a:lnTo>
                  <a:pt x="482498" y="403948"/>
                </a:lnTo>
                <a:lnTo>
                  <a:pt x="482777" y="404291"/>
                </a:lnTo>
                <a:lnTo>
                  <a:pt x="483146" y="404749"/>
                </a:lnTo>
                <a:lnTo>
                  <a:pt x="487108" y="408736"/>
                </a:lnTo>
                <a:lnTo>
                  <a:pt x="487934" y="409473"/>
                </a:lnTo>
                <a:lnTo>
                  <a:pt x="491032" y="412394"/>
                </a:lnTo>
                <a:lnTo>
                  <a:pt x="491375" y="412724"/>
                </a:lnTo>
                <a:lnTo>
                  <a:pt x="491680" y="413067"/>
                </a:lnTo>
                <a:lnTo>
                  <a:pt x="491947" y="413334"/>
                </a:lnTo>
                <a:lnTo>
                  <a:pt x="492163" y="413588"/>
                </a:lnTo>
                <a:lnTo>
                  <a:pt x="492315" y="413486"/>
                </a:lnTo>
                <a:lnTo>
                  <a:pt x="492531" y="413372"/>
                </a:lnTo>
                <a:lnTo>
                  <a:pt x="492747" y="413219"/>
                </a:lnTo>
                <a:lnTo>
                  <a:pt x="494055" y="411911"/>
                </a:lnTo>
                <a:lnTo>
                  <a:pt x="494271" y="411632"/>
                </a:lnTo>
                <a:lnTo>
                  <a:pt x="494449" y="411391"/>
                </a:lnTo>
                <a:lnTo>
                  <a:pt x="494639" y="411149"/>
                </a:lnTo>
                <a:lnTo>
                  <a:pt x="494817" y="410870"/>
                </a:lnTo>
                <a:lnTo>
                  <a:pt x="494995" y="410629"/>
                </a:lnTo>
                <a:lnTo>
                  <a:pt x="495185" y="410387"/>
                </a:lnTo>
                <a:lnTo>
                  <a:pt x="495363" y="410133"/>
                </a:lnTo>
                <a:lnTo>
                  <a:pt x="497039" y="408863"/>
                </a:lnTo>
                <a:lnTo>
                  <a:pt x="497255" y="408762"/>
                </a:lnTo>
                <a:lnTo>
                  <a:pt x="497433" y="408736"/>
                </a:lnTo>
                <a:lnTo>
                  <a:pt x="497586" y="408711"/>
                </a:lnTo>
                <a:lnTo>
                  <a:pt x="497776" y="408711"/>
                </a:lnTo>
                <a:lnTo>
                  <a:pt x="498017" y="408736"/>
                </a:lnTo>
                <a:lnTo>
                  <a:pt x="498259" y="408800"/>
                </a:lnTo>
                <a:lnTo>
                  <a:pt x="498538" y="408825"/>
                </a:lnTo>
                <a:lnTo>
                  <a:pt x="498805" y="408952"/>
                </a:lnTo>
                <a:lnTo>
                  <a:pt x="499110" y="409067"/>
                </a:lnTo>
                <a:lnTo>
                  <a:pt x="499414" y="409219"/>
                </a:lnTo>
                <a:lnTo>
                  <a:pt x="499694" y="409409"/>
                </a:lnTo>
                <a:lnTo>
                  <a:pt x="499973" y="409587"/>
                </a:lnTo>
                <a:lnTo>
                  <a:pt x="500240" y="409803"/>
                </a:lnTo>
                <a:lnTo>
                  <a:pt x="500519" y="409981"/>
                </a:lnTo>
                <a:lnTo>
                  <a:pt x="500786" y="410235"/>
                </a:lnTo>
                <a:lnTo>
                  <a:pt x="501040" y="410438"/>
                </a:lnTo>
                <a:lnTo>
                  <a:pt x="501307" y="410654"/>
                </a:lnTo>
                <a:lnTo>
                  <a:pt x="501548" y="410870"/>
                </a:lnTo>
                <a:lnTo>
                  <a:pt x="501827" y="411086"/>
                </a:lnTo>
                <a:lnTo>
                  <a:pt x="502107" y="411302"/>
                </a:lnTo>
                <a:lnTo>
                  <a:pt x="502412" y="411480"/>
                </a:lnTo>
                <a:lnTo>
                  <a:pt x="502678" y="411657"/>
                </a:lnTo>
                <a:lnTo>
                  <a:pt x="504266" y="412115"/>
                </a:lnTo>
                <a:lnTo>
                  <a:pt x="504545" y="412153"/>
                </a:lnTo>
                <a:lnTo>
                  <a:pt x="504786" y="412153"/>
                </a:lnTo>
                <a:lnTo>
                  <a:pt x="505002" y="412115"/>
                </a:lnTo>
                <a:lnTo>
                  <a:pt x="505028" y="411911"/>
                </a:lnTo>
                <a:lnTo>
                  <a:pt x="505028" y="411632"/>
                </a:lnTo>
                <a:lnTo>
                  <a:pt x="505053" y="411327"/>
                </a:lnTo>
                <a:lnTo>
                  <a:pt x="505091" y="410997"/>
                </a:lnTo>
                <a:lnTo>
                  <a:pt x="505155" y="410629"/>
                </a:lnTo>
                <a:lnTo>
                  <a:pt x="505244" y="410197"/>
                </a:lnTo>
                <a:lnTo>
                  <a:pt x="505307" y="409778"/>
                </a:lnTo>
                <a:lnTo>
                  <a:pt x="505358" y="409346"/>
                </a:lnTo>
                <a:lnTo>
                  <a:pt x="505460" y="408914"/>
                </a:lnTo>
                <a:lnTo>
                  <a:pt x="505510" y="408495"/>
                </a:lnTo>
                <a:lnTo>
                  <a:pt x="505574" y="408063"/>
                </a:lnTo>
                <a:lnTo>
                  <a:pt x="505612" y="407644"/>
                </a:lnTo>
                <a:lnTo>
                  <a:pt x="505637" y="407212"/>
                </a:lnTo>
                <a:lnTo>
                  <a:pt x="505663" y="406819"/>
                </a:lnTo>
                <a:lnTo>
                  <a:pt x="505637" y="406387"/>
                </a:lnTo>
                <a:lnTo>
                  <a:pt x="505612" y="405993"/>
                </a:lnTo>
                <a:lnTo>
                  <a:pt x="505548" y="405561"/>
                </a:lnTo>
                <a:lnTo>
                  <a:pt x="505421" y="405168"/>
                </a:lnTo>
                <a:lnTo>
                  <a:pt x="505307" y="404774"/>
                </a:lnTo>
                <a:lnTo>
                  <a:pt x="505155" y="404380"/>
                </a:lnTo>
                <a:lnTo>
                  <a:pt x="504901" y="404012"/>
                </a:lnTo>
                <a:lnTo>
                  <a:pt x="504659" y="403618"/>
                </a:lnTo>
                <a:lnTo>
                  <a:pt x="503262" y="402310"/>
                </a:lnTo>
                <a:lnTo>
                  <a:pt x="503174" y="402158"/>
                </a:lnTo>
                <a:lnTo>
                  <a:pt x="503047" y="401967"/>
                </a:lnTo>
                <a:lnTo>
                  <a:pt x="502983" y="401815"/>
                </a:lnTo>
                <a:lnTo>
                  <a:pt x="502920" y="401662"/>
                </a:lnTo>
                <a:lnTo>
                  <a:pt x="502894" y="401510"/>
                </a:lnTo>
                <a:lnTo>
                  <a:pt x="502869" y="401332"/>
                </a:lnTo>
                <a:lnTo>
                  <a:pt x="502869" y="401180"/>
                </a:lnTo>
                <a:lnTo>
                  <a:pt x="502831" y="401027"/>
                </a:lnTo>
                <a:lnTo>
                  <a:pt x="502869" y="400812"/>
                </a:lnTo>
                <a:lnTo>
                  <a:pt x="502920" y="400596"/>
                </a:lnTo>
                <a:lnTo>
                  <a:pt x="503021" y="400291"/>
                </a:lnTo>
                <a:lnTo>
                  <a:pt x="503072" y="399986"/>
                </a:lnTo>
                <a:lnTo>
                  <a:pt x="503199" y="399415"/>
                </a:lnTo>
                <a:lnTo>
                  <a:pt x="503326" y="398589"/>
                </a:lnTo>
                <a:lnTo>
                  <a:pt x="503478" y="397764"/>
                </a:lnTo>
                <a:lnTo>
                  <a:pt x="503504" y="396824"/>
                </a:lnTo>
                <a:lnTo>
                  <a:pt x="503478" y="395757"/>
                </a:lnTo>
                <a:lnTo>
                  <a:pt x="503415" y="394652"/>
                </a:lnTo>
                <a:lnTo>
                  <a:pt x="503326" y="393585"/>
                </a:lnTo>
                <a:lnTo>
                  <a:pt x="503135" y="392493"/>
                </a:lnTo>
                <a:lnTo>
                  <a:pt x="502958" y="391426"/>
                </a:lnTo>
                <a:lnTo>
                  <a:pt x="502767" y="390474"/>
                </a:lnTo>
                <a:lnTo>
                  <a:pt x="502615" y="389686"/>
                </a:lnTo>
                <a:lnTo>
                  <a:pt x="502437" y="388861"/>
                </a:lnTo>
                <a:lnTo>
                  <a:pt x="502285" y="388188"/>
                </a:lnTo>
                <a:lnTo>
                  <a:pt x="502158" y="387642"/>
                </a:lnTo>
                <a:lnTo>
                  <a:pt x="502107" y="387375"/>
                </a:lnTo>
                <a:lnTo>
                  <a:pt x="502069" y="387032"/>
                </a:lnTo>
                <a:lnTo>
                  <a:pt x="502005" y="386613"/>
                </a:lnTo>
                <a:lnTo>
                  <a:pt x="501980" y="386181"/>
                </a:lnTo>
                <a:lnTo>
                  <a:pt x="502005" y="385699"/>
                </a:lnTo>
                <a:lnTo>
                  <a:pt x="502107" y="385140"/>
                </a:lnTo>
                <a:lnTo>
                  <a:pt x="502196" y="384594"/>
                </a:lnTo>
                <a:lnTo>
                  <a:pt x="503682" y="382701"/>
                </a:lnTo>
                <a:lnTo>
                  <a:pt x="504088" y="382498"/>
                </a:lnTo>
                <a:lnTo>
                  <a:pt x="504444" y="382346"/>
                </a:lnTo>
                <a:lnTo>
                  <a:pt x="504786" y="382282"/>
                </a:lnTo>
                <a:lnTo>
                  <a:pt x="505053" y="382219"/>
                </a:lnTo>
                <a:lnTo>
                  <a:pt x="505396" y="382155"/>
                </a:lnTo>
                <a:lnTo>
                  <a:pt x="505790" y="382193"/>
                </a:lnTo>
                <a:lnTo>
                  <a:pt x="506158" y="382193"/>
                </a:lnTo>
                <a:lnTo>
                  <a:pt x="506552" y="382282"/>
                </a:lnTo>
                <a:lnTo>
                  <a:pt x="506945" y="382524"/>
                </a:lnTo>
                <a:lnTo>
                  <a:pt x="507339" y="382739"/>
                </a:lnTo>
                <a:lnTo>
                  <a:pt x="507682" y="383044"/>
                </a:lnTo>
                <a:lnTo>
                  <a:pt x="507987" y="383438"/>
                </a:lnTo>
                <a:lnTo>
                  <a:pt x="508317" y="383806"/>
                </a:lnTo>
                <a:lnTo>
                  <a:pt x="508558" y="384200"/>
                </a:lnTo>
                <a:lnTo>
                  <a:pt x="508749" y="384568"/>
                </a:lnTo>
                <a:lnTo>
                  <a:pt x="508927" y="384898"/>
                </a:lnTo>
                <a:lnTo>
                  <a:pt x="509079" y="385203"/>
                </a:lnTo>
                <a:lnTo>
                  <a:pt x="509168" y="385419"/>
                </a:lnTo>
                <a:lnTo>
                  <a:pt x="509270" y="385635"/>
                </a:lnTo>
                <a:lnTo>
                  <a:pt x="509358" y="385851"/>
                </a:lnTo>
                <a:lnTo>
                  <a:pt x="509473" y="386092"/>
                </a:lnTo>
                <a:lnTo>
                  <a:pt x="509600" y="386334"/>
                </a:lnTo>
                <a:lnTo>
                  <a:pt x="509752" y="386664"/>
                </a:lnTo>
                <a:lnTo>
                  <a:pt x="509930" y="387096"/>
                </a:lnTo>
                <a:lnTo>
                  <a:pt x="510146" y="387489"/>
                </a:lnTo>
                <a:lnTo>
                  <a:pt x="510387" y="387985"/>
                </a:lnTo>
                <a:lnTo>
                  <a:pt x="510730" y="388531"/>
                </a:lnTo>
                <a:lnTo>
                  <a:pt x="511060" y="389077"/>
                </a:lnTo>
                <a:lnTo>
                  <a:pt x="511454" y="389597"/>
                </a:lnTo>
                <a:lnTo>
                  <a:pt x="511911" y="390055"/>
                </a:lnTo>
                <a:lnTo>
                  <a:pt x="512368" y="390512"/>
                </a:lnTo>
                <a:lnTo>
                  <a:pt x="512826" y="390842"/>
                </a:lnTo>
                <a:lnTo>
                  <a:pt x="513283" y="391083"/>
                </a:lnTo>
                <a:lnTo>
                  <a:pt x="513715" y="391337"/>
                </a:lnTo>
                <a:lnTo>
                  <a:pt x="514083" y="391515"/>
                </a:lnTo>
                <a:lnTo>
                  <a:pt x="514413" y="391604"/>
                </a:lnTo>
                <a:lnTo>
                  <a:pt x="514718" y="391731"/>
                </a:lnTo>
                <a:lnTo>
                  <a:pt x="514997" y="391820"/>
                </a:lnTo>
                <a:lnTo>
                  <a:pt x="515239" y="391845"/>
                </a:lnTo>
                <a:lnTo>
                  <a:pt x="515302" y="391642"/>
                </a:lnTo>
                <a:lnTo>
                  <a:pt x="515416" y="391337"/>
                </a:lnTo>
                <a:lnTo>
                  <a:pt x="515569" y="390994"/>
                </a:lnTo>
                <a:lnTo>
                  <a:pt x="515696" y="390664"/>
                </a:lnTo>
                <a:lnTo>
                  <a:pt x="515874" y="390296"/>
                </a:lnTo>
                <a:lnTo>
                  <a:pt x="516064" y="389902"/>
                </a:lnTo>
                <a:lnTo>
                  <a:pt x="516280" y="389509"/>
                </a:lnTo>
                <a:lnTo>
                  <a:pt x="516483" y="389140"/>
                </a:lnTo>
                <a:lnTo>
                  <a:pt x="516737" y="388835"/>
                </a:lnTo>
                <a:lnTo>
                  <a:pt x="516978" y="388493"/>
                </a:lnTo>
                <a:lnTo>
                  <a:pt x="517220" y="388226"/>
                </a:lnTo>
                <a:lnTo>
                  <a:pt x="517499" y="387985"/>
                </a:lnTo>
                <a:lnTo>
                  <a:pt x="517766" y="387705"/>
                </a:lnTo>
                <a:lnTo>
                  <a:pt x="518071" y="387527"/>
                </a:lnTo>
                <a:lnTo>
                  <a:pt x="518375" y="387375"/>
                </a:lnTo>
                <a:lnTo>
                  <a:pt x="518680" y="387223"/>
                </a:lnTo>
                <a:lnTo>
                  <a:pt x="519049" y="387121"/>
                </a:lnTo>
                <a:lnTo>
                  <a:pt x="519417" y="387070"/>
                </a:lnTo>
                <a:lnTo>
                  <a:pt x="519785" y="387032"/>
                </a:lnTo>
                <a:lnTo>
                  <a:pt x="520179" y="387032"/>
                </a:lnTo>
                <a:lnTo>
                  <a:pt x="522554" y="387731"/>
                </a:lnTo>
                <a:lnTo>
                  <a:pt x="522833" y="387858"/>
                </a:lnTo>
                <a:lnTo>
                  <a:pt x="523011" y="387946"/>
                </a:lnTo>
                <a:lnTo>
                  <a:pt x="523227" y="388035"/>
                </a:lnTo>
                <a:lnTo>
                  <a:pt x="523532" y="388137"/>
                </a:lnTo>
                <a:lnTo>
                  <a:pt x="523836" y="388226"/>
                </a:lnTo>
                <a:lnTo>
                  <a:pt x="524205" y="388226"/>
                </a:lnTo>
                <a:lnTo>
                  <a:pt x="524624" y="388188"/>
                </a:lnTo>
                <a:lnTo>
                  <a:pt x="525081" y="388162"/>
                </a:lnTo>
                <a:lnTo>
                  <a:pt x="527151" y="386664"/>
                </a:lnTo>
                <a:lnTo>
                  <a:pt x="527342" y="386397"/>
                </a:lnTo>
                <a:lnTo>
                  <a:pt x="527456" y="386118"/>
                </a:lnTo>
                <a:lnTo>
                  <a:pt x="527456" y="385965"/>
                </a:lnTo>
                <a:lnTo>
                  <a:pt x="527431" y="385787"/>
                </a:lnTo>
                <a:lnTo>
                  <a:pt x="527405" y="385597"/>
                </a:lnTo>
                <a:lnTo>
                  <a:pt x="526605" y="384022"/>
                </a:lnTo>
                <a:lnTo>
                  <a:pt x="526453" y="383806"/>
                </a:lnTo>
                <a:lnTo>
                  <a:pt x="526275" y="383590"/>
                </a:lnTo>
                <a:lnTo>
                  <a:pt x="526084" y="383374"/>
                </a:lnTo>
                <a:lnTo>
                  <a:pt x="525932" y="383159"/>
                </a:lnTo>
                <a:lnTo>
                  <a:pt x="525754" y="382955"/>
                </a:lnTo>
                <a:lnTo>
                  <a:pt x="525576" y="382739"/>
                </a:lnTo>
                <a:lnTo>
                  <a:pt x="525424" y="382498"/>
                </a:lnTo>
                <a:lnTo>
                  <a:pt x="525272" y="382282"/>
                </a:lnTo>
                <a:lnTo>
                  <a:pt x="524814" y="381025"/>
                </a:lnTo>
                <a:lnTo>
                  <a:pt x="524776" y="380822"/>
                </a:lnTo>
                <a:lnTo>
                  <a:pt x="524776" y="380606"/>
                </a:lnTo>
                <a:lnTo>
                  <a:pt x="524776" y="380390"/>
                </a:lnTo>
                <a:lnTo>
                  <a:pt x="524814" y="380238"/>
                </a:lnTo>
                <a:lnTo>
                  <a:pt x="524865" y="380111"/>
                </a:lnTo>
                <a:lnTo>
                  <a:pt x="525119" y="379869"/>
                </a:lnTo>
                <a:lnTo>
                  <a:pt x="525233" y="379717"/>
                </a:lnTo>
                <a:lnTo>
                  <a:pt x="525386" y="379603"/>
                </a:lnTo>
                <a:lnTo>
                  <a:pt x="525627" y="379476"/>
                </a:lnTo>
                <a:lnTo>
                  <a:pt x="525843" y="379349"/>
                </a:lnTo>
                <a:lnTo>
                  <a:pt x="526084" y="379234"/>
                </a:lnTo>
                <a:lnTo>
                  <a:pt x="526338" y="379145"/>
                </a:lnTo>
                <a:lnTo>
                  <a:pt x="526605" y="379044"/>
                </a:lnTo>
                <a:lnTo>
                  <a:pt x="526846" y="378955"/>
                </a:lnTo>
                <a:lnTo>
                  <a:pt x="527126" y="378891"/>
                </a:lnTo>
                <a:lnTo>
                  <a:pt x="527405" y="378802"/>
                </a:lnTo>
                <a:lnTo>
                  <a:pt x="527646" y="378714"/>
                </a:lnTo>
                <a:lnTo>
                  <a:pt x="527913" y="378587"/>
                </a:lnTo>
                <a:lnTo>
                  <a:pt x="528167" y="378498"/>
                </a:lnTo>
                <a:lnTo>
                  <a:pt x="529653" y="376097"/>
                </a:lnTo>
                <a:lnTo>
                  <a:pt x="529412" y="375945"/>
                </a:lnTo>
                <a:lnTo>
                  <a:pt x="529234" y="375881"/>
                </a:lnTo>
                <a:lnTo>
                  <a:pt x="529082" y="375793"/>
                </a:lnTo>
                <a:lnTo>
                  <a:pt x="528866" y="375691"/>
                </a:lnTo>
                <a:lnTo>
                  <a:pt x="528650" y="375602"/>
                </a:lnTo>
                <a:lnTo>
                  <a:pt x="528408" y="375513"/>
                </a:lnTo>
                <a:lnTo>
                  <a:pt x="528167" y="375424"/>
                </a:lnTo>
                <a:lnTo>
                  <a:pt x="527888" y="375335"/>
                </a:lnTo>
                <a:lnTo>
                  <a:pt x="527646" y="375272"/>
                </a:lnTo>
                <a:lnTo>
                  <a:pt x="527405" y="375183"/>
                </a:lnTo>
                <a:lnTo>
                  <a:pt x="527151" y="375119"/>
                </a:lnTo>
                <a:lnTo>
                  <a:pt x="526884" y="375031"/>
                </a:lnTo>
                <a:lnTo>
                  <a:pt x="526643" y="374967"/>
                </a:lnTo>
                <a:lnTo>
                  <a:pt x="526389" y="374878"/>
                </a:lnTo>
                <a:lnTo>
                  <a:pt x="526122" y="374777"/>
                </a:lnTo>
                <a:lnTo>
                  <a:pt x="525881" y="374688"/>
                </a:lnTo>
                <a:lnTo>
                  <a:pt x="525627" y="374573"/>
                </a:lnTo>
                <a:lnTo>
                  <a:pt x="525386" y="374472"/>
                </a:lnTo>
                <a:lnTo>
                  <a:pt x="525170" y="374357"/>
                </a:lnTo>
                <a:lnTo>
                  <a:pt x="524929" y="374205"/>
                </a:lnTo>
                <a:lnTo>
                  <a:pt x="524713" y="374078"/>
                </a:lnTo>
                <a:lnTo>
                  <a:pt x="524535" y="373926"/>
                </a:lnTo>
                <a:lnTo>
                  <a:pt x="524383" y="373773"/>
                </a:lnTo>
                <a:lnTo>
                  <a:pt x="524230" y="373659"/>
                </a:lnTo>
                <a:lnTo>
                  <a:pt x="524103" y="373532"/>
                </a:lnTo>
                <a:lnTo>
                  <a:pt x="524014" y="373405"/>
                </a:lnTo>
                <a:lnTo>
                  <a:pt x="523709" y="373075"/>
                </a:lnTo>
                <a:lnTo>
                  <a:pt x="523316" y="372643"/>
                </a:lnTo>
                <a:lnTo>
                  <a:pt x="522833" y="372186"/>
                </a:lnTo>
                <a:lnTo>
                  <a:pt x="522376" y="371729"/>
                </a:lnTo>
                <a:lnTo>
                  <a:pt x="521766" y="371309"/>
                </a:lnTo>
                <a:lnTo>
                  <a:pt x="521055" y="370941"/>
                </a:lnTo>
                <a:lnTo>
                  <a:pt x="520395" y="370573"/>
                </a:lnTo>
                <a:lnTo>
                  <a:pt x="519633" y="370332"/>
                </a:lnTo>
                <a:lnTo>
                  <a:pt x="518871" y="370268"/>
                </a:lnTo>
                <a:lnTo>
                  <a:pt x="518071" y="370205"/>
                </a:lnTo>
                <a:lnTo>
                  <a:pt x="517372" y="370268"/>
                </a:lnTo>
                <a:lnTo>
                  <a:pt x="516699" y="370484"/>
                </a:lnTo>
                <a:lnTo>
                  <a:pt x="516064" y="370700"/>
                </a:lnTo>
                <a:lnTo>
                  <a:pt x="515480" y="370916"/>
                </a:lnTo>
                <a:lnTo>
                  <a:pt x="515023" y="371157"/>
                </a:lnTo>
                <a:lnTo>
                  <a:pt x="514845" y="371221"/>
                </a:lnTo>
                <a:lnTo>
                  <a:pt x="514629" y="371309"/>
                </a:lnTo>
                <a:lnTo>
                  <a:pt x="514324" y="371424"/>
                </a:lnTo>
                <a:lnTo>
                  <a:pt x="514045" y="371525"/>
                </a:lnTo>
                <a:lnTo>
                  <a:pt x="513715" y="371576"/>
                </a:lnTo>
                <a:lnTo>
                  <a:pt x="513321" y="371640"/>
                </a:lnTo>
                <a:lnTo>
                  <a:pt x="512889" y="371703"/>
                </a:lnTo>
                <a:lnTo>
                  <a:pt x="512495" y="371767"/>
                </a:lnTo>
                <a:lnTo>
                  <a:pt x="512064" y="371792"/>
                </a:lnTo>
                <a:lnTo>
                  <a:pt x="511644" y="371856"/>
                </a:lnTo>
                <a:lnTo>
                  <a:pt x="511251" y="371881"/>
                </a:lnTo>
                <a:lnTo>
                  <a:pt x="510819" y="371944"/>
                </a:lnTo>
                <a:lnTo>
                  <a:pt x="506857" y="375208"/>
                </a:lnTo>
                <a:lnTo>
                  <a:pt x="506730" y="375577"/>
                </a:lnTo>
                <a:lnTo>
                  <a:pt x="506679" y="375907"/>
                </a:lnTo>
                <a:lnTo>
                  <a:pt x="506615" y="375691"/>
                </a:lnTo>
                <a:lnTo>
                  <a:pt x="506526" y="375450"/>
                </a:lnTo>
                <a:lnTo>
                  <a:pt x="506399" y="375183"/>
                </a:lnTo>
                <a:lnTo>
                  <a:pt x="506272" y="374904"/>
                </a:lnTo>
                <a:lnTo>
                  <a:pt x="506120" y="374624"/>
                </a:lnTo>
                <a:lnTo>
                  <a:pt x="505917" y="374357"/>
                </a:lnTo>
                <a:lnTo>
                  <a:pt x="505663" y="374053"/>
                </a:lnTo>
                <a:lnTo>
                  <a:pt x="505460" y="373811"/>
                </a:lnTo>
                <a:lnTo>
                  <a:pt x="505180" y="373595"/>
                </a:lnTo>
                <a:lnTo>
                  <a:pt x="504901" y="373354"/>
                </a:lnTo>
                <a:lnTo>
                  <a:pt x="504634" y="373164"/>
                </a:lnTo>
                <a:lnTo>
                  <a:pt x="504355" y="372948"/>
                </a:lnTo>
                <a:lnTo>
                  <a:pt x="504088" y="372770"/>
                </a:lnTo>
                <a:lnTo>
                  <a:pt x="503809" y="372592"/>
                </a:lnTo>
                <a:lnTo>
                  <a:pt x="503504" y="372440"/>
                </a:lnTo>
                <a:lnTo>
                  <a:pt x="503224" y="372249"/>
                </a:lnTo>
                <a:lnTo>
                  <a:pt x="501980" y="371271"/>
                </a:lnTo>
                <a:lnTo>
                  <a:pt x="501764" y="371068"/>
                </a:lnTo>
                <a:lnTo>
                  <a:pt x="501586" y="370852"/>
                </a:lnTo>
                <a:lnTo>
                  <a:pt x="501459" y="370636"/>
                </a:lnTo>
                <a:lnTo>
                  <a:pt x="501345" y="370420"/>
                </a:lnTo>
                <a:lnTo>
                  <a:pt x="501281" y="370243"/>
                </a:lnTo>
                <a:lnTo>
                  <a:pt x="501218" y="370090"/>
                </a:lnTo>
                <a:lnTo>
                  <a:pt x="501370" y="369811"/>
                </a:lnTo>
                <a:lnTo>
                  <a:pt x="501586" y="369544"/>
                </a:lnTo>
                <a:lnTo>
                  <a:pt x="501853" y="369265"/>
                </a:lnTo>
                <a:lnTo>
                  <a:pt x="502132" y="368960"/>
                </a:lnTo>
                <a:lnTo>
                  <a:pt x="502437" y="368719"/>
                </a:lnTo>
                <a:lnTo>
                  <a:pt x="502869" y="368528"/>
                </a:lnTo>
                <a:lnTo>
                  <a:pt x="503262" y="368350"/>
                </a:lnTo>
                <a:lnTo>
                  <a:pt x="503656" y="368261"/>
                </a:lnTo>
                <a:lnTo>
                  <a:pt x="504113" y="368198"/>
                </a:lnTo>
                <a:lnTo>
                  <a:pt x="504545" y="368173"/>
                </a:lnTo>
                <a:lnTo>
                  <a:pt x="504964" y="368173"/>
                </a:lnTo>
                <a:lnTo>
                  <a:pt x="505421" y="368198"/>
                </a:lnTo>
                <a:lnTo>
                  <a:pt x="505879" y="368261"/>
                </a:lnTo>
                <a:lnTo>
                  <a:pt x="506336" y="368287"/>
                </a:lnTo>
                <a:lnTo>
                  <a:pt x="506793" y="368350"/>
                </a:lnTo>
                <a:lnTo>
                  <a:pt x="507288" y="368414"/>
                </a:lnTo>
                <a:lnTo>
                  <a:pt x="507746" y="368439"/>
                </a:lnTo>
                <a:lnTo>
                  <a:pt x="508203" y="368477"/>
                </a:lnTo>
                <a:lnTo>
                  <a:pt x="508660" y="368477"/>
                </a:lnTo>
                <a:lnTo>
                  <a:pt x="509117" y="368439"/>
                </a:lnTo>
                <a:lnTo>
                  <a:pt x="509536" y="368325"/>
                </a:lnTo>
                <a:lnTo>
                  <a:pt x="509993" y="368223"/>
                </a:lnTo>
                <a:lnTo>
                  <a:pt x="510387" y="368071"/>
                </a:lnTo>
                <a:lnTo>
                  <a:pt x="510692" y="367893"/>
                </a:lnTo>
                <a:lnTo>
                  <a:pt x="510997" y="367677"/>
                </a:lnTo>
                <a:lnTo>
                  <a:pt x="511276" y="367499"/>
                </a:lnTo>
                <a:lnTo>
                  <a:pt x="511454" y="367284"/>
                </a:lnTo>
                <a:lnTo>
                  <a:pt x="510946" y="367106"/>
                </a:lnTo>
                <a:lnTo>
                  <a:pt x="510298" y="366852"/>
                </a:lnTo>
                <a:lnTo>
                  <a:pt x="509536" y="366547"/>
                </a:lnTo>
                <a:lnTo>
                  <a:pt x="508774" y="366242"/>
                </a:lnTo>
                <a:lnTo>
                  <a:pt x="507923" y="365848"/>
                </a:lnTo>
                <a:lnTo>
                  <a:pt x="506945" y="365391"/>
                </a:lnTo>
                <a:lnTo>
                  <a:pt x="506006" y="364934"/>
                </a:lnTo>
                <a:lnTo>
                  <a:pt x="505053" y="364477"/>
                </a:lnTo>
                <a:lnTo>
                  <a:pt x="504113" y="364020"/>
                </a:lnTo>
                <a:lnTo>
                  <a:pt x="503174" y="363601"/>
                </a:lnTo>
                <a:lnTo>
                  <a:pt x="502348" y="363194"/>
                </a:lnTo>
                <a:lnTo>
                  <a:pt x="501650" y="362889"/>
                </a:lnTo>
                <a:lnTo>
                  <a:pt x="500938" y="362585"/>
                </a:lnTo>
                <a:lnTo>
                  <a:pt x="500367" y="362343"/>
                </a:lnTo>
                <a:lnTo>
                  <a:pt x="499910" y="362165"/>
                </a:lnTo>
                <a:lnTo>
                  <a:pt x="499567" y="362013"/>
                </a:lnTo>
                <a:lnTo>
                  <a:pt x="499173" y="361886"/>
                </a:lnTo>
                <a:lnTo>
                  <a:pt x="498690" y="361772"/>
                </a:lnTo>
                <a:lnTo>
                  <a:pt x="498195" y="361619"/>
                </a:lnTo>
                <a:lnTo>
                  <a:pt x="497687" y="361556"/>
                </a:lnTo>
                <a:lnTo>
                  <a:pt x="497103" y="361518"/>
                </a:lnTo>
                <a:lnTo>
                  <a:pt x="496519" y="361518"/>
                </a:lnTo>
                <a:lnTo>
                  <a:pt x="494118" y="362229"/>
                </a:lnTo>
                <a:lnTo>
                  <a:pt x="493687" y="362470"/>
                </a:lnTo>
                <a:lnTo>
                  <a:pt x="493318" y="362775"/>
                </a:lnTo>
                <a:lnTo>
                  <a:pt x="493014" y="363143"/>
                </a:lnTo>
                <a:lnTo>
                  <a:pt x="492683" y="363499"/>
                </a:lnTo>
                <a:lnTo>
                  <a:pt x="492442" y="363931"/>
                </a:lnTo>
                <a:lnTo>
                  <a:pt x="492252" y="364388"/>
                </a:lnTo>
                <a:lnTo>
                  <a:pt x="492048" y="364845"/>
                </a:lnTo>
                <a:lnTo>
                  <a:pt x="491921" y="365366"/>
                </a:lnTo>
                <a:lnTo>
                  <a:pt x="491858" y="365912"/>
                </a:lnTo>
                <a:lnTo>
                  <a:pt x="491794" y="366458"/>
                </a:lnTo>
                <a:lnTo>
                  <a:pt x="491794" y="366979"/>
                </a:lnTo>
                <a:lnTo>
                  <a:pt x="491896" y="367461"/>
                </a:lnTo>
                <a:lnTo>
                  <a:pt x="491947" y="367919"/>
                </a:lnTo>
                <a:lnTo>
                  <a:pt x="492010" y="368350"/>
                </a:lnTo>
                <a:lnTo>
                  <a:pt x="492099" y="368655"/>
                </a:lnTo>
                <a:lnTo>
                  <a:pt x="492163" y="368871"/>
                </a:lnTo>
                <a:lnTo>
                  <a:pt x="492201" y="369112"/>
                </a:lnTo>
                <a:lnTo>
                  <a:pt x="492226" y="369392"/>
                </a:lnTo>
                <a:lnTo>
                  <a:pt x="492290" y="369658"/>
                </a:lnTo>
                <a:lnTo>
                  <a:pt x="492290" y="369938"/>
                </a:lnTo>
                <a:lnTo>
                  <a:pt x="492252" y="370243"/>
                </a:lnTo>
                <a:lnTo>
                  <a:pt x="492226" y="370547"/>
                </a:lnTo>
                <a:lnTo>
                  <a:pt x="492163" y="370852"/>
                </a:lnTo>
                <a:lnTo>
                  <a:pt x="492074" y="371094"/>
                </a:lnTo>
                <a:lnTo>
                  <a:pt x="492010" y="371373"/>
                </a:lnTo>
                <a:lnTo>
                  <a:pt x="491896" y="371614"/>
                </a:lnTo>
                <a:lnTo>
                  <a:pt x="491769" y="371856"/>
                </a:lnTo>
                <a:lnTo>
                  <a:pt x="491642" y="372097"/>
                </a:lnTo>
                <a:lnTo>
                  <a:pt x="491490" y="372313"/>
                </a:lnTo>
                <a:lnTo>
                  <a:pt x="491337" y="372554"/>
                </a:lnTo>
                <a:lnTo>
                  <a:pt x="491185" y="372770"/>
                </a:lnTo>
                <a:lnTo>
                  <a:pt x="491032" y="372986"/>
                </a:lnTo>
                <a:lnTo>
                  <a:pt x="490880" y="373202"/>
                </a:lnTo>
                <a:lnTo>
                  <a:pt x="490728" y="373443"/>
                </a:lnTo>
                <a:lnTo>
                  <a:pt x="490575" y="373659"/>
                </a:lnTo>
                <a:lnTo>
                  <a:pt x="490461" y="373900"/>
                </a:lnTo>
                <a:lnTo>
                  <a:pt x="490308" y="374116"/>
                </a:lnTo>
                <a:lnTo>
                  <a:pt x="490220" y="374319"/>
                </a:lnTo>
                <a:lnTo>
                  <a:pt x="490118" y="374510"/>
                </a:lnTo>
                <a:lnTo>
                  <a:pt x="490029" y="374726"/>
                </a:lnTo>
                <a:lnTo>
                  <a:pt x="489966" y="374878"/>
                </a:lnTo>
                <a:lnTo>
                  <a:pt x="489610" y="374929"/>
                </a:lnTo>
                <a:lnTo>
                  <a:pt x="489204" y="374878"/>
                </a:lnTo>
                <a:lnTo>
                  <a:pt x="488721" y="374815"/>
                </a:lnTo>
                <a:lnTo>
                  <a:pt x="488264" y="374726"/>
                </a:lnTo>
                <a:lnTo>
                  <a:pt x="487718" y="374662"/>
                </a:lnTo>
                <a:lnTo>
                  <a:pt x="487108" y="374599"/>
                </a:lnTo>
                <a:lnTo>
                  <a:pt x="486498" y="374510"/>
                </a:lnTo>
                <a:lnTo>
                  <a:pt x="484085" y="373710"/>
                </a:lnTo>
                <a:lnTo>
                  <a:pt x="483755" y="373507"/>
                </a:lnTo>
                <a:lnTo>
                  <a:pt x="483476" y="373291"/>
                </a:lnTo>
                <a:lnTo>
                  <a:pt x="483260" y="373100"/>
                </a:lnTo>
                <a:lnTo>
                  <a:pt x="483209" y="372897"/>
                </a:lnTo>
                <a:lnTo>
                  <a:pt x="483108" y="372643"/>
                </a:lnTo>
                <a:lnTo>
                  <a:pt x="483082" y="372338"/>
                </a:lnTo>
                <a:lnTo>
                  <a:pt x="483019" y="372071"/>
                </a:lnTo>
                <a:lnTo>
                  <a:pt x="482993" y="371767"/>
                </a:lnTo>
                <a:lnTo>
                  <a:pt x="483057" y="371424"/>
                </a:lnTo>
                <a:lnTo>
                  <a:pt x="483082" y="371094"/>
                </a:lnTo>
                <a:lnTo>
                  <a:pt x="483171" y="370814"/>
                </a:lnTo>
                <a:lnTo>
                  <a:pt x="483298" y="370547"/>
                </a:lnTo>
                <a:lnTo>
                  <a:pt x="483412" y="370268"/>
                </a:lnTo>
                <a:lnTo>
                  <a:pt x="483565" y="370001"/>
                </a:lnTo>
                <a:lnTo>
                  <a:pt x="483755" y="369747"/>
                </a:lnTo>
                <a:lnTo>
                  <a:pt x="483933" y="369506"/>
                </a:lnTo>
                <a:lnTo>
                  <a:pt x="484149" y="369290"/>
                </a:lnTo>
                <a:lnTo>
                  <a:pt x="484365" y="369049"/>
                </a:lnTo>
                <a:lnTo>
                  <a:pt x="484581" y="368833"/>
                </a:lnTo>
                <a:lnTo>
                  <a:pt x="484759" y="368592"/>
                </a:lnTo>
                <a:lnTo>
                  <a:pt x="484974" y="368376"/>
                </a:lnTo>
                <a:lnTo>
                  <a:pt x="485152" y="368134"/>
                </a:lnTo>
                <a:lnTo>
                  <a:pt x="485343" y="367919"/>
                </a:lnTo>
                <a:lnTo>
                  <a:pt x="485521" y="367677"/>
                </a:lnTo>
                <a:lnTo>
                  <a:pt x="485673" y="367436"/>
                </a:lnTo>
                <a:lnTo>
                  <a:pt x="485762" y="367195"/>
                </a:lnTo>
                <a:lnTo>
                  <a:pt x="485825" y="367004"/>
                </a:lnTo>
                <a:lnTo>
                  <a:pt x="485914" y="366801"/>
                </a:lnTo>
                <a:lnTo>
                  <a:pt x="485952" y="366610"/>
                </a:lnTo>
                <a:lnTo>
                  <a:pt x="485952" y="366458"/>
                </a:lnTo>
                <a:lnTo>
                  <a:pt x="485673" y="366395"/>
                </a:lnTo>
                <a:lnTo>
                  <a:pt x="485343" y="366306"/>
                </a:lnTo>
                <a:lnTo>
                  <a:pt x="484911" y="366217"/>
                </a:lnTo>
                <a:lnTo>
                  <a:pt x="484517" y="366090"/>
                </a:lnTo>
                <a:lnTo>
                  <a:pt x="484022" y="365937"/>
                </a:lnTo>
                <a:lnTo>
                  <a:pt x="483539" y="365734"/>
                </a:lnTo>
                <a:lnTo>
                  <a:pt x="483019" y="365480"/>
                </a:lnTo>
                <a:lnTo>
                  <a:pt x="482498" y="365277"/>
                </a:lnTo>
                <a:lnTo>
                  <a:pt x="481990" y="364998"/>
                </a:lnTo>
                <a:lnTo>
                  <a:pt x="481495" y="364718"/>
                </a:lnTo>
                <a:lnTo>
                  <a:pt x="480974" y="364451"/>
                </a:lnTo>
                <a:lnTo>
                  <a:pt x="480491" y="364172"/>
                </a:lnTo>
                <a:lnTo>
                  <a:pt x="479971" y="363867"/>
                </a:lnTo>
                <a:lnTo>
                  <a:pt x="479450" y="363601"/>
                </a:lnTo>
                <a:lnTo>
                  <a:pt x="478942" y="363296"/>
                </a:lnTo>
                <a:lnTo>
                  <a:pt x="478421" y="363016"/>
                </a:lnTo>
                <a:lnTo>
                  <a:pt x="477901" y="362712"/>
                </a:lnTo>
                <a:lnTo>
                  <a:pt x="477316" y="362432"/>
                </a:lnTo>
                <a:lnTo>
                  <a:pt x="476770" y="362165"/>
                </a:lnTo>
                <a:lnTo>
                  <a:pt x="476199" y="361924"/>
                </a:lnTo>
                <a:lnTo>
                  <a:pt x="473024" y="360883"/>
                </a:lnTo>
                <a:lnTo>
                  <a:pt x="472694" y="360794"/>
                </a:lnTo>
                <a:lnTo>
                  <a:pt x="473303" y="360641"/>
                </a:lnTo>
                <a:lnTo>
                  <a:pt x="474002" y="360400"/>
                </a:lnTo>
                <a:lnTo>
                  <a:pt x="474726" y="360121"/>
                </a:lnTo>
                <a:lnTo>
                  <a:pt x="475462" y="359841"/>
                </a:lnTo>
                <a:lnTo>
                  <a:pt x="476097" y="359486"/>
                </a:lnTo>
                <a:lnTo>
                  <a:pt x="476592" y="359029"/>
                </a:lnTo>
                <a:lnTo>
                  <a:pt x="477113" y="358571"/>
                </a:lnTo>
                <a:lnTo>
                  <a:pt x="477380" y="358076"/>
                </a:lnTo>
                <a:lnTo>
                  <a:pt x="477443" y="357555"/>
                </a:lnTo>
                <a:lnTo>
                  <a:pt x="477507" y="357047"/>
                </a:lnTo>
                <a:lnTo>
                  <a:pt x="477418" y="356552"/>
                </a:lnTo>
                <a:lnTo>
                  <a:pt x="477139" y="356133"/>
                </a:lnTo>
                <a:lnTo>
                  <a:pt x="476859" y="355701"/>
                </a:lnTo>
                <a:lnTo>
                  <a:pt x="476592" y="355333"/>
                </a:lnTo>
                <a:lnTo>
                  <a:pt x="476313" y="355066"/>
                </a:lnTo>
                <a:lnTo>
                  <a:pt x="475894" y="354571"/>
                </a:lnTo>
                <a:lnTo>
                  <a:pt x="475399" y="354241"/>
                </a:lnTo>
                <a:lnTo>
                  <a:pt x="474827" y="353999"/>
                </a:lnTo>
                <a:lnTo>
                  <a:pt x="474268" y="353783"/>
                </a:lnTo>
                <a:lnTo>
                  <a:pt x="473786" y="353695"/>
                </a:lnTo>
                <a:lnTo>
                  <a:pt x="473392" y="353695"/>
                </a:lnTo>
                <a:lnTo>
                  <a:pt x="472960" y="353720"/>
                </a:lnTo>
                <a:lnTo>
                  <a:pt x="472592" y="353720"/>
                </a:lnTo>
                <a:lnTo>
                  <a:pt x="469341" y="352742"/>
                </a:lnTo>
                <a:lnTo>
                  <a:pt x="469036" y="352564"/>
                </a:lnTo>
                <a:lnTo>
                  <a:pt x="468693" y="352348"/>
                </a:lnTo>
                <a:lnTo>
                  <a:pt x="468363" y="352107"/>
                </a:lnTo>
                <a:lnTo>
                  <a:pt x="468058" y="351866"/>
                </a:lnTo>
                <a:lnTo>
                  <a:pt x="467753" y="351612"/>
                </a:lnTo>
                <a:lnTo>
                  <a:pt x="467448" y="351370"/>
                </a:lnTo>
                <a:lnTo>
                  <a:pt x="467144" y="351104"/>
                </a:lnTo>
                <a:lnTo>
                  <a:pt x="466839" y="350850"/>
                </a:lnTo>
                <a:lnTo>
                  <a:pt x="466534" y="350583"/>
                </a:lnTo>
                <a:lnTo>
                  <a:pt x="466255" y="350304"/>
                </a:lnTo>
                <a:lnTo>
                  <a:pt x="465950" y="350037"/>
                </a:lnTo>
                <a:lnTo>
                  <a:pt x="465709" y="349783"/>
                </a:lnTo>
                <a:lnTo>
                  <a:pt x="465493" y="349605"/>
                </a:lnTo>
                <a:lnTo>
                  <a:pt x="465251" y="349389"/>
                </a:lnTo>
                <a:lnTo>
                  <a:pt x="465074" y="349237"/>
                </a:lnTo>
                <a:lnTo>
                  <a:pt x="463334" y="346227"/>
                </a:lnTo>
                <a:lnTo>
                  <a:pt x="463423" y="345732"/>
                </a:lnTo>
                <a:lnTo>
                  <a:pt x="463511" y="345274"/>
                </a:lnTo>
                <a:lnTo>
                  <a:pt x="463664" y="344881"/>
                </a:lnTo>
                <a:lnTo>
                  <a:pt x="463943" y="344551"/>
                </a:lnTo>
                <a:lnTo>
                  <a:pt x="464185" y="344208"/>
                </a:lnTo>
                <a:lnTo>
                  <a:pt x="464426" y="343941"/>
                </a:lnTo>
                <a:lnTo>
                  <a:pt x="464667" y="343725"/>
                </a:lnTo>
                <a:lnTo>
                  <a:pt x="464820" y="343687"/>
                </a:lnTo>
                <a:lnTo>
                  <a:pt x="465035" y="343687"/>
                </a:lnTo>
                <a:lnTo>
                  <a:pt x="465277" y="343687"/>
                </a:lnTo>
                <a:lnTo>
                  <a:pt x="465531" y="343687"/>
                </a:lnTo>
                <a:lnTo>
                  <a:pt x="465772" y="343750"/>
                </a:lnTo>
                <a:lnTo>
                  <a:pt x="466077" y="343814"/>
                </a:lnTo>
                <a:lnTo>
                  <a:pt x="466344" y="343903"/>
                </a:lnTo>
                <a:lnTo>
                  <a:pt x="466623" y="343992"/>
                </a:lnTo>
                <a:lnTo>
                  <a:pt x="466902" y="344119"/>
                </a:lnTo>
                <a:lnTo>
                  <a:pt x="467144" y="344246"/>
                </a:lnTo>
                <a:lnTo>
                  <a:pt x="467410" y="344360"/>
                </a:lnTo>
                <a:lnTo>
                  <a:pt x="467664" y="344512"/>
                </a:lnTo>
                <a:lnTo>
                  <a:pt x="467906" y="344665"/>
                </a:lnTo>
                <a:lnTo>
                  <a:pt x="468147" y="344817"/>
                </a:lnTo>
                <a:lnTo>
                  <a:pt x="468426" y="344944"/>
                </a:lnTo>
                <a:lnTo>
                  <a:pt x="468668" y="345097"/>
                </a:lnTo>
                <a:lnTo>
                  <a:pt x="468909" y="345211"/>
                </a:lnTo>
                <a:lnTo>
                  <a:pt x="469150" y="345338"/>
                </a:lnTo>
                <a:lnTo>
                  <a:pt x="469430" y="345427"/>
                </a:lnTo>
                <a:lnTo>
                  <a:pt x="469696" y="345516"/>
                </a:lnTo>
                <a:lnTo>
                  <a:pt x="469976" y="345579"/>
                </a:lnTo>
                <a:lnTo>
                  <a:pt x="470255" y="345643"/>
                </a:lnTo>
                <a:lnTo>
                  <a:pt x="470496" y="345668"/>
                </a:lnTo>
                <a:lnTo>
                  <a:pt x="470712" y="345643"/>
                </a:lnTo>
                <a:lnTo>
                  <a:pt x="470954" y="345617"/>
                </a:lnTo>
                <a:lnTo>
                  <a:pt x="471131" y="345617"/>
                </a:lnTo>
                <a:lnTo>
                  <a:pt x="471284" y="345554"/>
                </a:lnTo>
                <a:lnTo>
                  <a:pt x="471411" y="345427"/>
                </a:lnTo>
                <a:lnTo>
                  <a:pt x="471589" y="345249"/>
                </a:lnTo>
                <a:lnTo>
                  <a:pt x="471779" y="345033"/>
                </a:lnTo>
                <a:lnTo>
                  <a:pt x="471932" y="344817"/>
                </a:lnTo>
                <a:lnTo>
                  <a:pt x="472109" y="344576"/>
                </a:lnTo>
                <a:lnTo>
                  <a:pt x="472198" y="344424"/>
                </a:lnTo>
                <a:lnTo>
                  <a:pt x="472287" y="344246"/>
                </a:lnTo>
                <a:lnTo>
                  <a:pt x="472389" y="344055"/>
                </a:lnTo>
                <a:lnTo>
                  <a:pt x="472478" y="343877"/>
                </a:lnTo>
                <a:lnTo>
                  <a:pt x="472541" y="343662"/>
                </a:lnTo>
                <a:lnTo>
                  <a:pt x="472655" y="343293"/>
                </a:lnTo>
                <a:lnTo>
                  <a:pt x="472808" y="342836"/>
                </a:lnTo>
                <a:lnTo>
                  <a:pt x="472998" y="342315"/>
                </a:lnTo>
                <a:lnTo>
                  <a:pt x="473176" y="341807"/>
                </a:lnTo>
                <a:lnTo>
                  <a:pt x="473354" y="341287"/>
                </a:lnTo>
                <a:lnTo>
                  <a:pt x="473544" y="340791"/>
                </a:lnTo>
                <a:lnTo>
                  <a:pt x="473722" y="340309"/>
                </a:lnTo>
                <a:lnTo>
                  <a:pt x="473938" y="339915"/>
                </a:lnTo>
                <a:lnTo>
                  <a:pt x="474116" y="339572"/>
                </a:lnTo>
                <a:lnTo>
                  <a:pt x="474306" y="339267"/>
                </a:lnTo>
                <a:lnTo>
                  <a:pt x="474484" y="339026"/>
                </a:lnTo>
                <a:lnTo>
                  <a:pt x="474700" y="338874"/>
                </a:lnTo>
                <a:lnTo>
                  <a:pt x="474916" y="338721"/>
                </a:lnTo>
                <a:lnTo>
                  <a:pt x="475132" y="338658"/>
                </a:lnTo>
                <a:lnTo>
                  <a:pt x="475399" y="338658"/>
                </a:lnTo>
                <a:lnTo>
                  <a:pt x="475678" y="338658"/>
                </a:lnTo>
                <a:lnTo>
                  <a:pt x="475983" y="338696"/>
                </a:lnTo>
                <a:lnTo>
                  <a:pt x="476313" y="338848"/>
                </a:lnTo>
                <a:lnTo>
                  <a:pt x="476681" y="338963"/>
                </a:lnTo>
                <a:lnTo>
                  <a:pt x="477075" y="339153"/>
                </a:lnTo>
                <a:lnTo>
                  <a:pt x="477570" y="339369"/>
                </a:lnTo>
                <a:lnTo>
                  <a:pt x="478028" y="339610"/>
                </a:lnTo>
                <a:lnTo>
                  <a:pt x="478510" y="339852"/>
                </a:lnTo>
                <a:lnTo>
                  <a:pt x="478967" y="340131"/>
                </a:lnTo>
                <a:lnTo>
                  <a:pt x="479450" y="340372"/>
                </a:lnTo>
                <a:lnTo>
                  <a:pt x="479856" y="340588"/>
                </a:lnTo>
                <a:lnTo>
                  <a:pt x="480212" y="340791"/>
                </a:lnTo>
                <a:lnTo>
                  <a:pt x="480644" y="341007"/>
                </a:lnTo>
                <a:lnTo>
                  <a:pt x="481164" y="341312"/>
                </a:lnTo>
                <a:lnTo>
                  <a:pt x="481799" y="341680"/>
                </a:lnTo>
                <a:lnTo>
                  <a:pt x="482409" y="342049"/>
                </a:lnTo>
                <a:lnTo>
                  <a:pt x="483146" y="342506"/>
                </a:lnTo>
                <a:lnTo>
                  <a:pt x="483971" y="343052"/>
                </a:lnTo>
                <a:lnTo>
                  <a:pt x="484759" y="343573"/>
                </a:lnTo>
                <a:lnTo>
                  <a:pt x="485609" y="344055"/>
                </a:lnTo>
                <a:lnTo>
                  <a:pt x="486435" y="344551"/>
                </a:lnTo>
                <a:lnTo>
                  <a:pt x="487286" y="345008"/>
                </a:lnTo>
                <a:lnTo>
                  <a:pt x="490397" y="346125"/>
                </a:lnTo>
                <a:lnTo>
                  <a:pt x="491185" y="344817"/>
                </a:lnTo>
                <a:lnTo>
                  <a:pt x="491185" y="344601"/>
                </a:lnTo>
                <a:lnTo>
                  <a:pt x="491159" y="344398"/>
                </a:lnTo>
                <a:lnTo>
                  <a:pt x="491134" y="344144"/>
                </a:lnTo>
                <a:lnTo>
                  <a:pt x="491096" y="343941"/>
                </a:lnTo>
                <a:lnTo>
                  <a:pt x="491007" y="343725"/>
                </a:lnTo>
                <a:lnTo>
                  <a:pt x="490918" y="343509"/>
                </a:lnTo>
                <a:lnTo>
                  <a:pt x="490829" y="343293"/>
                </a:lnTo>
                <a:lnTo>
                  <a:pt x="490728" y="343077"/>
                </a:lnTo>
                <a:lnTo>
                  <a:pt x="490639" y="342874"/>
                </a:lnTo>
                <a:lnTo>
                  <a:pt x="490550" y="342658"/>
                </a:lnTo>
                <a:lnTo>
                  <a:pt x="490486" y="342442"/>
                </a:lnTo>
                <a:lnTo>
                  <a:pt x="490423" y="342226"/>
                </a:lnTo>
                <a:lnTo>
                  <a:pt x="490372" y="342011"/>
                </a:lnTo>
                <a:lnTo>
                  <a:pt x="490372" y="341807"/>
                </a:lnTo>
                <a:lnTo>
                  <a:pt x="490372" y="341591"/>
                </a:lnTo>
                <a:lnTo>
                  <a:pt x="490397" y="341401"/>
                </a:lnTo>
                <a:lnTo>
                  <a:pt x="490486" y="341223"/>
                </a:lnTo>
                <a:lnTo>
                  <a:pt x="490550" y="341071"/>
                </a:lnTo>
                <a:lnTo>
                  <a:pt x="490702" y="340829"/>
                </a:lnTo>
                <a:lnTo>
                  <a:pt x="490855" y="340766"/>
                </a:lnTo>
                <a:lnTo>
                  <a:pt x="491007" y="340741"/>
                </a:lnTo>
                <a:lnTo>
                  <a:pt x="491223" y="340702"/>
                </a:lnTo>
                <a:lnTo>
                  <a:pt x="491439" y="340677"/>
                </a:lnTo>
                <a:lnTo>
                  <a:pt x="491680" y="340677"/>
                </a:lnTo>
                <a:lnTo>
                  <a:pt x="491947" y="340741"/>
                </a:lnTo>
                <a:lnTo>
                  <a:pt x="492226" y="340766"/>
                </a:lnTo>
                <a:lnTo>
                  <a:pt x="492506" y="340829"/>
                </a:lnTo>
                <a:lnTo>
                  <a:pt x="492810" y="340918"/>
                </a:lnTo>
                <a:lnTo>
                  <a:pt x="493077" y="341007"/>
                </a:lnTo>
                <a:lnTo>
                  <a:pt x="493356" y="341096"/>
                </a:lnTo>
                <a:lnTo>
                  <a:pt x="493661" y="341198"/>
                </a:lnTo>
                <a:lnTo>
                  <a:pt x="493966" y="341287"/>
                </a:lnTo>
                <a:lnTo>
                  <a:pt x="494271" y="341376"/>
                </a:lnTo>
                <a:lnTo>
                  <a:pt x="494576" y="341439"/>
                </a:lnTo>
                <a:lnTo>
                  <a:pt x="494880" y="341503"/>
                </a:lnTo>
                <a:lnTo>
                  <a:pt x="495185" y="341503"/>
                </a:lnTo>
                <a:lnTo>
                  <a:pt x="495490" y="341503"/>
                </a:lnTo>
                <a:lnTo>
                  <a:pt x="495820" y="341503"/>
                </a:lnTo>
                <a:lnTo>
                  <a:pt x="496125" y="341439"/>
                </a:lnTo>
                <a:lnTo>
                  <a:pt x="496468" y="341312"/>
                </a:lnTo>
                <a:lnTo>
                  <a:pt x="496798" y="341198"/>
                </a:lnTo>
                <a:lnTo>
                  <a:pt x="497103" y="341007"/>
                </a:lnTo>
                <a:lnTo>
                  <a:pt x="497382" y="340829"/>
                </a:lnTo>
                <a:lnTo>
                  <a:pt x="497624" y="340614"/>
                </a:lnTo>
                <a:lnTo>
                  <a:pt x="497840" y="340436"/>
                </a:lnTo>
                <a:lnTo>
                  <a:pt x="498017" y="340245"/>
                </a:lnTo>
                <a:lnTo>
                  <a:pt x="497713" y="339788"/>
                </a:lnTo>
                <a:lnTo>
                  <a:pt x="497319" y="339217"/>
                </a:lnTo>
                <a:lnTo>
                  <a:pt x="496862" y="338543"/>
                </a:lnTo>
                <a:lnTo>
                  <a:pt x="496404" y="337870"/>
                </a:lnTo>
                <a:lnTo>
                  <a:pt x="495820" y="337134"/>
                </a:lnTo>
                <a:lnTo>
                  <a:pt x="495147" y="336321"/>
                </a:lnTo>
                <a:lnTo>
                  <a:pt x="494487" y="335457"/>
                </a:lnTo>
                <a:lnTo>
                  <a:pt x="485609" y="328447"/>
                </a:lnTo>
                <a:lnTo>
                  <a:pt x="484670" y="327990"/>
                </a:lnTo>
                <a:lnTo>
                  <a:pt x="479729" y="326720"/>
                </a:lnTo>
                <a:lnTo>
                  <a:pt x="478878" y="326593"/>
                </a:lnTo>
                <a:lnTo>
                  <a:pt x="478116" y="326504"/>
                </a:lnTo>
                <a:lnTo>
                  <a:pt x="477507" y="326466"/>
                </a:lnTo>
                <a:lnTo>
                  <a:pt x="477507" y="326288"/>
                </a:lnTo>
                <a:lnTo>
                  <a:pt x="477469" y="326047"/>
                </a:lnTo>
                <a:lnTo>
                  <a:pt x="477443" y="325805"/>
                </a:lnTo>
                <a:lnTo>
                  <a:pt x="477418" y="325526"/>
                </a:lnTo>
                <a:lnTo>
                  <a:pt x="477380" y="325158"/>
                </a:lnTo>
                <a:lnTo>
                  <a:pt x="477354" y="324739"/>
                </a:lnTo>
                <a:lnTo>
                  <a:pt x="477291" y="324307"/>
                </a:lnTo>
                <a:lnTo>
                  <a:pt x="477316" y="323824"/>
                </a:lnTo>
                <a:lnTo>
                  <a:pt x="477354" y="323303"/>
                </a:lnTo>
                <a:lnTo>
                  <a:pt x="477380" y="322757"/>
                </a:lnTo>
                <a:lnTo>
                  <a:pt x="477507" y="322199"/>
                </a:lnTo>
                <a:lnTo>
                  <a:pt x="477723" y="321716"/>
                </a:lnTo>
                <a:lnTo>
                  <a:pt x="477926" y="321233"/>
                </a:lnTo>
                <a:lnTo>
                  <a:pt x="478205" y="320802"/>
                </a:lnTo>
                <a:lnTo>
                  <a:pt x="479755" y="319252"/>
                </a:lnTo>
                <a:lnTo>
                  <a:pt x="479945" y="319100"/>
                </a:lnTo>
                <a:lnTo>
                  <a:pt x="480491" y="318693"/>
                </a:lnTo>
                <a:lnTo>
                  <a:pt x="481126" y="318185"/>
                </a:lnTo>
                <a:lnTo>
                  <a:pt x="481926" y="317538"/>
                </a:lnTo>
                <a:lnTo>
                  <a:pt x="482714" y="316903"/>
                </a:lnTo>
                <a:lnTo>
                  <a:pt x="486867" y="312026"/>
                </a:lnTo>
                <a:lnTo>
                  <a:pt x="487565" y="310921"/>
                </a:lnTo>
                <a:lnTo>
                  <a:pt x="489026" y="306603"/>
                </a:lnTo>
                <a:lnTo>
                  <a:pt x="489305" y="306755"/>
                </a:lnTo>
                <a:lnTo>
                  <a:pt x="489661" y="306908"/>
                </a:lnTo>
                <a:lnTo>
                  <a:pt x="490067" y="307022"/>
                </a:lnTo>
                <a:lnTo>
                  <a:pt x="490461" y="307149"/>
                </a:lnTo>
                <a:lnTo>
                  <a:pt x="490918" y="307213"/>
                </a:lnTo>
                <a:lnTo>
                  <a:pt x="491439" y="307213"/>
                </a:lnTo>
                <a:lnTo>
                  <a:pt x="491947" y="307174"/>
                </a:lnTo>
                <a:lnTo>
                  <a:pt x="492442" y="307086"/>
                </a:lnTo>
                <a:lnTo>
                  <a:pt x="492925" y="306933"/>
                </a:lnTo>
                <a:lnTo>
                  <a:pt x="493445" y="306806"/>
                </a:lnTo>
                <a:lnTo>
                  <a:pt x="493903" y="306628"/>
                </a:lnTo>
                <a:lnTo>
                  <a:pt x="494385" y="306412"/>
                </a:lnTo>
                <a:lnTo>
                  <a:pt x="494880" y="306197"/>
                </a:lnTo>
                <a:lnTo>
                  <a:pt x="495338" y="305993"/>
                </a:lnTo>
                <a:lnTo>
                  <a:pt x="495795" y="305777"/>
                </a:lnTo>
                <a:lnTo>
                  <a:pt x="496252" y="305562"/>
                </a:lnTo>
                <a:lnTo>
                  <a:pt x="496735" y="305409"/>
                </a:lnTo>
                <a:lnTo>
                  <a:pt x="497192" y="305257"/>
                </a:lnTo>
                <a:lnTo>
                  <a:pt x="497649" y="305130"/>
                </a:lnTo>
                <a:lnTo>
                  <a:pt x="498081" y="305079"/>
                </a:lnTo>
                <a:lnTo>
                  <a:pt x="498538" y="305079"/>
                </a:lnTo>
                <a:lnTo>
                  <a:pt x="498995" y="305104"/>
                </a:lnTo>
                <a:lnTo>
                  <a:pt x="499389" y="305193"/>
                </a:lnTo>
                <a:lnTo>
                  <a:pt x="499757" y="305346"/>
                </a:lnTo>
                <a:lnTo>
                  <a:pt x="500087" y="305536"/>
                </a:lnTo>
                <a:lnTo>
                  <a:pt x="500367" y="305689"/>
                </a:lnTo>
                <a:lnTo>
                  <a:pt x="500608" y="305866"/>
                </a:lnTo>
                <a:lnTo>
                  <a:pt x="500697" y="305739"/>
                </a:lnTo>
                <a:lnTo>
                  <a:pt x="500824" y="305587"/>
                </a:lnTo>
                <a:lnTo>
                  <a:pt x="500938" y="305409"/>
                </a:lnTo>
                <a:lnTo>
                  <a:pt x="501065" y="305231"/>
                </a:lnTo>
                <a:lnTo>
                  <a:pt x="501129" y="305015"/>
                </a:lnTo>
                <a:lnTo>
                  <a:pt x="501154" y="304774"/>
                </a:lnTo>
                <a:lnTo>
                  <a:pt x="501192" y="304520"/>
                </a:lnTo>
                <a:lnTo>
                  <a:pt x="501154" y="304279"/>
                </a:lnTo>
                <a:lnTo>
                  <a:pt x="500786" y="303187"/>
                </a:lnTo>
                <a:lnTo>
                  <a:pt x="500697" y="302971"/>
                </a:lnTo>
                <a:lnTo>
                  <a:pt x="500608" y="302755"/>
                </a:lnTo>
                <a:lnTo>
                  <a:pt x="500519" y="302539"/>
                </a:lnTo>
                <a:lnTo>
                  <a:pt x="500430" y="302361"/>
                </a:lnTo>
                <a:lnTo>
                  <a:pt x="500367" y="302145"/>
                </a:lnTo>
                <a:lnTo>
                  <a:pt x="500303" y="301929"/>
                </a:lnTo>
                <a:lnTo>
                  <a:pt x="500278" y="301726"/>
                </a:lnTo>
                <a:lnTo>
                  <a:pt x="500303" y="301536"/>
                </a:lnTo>
                <a:lnTo>
                  <a:pt x="500329" y="301320"/>
                </a:lnTo>
                <a:lnTo>
                  <a:pt x="500367" y="301142"/>
                </a:lnTo>
                <a:lnTo>
                  <a:pt x="500481" y="300990"/>
                </a:lnTo>
                <a:lnTo>
                  <a:pt x="500583" y="300837"/>
                </a:lnTo>
                <a:lnTo>
                  <a:pt x="500697" y="300685"/>
                </a:lnTo>
                <a:lnTo>
                  <a:pt x="501218" y="300621"/>
                </a:lnTo>
                <a:lnTo>
                  <a:pt x="501738" y="300659"/>
                </a:lnTo>
                <a:lnTo>
                  <a:pt x="502285" y="300710"/>
                </a:lnTo>
                <a:lnTo>
                  <a:pt x="502869" y="300748"/>
                </a:lnTo>
                <a:lnTo>
                  <a:pt x="503415" y="300774"/>
                </a:lnTo>
                <a:lnTo>
                  <a:pt x="503986" y="300812"/>
                </a:lnTo>
                <a:lnTo>
                  <a:pt x="504545" y="300812"/>
                </a:lnTo>
                <a:lnTo>
                  <a:pt x="505028" y="300812"/>
                </a:lnTo>
                <a:lnTo>
                  <a:pt x="505421" y="300774"/>
                </a:lnTo>
                <a:lnTo>
                  <a:pt x="507098" y="299986"/>
                </a:lnTo>
                <a:lnTo>
                  <a:pt x="507288" y="299745"/>
                </a:lnTo>
                <a:lnTo>
                  <a:pt x="507403" y="299466"/>
                </a:lnTo>
                <a:lnTo>
                  <a:pt x="507492" y="299097"/>
                </a:lnTo>
                <a:lnTo>
                  <a:pt x="507593" y="298729"/>
                </a:lnTo>
                <a:lnTo>
                  <a:pt x="507644" y="298310"/>
                </a:lnTo>
                <a:lnTo>
                  <a:pt x="507682" y="297815"/>
                </a:lnTo>
                <a:lnTo>
                  <a:pt x="507707" y="297307"/>
                </a:lnTo>
                <a:lnTo>
                  <a:pt x="507746" y="296811"/>
                </a:lnTo>
                <a:lnTo>
                  <a:pt x="507746" y="296291"/>
                </a:lnTo>
                <a:lnTo>
                  <a:pt x="507771" y="295783"/>
                </a:lnTo>
                <a:lnTo>
                  <a:pt x="507771" y="295351"/>
                </a:lnTo>
                <a:lnTo>
                  <a:pt x="507771" y="294957"/>
                </a:lnTo>
                <a:lnTo>
                  <a:pt x="507987" y="294868"/>
                </a:lnTo>
                <a:lnTo>
                  <a:pt x="508254" y="294805"/>
                </a:lnTo>
                <a:lnTo>
                  <a:pt x="508406" y="294830"/>
                </a:lnTo>
                <a:lnTo>
                  <a:pt x="508596" y="294868"/>
                </a:lnTo>
                <a:lnTo>
                  <a:pt x="508774" y="294894"/>
                </a:lnTo>
                <a:lnTo>
                  <a:pt x="508965" y="294957"/>
                </a:lnTo>
                <a:lnTo>
                  <a:pt x="509143" y="295021"/>
                </a:lnTo>
                <a:lnTo>
                  <a:pt x="509320" y="295109"/>
                </a:lnTo>
                <a:lnTo>
                  <a:pt x="509511" y="295173"/>
                </a:lnTo>
                <a:lnTo>
                  <a:pt x="509689" y="295262"/>
                </a:lnTo>
                <a:lnTo>
                  <a:pt x="509879" y="295351"/>
                </a:lnTo>
                <a:lnTo>
                  <a:pt x="510057" y="295440"/>
                </a:lnTo>
                <a:lnTo>
                  <a:pt x="510235" y="295503"/>
                </a:lnTo>
                <a:lnTo>
                  <a:pt x="510425" y="295567"/>
                </a:lnTo>
                <a:lnTo>
                  <a:pt x="510641" y="295592"/>
                </a:lnTo>
                <a:lnTo>
                  <a:pt x="510819" y="295630"/>
                </a:lnTo>
                <a:lnTo>
                  <a:pt x="510997" y="295630"/>
                </a:lnTo>
                <a:lnTo>
                  <a:pt x="511213" y="295592"/>
                </a:lnTo>
                <a:lnTo>
                  <a:pt x="511429" y="295529"/>
                </a:lnTo>
                <a:lnTo>
                  <a:pt x="511606" y="295440"/>
                </a:lnTo>
                <a:lnTo>
                  <a:pt x="511797" y="295351"/>
                </a:lnTo>
                <a:lnTo>
                  <a:pt x="511949" y="295198"/>
                </a:lnTo>
                <a:lnTo>
                  <a:pt x="512127" y="295071"/>
                </a:lnTo>
                <a:lnTo>
                  <a:pt x="512254" y="294919"/>
                </a:lnTo>
                <a:lnTo>
                  <a:pt x="510209" y="292976"/>
                </a:lnTo>
                <a:lnTo>
                  <a:pt x="509663" y="292696"/>
                </a:lnTo>
                <a:lnTo>
                  <a:pt x="509079" y="292455"/>
                </a:lnTo>
                <a:lnTo>
                  <a:pt x="508469" y="292303"/>
                </a:lnTo>
                <a:lnTo>
                  <a:pt x="507860" y="292125"/>
                </a:lnTo>
                <a:lnTo>
                  <a:pt x="507250" y="291934"/>
                </a:lnTo>
                <a:lnTo>
                  <a:pt x="506615" y="291820"/>
                </a:lnTo>
                <a:lnTo>
                  <a:pt x="506006" y="291693"/>
                </a:lnTo>
                <a:lnTo>
                  <a:pt x="505358" y="291541"/>
                </a:lnTo>
                <a:lnTo>
                  <a:pt x="504748" y="291388"/>
                </a:lnTo>
                <a:lnTo>
                  <a:pt x="504139" y="291236"/>
                </a:lnTo>
                <a:lnTo>
                  <a:pt x="503529" y="291058"/>
                </a:lnTo>
                <a:lnTo>
                  <a:pt x="502958" y="290804"/>
                </a:lnTo>
                <a:lnTo>
                  <a:pt x="502373" y="290601"/>
                </a:lnTo>
                <a:lnTo>
                  <a:pt x="501853" y="290296"/>
                </a:lnTo>
                <a:lnTo>
                  <a:pt x="501370" y="289928"/>
                </a:lnTo>
                <a:lnTo>
                  <a:pt x="500888" y="289560"/>
                </a:lnTo>
                <a:lnTo>
                  <a:pt x="500481" y="289191"/>
                </a:lnTo>
                <a:lnTo>
                  <a:pt x="500214" y="288772"/>
                </a:lnTo>
                <a:lnTo>
                  <a:pt x="499910" y="288340"/>
                </a:lnTo>
                <a:lnTo>
                  <a:pt x="499694" y="287972"/>
                </a:lnTo>
                <a:lnTo>
                  <a:pt x="499541" y="287642"/>
                </a:lnTo>
                <a:lnTo>
                  <a:pt x="499719" y="287401"/>
                </a:lnTo>
                <a:lnTo>
                  <a:pt x="501040" y="286181"/>
                </a:lnTo>
                <a:lnTo>
                  <a:pt x="501370" y="285991"/>
                </a:lnTo>
                <a:lnTo>
                  <a:pt x="501700" y="285902"/>
                </a:lnTo>
                <a:lnTo>
                  <a:pt x="502043" y="285877"/>
                </a:lnTo>
                <a:lnTo>
                  <a:pt x="502348" y="285838"/>
                </a:lnTo>
                <a:lnTo>
                  <a:pt x="503961" y="286296"/>
                </a:lnTo>
                <a:lnTo>
                  <a:pt x="504291" y="286448"/>
                </a:lnTo>
                <a:lnTo>
                  <a:pt x="504596" y="286600"/>
                </a:lnTo>
                <a:lnTo>
                  <a:pt x="504939" y="286791"/>
                </a:lnTo>
                <a:lnTo>
                  <a:pt x="505244" y="286969"/>
                </a:lnTo>
                <a:lnTo>
                  <a:pt x="505548" y="287121"/>
                </a:lnTo>
                <a:lnTo>
                  <a:pt x="505853" y="287299"/>
                </a:lnTo>
                <a:lnTo>
                  <a:pt x="506183" y="287451"/>
                </a:lnTo>
                <a:lnTo>
                  <a:pt x="506425" y="287578"/>
                </a:lnTo>
                <a:lnTo>
                  <a:pt x="506679" y="287642"/>
                </a:lnTo>
                <a:lnTo>
                  <a:pt x="506882" y="287731"/>
                </a:lnTo>
                <a:lnTo>
                  <a:pt x="507098" y="287794"/>
                </a:lnTo>
                <a:lnTo>
                  <a:pt x="507403" y="287578"/>
                </a:lnTo>
                <a:lnTo>
                  <a:pt x="507593" y="287274"/>
                </a:lnTo>
                <a:lnTo>
                  <a:pt x="507834" y="286969"/>
                </a:lnTo>
                <a:lnTo>
                  <a:pt x="508076" y="286664"/>
                </a:lnTo>
                <a:lnTo>
                  <a:pt x="508355" y="286359"/>
                </a:lnTo>
                <a:lnTo>
                  <a:pt x="508685" y="286054"/>
                </a:lnTo>
                <a:lnTo>
                  <a:pt x="509016" y="285750"/>
                </a:lnTo>
                <a:lnTo>
                  <a:pt x="510819" y="285051"/>
                </a:lnTo>
                <a:lnTo>
                  <a:pt x="511213" y="284988"/>
                </a:lnTo>
                <a:lnTo>
                  <a:pt x="513588" y="285534"/>
                </a:lnTo>
                <a:lnTo>
                  <a:pt x="514146" y="285724"/>
                </a:lnTo>
                <a:lnTo>
                  <a:pt x="514718" y="285991"/>
                </a:lnTo>
                <a:lnTo>
                  <a:pt x="515366" y="286334"/>
                </a:lnTo>
                <a:lnTo>
                  <a:pt x="516001" y="286664"/>
                </a:lnTo>
                <a:lnTo>
                  <a:pt x="516585" y="286994"/>
                </a:lnTo>
                <a:lnTo>
                  <a:pt x="517156" y="287362"/>
                </a:lnTo>
                <a:lnTo>
                  <a:pt x="517702" y="287705"/>
                </a:lnTo>
                <a:lnTo>
                  <a:pt x="518198" y="288010"/>
                </a:lnTo>
                <a:lnTo>
                  <a:pt x="518617" y="288277"/>
                </a:lnTo>
                <a:lnTo>
                  <a:pt x="518718" y="288124"/>
                </a:lnTo>
                <a:lnTo>
                  <a:pt x="518871" y="287947"/>
                </a:lnTo>
                <a:lnTo>
                  <a:pt x="519023" y="287731"/>
                </a:lnTo>
                <a:lnTo>
                  <a:pt x="519176" y="287515"/>
                </a:lnTo>
                <a:lnTo>
                  <a:pt x="521246" y="286537"/>
                </a:lnTo>
                <a:lnTo>
                  <a:pt x="521512" y="286486"/>
                </a:lnTo>
                <a:lnTo>
                  <a:pt x="521817" y="286486"/>
                </a:lnTo>
                <a:lnTo>
                  <a:pt x="522122" y="286486"/>
                </a:lnTo>
                <a:lnTo>
                  <a:pt x="522401" y="286486"/>
                </a:lnTo>
                <a:lnTo>
                  <a:pt x="522706" y="286512"/>
                </a:lnTo>
                <a:lnTo>
                  <a:pt x="523011" y="286537"/>
                </a:lnTo>
                <a:lnTo>
                  <a:pt x="523316" y="286575"/>
                </a:lnTo>
                <a:lnTo>
                  <a:pt x="523621" y="286639"/>
                </a:lnTo>
                <a:lnTo>
                  <a:pt x="523925" y="286664"/>
                </a:lnTo>
                <a:lnTo>
                  <a:pt x="524230" y="286727"/>
                </a:lnTo>
                <a:lnTo>
                  <a:pt x="524471" y="286791"/>
                </a:lnTo>
                <a:lnTo>
                  <a:pt x="524713" y="286816"/>
                </a:lnTo>
                <a:lnTo>
                  <a:pt x="524929" y="286842"/>
                </a:lnTo>
                <a:lnTo>
                  <a:pt x="525119" y="286880"/>
                </a:lnTo>
                <a:lnTo>
                  <a:pt x="525272" y="286905"/>
                </a:lnTo>
                <a:lnTo>
                  <a:pt x="525360" y="286727"/>
                </a:lnTo>
                <a:lnTo>
                  <a:pt x="525475" y="286512"/>
                </a:lnTo>
                <a:lnTo>
                  <a:pt x="525627" y="286232"/>
                </a:lnTo>
                <a:lnTo>
                  <a:pt x="525754" y="285965"/>
                </a:lnTo>
                <a:lnTo>
                  <a:pt x="525907" y="285661"/>
                </a:lnTo>
                <a:lnTo>
                  <a:pt x="526034" y="285292"/>
                </a:lnTo>
                <a:lnTo>
                  <a:pt x="526186" y="284899"/>
                </a:lnTo>
                <a:lnTo>
                  <a:pt x="526300" y="284530"/>
                </a:lnTo>
                <a:lnTo>
                  <a:pt x="526427" y="284162"/>
                </a:lnTo>
                <a:lnTo>
                  <a:pt x="526542" y="283794"/>
                </a:lnTo>
                <a:lnTo>
                  <a:pt x="526694" y="283438"/>
                </a:lnTo>
                <a:lnTo>
                  <a:pt x="526821" y="283070"/>
                </a:lnTo>
                <a:lnTo>
                  <a:pt x="526948" y="282702"/>
                </a:lnTo>
                <a:lnTo>
                  <a:pt x="527062" y="282333"/>
                </a:lnTo>
                <a:lnTo>
                  <a:pt x="527215" y="282003"/>
                </a:lnTo>
                <a:lnTo>
                  <a:pt x="527367" y="281660"/>
                </a:lnTo>
                <a:lnTo>
                  <a:pt x="527558" y="281330"/>
                </a:lnTo>
                <a:lnTo>
                  <a:pt x="527735" y="281025"/>
                </a:lnTo>
                <a:lnTo>
                  <a:pt x="527913" y="280695"/>
                </a:lnTo>
                <a:lnTo>
                  <a:pt x="528167" y="280416"/>
                </a:lnTo>
                <a:lnTo>
                  <a:pt x="528408" y="280136"/>
                </a:lnTo>
                <a:lnTo>
                  <a:pt x="528650" y="279869"/>
                </a:lnTo>
                <a:lnTo>
                  <a:pt x="529958" y="279069"/>
                </a:lnTo>
                <a:lnTo>
                  <a:pt x="530110" y="279107"/>
                </a:lnTo>
                <a:lnTo>
                  <a:pt x="530301" y="279107"/>
                </a:lnTo>
                <a:lnTo>
                  <a:pt x="530453" y="279133"/>
                </a:lnTo>
                <a:lnTo>
                  <a:pt x="530631" y="279196"/>
                </a:lnTo>
                <a:lnTo>
                  <a:pt x="530847" y="279260"/>
                </a:lnTo>
                <a:lnTo>
                  <a:pt x="531063" y="279349"/>
                </a:lnTo>
                <a:lnTo>
                  <a:pt x="531241" y="279476"/>
                </a:lnTo>
                <a:lnTo>
                  <a:pt x="531418" y="279590"/>
                </a:lnTo>
                <a:lnTo>
                  <a:pt x="531609" y="279717"/>
                </a:lnTo>
                <a:lnTo>
                  <a:pt x="531787" y="279869"/>
                </a:lnTo>
                <a:lnTo>
                  <a:pt x="531977" y="279984"/>
                </a:lnTo>
                <a:lnTo>
                  <a:pt x="532155" y="280136"/>
                </a:lnTo>
                <a:lnTo>
                  <a:pt x="532307" y="280289"/>
                </a:lnTo>
                <a:lnTo>
                  <a:pt x="532485" y="280441"/>
                </a:lnTo>
                <a:lnTo>
                  <a:pt x="532676" y="280568"/>
                </a:lnTo>
                <a:lnTo>
                  <a:pt x="532853" y="280695"/>
                </a:lnTo>
                <a:lnTo>
                  <a:pt x="533044" y="280809"/>
                </a:lnTo>
                <a:lnTo>
                  <a:pt x="533222" y="280936"/>
                </a:lnTo>
                <a:lnTo>
                  <a:pt x="533438" y="281025"/>
                </a:lnTo>
                <a:lnTo>
                  <a:pt x="533654" y="281089"/>
                </a:lnTo>
                <a:lnTo>
                  <a:pt x="533831" y="281152"/>
                </a:lnTo>
                <a:lnTo>
                  <a:pt x="534047" y="281178"/>
                </a:lnTo>
                <a:lnTo>
                  <a:pt x="534225" y="281152"/>
                </a:lnTo>
                <a:lnTo>
                  <a:pt x="534377" y="281152"/>
                </a:lnTo>
                <a:lnTo>
                  <a:pt x="534568" y="281152"/>
                </a:lnTo>
                <a:lnTo>
                  <a:pt x="534835" y="281025"/>
                </a:lnTo>
                <a:lnTo>
                  <a:pt x="535025" y="280898"/>
                </a:lnTo>
                <a:lnTo>
                  <a:pt x="535266" y="280746"/>
                </a:lnTo>
                <a:lnTo>
                  <a:pt x="535482" y="280593"/>
                </a:lnTo>
                <a:lnTo>
                  <a:pt x="535724" y="280352"/>
                </a:lnTo>
                <a:lnTo>
                  <a:pt x="535990" y="280047"/>
                </a:lnTo>
                <a:lnTo>
                  <a:pt x="536270" y="279781"/>
                </a:lnTo>
                <a:lnTo>
                  <a:pt x="536511" y="279374"/>
                </a:lnTo>
                <a:lnTo>
                  <a:pt x="536752" y="278892"/>
                </a:lnTo>
                <a:lnTo>
                  <a:pt x="537006" y="278434"/>
                </a:lnTo>
                <a:lnTo>
                  <a:pt x="537159" y="277914"/>
                </a:lnTo>
                <a:lnTo>
                  <a:pt x="537248" y="277393"/>
                </a:lnTo>
                <a:lnTo>
                  <a:pt x="537362" y="276847"/>
                </a:lnTo>
                <a:lnTo>
                  <a:pt x="537425" y="276390"/>
                </a:lnTo>
                <a:lnTo>
                  <a:pt x="537464" y="276021"/>
                </a:lnTo>
                <a:lnTo>
                  <a:pt x="537514" y="275628"/>
                </a:lnTo>
                <a:lnTo>
                  <a:pt x="537552" y="275323"/>
                </a:lnTo>
                <a:lnTo>
                  <a:pt x="537552" y="275107"/>
                </a:lnTo>
                <a:lnTo>
                  <a:pt x="537578" y="274866"/>
                </a:lnTo>
                <a:lnTo>
                  <a:pt x="537578" y="274688"/>
                </a:lnTo>
                <a:lnTo>
                  <a:pt x="537616" y="274535"/>
                </a:lnTo>
                <a:lnTo>
                  <a:pt x="537883" y="274408"/>
                </a:lnTo>
                <a:lnTo>
                  <a:pt x="538187" y="274256"/>
                </a:lnTo>
                <a:lnTo>
                  <a:pt x="538530" y="274142"/>
                </a:lnTo>
                <a:lnTo>
                  <a:pt x="538886" y="274015"/>
                </a:lnTo>
                <a:lnTo>
                  <a:pt x="539254" y="273989"/>
                </a:lnTo>
                <a:lnTo>
                  <a:pt x="539597" y="274015"/>
                </a:lnTo>
                <a:lnTo>
                  <a:pt x="539953" y="274040"/>
                </a:lnTo>
                <a:lnTo>
                  <a:pt x="540258" y="274142"/>
                </a:lnTo>
                <a:lnTo>
                  <a:pt x="541451" y="275234"/>
                </a:lnTo>
                <a:lnTo>
                  <a:pt x="541667" y="275513"/>
                </a:lnTo>
                <a:lnTo>
                  <a:pt x="541845" y="275818"/>
                </a:lnTo>
                <a:lnTo>
                  <a:pt x="542036" y="276123"/>
                </a:lnTo>
                <a:lnTo>
                  <a:pt x="542213" y="276428"/>
                </a:lnTo>
                <a:lnTo>
                  <a:pt x="544322" y="278218"/>
                </a:lnTo>
                <a:lnTo>
                  <a:pt x="544474" y="278257"/>
                </a:lnTo>
                <a:lnTo>
                  <a:pt x="544677" y="278218"/>
                </a:lnTo>
                <a:lnTo>
                  <a:pt x="544931" y="278193"/>
                </a:lnTo>
                <a:lnTo>
                  <a:pt x="545172" y="278155"/>
                </a:lnTo>
                <a:lnTo>
                  <a:pt x="546455" y="277431"/>
                </a:lnTo>
                <a:lnTo>
                  <a:pt x="546696" y="277241"/>
                </a:lnTo>
                <a:lnTo>
                  <a:pt x="546938" y="277037"/>
                </a:lnTo>
                <a:lnTo>
                  <a:pt x="547179" y="276783"/>
                </a:lnTo>
                <a:lnTo>
                  <a:pt x="547395" y="276580"/>
                </a:lnTo>
                <a:lnTo>
                  <a:pt x="547636" y="276364"/>
                </a:lnTo>
                <a:lnTo>
                  <a:pt x="547878" y="276123"/>
                </a:lnTo>
                <a:lnTo>
                  <a:pt x="548132" y="275907"/>
                </a:lnTo>
                <a:lnTo>
                  <a:pt x="548373" y="275691"/>
                </a:lnTo>
                <a:lnTo>
                  <a:pt x="548614" y="275513"/>
                </a:lnTo>
                <a:lnTo>
                  <a:pt x="548855" y="275323"/>
                </a:lnTo>
                <a:lnTo>
                  <a:pt x="549135" y="275170"/>
                </a:lnTo>
                <a:lnTo>
                  <a:pt x="549440" y="275082"/>
                </a:lnTo>
                <a:lnTo>
                  <a:pt x="549706" y="274955"/>
                </a:lnTo>
                <a:lnTo>
                  <a:pt x="549986" y="274904"/>
                </a:lnTo>
                <a:lnTo>
                  <a:pt x="550265" y="274904"/>
                </a:lnTo>
                <a:lnTo>
                  <a:pt x="550506" y="274904"/>
                </a:lnTo>
                <a:lnTo>
                  <a:pt x="550722" y="274904"/>
                </a:lnTo>
                <a:lnTo>
                  <a:pt x="550926" y="274929"/>
                </a:lnTo>
                <a:lnTo>
                  <a:pt x="551268" y="275297"/>
                </a:lnTo>
                <a:lnTo>
                  <a:pt x="551662" y="275691"/>
                </a:lnTo>
                <a:lnTo>
                  <a:pt x="552145" y="276174"/>
                </a:lnTo>
                <a:lnTo>
                  <a:pt x="552602" y="276631"/>
                </a:lnTo>
                <a:lnTo>
                  <a:pt x="553059" y="277088"/>
                </a:lnTo>
                <a:lnTo>
                  <a:pt x="553554" y="277520"/>
                </a:lnTo>
                <a:lnTo>
                  <a:pt x="554037" y="277952"/>
                </a:lnTo>
                <a:lnTo>
                  <a:pt x="554469" y="278257"/>
                </a:lnTo>
                <a:lnTo>
                  <a:pt x="554863" y="278498"/>
                </a:lnTo>
                <a:lnTo>
                  <a:pt x="555256" y="278714"/>
                </a:lnTo>
                <a:lnTo>
                  <a:pt x="555625" y="278828"/>
                </a:lnTo>
                <a:lnTo>
                  <a:pt x="555929" y="278828"/>
                </a:lnTo>
                <a:lnTo>
                  <a:pt x="556260" y="278828"/>
                </a:lnTo>
                <a:lnTo>
                  <a:pt x="556602" y="278739"/>
                </a:lnTo>
                <a:lnTo>
                  <a:pt x="556907" y="278498"/>
                </a:lnTo>
                <a:lnTo>
                  <a:pt x="557212" y="278282"/>
                </a:lnTo>
                <a:lnTo>
                  <a:pt x="557517" y="277952"/>
                </a:lnTo>
                <a:lnTo>
                  <a:pt x="557847" y="277456"/>
                </a:lnTo>
                <a:lnTo>
                  <a:pt x="558190" y="276999"/>
                </a:lnTo>
                <a:lnTo>
                  <a:pt x="558520" y="276428"/>
                </a:lnTo>
                <a:lnTo>
                  <a:pt x="558888" y="275691"/>
                </a:lnTo>
                <a:lnTo>
                  <a:pt x="559282" y="274955"/>
                </a:lnTo>
                <a:lnTo>
                  <a:pt x="559650" y="274231"/>
                </a:lnTo>
                <a:lnTo>
                  <a:pt x="559981" y="273494"/>
                </a:lnTo>
                <a:lnTo>
                  <a:pt x="560349" y="272732"/>
                </a:lnTo>
                <a:lnTo>
                  <a:pt x="560654" y="272097"/>
                </a:lnTo>
                <a:lnTo>
                  <a:pt x="560895" y="271513"/>
                </a:lnTo>
                <a:lnTo>
                  <a:pt x="561086" y="271551"/>
                </a:lnTo>
                <a:lnTo>
                  <a:pt x="561289" y="271576"/>
                </a:lnTo>
                <a:lnTo>
                  <a:pt x="561594" y="271602"/>
                </a:lnTo>
                <a:lnTo>
                  <a:pt x="561873" y="271640"/>
                </a:lnTo>
                <a:lnTo>
                  <a:pt x="562152" y="271665"/>
                </a:lnTo>
                <a:lnTo>
                  <a:pt x="562457" y="271703"/>
                </a:lnTo>
                <a:lnTo>
                  <a:pt x="562724" y="271729"/>
                </a:lnTo>
                <a:lnTo>
                  <a:pt x="562965" y="271754"/>
                </a:lnTo>
                <a:lnTo>
                  <a:pt x="563156" y="271754"/>
                </a:lnTo>
                <a:lnTo>
                  <a:pt x="563422" y="271754"/>
                </a:lnTo>
                <a:lnTo>
                  <a:pt x="563727" y="271729"/>
                </a:lnTo>
                <a:lnTo>
                  <a:pt x="564095" y="271703"/>
                </a:lnTo>
                <a:lnTo>
                  <a:pt x="564489" y="271665"/>
                </a:lnTo>
                <a:lnTo>
                  <a:pt x="564921" y="271640"/>
                </a:lnTo>
                <a:lnTo>
                  <a:pt x="565404" y="271551"/>
                </a:lnTo>
                <a:lnTo>
                  <a:pt x="565924" y="271487"/>
                </a:lnTo>
                <a:lnTo>
                  <a:pt x="566420" y="271399"/>
                </a:lnTo>
                <a:lnTo>
                  <a:pt x="566902" y="271297"/>
                </a:lnTo>
                <a:lnTo>
                  <a:pt x="567423" y="271246"/>
                </a:lnTo>
                <a:lnTo>
                  <a:pt x="567905" y="271145"/>
                </a:lnTo>
                <a:lnTo>
                  <a:pt x="568426" y="271094"/>
                </a:lnTo>
                <a:lnTo>
                  <a:pt x="568909" y="271030"/>
                </a:lnTo>
                <a:lnTo>
                  <a:pt x="569404" y="270992"/>
                </a:lnTo>
                <a:lnTo>
                  <a:pt x="569925" y="270967"/>
                </a:lnTo>
                <a:lnTo>
                  <a:pt x="570407" y="270967"/>
                </a:lnTo>
                <a:lnTo>
                  <a:pt x="570928" y="270967"/>
                </a:lnTo>
                <a:lnTo>
                  <a:pt x="571411" y="271056"/>
                </a:lnTo>
                <a:lnTo>
                  <a:pt x="571931" y="271119"/>
                </a:lnTo>
                <a:lnTo>
                  <a:pt x="572414" y="271208"/>
                </a:lnTo>
                <a:lnTo>
                  <a:pt x="572909" y="271399"/>
                </a:lnTo>
                <a:lnTo>
                  <a:pt x="573430" y="271551"/>
                </a:lnTo>
                <a:lnTo>
                  <a:pt x="573849" y="271754"/>
                </a:lnTo>
                <a:lnTo>
                  <a:pt x="574243" y="272008"/>
                </a:lnTo>
                <a:lnTo>
                  <a:pt x="574611" y="272211"/>
                </a:lnTo>
                <a:lnTo>
                  <a:pt x="574954" y="272427"/>
                </a:lnTo>
                <a:lnTo>
                  <a:pt x="575195" y="272618"/>
                </a:lnTo>
                <a:lnTo>
                  <a:pt x="575437" y="272796"/>
                </a:lnTo>
                <a:lnTo>
                  <a:pt x="575589" y="272859"/>
                </a:lnTo>
                <a:lnTo>
                  <a:pt x="575741" y="272948"/>
                </a:lnTo>
                <a:lnTo>
                  <a:pt x="575894" y="273011"/>
                </a:lnTo>
                <a:lnTo>
                  <a:pt x="576110" y="273011"/>
                </a:lnTo>
                <a:lnTo>
                  <a:pt x="576287" y="273037"/>
                </a:lnTo>
                <a:lnTo>
                  <a:pt x="576478" y="273011"/>
                </a:lnTo>
                <a:lnTo>
                  <a:pt x="576656" y="272948"/>
                </a:lnTo>
                <a:lnTo>
                  <a:pt x="576834" y="272859"/>
                </a:lnTo>
                <a:lnTo>
                  <a:pt x="577024" y="272770"/>
                </a:lnTo>
                <a:lnTo>
                  <a:pt x="577176" y="272643"/>
                </a:lnTo>
                <a:lnTo>
                  <a:pt x="577354" y="272516"/>
                </a:lnTo>
                <a:lnTo>
                  <a:pt x="577507" y="272364"/>
                </a:lnTo>
                <a:lnTo>
                  <a:pt x="577659" y="272186"/>
                </a:lnTo>
                <a:lnTo>
                  <a:pt x="577786" y="272008"/>
                </a:lnTo>
                <a:lnTo>
                  <a:pt x="577938" y="271792"/>
                </a:lnTo>
                <a:lnTo>
                  <a:pt x="578053" y="271576"/>
                </a:lnTo>
                <a:lnTo>
                  <a:pt x="578180" y="271360"/>
                </a:lnTo>
                <a:lnTo>
                  <a:pt x="578307" y="271145"/>
                </a:lnTo>
                <a:lnTo>
                  <a:pt x="578396" y="270903"/>
                </a:lnTo>
                <a:lnTo>
                  <a:pt x="578510" y="270662"/>
                </a:lnTo>
                <a:lnTo>
                  <a:pt x="578573" y="270446"/>
                </a:lnTo>
                <a:lnTo>
                  <a:pt x="578637" y="270268"/>
                </a:lnTo>
                <a:lnTo>
                  <a:pt x="578700" y="270078"/>
                </a:lnTo>
                <a:lnTo>
                  <a:pt x="578726" y="269925"/>
                </a:lnTo>
                <a:lnTo>
                  <a:pt x="578815" y="269621"/>
                </a:lnTo>
                <a:lnTo>
                  <a:pt x="578878" y="269379"/>
                </a:lnTo>
                <a:lnTo>
                  <a:pt x="578916" y="269113"/>
                </a:lnTo>
                <a:lnTo>
                  <a:pt x="578967" y="268833"/>
                </a:lnTo>
                <a:lnTo>
                  <a:pt x="579005" y="268528"/>
                </a:lnTo>
                <a:lnTo>
                  <a:pt x="579031" y="268160"/>
                </a:lnTo>
                <a:lnTo>
                  <a:pt x="579069" y="267792"/>
                </a:lnTo>
                <a:lnTo>
                  <a:pt x="579069" y="264502"/>
                </a:lnTo>
                <a:lnTo>
                  <a:pt x="579094" y="264134"/>
                </a:lnTo>
                <a:lnTo>
                  <a:pt x="579120" y="263804"/>
                </a:lnTo>
                <a:lnTo>
                  <a:pt x="579158" y="263436"/>
                </a:lnTo>
                <a:lnTo>
                  <a:pt x="579183" y="263105"/>
                </a:lnTo>
                <a:lnTo>
                  <a:pt x="579247" y="262763"/>
                </a:lnTo>
                <a:lnTo>
                  <a:pt x="579335" y="262432"/>
                </a:lnTo>
                <a:lnTo>
                  <a:pt x="579399" y="262153"/>
                </a:lnTo>
                <a:lnTo>
                  <a:pt x="580224" y="260997"/>
                </a:lnTo>
                <a:lnTo>
                  <a:pt x="580402" y="260883"/>
                </a:lnTo>
                <a:lnTo>
                  <a:pt x="580618" y="260781"/>
                </a:lnTo>
                <a:lnTo>
                  <a:pt x="580859" y="260731"/>
                </a:lnTo>
                <a:lnTo>
                  <a:pt x="581139" y="260667"/>
                </a:lnTo>
                <a:lnTo>
                  <a:pt x="581406" y="260629"/>
                </a:lnTo>
                <a:lnTo>
                  <a:pt x="581685" y="260629"/>
                </a:lnTo>
                <a:lnTo>
                  <a:pt x="582472" y="260629"/>
                </a:lnTo>
                <a:lnTo>
                  <a:pt x="582752" y="260667"/>
                </a:lnTo>
                <a:lnTo>
                  <a:pt x="583031" y="260667"/>
                </a:lnTo>
                <a:lnTo>
                  <a:pt x="583336" y="260667"/>
                </a:lnTo>
                <a:lnTo>
                  <a:pt x="583603" y="260629"/>
                </a:lnTo>
                <a:lnTo>
                  <a:pt x="583882" y="260604"/>
                </a:lnTo>
                <a:lnTo>
                  <a:pt x="584149" y="260540"/>
                </a:lnTo>
                <a:lnTo>
                  <a:pt x="584428" y="260477"/>
                </a:lnTo>
                <a:lnTo>
                  <a:pt x="584708" y="260362"/>
                </a:lnTo>
                <a:lnTo>
                  <a:pt x="584949" y="260172"/>
                </a:lnTo>
                <a:lnTo>
                  <a:pt x="585216" y="259994"/>
                </a:lnTo>
                <a:lnTo>
                  <a:pt x="585470" y="259816"/>
                </a:lnTo>
                <a:lnTo>
                  <a:pt x="585647" y="259562"/>
                </a:lnTo>
                <a:lnTo>
                  <a:pt x="585825" y="259321"/>
                </a:lnTo>
                <a:lnTo>
                  <a:pt x="586016" y="259105"/>
                </a:lnTo>
                <a:lnTo>
                  <a:pt x="586130" y="258927"/>
                </a:lnTo>
                <a:lnTo>
                  <a:pt x="585927" y="258559"/>
                </a:lnTo>
                <a:lnTo>
                  <a:pt x="583844" y="256247"/>
                </a:lnTo>
                <a:lnTo>
                  <a:pt x="583272" y="255752"/>
                </a:lnTo>
                <a:lnTo>
                  <a:pt x="582663" y="255333"/>
                </a:lnTo>
                <a:lnTo>
                  <a:pt x="581990" y="254939"/>
                </a:lnTo>
                <a:lnTo>
                  <a:pt x="581317" y="254533"/>
                </a:lnTo>
                <a:lnTo>
                  <a:pt x="580644" y="254177"/>
                </a:lnTo>
                <a:lnTo>
                  <a:pt x="579945" y="253834"/>
                </a:lnTo>
                <a:lnTo>
                  <a:pt x="579247" y="253504"/>
                </a:lnTo>
                <a:lnTo>
                  <a:pt x="578510" y="253199"/>
                </a:lnTo>
                <a:lnTo>
                  <a:pt x="577786" y="252857"/>
                </a:lnTo>
                <a:lnTo>
                  <a:pt x="577088" y="252552"/>
                </a:lnTo>
                <a:lnTo>
                  <a:pt x="576351" y="252247"/>
                </a:lnTo>
                <a:lnTo>
                  <a:pt x="575652" y="251917"/>
                </a:lnTo>
                <a:lnTo>
                  <a:pt x="574916" y="251587"/>
                </a:lnTo>
                <a:lnTo>
                  <a:pt x="574243" y="251218"/>
                </a:lnTo>
                <a:lnTo>
                  <a:pt x="573544" y="250850"/>
                </a:lnTo>
                <a:lnTo>
                  <a:pt x="572871" y="250456"/>
                </a:lnTo>
                <a:lnTo>
                  <a:pt x="572325" y="250088"/>
                </a:lnTo>
                <a:lnTo>
                  <a:pt x="571868" y="249720"/>
                </a:lnTo>
                <a:lnTo>
                  <a:pt x="571411" y="249351"/>
                </a:lnTo>
                <a:lnTo>
                  <a:pt x="571042" y="249047"/>
                </a:lnTo>
                <a:lnTo>
                  <a:pt x="570776" y="248780"/>
                </a:lnTo>
                <a:lnTo>
                  <a:pt x="570953" y="248627"/>
                </a:lnTo>
                <a:lnTo>
                  <a:pt x="573430" y="247827"/>
                </a:lnTo>
                <a:lnTo>
                  <a:pt x="573913" y="247827"/>
                </a:lnTo>
                <a:lnTo>
                  <a:pt x="574370" y="247802"/>
                </a:lnTo>
                <a:lnTo>
                  <a:pt x="574827" y="247802"/>
                </a:lnTo>
                <a:lnTo>
                  <a:pt x="575310" y="247827"/>
                </a:lnTo>
                <a:lnTo>
                  <a:pt x="575767" y="247827"/>
                </a:lnTo>
                <a:lnTo>
                  <a:pt x="576262" y="247827"/>
                </a:lnTo>
                <a:lnTo>
                  <a:pt x="576745" y="247802"/>
                </a:lnTo>
                <a:lnTo>
                  <a:pt x="577240" y="247777"/>
                </a:lnTo>
                <a:lnTo>
                  <a:pt x="577697" y="247713"/>
                </a:lnTo>
                <a:lnTo>
                  <a:pt x="578180" y="247586"/>
                </a:lnTo>
                <a:lnTo>
                  <a:pt x="578637" y="247497"/>
                </a:lnTo>
                <a:lnTo>
                  <a:pt x="581012" y="245846"/>
                </a:lnTo>
                <a:lnTo>
                  <a:pt x="581291" y="245541"/>
                </a:lnTo>
                <a:lnTo>
                  <a:pt x="581469" y="245275"/>
                </a:lnTo>
                <a:lnTo>
                  <a:pt x="580923" y="245122"/>
                </a:lnTo>
                <a:lnTo>
                  <a:pt x="580224" y="244906"/>
                </a:lnTo>
                <a:lnTo>
                  <a:pt x="579374" y="244665"/>
                </a:lnTo>
                <a:lnTo>
                  <a:pt x="578510" y="244449"/>
                </a:lnTo>
                <a:lnTo>
                  <a:pt x="577507" y="244170"/>
                </a:lnTo>
                <a:lnTo>
                  <a:pt x="576376" y="243865"/>
                </a:lnTo>
                <a:lnTo>
                  <a:pt x="575259" y="243560"/>
                </a:lnTo>
                <a:lnTo>
                  <a:pt x="574154" y="243255"/>
                </a:lnTo>
                <a:lnTo>
                  <a:pt x="573062" y="242925"/>
                </a:lnTo>
                <a:lnTo>
                  <a:pt x="571957" y="242595"/>
                </a:lnTo>
                <a:lnTo>
                  <a:pt x="561416" y="236067"/>
                </a:lnTo>
                <a:lnTo>
                  <a:pt x="560628" y="235153"/>
                </a:lnTo>
                <a:lnTo>
                  <a:pt x="559981" y="234264"/>
                </a:lnTo>
                <a:lnTo>
                  <a:pt x="559498" y="233387"/>
                </a:lnTo>
                <a:lnTo>
                  <a:pt x="559003" y="232537"/>
                </a:lnTo>
                <a:lnTo>
                  <a:pt x="558609" y="231736"/>
                </a:lnTo>
                <a:lnTo>
                  <a:pt x="558342" y="231101"/>
                </a:lnTo>
                <a:lnTo>
                  <a:pt x="558609" y="231216"/>
                </a:lnTo>
                <a:lnTo>
                  <a:pt x="558952" y="231317"/>
                </a:lnTo>
                <a:lnTo>
                  <a:pt x="560959" y="231775"/>
                </a:lnTo>
                <a:lnTo>
                  <a:pt x="561327" y="231775"/>
                </a:lnTo>
                <a:lnTo>
                  <a:pt x="561695" y="231711"/>
                </a:lnTo>
                <a:lnTo>
                  <a:pt x="562025" y="231648"/>
                </a:lnTo>
                <a:lnTo>
                  <a:pt x="562356" y="231559"/>
                </a:lnTo>
                <a:lnTo>
                  <a:pt x="562635" y="231406"/>
                </a:lnTo>
                <a:lnTo>
                  <a:pt x="562914" y="231279"/>
                </a:lnTo>
                <a:lnTo>
                  <a:pt x="563181" y="231101"/>
                </a:lnTo>
                <a:lnTo>
                  <a:pt x="563397" y="230860"/>
                </a:lnTo>
                <a:lnTo>
                  <a:pt x="563638" y="230644"/>
                </a:lnTo>
                <a:lnTo>
                  <a:pt x="564489" y="229082"/>
                </a:lnTo>
                <a:lnTo>
                  <a:pt x="564642" y="228727"/>
                </a:lnTo>
                <a:lnTo>
                  <a:pt x="564769" y="228384"/>
                </a:lnTo>
                <a:lnTo>
                  <a:pt x="564857" y="228079"/>
                </a:lnTo>
                <a:lnTo>
                  <a:pt x="564921" y="227774"/>
                </a:lnTo>
                <a:lnTo>
                  <a:pt x="565010" y="227507"/>
                </a:lnTo>
                <a:lnTo>
                  <a:pt x="565073" y="227228"/>
                </a:lnTo>
                <a:lnTo>
                  <a:pt x="565137" y="226949"/>
                </a:lnTo>
                <a:lnTo>
                  <a:pt x="565251" y="226618"/>
                </a:lnTo>
                <a:lnTo>
                  <a:pt x="565442" y="226225"/>
                </a:lnTo>
                <a:lnTo>
                  <a:pt x="565619" y="225831"/>
                </a:lnTo>
                <a:lnTo>
                  <a:pt x="565899" y="225463"/>
                </a:lnTo>
                <a:lnTo>
                  <a:pt x="566267" y="225158"/>
                </a:lnTo>
                <a:lnTo>
                  <a:pt x="566623" y="224815"/>
                </a:lnTo>
                <a:lnTo>
                  <a:pt x="567080" y="224637"/>
                </a:lnTo>
                <a:lnTo>
                  <a:pt x="567575" y="224574"/>
                </a:lnTo>
                <a:lnTo>
                  <a:pt x="568058" y="224510"/>
                </a:lnTo>
                <a:lnTo>
                  <a:pt x="568553" y="224574"/>
                </a:lnTo>
                <a:lnTo>
                  <a:pt x="569010" y="224726"/>
                </a:lnTo>
                <a:lnTo>
                  <a:pt x="569468" y="224917"/>
                </a:lnTo>
                <a:lnTo>
                  <a:pt x="569798" y="225031"/>
                </a:lnTo>
                <a:lnTo>
                  <a:pt x="570014" y="225158"/>
                </a:lnTo>
                <a:lnTo>
                  <a:pt x="570230" y="225272"/>
                </a:lnTo>
                <a:lnTo>
                  <a:pt x="570407" y="225399"/>
                </a:lnTo>
                <a:lnTo>
                  <a:pt x="570585" y="225488"/>
                </a:lnTo>
                <a:lnTo>
                  <a:pt x="570738" y="225577"/>
                </a:lnTo>
                <a:lnTo>
                  <a:pt x="570928" y="225679"/>
                </a:lnTo>
                <a:lnTo>
                  <a:pt x="571169" y="225767"/>
                </a:lnTo>
                <a:lnTo>
                  <a:pt x="571411" y="225831"/>
                </a:lnTo>
                <a:lnTo>
                  <a:pt x="571652" y="225882"/>
                </a:lnTo>
                <a:lnTo>
                  <a:pt x="571906" y="225920"/>
                </a:lnTo>
                <a:lnTo>
                  <a:pt x="572147" y="225920"/>
                </a:lnTo>
                <a:lnTo>
                  <a:pt x="572363" y="225920"/>
                </a:lnTo>
                <a:lnTo>
                  <a:pt x="572566" y="225856"/>
                </a:lnTo>
                <a:lnTo>
                  <a:pt x="572782" y="225793"/>
                </a:lnTo>
                <a:lnTo>
                  <a:pt x="572935" y="225704"/>
                </a:lnTo>
                <a:lnTo>
                  <a:pt x="573087" y="225640"/>
                </a:lnTo>
                <a:lnTo>
                  <a:pt x="573303" y="225463"/>
                </a:lnTo>
                <a:lnTo>
                  <a:pt x="573519" y="225221"/>
                </a:lnTo>
                <a:lnTo>
                  <a:pt x="573735" y="224917"/>
                </a:lnTo>
                <a:lnTo>
                  <a:pt x="573976" y="224612"/>
                </a:lnTo>
                <a:lnTo>
                  <a:pt x="574128" y="224243"/>
                </a:lnTo>
                <a:lnTo>
                  <a:pt x="574243" y="223786"/>
                </a:lnTo>
                <a:lnTo>
                  <a:pt x="574344" y="223354"/>
                </a:lnTo>
                <a:lnTo>
                  <a:pt x="574370" y="222935"/>
                </a:lnTo>
                <a:lnTo>
                  <a:pt x="574281" y="222504"/>
                </a:lnTo>
                <a:lnTo>
                  <a:pt x="574217" y="222072"/>
                </a:lnTo>
                <a:lnTo>
                  <a:pt x="574065" y="221742"/>
                </a:lnTo>
                <a:lnTo>
                  <a:pt x="573887" y="221462"/>
                </a:lnTo>
                <a:lnTo>
                  <a:pt x="573697" y="221221"/>
                </a:lnTo>
                <a:lnTo>
                  <a:pt x="573544" y="221005"/>
                </a:lnTo>
                <a:lnTo>
                  <a:pt x="573366" y="220891"/>
                </a:lnTo>
                <a:lnTo>
                  <a:pt x="573062" y="220611"/>
                </a:lnTo>
                <a:lnTo>
                  <a:pt x="572668" y="220243"/>
                </a:lnTo>
                <a:lnTo>
                  <a:pt x="572211" y="219824"/>
                </a:lnTo>
                <a:lnTo>
                  <a:pt x="571715" y="219392"/>
                </a:lnTo>
                <a:lnTo>
                  <a:pt x="571169" y="218871"/>
                </a:lnTo>
                <a:lnTo>
                  <a:pt x="570560" y="218300"/>
                </a:lnTo>
                <a:lnTo>
                  <a:pt x="569950" y="217716"/>
                </a:lnTo>
                <a:lnTo>
                  <a:pt x="569315" y="217144"/>
                </a:lnTo>
                <a:lnTo>
                  <a:pt x="568706" y="216535"/>
                </a:lnTo>
                <a:lnTo>
                  <a:pt x="568096" y="215950"/>
                </a:lnTo>
                <a:lnTo>
                  <a:pt x="567448" y="215404"/>
                </a:lnTo>
                <a:lnTo>
                  <a:pt x="566813" y="214820"/>
                </a:lnTo>
                <a:lnTo>
                  <a:pt x="566166" y="214274"/>
                </a:lnTo>
                <a:lnTo>
                  <a:pt x="565531" y="213728"/>
                </a:lnTo>
                <a:lnTo>
                  <a:pt x="564857" y="213207"/>
                </a:lnTo>
                <a:lnTo>
                  <a:pt x="560628" y="210439"/>
                </a:lnTo>
                <a:lnTo>
                  <a:pt x="559866" y="210032"/>
                </a:lnTo>
                <a:lnTo>
                  <a:pt x="559193" y="209727"/>
                </a:lnTo>
                <a:lnTo>
                  <a:pt x="558584" y="209524"/>
                </a:lnTo>
                <a:lnTo>
                  <a:pt x="557936" y="209308"/>
                </a:lnTo>
                <a:lnTo>
                  <a:pt x="557428" y="209118"/>
                </a:lnTo>
                <a:lnTo>
                  <a:pt x="556996" y="209003"/>
                </a:lnTo>
                <a:lnTo>
                  <a:pt x="556971" y="208788"/>
                </a:lnTo>
                <a:lnTo>
                  <a:pt x="556907" y="208572"/>
                </a:lnTo>
                <a:lnTo>
                  <a:pt x="556844" y="208330"/>
                </a:lnTo>
                <a:lnTo>
                  <a:pt x="556818" y="208114"/>
                </a:lnTo>
                <a:lnTo>
                  <a:pt x="556780" y="207937"/>
                </a:lnTo>
                <a:lnTo>
                  <a:pt x="556844" y="207784"/>
                </a:lnTo>
                <a:lnTo>
                  <a:pt x="557212" y="207137"/>
                </a:lnTo>
                <a:lnTo>
                  <a:pt x="557631" y="206502"/>
                </a:lnTo>
                <a:lnTo>
                  <a:pt x="558190" y="205803"/>
                </a:lnTo>
                <a:lnTo>
                  <a:pt x="558698" y="205130"/>
                </a:lnTo>
                <a:lnTo>
                  <a:pt x="559346" y="204647"/>
                </a:lnTo>
                <a:lnTo>
                  <a:pt x="560044" y="204304"/>
                </a:lnTo>
                <a:lnTo>
                  <a:pt x="560743" y="203974"/>
                </a:lnTo>
                <a:lnTo>
                  <a:pt x="561479" y="203936"/>
                </a:lnTo>
                <a:lnTo>
                  <a:pt x="562178" y="204216"/>
                </a:lnTo>
                <a:lnTo>
                  <a:pt x="562914" y="204495"/>
                </a:lnTo>
                <a:lnTo>
                  <a:pt x="565315" y="207111"/>
                </a:lnTo>
                <a:lnTo>
                  <a:pt x="565556" y="207441"/>
                </a:lnTo>
                <a:lnTo>
                  <a:pt x="565746" y="207746"/>
                </a:lnTo>
                <a:lnTo>
                  <a:pt x="565861" y="208000"/>
                </a:lnTo>
                <a:lnTo>
                  <a:pt x="566013" y="208203"/>
                </a:lnTo>
                <a:lnTo>
                  <a:pt x="567842" y="209727"/>
                </a:lnTo>
                <a:lnTo>
                  <a:pt x="568121" y="209765"/>
                </a:lnTo>
                <a:lnTo>
                  <a:pt x="568363" y="209765"/>
                </a:lnTo>
                <a:lnTo>
                  <a:pt x="568604" y="209727"/>
                </a:lnTo>
                <a:lnTo>
                  <a:pt x="568820" y="209702"/>
                </a:lnTo>
                <a:lnTo>
                  <a:pt x="569061" y="209638"/>
                </a:lnTo>
                <a:lnTo>
                  <a:pt x="569366" y="209575"/>
                </a:lnTo>
                <a:lnTo>
                  <a:pt x="569645" y="209486"/>
                </a:lnTo>
                <a:lnTo>
                  <a:pt x="569925" y="209372"/>
                </a:lnTo>
                <a:lnTo>
                  <a:pt x="570166" y="209156"/>
                </a:lnTo>
                <a:lnTo>
                  <a:pt x="570407" y="208965"/>
                </a:lnTo>
                <a:lnTo>
                  <a:pt x="570585" y="208724"/>
                </a:lnTo>
                <a:lnTo>
                  <a:pt x="570712" y="208419"/>
                </a:lnTo>
                <a:lnTo>
                  <a:pt x="570865" y="208153"/>
                </a:lnTo>
                <a:lnTo>
                  <a:pt x="570953" y="207873"/>
                </a:lnTo>
                <a:lnTo>
                  <a:pt x="570953" y="207594"/>
                </a:lnTo>
                <a:lnTo>
                  <a:pt x="570992" y="207327"/>
                </a:lnTo>
                <a:lnTo>
                  <a:pt x="571017" y="207086"/>
                </a:lnTo>
                <a:lnTo>
                  <a:pt x="570992" y="206870"/>
                </a:lnTo>
                <a:lnTo>
                  <a:pt x="570992" y="206679"/>
                </a:lnTo>
                <a:lnTo>
                  <a:pt x="571017" y="206476"/>
                </a:lnTo>
                <a:lnTo>
                  <a:pt x="571017" y="206197"/>
                </a:lnTo>
                <a:lnTo>
                  <a:pt x="571042" y="205917"/>
                </a:lnTo>
                <a:lnTo>
                  <a:pt x="571754" y="204190"/>
                </a:lnTo>
                <a:lnTo>
                  <a:pt x="571906" y="203911"/>
                </a:lnTo>
                <a:lnTo>
                  <a:pt x="572109" y="203669"/>
                </a:lnTo>
                <a:lnTo>
                  <a:pt x="572300" y="203390"/>
                </a:lnTo>
                <a:lnTo>
                  <a:pt x="572516" y="203149"/>
                </a:lnTo>
                <a:lnTo>
                  <a:pt x="572719" y="202907"/>
                </a:lnTo>
                <a:lnTo>
                  <a:pt x="572935" y="202692"/>
                </a:lnTo>
                <a:lnTo>
                  <a:pt x="573151" y="202450"/>
                </a:lnTo>
                <a:lnTo>
                  <a:pt x="573392" y="202234"/>
                </a:lnTo>
                <a:lnTo>
                  <a:pt x="573608" y="201993"/>
                </a:lnTo>
                <a:lnTo>
                  <a:pt x="573824" y="201777"/>
                </a:lnTo>
                <a:lnTo>
                  <a:pt x="574065" y="201536"/>
                </a:lnTo>
                <a:lnTo>
                  <a:pt x="574281" y="201295"/>
                </a:lnTo>
                <a:lnTo>
                  <a:pt x="574459" y="201104"/>
                </a:lnTo>
                <a:lnTo>
                  <a:pt x="574649" y="200926"/>
                </a:lnTo>
                <a:lnTo>
                  <a:pt x="574802" y="200736"/>
                </a:lnTo>
                <a:lnTo>
                  <a:pt x="574916" y="200583"/>
                </a:lnTo>
                <a:lnTo>
                  <a:pt x="575068" y="200380"/>
                </a:lnTo>
                <a:lnTo>
                  <a:pt x="575157" y="200253"/>
                </a:lnTo>
                <a:lnTo>
                  <a:pt x="575373" y="200012"/>
                </a:lnTo>
                <a:lnTo>
                  <a:pt x="575525" y="199821"/>
                </a:lnTo>
                <a:lnTo>
                  <a:pt x="575716" y="199618"/>
                </a:lnTo>
                <a:lnTo>
                  <a:pt x="575894" y="199402"/>
                </a:lnTo>
                <a:lnTo>
                  <a:pt x="576110" y="199161"/>
                </a:lnTo>
                <a:lnTo>
                  <a:pt x="576326" y="198856"/>
                </a:lnTo>
                <a:lnTo>
                  <a:pt x="576529" y="198577"/>
                </a:lnTo>
                <a:lnTo>
                  <a:pt x="576719" y="198247"/>
                </a:lnTo>
                <a:lnTo>
                  <a:pt x="576808" y="197904"/>
                </a:lnTo>
                <a:lnTo>
                  <a:pt x="576935" y="197573"/>
                </a:lnTo>
                <a:lnTo>
                  <a:pt x="576986" y="197269"/>
                </a:lnTo>
                <a:lnTo>
                  <a:pt x="576961" y="196989"/>
                </a:lnTo>
                <a:lnTo>
                  <a:pt x="576935" y="196684"/>
                </a:lnTo>
                <a:lnTo>
                  <a:pt x="576897" y="196469"/>
                </a:lnTo>
                <a:lnTo>
                  <a:pt x="576834" y="196265"/>
                </a:lnTo>
                <a:lnTo>
                  <a:pt x="576783" y="196075"/>
                </a:lnTo>
                <a:lnTo>
                  <a:pt x="576719" y="195922"/>
                </a:lnTo>
                <a:lnTo>
                  <a:pt x="576656" y="195770"/>
                </a:lnTo>
                <a:lnTo>
                  <a:pt x="576529" y="195503"/>
                </a:lnTo>
                <a:lnTo>
                  <a:pt x="576351" y="195160"/>
                </a:lnTo>
                <a:lnTo>
                  <a:pt x="576110" y="194830"/>
                </a:lnTo>
                <a:lnTo>
                  <a:pt x="575894" y="194487"/>
                </a:lnTo>
                <a:lnTo>
                  <a:pt x="575564" y="194221"/>
                </a:lnTo>
                <a:lnTo>
                  <a:pt x="575157" y="194005"/>
                </a:lnTo>
                <a:lnTo>
                  <a:pt x="574738" y="193763"/>
                </a:lnTo>
                <a:lnTo>
                  <a:pt x="574306" y="193636"/>
                </a:lnTo>
                <a:lnTo>
                  <a:pt x="573849" y="193573"/>
                </a:lnTo>
                <a:lnTo>
                  <a:pt x="573366" y="193522"/>
                </a:lnTo>
                <a:lnTo>
                  <a:pt x="572935" y="193522"/>
                </a:lnTo>
                <a:lnTo>
                  <a:pt x="572566" y="193522"/>
                </a:lnTo>
                <a:lnTo>
                  <a:pt x="571322" y="193675"/>
                </a:lnTo>
                <a:lnTo>
                  <a:pt x="571106" y="193700"/>
                </a:lnTo>
                <a:lnTo>
                  <a:pt x="570890" y="193725"/>
                </a:lnTo>
                <a:lnTo>
                  <a:pt x="570687" y="193763"/>
                </a:lnTo>
                <a:lnTo>
                  <a:pt x="570407" y="193789"/>
                </a:lnTo>
                <a:lnTo>
                  <a:pt x="570128" y="193852"/>
                </a:lnTo>
                <a:lnTo>
                  <a:pt x="569887" y="193878"/>
                </a:lnTo>
                <a:lnTo>
                  <a:pt x="569620" y="193916"/>
                </a:lnTo>
                <a:lnTo>
                  <a:pt x="569341" y="193941"/>
                </a:lnTo>
                <a:lnTo>
                  <a:pt x="569099" y="193941"/>
                </a:lnTo>
                <a:lnTo>
                  <a:pt x="568820" y="193941"/>
                </a:lnTo>
                <a:lnTo>
                  <a:pt x="568579" y="193941"/>
                </a:lnTo>
                <a:lnTo>
                  <a:pt x="568337" y="193941"/>
                </a:lnTo>
                <a:lnTo>
                  <a:pt x="568096" y="193878"/>
                </a:lnTo>
                <a:lnTo>
                  <a:pt x="567842" y="193852"/>
                </a:lnTo>
                <a:lnTo>
                  <a:pt x="567601" y="193789"/>
                </a:lnTo>
                <a:lnTo>
                  <a:pt x="567385" y="193675"/>
                </a:lnTo>
                <a:lnTo>
                  <a:pt x="567143" y="193573"/>
                </a:lnTo>
                <a:lnTo>
                  <a:pt x="566928" y="193459"/>
                </a:lnTo>
                <a:lnTo>
                  <a:pt x="566724" y="193268"/>
                </a:lnTo>
                <a:lnTo>
                  <a:pt x="566508" y="193090"/>
                </a:lnTo>
                <a:lnTo>
                  <a:pt x="566318" y="192913"/>
                </a:lnTo>
                <a:lnTo>
                  <a:pt x="566204" y="192697"/>
                </a:lnTo>
                <a:lnTo>
                  <a:pt x="566051" y="192506"/>
                </a:lnTo>
                <a:lnTo>
                  <a:pt x="565924" y="192328"/>
                </a:lnTo>
                <a:lnTo>
                  <a:pt x="565835" y="192176"/>
                </a:lnTo>
                <a:lnTo>
                  <a:pt x="568883" y="189344"/>
                </a:lnTo>
                <a:lnTo>
                  <a:pt x="571804" y="186664"/>
                </a:lnTo>
                <a:lnTo>
                  <a:pt x="571715" y="186474"/>
                </a:lnTo>
                <a:lnTo>
                  <a:pt x="571563" y="186258"/>
                </a:lnTo>
                <a:lnTo>
                  <a:pt x="571411" y="186016"/>
                </a:lnTo>
                <a:lnTo>
                  <a:pt x="571233" y="185801"/>
                </a:lnTo>
                <a:lnTo>
                  <a:pt x="569950" y="184950"/>
                </a:lnTo>
                <a:lnTo>
                  <a:pt x="569671" y="184835"/>
                </a:lnTo>
                <a:lnTo>
                  <a:pt x="569429" y="184734"/>
                </a:lnTo>
                <a:lnTo>
                  <a:pt x="569214" y="184683"/>
                </a:lnTo>
                <a:lnTo>
                  <a:pt x="568972" y="184619"/>
                </a:lnTo>
                <a:lnTo>
                  <a:pt x="568794" y="184581"/>
                </a:lnTo>
                <a:lnTo>
                  <a:pt x="568274" y="184429"/>
                </a:lnTo>
                <a:lnTo>
                  <a:pt x="567791" y="184340"/>
                </a:lnTo>
                <a:lnTo>
                  <a:pt x="567182" y="184226"/>
                </a:lnTo>
                <a:lnTo>
                  <a:pt x="566597" y="184124"/>
                </a:lnTo>
                <a:lnTo>
                  <a:pt x="565924" y="184035"/>
                </a:lnTo>
                <a:lnTo>
                  <a:pt x="565162" y="184010"/>
                </a:lnTo>
                <a:lnTo>
                  <a:pt x="564400" y="183972"/>
                </a:lnTo>
                <a:lnTo>
                  <a:pt x="563638" y="184010"/>
                </a:lnTo>
                <a:lnTo>
                  <a:pt x="562876" y="184073"/>
                </a:lnTo>
                <a:lnTo>
                  <a:pt x="562152" y="184124"/>
                </a:lnTo>
                <a:lnTo>
                  <a:pt x="561390" y="184226"/>
                </a:lnTo>
                <a:lnTo>
                  <a:pt x="560654" y="184378"/>
                </a:lnTo>
                <a:lnTo>
                  <a:pt x="559917" y="184531"/>
                </a:lnTo>
                <a:lnTo>
                  <a:pt x="559193" y="184683"/>
                </a:lnTo>
                <a:lnTo>
                  <a:pt x="558457" y="184886"/>
                </a:lnTo>
                <a:lnTo>
                  <a:pt x="557733" y="185077"/>
                </a:lnTo>
                <a:lnTo>
                  <a:pt x="556996" y="185318"/>
                </a:lnTo>
                <a:lnTo>
                  <a:pt x="556298" y="185534"/>
                </a:lnTo>
                <a:lnTo>
                  <a:pt x="555561" y="185775"/>
                </a:lnTo>
                <a:lnTo>
                  <a:pt x="554863" y="186016"/>
                </a:lnTo>
                <a:lnTo>
                  <a:pt x="554164" y="186296"/>
                </a:lnTo>
                <a:lnTo>
                  <a:pt x="553466" y="186537"/>
                </a:lnTo>
                <a:lnTo>
                  <a:pt x="552856" y="186778"/>
                </a:lnTo>
                <a:lnTo>
                  <a:pt x="552335" y="186969"/>
                </a:lnTo>
                <a:lnTo>
                  <a:pt x="551789" y="187172"/>
                </a:lnTo>
                <a:lnTo>
                  <a:pt x="551383" y="187325"/>
                </a:lnTo>
                <a:lnTo>
                  <a:pt x="551116" y="187426"/>
                </a:lnTo>
                <a:lnTo>
                  <a:pt x="550811" y="187540"/>
                </a:lnTo>
                <a:lnTo>
                  <a:pt x="550506" y="187667"/>
                </a:lnTo>
                <a:lnTo>
                  <a:pt x="550113" y="187782"/>
                </a:lnTo>
                <a:lnTo>
                  <a:pt x="549744" y="187909"/>
                </a:lnTo>
                <a:lnTo>
                  <a:pt x="549313" y="188061"/>
                </a:lnTo>
                <a:lnTo>
                  <a:pt x="548792" y="188239"/>
                </a:lnTo>
                <a:lnTo>
                  <a:pt x="548284" y="188429"/>
                </a:lnTo>
                <a:lnTo>
                  <a:pt x="547763" y="188645"/>
                </a:lnTo>
                <a:lnTo>
                  <a:pt x="547243" y="188849"/>
                </a:lnTo>
                <a:lnTo>
                  <a:pt x="546722" y="189064"/>
                </a:lnTo>
                <a:lnTo>
                  <a:pt x="544410" y="190525"/>
                </a:lnTo>
                <a:lnTo>
                  <a:pt x="543979" y="190868"/>
                </a:lnTo>
                <a:lnTo>
                  <a:pt x="542124" y="195402"/>
                </a:lnTo>
                <a:lnTo>
                  <a:pt x="542086" y="195897"/>
                </a:lnTo>
                <a:lnTo>
                  <a:pt x="542124" y="196265"/>
                </a:lnTo>
                <a:lnTo>
                  <a:pt x="542086" y="196532"/>
                </a:lnTo>
                <a:lnTo>
                  <a:pt x="542061" y="196684"/>
                </a:lnTo>
                <a:lnTo>
                  <a:pt x="541997" y="196837"/>
                </a:lnTo>
                <a:lnTo>
                  <a:pt x="541909" y="197027"/>
                </a:lnTo>
                <a:lnTo>
                  <a:pt x="541731" y="197180"/>
                </a:lnTo>
                <a:lnTo>
                  <a:pt x="541540" y="197358"/>
                </a:lnTo>
                <a:lnTo>
                  <a:pt x="540448" y="197967"/>
                </a:lnTo>
                <a:lnTo>
                  <a:pt x="540258" y="198056"/>
                </a:lnTo>
                <a:lnTo>
                  <a:pt x="540105" y="198120"/>
                </a:lnTo>
                <a:lnTo>
                  <a:pt x="538949" y="198602"/>
                </a:lnTo>
                <a:lnTo>
                  <a:pt x="537641" y="199161"/>
                </a:lnTo>
                <a:lnTo>
                  <a:pt x="536054" y="199859"/>
                </a:lnTo>
                <a:lnTo>
                  <a:pt x="534504" y="200533"/>
                </a:lnTo>
                <a:lnTo>
                  <a:pt x="532942" y="201193"/>
                </a:lnTo>
                <a:lnTo>
                  <a:pt x="531418" y="201841"/>
                </a:lnTo>
                <a:lnTo>
                  <a:pt x="529894" y="202514"/>
                </a:lnTo>
                <a:lnTo>
                  <a:pt x="528624" y="203060"/>
                </a:lnTo>
                <a:lnTo>
                  <a:pt x="527608" y="203479"/>
                </a:lnTo>
                <a:lnTo>
                  <a:pt x="527431" y="203327"/>
                </a:lnTo>
                <a:lnTo>
                  <a:pt x="527189" y="203149"/>
                </a:lnTo>
                <a:lnTo>
                  <a:pt x="526910" y="202933"/>
                </a:lnTo>
                <a:lnTo>
                  <a:pt x="526605" y="202717"/>
                </a:lnTo>
                <a:lnTo>
                  <a:pt x="526300" y="202476"/>
                </a:lnTo>
                <a:lnTo>
                  <a:pt x="525907" y="202171"/>
                </a:lnTo>
                <a:lnTo>
                  <a:pt x="525538" y="201904"/>
                </a:lnTo>
                <a:lnTo>
                  <a:pt x="525208" y="201599"/>
                </a:lnTo>
                <a:lnTo>
                  <a:pt x="524840" y="201320"/>
                </a:lnTo>
                <a:lnTo>
                  <a:pt x="524510" y="201015"/>
                </a:lnTo>
                <a:lnTo>
                  <a:pt x="524205" y="200710"/>
                </a:lnTo>
                <a:lnTo>
                  <a:pt x="523900" y="200406"/>
                </a:lnTo>
                <a:lnTo>
                  <a:pt x="523595" y="200075"/>
                </a:lnTo>
                <a:lnTo>
                  <a:pt x="523316" y="199732"/>
                </a:lnTo>
                <a:lnTo>
                  <a:pt x="523100" y="199402"/>
                </a:lnTo>
                <a:lnTo>
                  <a:pt x="522859" y="199059"/>
                </a:lnTo>
                <a:lnTo>
                  <a:pt x="522643" y="198704"/>
                </a:lnTo>
                <a:lnTo>
                  <a:pt x="522490" y="198297"/>
                </a:lnTo>
                <a:lnTo>
                  <a:pt x="522338" y="197904"/>
                </a:lnTo>
                <a:lnTo>
                  <a:pt x="522224" y="197485"/>
                </a:lnTo>
                <a:lnTo>
                  <a:pt x="522160" y="197053"/>
                </a:lnTo>
                <a:lnTo>
                  <a:pt x="522097" y="196596"/>
                </a:lnTo>
                <a:lnTo>
                  <a:pt x="522071" y="196164"/>
                </a:lnTo>
                <a:lnTo>
                  <a:pt x="522097" y="195808"/>
                </a:lnTo>
                <a:lnTo>
                  <a:pt x="522122" y="195402"/>
                </a:lnTo>
                <a:lnTo>
                  <a:pt x="522160" y="195072"/>
                </a:lnTo>
                <a:lnTo>
                  <a:pt x="522224" y="194792"/>
                </a:lnTo>
                <a:lnTo>
                  <a:pt x="523100" y="195008"/>
                </a:lnTo>
                <a:lnTo>
                  <a:pt x="524103" y="195249"/>
                </a:lnTo>
                <a:lnTo>
                  <a:pt x="531152" y="196380"/>
                </a:lnTo>
                <a:lnTo>
                  <a:pt x="532066" y="196354"/>
                </a:lnTo>
                <a:lnTo>
                  <a:pt x="533006" y="196316"/>
                </a:lnTo>
                <a:lnTo>
                  <a:pt x="533806" y="196202"/>
                </a:lnTo>
                <a:lnTo>
                  <a:pt x="534466" y="195986"/>
                </a:lnTo>
                <a:lnTo>
                  <a:pt x="535178" y="195770"/>
                </a:lnTo>
                <a:lnTo>
                  <a:pt x="535787" y="195465"/>
                </a:lnTo>
                <a:lnTo>
                  <a:pt x="536295" y="195046"/>
                </a:lnTo>
                <a:lnTo>
                  <a:pt x="536790" y="194640"/>
                </a:lnTo>
                <a:lnTo>
                  <a:pt x="537248" y="194132"/>
                </a:lnTo>
                <a:lnTo>
                  <a:pt x="537641" y="193522"/>
                </a:lnTo>
                <a:lnTo>
                  <a:pt x="538035" y="192938"/>
                </a:lnTo>
                <a:lnTo>
                  <a:pt x="539648" y="189128"/>
                </a:lnTo>
                <a:lnTo>
                  <a:pt x="539927" y="188391"/>
                </a:lnTo>
                <a:lnTo>
                  <a:pt x="540143" y="187756"/>
                </a:lnTo>
                <a:lnTo>
                  <a:pt x="540321" y="187210"/>
                </a:lnTo>
                <a:lnTo>
                  <a:pt x="539953" y="187083"/>
                </a:lnTo>
                <a:lnTo>
                  <a:pt x="539534" y="186994"/>
                </a:lnTo>
                <a:lnTo>
                  <a:pt x="539013" y="186931"/>
                </a:lnTo>
                <a:lnTo>
                  <a:pt x="538530" y="186842"/>
                </a:lnTo>
                <a:lnTo>
                  <a:pt x="535813" y="187236"/>
                </a:lnTo>
                <a:lnTo>
                  <a:pt x="535292" y="187426"/>
                </a:lnTo>
                <a:lnTo>
                  <a:pt x="534835" y="187667"/>
                </a:lnTo>
                <a:lnTo>
                  <a:pt x="534416" y="187972"/>
                </a:lnTo>
                <a:lnTo>
                  <a:pt x="533984" y="188277"/>
                </a:lnTo>
                <a:lnTo>
                  <a:pt x="533590" y="188645"/>
                </a:lnTo>
                <a:lnTo>
                  <a:pt x="533222" y="189039"/>
                </a:lnTo>
                <a:lnTo>
                  <a:pt x="532853" y="189433"/>
                </a:lnTo>
                <a:lnTo>
                  <a:pt x="532485" y="189865"/>
                </a:lnTo>
                <a:lnTo>
                  <a:pt x="532155" y="190322"/>
                </a:lnTo>
                <a:lnTo>
                  <a:pt x="531787" y="190804"/>
                </a:lnTo>
                <a:lnTo>
                  <a:pt x="531456" y="191287"/>
                </a:lnTo>
                <a:lnTo>
                  <a:pt x="531152" y="191782"/>
                </a:lnTo>
                <a:lnTo>
                  <a:pt x="530809" y="192303"/>
                </a:lnTo>
                <a:lnTo>
                  <a:pt x="530542" y="192760"/>
                </a:lnTo>
                <a:lnTo>
                  <a:pt x="530301" y="193116"/>
                </a:lnTo>
                <a:lnTo>
                  <a:pt x="530047" y="193522"/>
                </a:lnTo>
                <a:lnTo>
                  <a:pt x="529869" y="193852"/>
                </a:lnTo>
                <a:lnTo>
                  <a:pt x="529691" y="194132"/>
                </a:lnTo>
                <a:lnTo>
                  <a:pt x="529196" y="193675"/>
                </a:lnTo>
                <a:lnTo>
                  <a:pt x="528586" y="193116"/>
                </a:lnTo>
                <a:lnTo>
                  <a:pt x="527824" y="192544"/>
                </a:lnTo>
                <a:lnTo>
                  <a:pt x="527062" y="191960"/>
                </a:lnTo>
                <a:lnTo>
                  <a:pt x="526122" y="191389"/>
                </a:lnTo>
                <a:lnTo>
                  <a:pt x="517829" y="188188"/>
                </a:lnTo>
                <a:lnTo>
                  <a:pt x="517093" y="187998"/>
                </a:lnTo>
                <a:lnTo>
                  <a:pt x="516521" y="187845"/>
                </a:lnTo>
                <a:lnTo>
                  <a:pt x="516242" y="187782"/>
                </a:lnTo>
                <a:lnTo>
                  <a:pt x="516026" y="187756"/>
                </a:lnTo>
                <a:lnTo>
                  <a:pt x="515848" y="187693"/>
                </a:lnTo>
                <a:lnTo>
                  <a:pt x="515632" y="187629"/>
                </a:lnTo>
                <a:lnTo>
                  <a:pt x="515391" y="187579"/>
                </a:lnTo>
                <a:lnTo>
                  <a:pt x="515175" y="187515"/>
                </a:lnTo>
                <a:lnTo>
                  <a:pt x="514934" y="187426"/>
                </a:lnTo>
                <a:lnTo>
                  <a:pt x="514718" y="187363"/>
                </a:lnTo>
                <a:lnTo>
                  <a:pt x="514477" y="187274"/>
                </a:lnTo>
                <a:lnTo>
                  <a:pt x="514299" y="187172"/>
                </a:lnTo>
                <a:lnTo>
                  <a:pt x="514108" y="187058"/>
                </a:lnTo>
                <a:lnTo>
                  <a:pt x="513930" y="186931"/>
                </a:lnTo>
                <a:lnTo>
                  <a:pt x="513740" y="186817"/>
                </a:lnTo>
                <a:lnTo>
                  <a:pt x="513626" y="186664"/>
                </a:lnTo>
                <a:lnTo>
                  <a:pt x="513473" y="186512"/>
                </a:lnTo>
                <a:lnTo>
                  <a:pt x="513384" y="186321"/>
                </a:lnTo>
                <a:lnTo>
                  <a:pt x="513283" y="186143"/>
                </a:lnTo>
                <a:lnTo>
                  <a:pt x="513232" y="185928"/>
                </a:lnTo>
                <a:lnTo>
                  <a:pt x="513194" y="185712"/>
                </a:lnTo>
                <a:lnTo>
                  <a:pt x="513194" y="185470"/>
                </a:lnTo>
                <a:lnTo>
                  <a:pt x="513194" y="185229"/>
                </a:lnTo>
                <a:lnTo>
                  <a:pt x="513232" y="184988"/>
                </a:lnTo>
                <a:lnTo>
                  <a:pt x="513283" y="184734"/>
                </a:lnTo>
                <a:lnTo>
                  <a:pt x="513346" y="184492"/>
                </a:lnTo>
                <a:lnTo>
                  <a:pt x="513435" y="184277"/>
                </a:lnTo>
                <a:lnTo>
                  <a:pt x="513499" y="184099"/>
                </a:lnTo>
                <a:lnTo>
                  <a:pt x="513689" y="183946"/>
                </a:lnTo>
                <a:lnTo>
                  <a:pt x="513842" y="183857"/>
                </a:lnTo>
                <a:lnTo>
                  <a:pt x="514108" y="183705"/>
                </a:lnTo>
                <a:lnTo>
                  <a:pt x="514299" y="183667"/>
                </a:lnTo>
                <a:lnTo>
                  <a:pt x="514477" y="183667"/>
                </a:lnTo>
                <a:lnTo>
                  <a:pt x="514654" y="183667"/>
                </a:lnTo>
                <a:lnTo>
                  <a:pt x="514845" y="183705"/>
                </a:lnTo>
                <a:lnTo>
                  <a:pt x="515023" y="183730"/>
                </a:lnTo>
                <a:lnTo>
                  <a:pt x="515239" y="183769"/>
                </a:lnTo>
                <a:lnTo>
                  <a:pt x="515416" y="183819"/>
                </a:lnTo>
                <a:lnTo>
                  <a:pt x="515607" y="183921"/>
                </a:lnTo>
                <a:lnTo>
                  <a:pt x="515785" y="183972"/>
                </a:lnTo>
                <a:lnTo>
                  <a:pt x="515975" y="184035"/>
                </a:lnTo>
                <a:lnTo>
                  <a:pt x="516153" y="184099"/>
                </a:lnTo>
                <a:lnTo>
                  <a:pt x="516331" y="184124"/>
                </a:lnTo>
                <a:lnTo>
                  <a:pt x="516521" y="184162"/>
                </a:lnTo>
                <a:lnTo>
                  <a:pt x="516674" y="184188"/>
                </a:lnTo>
                <a:lnTo>
                  <a:pt x="516851" y="184226"/>
                </a:lnTo>
                <a:lnTo>
                  <a:pt x="517042" y="184188"/>
                </a:lnTo>
                <a:lnTo>
                  <a:pt x="517194" y="184162"/>
                </a:lnTo>
                <a:lnTo>
                  <a:pt x="517347" y="184099"/>
                </a:lnTo>
                <a:lnTo>
                  <a:pt x="517550" y="183921"/>
                </a:lnTo>
                <a:lnTo>
                  <a:pt x="517740" y="183769"/>
                </a:lnTo>
                <a:lnTo>
                  <a:pt x="516089" y="181686"/>
                </a:lnTo>
                <a:lnTo>
                  <a:pt x="515632" y="181292"/>
                </a:lnTo>
                <a:lnTo>
                  <a:pt x="515112" y="180924"/>
                </a:lnTo>
                <a:lnTo>
                  <a:pt x="514604" y="180568"/>
                </a:lnTo>
                <a:lnTo>
                  <a:pt x="514083" y="180200"/>
                </a:lnTo>
                <a:lnTo>
                  <a:pt x="513537" y="179857"/>
                </a:lnTo>
                <a:lnTo>
                  <a:pt x="513016" y="179501"/>
                </a:lnTo>
                <a:lnTo>
                  <a:pt x="512470" y="179133"/>
                </a:lnTo>
                <a:lnTo>
                  <a:pt x="510387" y="176911"/>
                </a:lnTo>
                <a:lnTo>
                  <a:pt x="510057" y="176390"/>
                </a:lnTo>
                <a:lnTo>
                  <a:pt x="509879" y="175780"/>
                </a:lnTo>
                <a:lnTo>
                  <a:pt x="509752" y="175107"/>
                </a:lnTo>
                <a:lnTo>
                  <a:pt x="509663" y="174472"/>
                </a:lnTo>
                <a:lnTo>
                  <a:pt x="509663" y="173799"/>
                </a:lnTo>
                <a:lnTo>
                  <a:pt x="509816" y="173151"/>
                </a:lnTo>
                <a:lnTo>
                  <a:pt x="509930" y="172491"/>
                </a:lnTo>
                <a:lnTo>
                  <a:pt x="510082" y="171932"/>
                </a:lnTo>
                <a:lnTo>
                  <a:pt x="510273" y="171450"/>
                </a:lnTo>
                <a:lnTo>
                  <a:pt x="510819" y="171729"/>
                </a:lnTo>
                <a:lnTo>
                  <a:pt x="511454" y="171996"/>
                </a:lnTo>
                <a:lnTo>
                  <a:pt x="512254" y="172300"/>
                </a:lnTo>
                <a:lnTo>
                  <a:pt x="513016" y="172605"/>
                </a:lnTo>
                <a:lnTo>
                  <a:pt x="513892" y="172847"/>
                </a:lnTo>
                <a:lnTo>
                  <a:pt x="514908" y="172999"/>
                </a:lnTo>
                <a:lnTo>
                  <a:pt x="515874" y="173151"/>
                </a:lnTo>
                <a:lnTo>
                  <a:pt x="516890" y="173189"/>
                </a:lnTo>
                <a:lnTo>
                  <a:pt x="517829" y="173062"/>
                </a:lnTo>
                <a:lnTo>
                  <a:pt x="518807" y="172974"/>
                </a:lnTo>
                <a:lnTo>
                  <a:pt x="519658" y="172758"/>
                </a:lnTo>
                <a:lnTo>
                  <a:pt x="520395" y="172491"/>
                </a:lnTo>
                <a:lnTo>
                  <a:pt x="521093" y="172212"/>
                </a:lnTo>
                <a:lnTo>
                  <a:pt x="521703" y="171970"/>
                </a:lnTo>
                <a:lnTo>
                  <a:pt x="522185" y="171729"/>
                </a:lnTo>
                <a:lnTo>
                  <a:pt x="521766" y="170561"/>
                </a:lnTo>
                <a:lnTo>
                  <a:pt x="521271" y="169291"/>
                </a:lnTo>
                <a:lnTo>
                  <a:pt x="520877" y="168249"/>
                </a:lnTo>
                <a:lnTo>
                  <a:pt x="521208" y="168160"/>
                </a:lnTo>
                <a:lnTo>
                  <a:pt x="521576" y="168071"/>
                </a:lnTo>
                <a:lnTo>
                  <a:pt x="522008" y="167944"/>
                </a:lnTo>
                <a:lnTo>
                  <a:pt x="522401" y="167817"/>
                </a:lnTo>
                <a:lnTo>
                  <a:pt x="522833" y="167665"/>
                </a:lnTo>
                <a:lnTo>
                  <a:pt x="523252" y="167513"/>
                </a:lnTo>
                <a:lnTo>
                  <a:pt x="523646" y="167398"/>
                </a:lnTo>
                <a:lnTo>
                  <a:pt x="524014" y="167246"/>
                </a:lnTo>
                <a:lnTo>
                  <a:pt x="524294" y="167055"/>
                </a:lnTo>
                <a:lnTo>
                  <a:pt x="524560" y="166903"/>
                </a:lnTo>
                <a:lnTo>
                  <a:pt x="525272" y="165595"/>
                </a:lnTo>
                <a:lnTo>
                  <a:pt x="525272" y="165265"/>
                </a:lnTo>
                <a:lnTo>
                  <a:pt x="525208" y="164922"/>
                </a:lnTo>
                <a:lnTo>
                  <a:pt x="525145" y="164566"/>
                </a:lnTo>
                <a:lnTo>
                  <a:pt x="525018" y="164134"/>
                </a:lnTo>
                <a:lnTo>
                  <a:pt x="524903" y="163652"/>
                </a:lnTo>
                <a:lnTo>
                  <a:pt x="524751" y="163156"/>
                </a:lnTo>
                <a:lnTo>
                  <a:pt x="524598" y="162674"/>
                </a:lnTo>
                <a:lnTo>
                  <a:pt x="524408" y="162179"/>
                </a:lnTo>
                <a:lnTo>
                  <a:pt x="524256" y="161696"/>
                </a:lnTo>
                <a:lnTo>
                  <a:pt x="524103" y="161264"/>
                </a:lnTo>
                <a:lnTo>
                  <a:pt x="523989" y="160909"/>
                </a:lnTo>
                <a:lnTo>
                  <a:pt x="523925" y="160756"/>
                </a:lnTo>
                <a:lnTo>
                  <a:pt x="523862" y="160604"/>
                </a:lnTo>
                <a:lnTo>
                  <a:pt x="523773" y="160388"/>
                </a:lnTo>
                <a:lnTo>
                  <a:pt x="523709" y="160197"/>
                </a:lnTo>
                <a:lnTo>
                  <a:pt x="523684" y="160045"/>
                </a:lnTo>
                <a:lnTo>
                  <a:pt x="523709" y="159867"/>
                </a:lnTo>
                <a:lnTo>
                  <a:pt x="523900" y="159537"/>
                </a:lnTo>
                <a:lnTo>
                  <a:pt x="524052" y="159169"/>
                </a:lnTo>
                <a:lnTo>
                  <a:pt x="524205" y="158737"/>
                </a:lnTo>
                <a:lnTo>
                  <a:pt x="524383" y="158280"/>
                </a:lnTo>
                <a:lnTo>
                  <a:pt x="524471" y="157822"/>
                </a:lnTo>
                <a:lnTo>
                  <a:pt x="524510" y="157340"/>
                </a:lnTo>
                <a:lnTo>
                  <a:pt x="524510" y="156845"/>
                </a:lnTo>
                <a:lnTo>
                  <a:pt x="523798" y="154813"/>
                </a:lnTo>
                <a:lnTo>
                  <a:pt x="523557" y="154470"/>
                </a:lnTo>
                <a:lnTo>
                  <a:pt x="521512" y="152704"/>
                </a:lnTo>
                <a:lnTo>
                  <a:pt x="521157" y="152425"/>
                </a:lnTo>
                <a:lnTo>
                  <a:pt x="520788" y="152184"/>
                </a:lnTo>
                <a:lnTo>
                  <a:pt x="520395" y="151942"/>
                </a:lnTo>
                <a:lnTo>
                  <a:pt x="520090" y="151726"/>
                </a:lnTo>
                <a:lnTo>
                  <a:pt x="519811" y="151549"/>
                </a:lnTo>
                <a:lnTo>
                  <a:pt x="519531" y="151396"/>
                </a:lnTo>
                <a:lnTo>
                  <a:pt x="519328" y="151244"/>
                </a:lnTo>
                <a:lnTo>
                  <a:pt x="519137" y="151091"/>
                </a:lnTo>
                <a:lnTo>
                  <a:pt x="518922" y="150964"/>
                </a:lnTo>
                <a:lnTo>
                  <a:pt x="518680" y="150787"/>
                </a:lnTo>
                <a:lnTo>
                  <a:pt x="518375" y="150545"/>
                </a:lnTo>
                <a:lnTo>
                  <a:pt x="518071" y="150329"/>
                </a:lnTo>
                <a:lnTo>
                  <a:pt x="517677" y="150050"/>
                </a:lnTo>
                <a:lnTo>
                  <a:pt x="513041" y="147650"/>
                </a:lnTo>
                <a:lnTo>
                  <a:pt x="512559" y="147523"/>
                </a:lnTo>
                <a:lnTo>
                  <a:pt x="512038" y="147459"/>
                </a:lnTo>
                <a:lnTo>
                  <a:pt x="511517" y="147434"/>
                </a:lnTo>
                <a:lnTo>
                  <a:pt x="510997" y="147434"/>
                </a:lnTo>
                <a:lnTo>
                  <a:pt x="510489" y="147497"/>
                </a:lnTo>
                <a:lnTo>
                  <a:pt x="509930" y="147650"/>
                </a:lnTo>
                <a:lnTo>
                  <a:pt x="509384" y="147764"/>
                </a:lnTo>
                <a:lnTo>
                  <a:pt x="507403" y="148869"/>
                </a:lnTo>
                <a:lnTo>
                  <a:pt x="507441" y="149136"/>
                </a:lnTo>
                <a:lnTo>
                  <a:pt x="507492" y="149440"/>
                </a:lnTo>
                <a:lnTo>
                  <a:pt x="507555" y="149834"/>
                </a:lnTo>
                <a:lnTo>
                  <a:pt x="508317" y="151968"/>
                </a:lnTo>
                <a:lnTo>
                  <a:pt x="508533" y="152400"/>
                </a:lnTo>
                <a:lnTo>
                  <a:pt x="508774" y="152793"/>
                </a:lnTo>
                <a:lnTo>
                  <a:pt x="509016" y="153187"/>
                </a:lnTo>
                <a:lnTo>
                  <a:pt x="509295" y="153593"/>
                </a:lnTo>
                <a:lnTo>
                  <a:pt x="509536" y="153949"/>
                </a:lnTo>
                <a:lnTo>
                  <a:pt x="509841" y="154317"/>
                </a:lnTo>
                <a:lnTo>
                  <a:pt x="510120" y="154686"/>
                </a:lnTo>
                <a:lnTo>
                  <a:pt x="510425" y="155054"/>
                </a:lnTo>
                <a:lnTo>
                  <a:pt x="510730" y="155384"/>
                </a:lnTo>
                <a:lnTo>
                  <a:pt x="511035" y="155752"/>
                </a:lnTo>
                <a:lnTo>
                  <a:pt x="511302" y="156083"/>
                </a:lnTo>
                <a:lnTo>
                  <a:pt x="511606" y="156425"/>
                </a:lnTo>
                <a:lnTo>
                  <a:pt x="511911" y="156794"/>
                </a:lnTo>
                <a:lnTo>
                  <a:pt x="512216" y="157124"/>
                </a:lnTo>
                <a:lnTo>
                  <a:pt x="512470" y="157429"/>
                </a:lnTo>
                <a:lnTo>
                  <a:pt x="512648" y="157708"/>
                </a:lnTo>
                <a:lnTo>
                  <a:pt x="512864" y="157949"/>
                </a:lnTo>
                <a:lnTo>
                  <a:pt x="513016" y="158165"/>
                </a:lnTo>
                <a:lnTo>
                  <a:pt x="513130" y="158343"/>
                </a:lnTo>
                <a:lnTo>
                  <a:pt x="513080" y="158559"/>
                </a:lnTo>
                <a:lnTo>
                  <a:pt x="512953" y="158775"/>
                </a:lnTo>
                <a:lnTo>
                  <a:pt x="512800" y="158978"/>
                </a:lnTo>
                <a:lnTo>
                  <a:pt x="512648" y="159232"/>
                </a:lnTo>
                <a:lnTo>
                  <a:pt x="510298" y="160604"/>
                </a:lnTo>
                <a:lnTo>
                  <a:pt x="509993" y="160693"/>
                </a:lnTo>
                <a:lnTo>
                  <a:pt x="509727" y="160756"/>
                </a:lnTo>
                <a:lnTo>
                  <a:pt x="509422" y="160782"/>
                </a:lnTo>
                <a:lnTo>
                  <a:pt x="509117" y="160845"/>
                </a:lnTo>
                <a:lnTo>
                  <a:pt x="508812" y="160909"/>
                </a:lnTo>
                <a:lnTo>
                  <a:pt x="508508" y="160959"/>
                </a:lnTo>
                <a:lnTo>
                  <a:pt x="508203" y="161023"/>
                </a:lnTo>
                <a:lnTo>
                  <a:pt x="506984" y="161455"/>
                </a:lnTo>
                <a:lnTo>
                  <a:pt x="506793" y="161544"/>
                </a:lnTo>
                <a:lnTo>
                  <a:pt x="506793" y="161823"/>
                </a:lnTo>
                <a:lnTo>
                  <a:pt x="506945" y="162090"/>
                </a:lnTo>
                <a:lnTo>
                  <a:pt x="507034" y="162394"/>
                </a:lnTo>
                <a:lnTo>
                  <a:pt x="507161" y="162699"/>
                </a:lnTo>
                <a:lnTo>
                  <a:pt x="507225" y="163042"/>
                </a:lnTo>
                <a:lnTo>
                  <a:pt x="507187" y="163398"/>
                </a:lnTo>
                <a:lnTo>
                  <a:pt x="507161" y="163804"/>
                </a:lnTo>
                <a:lnTo>
                  <a:pt x="507072" y="164160"/>
                </a:lnTo>
                <a:lnTo>
                  <a:pt x="506920" y="164528"/>
                </a:lnTo>
                <a:lnTo>
                  <a:pt x="506793" y="164896"/>
                </a:lnTo>
                <a:lnTo>
                  <a:pt x="506615" y="165265"/>
                </a:lnTo>
                <a:lnTo>
                  <a:pt x="506425" y="165633"/>
                </a:lnTo>
                <a:lnTo>
                  <a:pt x="506222" y="165989"/>
                </a:lnTo>
                <a:lnTo>
                  <a:pt x="506031" y="166357"/>
                </a:lnTo>
                <a:lnTo>
                  <a:pt x="505879" y="166725"/>
                </a:lnTo>
                <a:lnTo>
                  <a:pt x="505701" y="167093"/>
                </a:lnTo>
                <a:lnTo>
                  <a:pt x="505548" y="167487"/>
                </a:lnTo>
                <a:lnTo>
                  <a:pt x="505460" y="167855"/>
                </a:lnTo>
                <a:lnTo>
                  <a:pt x="505358" y="168249"/>
                </a:lnTo>
                <a:lnTo>
                  <a:pt x="505358" y="168681"/>
                </a:lnTo>
                <a:lnTo>
                  <a:pt x="505421" y="169100"/>
                </a:lnTo>
                <a:lnTo>
                  <a:pt x="505485" y="169532"/>
                </a:lnTo>
                <a:lnTo>
                  <a:pt x="505612" y="169926"/>
                </a:lnTo>
                <a:lnTo>
                  <a:pt x="505815" y="170256"/>
                </a:lnTo>
                <a:lnTo>
                  <a:pt x="506031" y="170624"/>
                </a:lnTo>
                <a:lnTo>
                  <a:pt x="506247" y="170929"/>
                </a:lnTo>
                <a:lnTo>
                  <a:pt x="506463" y="171170"/>
                </a:lnTo>
                <a:lnTo>
                  <a:pt x="506006" y="170967"/>
                </a:lnTo>
                <a:lnTo>
                  <a:pt x="505460" y="170688"/>
                </a:lnTo>
                <a:lnTo>
                  <a:pt x="504875" y="170408"/>
                </a:lnTo>
                <a:lnTo>
                  <a:pt x="504266" y="170103"/>
                </a:lnTo>
                <a:lnTo>
                  <a:pt x="503656" y="169799"/>
                </a:lnTo>
                <a:lnTo>
                  <a:pt x="503047" y="169468"/>
                </a:lnTo>
                <a:lnTo>
                  <a:pt x="502437" y="169138"/>
                </a:lnTo>
                <a:lnTo>
                  <a:pt x="501916" y="168833"/>
                </a:lnTo>
                <a:lnTo>
                  <a:pt x="501523" y="168554"/>
                </a:lnTo>
                <a:lnTo>
                  <a:pt x="501091" y="168249"/>
                </a:lnTo>
                <a:lnTo>
                  <a:pt x="500761" y="167970"/>
                </a:lnTo>
                <a:lnTo>
                  <a:pt x="500545" y="167665"/>
                </a:lnTo>
                <a:lnTo>
                  <a:pt x="500303" y="167398"/>
                </a:lnTo>
                <a:lnTo>
                  <a:pt x="500151" y="167093"/>
                </a:lnTo>
                <a:lnTo>
                  <a:pt x="500087" y="166751"/>
                </a:lnTo>
                <a:lnTo>
                  <a:pt x="500024" y="166446"/>
                </a:lnTo>
                <a:lnTo>
                  <a:pt x="500024" y="166090"/>
                </a:lnTo>
                <a:lnTo>
                  <a:pt x="500126" y="165722"/>
                </a:lnTo>
                <a:lnTo>
                  <a:pt x="500214" y="165354"/>
                </a:lnTo>
                <a:lnTo>
                  <a:pt x="500392" y="164922"/>
                </a:lnTo>
                <a:lnTo>
                  <a:pt x="500634" y="164439"/>
                </a:lnTo>
                <a:lnTo>
                  <a:pt x="500888" y="163982"/>
                </a:lnTo>
                <a:lnTo>
                  <a:pt x="501129" y="163525"/>
                </a:lnTo>
                <a:lnTo>
                  <a:pt x="501434" y="163093"/>
                </a:lnTo>
                <a:lnTo>
                  <a:pt x="501700" y="162636"/>
                </a:lnTo>
                <a:lnTo>
                  <a:pt x="501954" y="162242"/>
                </a:lnTo>
                <a:lnTo>
                  <a:pt x="502158" y="161937"/>
                </a:lnTo>
                <a:lnTo>
                  <a:pt x="502348" y="161696"/>
                </a:lnTo>
                <a:lnTo>
                  <a:pt x="502500" y="161391"/>
                </a:lnTo>
                <a:lnTo>
                  <a:pt x="503478" y="158343"/>
                </a:lnTo>
                <a:lnTo>
                  <a:pt x="503529" y="157886"/>
                </a:lnTo>
                <a:lnTo>
                  <a:pt x="503529" y="157429"/>
                </a:lnTo>
                <a:lnTo>
                  <a:pt x="503504" y="156972"/>
                </a:lnTo>
                <a:lnTo>
                  <a:pt x="503478" y="156514"/>
                </a:lnTo>
                <a:lnTo>
                  <a:pt x="502678" y="153682"/>
                </a:lnTo>
                <a:lnTo>
                  <a:pt x="502526" y="153314"/>
                </a:lnTo>
                <a:lnTo>
                  <a:pt x="502373" y="152984"/>
                </a:lnTo>
                <a:lnTo>
                  <a:pt x="502221" y="152704"/>
                </a:lnTo>
                <a:lnTo>
                  <a:pt x="502107" y="152463"/>
                </a:lnTo>
                <a:lnTo>
                  <a:pt x="501980" y="152247"/>
                </a:lnTo>
                <a:lnTo>
                  <a:pt x="501827" y="152031"/>
                </a:lnTo>
                <a:lnTo>
                  <a:pt x="501700" y="151815"/>
                </a:lnTo>
                <a:lnTo>
                  <a:pt x="499910" y="149809"/>
                </a:lnTo>
                <a:lnTo>
                  <a:pt x="499414" y="149415"/>
                </a:lnTo>
                <a:lnTo>
                  <a:pt x="498906" y="149047"/>
                </a:lnTo>
                <a:lnTo>
                  <a:pt x="498348" y="148767"/>
                </a:lnTo>
                <a:lnTo>
                  <a:pt x="497801" y="148463"/>
                </a:lnTo>
                <a:lnTo>
                  <a:pt x="497255" y="148221"/>
                </a:lnTo>
                <a:lnTo>
                  <a:pt x="496646" y="147980"/>
                </a:lnTo>
                <a:lnTo>
                  <a:pt x="496062" y="147764"/>
                </a:lnTo>
                <a:lnTo>
                  <a:pt x="495427" y="147586"/>
                </a:lnTo>
                <a:lnTo>
                  <a:pt x="494817" y="147396"/>
                </a:lnTo>
                <a:lnTo>
                  <a:pt x="494182" y="147243"/>
                </a:lnTo>
                <a:lnTo>
                  <a:pt x="493534" y="147091"/>
                </a:lnTo>
                <a:lnTo>
                  <a:pt x="492899" y="146977"/>
                </a:lnTo>
                <a:lnTo>
                  <a:pt x="492226" y="146850"/>
                </a:lnTo>
                <a:lnTo>
                  <a:pt x="491591" y="146735"/>
                </a:lnTo>
                <a:lnTo>
                  <a:pt x="490918" y="146608"/>
                </a:lnTo>
                <a:lnTo>
                  <a:pt x="490270" y="146519"/>
                </a:lnTo>
                <a:lnTo>
                  <a:pt x="489699" y="146431"/>
                </a:lnTo>
                <a:lnTo>
                  <a:pt x="489204" y="146329"/>
                </a:lnTo>
                <a:lnTo>
                  <a:pt x="488721" y="146240"/>
                </a:lnTo>
                <a:lnTo>
                  <a:pt x="488327" y="146177"/>
                </a:lnTo>
                <a:lnTo>
                  <a:pt x="488022" y="146126"/>
                </a:lnTo>
                <a:lnTo>
                  <a:pt x="487781" y="146062"/>
                </a:lnTo>
                <a:lnTo>
                  <a:pt x="487502" y="146062"/>
                </a:lnTo>
                <a:lnTo>
                  <a:pt x="487197" y="146024"/>
                </a:lnTo>
                <a:lnTo>
                  <a:pt x="486867" y="146024"/>
                </a:lnTo>
                <a:lnTo>
                  <a:pt x="485305" y="146583"/>
                </a:lnTo>
                <a:lnTo>
                  <a:pt x="485038" y="146761"/>
                </a:lnTo>
                <a:lnTo>
                  <a:pt x="484784" y="146977"/>
                </a:lnTo>
                <a:lnTo>
                  <a:pt x="484543" y="147218"/>
                </a:lnTo>
                <a:lnTo>
                  <a:pt x="484327" y="147459"/>
                </a:lnTo>
                <a:lnTo>
                  <a:pt x="484124" y="147739"/>
                </a:lnTo>
                <a:lnTo>
                  <a:pt x="483908" y="148005"/>
                </a:lnTo>
                <a:lnTo>
                  <a:pt x="483692" y="148310"/>
                </a:lnTo>
                <a:lnTo>
                  <a:pt x="483514" y="148590"/>
                </a:lnTo>
                <a:lnTo>
                  <a:pt x="483323" y="148894"/>
                </a:lnTo>
                <a:lnTo>
                  <a:pt x="483108" y="149174"/>
                </a:lnTo>
                <a:lnTo>
                  <a:pt x="482904" y="149440"/>
                </a:lnTo>
                <a:lnTo>
                  <a:pt x="482714" y="149720"/>
                </a:lnTo>
                <a:lnTo>
                  <a:pt x="482498" y="149987"/>
                </a:lnTo>
                <a:lnTo>
                  <a:pt x="481431" y="150964"/>
                </a:lnTo>
                <a:lnTo>
                  <a:pt x="481164" y="151180"/>
                </a:lnTo>
                <a:lnTo>
                  <a:pt x="481012" y="151333"/>
                </a:lnTo>
                <a:lnTo>
                  <a:pt x="480796" y="151511"/>
                </a:lnTo>
                <a:lnTo>
                  <a:pt x="479640" y="153225"/>
                </a:lnTo>
                <a:lnTo>
                  <a:pt x="479552" y="153593"/>
                </a:lnTo>
                <a:lnTo>
                  <a:pt x="480060" y="155016"/>
                </a:lnTo>
                <a:lnTo>
                  <a:pt x="480161" y="155168"/>
                </a:lnTo>
                <a:lnTo>
                  <a:pt x="480466" y="155536"/>
                </a:lnTo>
                <a:lnTo>
                  <a:pt x="480733" y="155816"/>
                </a:lnTo>
                <a:lnTo>
                  <a:pt x="481037" y="156083"/>
                </a:lnTo>
                <a:lnTo>
                  <a:pt x="481380" y="156387"/>
                </a:lnTo>
                <a:lnTo>
                  <a:pt x="481774" y="156641"/>
                </a:lnTo>
                <a:lnTo>
                  <a:pt x="482231" y="156794"/>
                </a:lnTo>
                <a:lnTo>
                  <a:pt x="482714" y="156972"/>
                </a:lnTo>
                <a:lnTo>
                  <a:pt x="483209" y="157035"/>
                </a:lnTo>
                <a:lnTo>
                  <a:pt x="483692" y="156972"/>
                </a:lnTo>
                <a:lnTo>
                  <a:pt x="484212" y="156946"/>
                </a:lnTo>
                <a:lnTo>
                  <a:pt x="484670" y="156794"/>
                </a:lnTo>
                <a:lnTo>
                  <a:pt x="486105" y="155879"/>
                </a:lnTo>
                <a:lnTo>
                  <a:pt x="486257" y="155778"/>
                </a:lnTo>
                <a:lnTo>
                  <a:pt x="486460" y="155600"/>
                </a:lnTo>
                <a:lnTo>
                  <a:pt x="486613" y="155448"/>
                </a:lnTo>
                <a:lnTo>
                  <a:pt x="486803" y="155295"/>
                </a:lnTo>
                <a:lnTo>
                  <a:pt x="486981" y="155143"/>
                </a:lnTo>
                <a:lnTo>
                  <a:pt x="487197" y="154927"/>
                </a:lnTo>
                <a:lnTo>
                  <a:pt x="487476" y="154711"/>
                </a:lnTo>
                <a:lnTo>
                  <a:pt x="487781" y="154508"/>
                </a:lnTo>
                <a:lnTo>
                  <a:pt x="488048" y="154355"/>
                </a:lnTo>
                <a:lnTo>
                  <a:pt x="488391" y="154228"/>
                </a:lnTo>
                <a:lnTo>
                  <a:pt x="488721" y="154101"/>
                </a:lnTo>
                <a:lnTo>
                  <a:pt x="489026" y="154012"/>
                </a:lnTo>
                <a:lnTo>
                  <a:pt x="489331" y="154012"/>
                </a:lnTo>
                <a:lnTo>
                  <a:pt x="489610" y="154012"/>
                </a:lnTo>
                <a:lnTo>
                  <a:pt x="489851" y="154051"/>
                </a:lnTo>
                <a:lnTo>
                  <a:pt x="490029" y="154076"/>
                </a:lnTo>
                <a:lnTo>
                  <a:pt x="490245" y="154139"/>
                </a:lnTo>
                <a:lnTo>
                  <a:pt x="490397" y="154165"/>
                </a:lnTo>
                <a:lnTo>
                  <a:pt x="490550" y="154228"/>
                </a:lnTo>
                <a:lnTo>
                  <a:pt x="490575" y="154381"/>
                </a:lnTo>
                <a:lnTo>
                  <a:pt x="490613" y="154597"/>
                </a:lnTo>
                <a:lnTo>
                  <a:pt x="490639" y="154863"/>
                </a:lnTo>
                <a:lnTo>
                  <a:pt x="490639" y="155778"/>
                </a:lnTo>
                <a:lnTo>
                  <a:pt x="490613" y="156121"/>
                </a:lnTo>
                <a:lnTo>
                  <a:pt x="490575" y="156489"/>
                </a:lnTo>
                <a:lnTo>
                  <a:pt x="490524" y="156819"/>
                </a:lnTo>
                <a:lnTo>
                  <a:pt x="490486" y="157187"/>
                </a:lnTo>
                <a:lnTo>
                  <a:pt x="490423" y="157556"/>
                </a:lnTo>
                <a:lnTo>
                  <a:pt x="490372" y="157911"/>
                </a:lnTo>
                <a:lnTo>
                  <a:pt x="490308" y="158280"/>
                </a:lnTo>
                <a:lnTo>
                  <a:pt x="490270" y="158623"/>
                </a:lnTo>
                <a:lnTo>
                  <a:pt x="490245" y="158978"/>
                </a:lnTo>
                <a:lnTo>
                  <a:pt x="490220" y="159385"/>
                </a:lnTo>
                <a:lnTo>
                  <a:pt x="490181" y="159740"/>
                </a:lnTo>
                <a:lnTo>
                  <a:pt x="490181" y="160108"/>
                </a:lnTo>
                <a:lnTo>
                  <a:pt x="490220" y="160477"/>
                </a:lnTo>
                <a:lnTo>
                  <a:pt x="490245" y="160845"/>
                </a:lnTo>
                <a:lnTo>
                  <a:pt x="490334" y="161239"/>
                </a:lnTo>
                <a:lnTo>
                  <a:pt x="490397" y="161607"/>
                </a:lnTo>
                <a:lnTo>
                  <a:pt x="490486" y="161937"/>
                </a:lnTo>
                <a:lnTo>
                  <a:pt x="490613" y="162217"/>
                </a:lnTo>
                <a:lnTo>
                  <a:pt x="490766" y="162483"/>
                </a:lnTo>
                <a:lnTo>
                  <a:pt x="490855" y="162737"/>
                </a:lnTo>
                <a:lnTo>
                  <a:pt x="490982" y="162941"/>
                </a:lnTo>
                <a:lnTo>
                  <a:pt x="490702" y="162788"/>
                </a:lnTo>
                <a:lnTo>
                  <a:pt x="490372" y="162674"/>
                </a:lnTo>
                <a:lnTo>
                  <a:pt x="489940" y="162483"/>
                </a:lnTo>
                <a:lnTo>
                  <a:pt x="489546" y="162331"/>
                </a:lnTo>
                <a:lnTo>
                  <a:pt x="489026" y="162179"/>
                </a:lnTo>
                <a:lnTo>
                  <a:pt x="488391" y="162064"/>
                </a:lnTo>
                <a:lnTo>
                  <a:pt x="487718" y="161912"/>
                </a:lnTo>
                <a:lnTo>
                  <a:pt x="486981" y="161848"/>
                </a:lnTo>
                <a:lnTo>
                  <a:pt x="486130" y="161874"/>
                </a:lnTo>
                <a:lnTo>
                  <a:pt x="485279" y="161874"/>
                </a:lnTo>
                <a:lnTo>
                  <a:pt x="478205" y="164566"/>
                </a:lnTo>
                <a:lnTo>
                  <a:pt x="477316" y="164985"/>
                </a:lnTo>
                <a:lnTo>
                  <a:pt x="476440" y="165417"/>
                </a:lnTo>
                <a:lnTo>
                  <a:pt x="475526" y="165811"/>
                </a:lnTo>
                <a:lnTo>
                  <a:pt x="474611" y="166243"/>
                </a:lnTo>
                <a:lnTo>
                  <a:pt x="473760" y="166547"/>
                </a:lnTo>
                <a:lnTo>
                  <a:pt x="472897" y="166751"/>
                </a:lnTo>
                <a:lnTo>
                  <a:pt x="472084" y="167005"/>
                </a:lnTo>
                <a:lnTo>
                  <a:pt x="471322" y="167119"/>
                </a:lnTo>
                <a:lnTo>
                  <a:pt x="470712" y="167182"/>
                </a:lnTo>
                <a:lnTo>
                  <a:pt x="470065" y="167246"/>
                </a:lnTo>
                <a:lnTo>
                  <a:pt x="469519" y="167246"/>
                </a:lnTo>
                <a:lnTo>
                  <a:pt x="469125" y="167246"/>
                </a:lnTo>
                <a:lnTo>
                  <a:pt x="468731" y="167208"/>
                </a:lnTo>
                <a:lnTo>
                  <a:pt x="468388" y="167182"/>
                </a:lnTo>
                <a:lnTo>
                  <a:pt x="468122" y="167157"/>
                </a:lnTo>
                <a:lnTo>
                  <a:pt x="468299" y="167360"/>
                </a:lnTo>
                <a:lnTo>
                  <a:pt x="468477" y="167640"/>
                </a:lnTo>
                <a:lnTo>
                  <a:pt x="468668" y="167970"/>
                </a:lnTo>
                <a:lnTo>
                  <a:pt x="468884" y="168313"/>
                </a:lnTo>
                <a:lnTo>
                  <a:pt x="469061" y="168681"/>
                </a:lnTo>
                <a:lnTo>
                  <a:pt x="469188" y="169075"/>
                </a:lnTo>
                <a:lnTo>
                  <a:pt x="469341" y="169468"/>
                </a:lnTo>
                <a:lnTo>
                  <a:pt x="469430" y="169837"/>
                </a:lnTo>
                <a:lnTo>
                  <a:pt x="469455" y="170205"/>
                </a:lnTo>
                <a:lnTo>
                  <a:pt x="469493" y="170599"/>
                </a:lnTo>
                <a:lnTo>
                  <a:pt x="469455" y="170929"/>
                </a:lnTo>
                <a:lnTo>
                  <a:pt x="469430" y="171297"/>
                </a:lnTo>
                <a:lnTo>
                  <a:pt x="469366" y="171665"/>
                </a:lnTo>
                <a:lnTo>
                  <a:pt x="469277" y="171996"/>
                </a:lnTo>
                <a:lnTo>
                  <a:pt x="469150" y="172339"/>
                </a:lnTo>
                <a:lnTo>
                  <a:pt x="468998" y="172694"/>
                </a:lnTo>
                <a:lnTo>
                  <a:pt x="468884" y="173037"/>
                </a:lnTo>
                <a:lnTo>
                  <a:pt x="468693" y="173367"/>
                </a:lnTo>
                <a:lnTo>
                  <a:pt x="468515" y="173710"/>
                </a:lnTo>
                <a:lnTo>
                  <a:pt x="468325" y="174066"/>
                </a:lnTo>
                <a:lnTo>
                  <a:pt x="468122" y="174409"/>
                </a:lnTo>
                <a:lnTo>
                  <a:pt x="467906" y="174777"/>
                </a:lnTo>
                <a:lnTo>
                  <a:pt x="467715" y="175082"/>
                </a:lnTo>
                <a:lnTo>
                  <a:pt x="467563" y="175348"/>
                </a:lnTo>
                <a:lnTo>
                  <a:pt x="467385" y="175628"/>
                </a:lnTo>
                <a:lnTo>
                  <a:pt x="467258" y="175869"/>
                </a:lnTo>
                <a:lnTo>
                  <a:pt x="467144" y="176047"/>
                </a:lnTo>
                <a:lnTo>
                  <a:pt x="469734" y="175018"/>
                </a:lnTo>
                <a:lnTo>
                  <a:pt x="473176" y="173609"/>
                </a:lnTo>
                <a:lnTo>
                  <a:pt x="476897" y="172123"/>
                </a:lnTo>
                <a:lnTo>
                  <a:pt x="480009" y="170865"/>
                </a:lnTo>
                <a:lnTo>
                  <a:pt x="482231" y="169989"/>
                </a:lnTo>
                <a:lnTo>
                  <a:pt x="482536" y="170624"/>
                </a:lnTo>
                <a:lnTo>
                  <a:pt x="482866" y="171272"/>
                </a:lnTo>
                <a:lnTo>
                  <a:pt x="482600" y="171538"/>
                </a:lnTo>
                <a:lnTo>
                  <a:pt x="482257" y="171881"/>
                </a:lnTo>
                <a:lnTo>
                  <a:pt x="481799" y="172237"/>
                </a:lnTo>
                <a:lnTo>
                  <a:pt x="477570" y="174891"/>
                </a:lnTo>
                <a:lnTo>
                  <a:pt x="476897" y="175234"/>
                </a:lnTo>
                <a:lnTo>
                  <a:pt x="476199" y="175564"/>
                </a:lnTo>
                <a:lnTo>
                  <a:pt x="475488" y="175869"/>
                </a:lnTo>
                <a:lnTo>
                  <a:pt x="474764" y="176174"/>
                </a:lnTo>
                <a:lnTo>
                  <a:pt x="474065" y="176479"/>
                </a:lnTo>
                <a:lnTo>
                  <a:pt x="473354" y="176784"/>
                </a:lnTo>
                <a:lnTo>
                  <a:pt x="472655" y="177088"/>
                </a:lnTo>
                <a:lnTo>
                  <a:pt x="471957" y="177393"/>
                </a:lnTo>
                <a:lnTo>
                  <a:pt x="471258" y="177723"/>
                </a:lnTo>
                <a:lnTo>
                  <a:pt x="470560" y="178066"/>
                </a:lnTo>
                <a:lnTo>
                  <a:pt x="469887" y="178435"/>
                </a:lnTo>
                <a:lnTo>
                  <a:pt x="469214" y="178790"/>
                </a:lnTo>
                <a:lnTo>
                  <a:pt x="468630" y="179133"/>
                </a:lnTo>
                <a:lnTo>
                  <a:pt x="468172" y="179463"/>
                </a:lnTo>
                <a:lnTo>
                  <a:pt x="467690" y="179806"/>
                </a:lnTo>
                <a:lnTo>
                  <a:pt x="467296" y="180073"/>
                </a:lnTo>
                <a:lnTo>
                  <a:pt x="466991" y="180314"/>
                </a:lnTo>
                <a:lnTo>
                  <a:pt x="466928" y="180505"/>
                </a:lnTo>
                <a:lnTo>
                  <a:pt x="466902" y="180721"/>
                </a:lnTo>
                <a:lnTo>
                  <a:pt x="466928" y="180873"/>
                </a:lnTo>
                <a:lnTo>
                  <a:pt x="466991" y="181025"/>
                </a:lnTo>
                <a:lnTo>
                  <a:pt x="467080" y="181178"/>
                </a:lnTo>
                <a:lnTo>
                  <a:pt x="467144" y="181330"/>
                </a:lnTo>
                <a:lnTo>
                  <a:pt x="467258" y="181483"/>
                </a:lnTo>
                <a:lnTo>
                  <a:pt x="467385" y="181660"/>
                </a:lnTo>
                <a:lnTo>
                  <a:pt x="467474" y="181813"/>
                </a:lnTo>
                <a:lnTo>
                  <a:pt x="467601" y="181965"/>
                </a:lnTo>
                <a:lnTo>
                  <a:pt x="467715" y="182118"/>
                </a:lnTo>
                <a:lnTo>
                  <a:pt x="467817" y="182295"/>
                </a:lnTo>
                <a:lnTo>
                  <a:pt x="467906" y="182448"/>
                </a:lnTo>
                <a:lnTo>
                  <a:pt x="467995" y="182600"/>
                </a:lnTo>
                <a:lnTo>
                  <a:pt x="468058" y="182791"/>
                </a:lnTo>
                <a:lnTo>
                  <a:pt x="468083" y="182943"/>
                </a:lnTo>
                <a:lnTo>
                  <a:pt x="468083" y="183121"/>
                </a:lnTo>
                <a:lnTo>
                  <a:pt x="468058" y="183273"/>
                </a:lnTo>
                <a:lnTo>
                  <a:pt x="467969" y="183464"/>
                </a:lnTo>
                <a:lnTo>
                  <a:pt x="467906" y="183616"/>
                </a:lnTo>
                <a:lnTo>
                  <a:pt x="467753" y="183769"/>
                </a:lnTo>
                <a:lnTo>
                  <a:pt x="467601" y="183883"/>
                </a:lnTo>
                <a:lnTo>
                  <a:pt x="467410" y="184010"/>
                </a:lnTo>
                <a:lnTo>
                  <a:pt x="467258" y="184124"/>
                </a:lnTo>
                <a:lnTo>
                  <a:pt x="467080" y="184226"/>
                </a:lnTo>
                <a:lnTo>
                  <a:pt x="466928" y="184315"/>
                </a:lnTo>
                <a:lnTo>
                  <a:pt x="466712" y="184378"/>
                </a:lnTo>
                <a:lnTo>
                  <a:pt x="466471" y="184467"/>
                </a:lnTo>
                <a:lnTo>
                  <a:pt x="466229" y="184556"/>
                </a:lnTo>
                <a:lnTo>
                  <a:pt x="465950" y="184581"/>
                </a:lnTo>
                <a:lnTo>
                  <a:pt x="465683" y="184581"/>
                </a:lnTo>
                <a:lnTo>
                  <a:pt x="465378" y="184581"/>
                </a:lnTo>
                <a:lnTo>
                  <a:pt x="464312" y="183921"/>
                </a:lnTo>
                <a:lnTo>
                  <a:pt x="464185" y="183730"/>
                </a:lnTo>
                <a:lnTo>
                  <a:pt x="464058" y="183578"/>
                </a:lnTo>
                <a:lnTo>
                  <a:pt x="464007" y="183426"/>
                </a:lnTo>
                <a:lnTo>
                  <a:pt x="463880" y="183159"/>
                </a:lnTo>
                <a:lnTo>
                  <a:pt x="463702" y="182816"/>
                </a:lnTo>
                <a:lnTo>
                  <a:pt x="463486" y="182448"/>
                </a:lnTo>
                <a:lnTo>
                  <a:pt x="463270" y="182054"/>
                </a:lnTo>
                <a:lnTo>
                  <a:pt x="462991" y="181686"/>
                </a:lnTo>
                <a:lnTo>
                  <a:pt x="462661" y="181330"/>
                </a:lnTo>
                <a:lnTo>
                  <a:pt x="462356" y="180987"/>
                </a:lnTo>
                <a:lnTo>
                  <a:pt x="459244" y="179552"/>
                </a:lnTo>
                <a:lnTo>
                  <a:pt x="458825" y="179501"/>
                </a:lnTo>
                <a:lnTo>
                  <a:pt x="458393" y="179463"/>
                </a:lnTo>
                <a:lnTo>
                  <a:pt x="457936" y="179501"/>
                </a:lnTo>
                <a:lnTo>
                  <a:pt x="457479" y="179527"/>
                </a:lnTo>
                <a:lnTo>
                  <a:pt x="457022" y="179552"/>
                </a:lnTo>
                <a:lnTo>
                  <a:pt x="456539" y="179654"/>
                </a:lnTo>
                <a:lnTo>
                  <a:pt x="456082" y="179705"/>
                </a:lnTo>
                <a:lnTo>
                  <a:pt x="455650" y="179806"/>
                </a:lnTo>
                <a:lnTo>
                  <a:pt x="455282" y="179895"/>
                </a:lnTo>
                <a:lnTo>
                  <a:pt x="454914" y="179984"/>
                </a:lnTo>
                <a:lnTo>
                  <a:pt x="454609" y="180047"/>
                </a:lnTo>
                <a:lnTo>
                  <a:pt x="454431" y="180111"/>
                </a:lnTo>
                <a:lnTo>
                  <a:pt x="454253" y="180162"/>
                </a:lnTo>
                <a:lnTo>
                  <a:pt x="454037" y="180200"/>
                </a:lnTo>
                <a:lnTo>
                  <a:pt x="453821" y="180263"/>
                </a:lnTo>
                <a:lnTo>
                  <a:pt x="453605" y="180314"/>
                </a:lnTo>
                <a:lnTo>
                  <a:pt x="453364" y="180352"/>
                </a:lnTo>
                <a:lnTo>
                  <a:pt x="453059" y="180352"/>
                </a:lnTo>
                <a:lnTo>
                  <a:pt x="452780" y="180352"/>
                </a:lnTo>
                <a:lnTo>
                  <a:pt x="451408" y="179679"/>
                </a:lnTo>
                <a:lnTo>
                  <a:pt x="451205" y="179463"/>
                </a:lnTo>
                <a:lnTo>
                  <a:pt x="451015" y="179247"/>
                </a:lnTo>
                <a:lnTo>
                  <a:pt x="450900" y="179044"/>
                </a:lnTo>
                <a:lnTo>
                  <a:pt x="451167" y="178981"/>
                </a:lnTo>
                <a:lnTo>
                  <a:pt x="451510" y="178892"/>
                </a:lnTo>
                <a:lnTo>
                  <a:pt x="451840" y="178765"/>
                </a:lnTo>
                <a:lnTo>
                  <a:pt x="452208" y="178638"/>
                </a:lnTo>
                <a:lnTo>
                  <a:pt x="452513" y="178485"/>
                </a:lnTo>
                <a:lnTo>
                  <a:pt x="453542" y="177152"/>
                </a:lnTo>
                <a:lnTo>
                  <a:pt x="453542" y="176872"/>
                </a:lnTo>
                <a:lnTo>
                  <a:pt x="453580" y="176631"/>
                </a:lnTo>
                <a:lnTo>
                  <a:pt x="453517" y="176352"/>
                </a:lnTo>
                <a:lnTo>
                  <a:pt x="453428" y="176085"/>
                </a:lnTo>
                <a:lnTo>
                  <a:pt x="453364" y="175780"/>
                </a:lnTo>
                <a:lnTo>
                  <a:pt x="453237" y="175501"/>
                </a:lnTo>
                <a:lnTo>
                  <a:pt x="453085" y="175234"/>
                </a:lnTo>
                <a:lnTo>
                  <a:pt x="452970" y="174929"/>
                </a:lnTo>
                <a:lnTo>
                  <a:pt x="452818" y="174650"/>
                </a:lnTo>
                <a:lnTo>
                  <a:pt x="452666" y="174345"/>
                </a:lnTo>
                <a:lnTo>
                  <a:pt x="452513" y="174066"/>
                </a:lnTo>
                <a:lnTo>
                  <a:pt x="452386" y="173799"/>
                </a:lnTo>
                <a:lnTo>
                  <a:pt x="452272" y="173583"/>
                </a:lnTo>
                <a:lnTo>
                  <a:pt x="452170" y="173367"/>
                </a:lnTo>
                <a:lnTo>
                  <a:pt x="452081" y="173215"/>
                </a:lnTo>
                <a:lnTo>
                  <a:pt x="452018" y="173062"/>
                </a:lnTo>
                <a:lnTo>
                  <a:pt x="454342" y="170992"/>
                </a:lnTo>
                <a:lnTo>
                  <a:pt x="456996" y="168579"/>
                </a:lnTo>
                <a:lnTo>
                  <a:pt x="459130" y="166636"/>
                </a:lnTo>
                <a:lnTo>
                  <a:pt x="459028" y="166446"/>
                </a:lnTo>
                <a:lnTo>
                  <a:pt x="458914" y="166243"/>
                </a:lnTo>
                <a:lnTo>
                  <a:pt x="456285" y="164134"/>
                </a:lnTo>
                <a:lnTo>
                  <a:pt x="455955" y="163982"/>
                </a:lnTo>
                <a:lnTo>
                  <a:pt x="455625" y="163830"/>
                </a:lnTo>
                <a:lnTo>
                  <a:pt x="455282" y="163677"/>
                </a:lnTo>
                <a:lnTo>
                  <a:pt x="454952" y="163525"/>
                </a:lnTo>
                <a:lnTo>
                  <a:pt x="454647" y="163347"/>
                </a:lnTo>
                <a:lnTo>
                  <a:pt x="454304" y="163156"/>
                </a:lnTo>
                <a:lnTo>
                  <a:pt x="453974" y="162979"/>
                </a:lnTo>
                <a:lnTo>
                  <a:pt x="453669" y="162788"/>
                </a:lnTo>
                <a:lnTo>
                  <a:pt x="453390" y="162547"/>
                </a:lnTo>
                <a:lnTo>
                  <a:pt x="453085" y="162306"/>
                </a:lnTo>
                <a:lnTo>
                  <a:pt x="452882" y="162090"/>
                </a:lnTo>
                <a:lnTo>
                  <a:pt x="452691" y="161848"/>
                </a:lnTo>
                <a:lnTo>
                  <a:pt x="452513" y="161607"/>
                </a:lnTo>
                <a:lnTo>
                  <a:pt x="452361" y="161417"/>
                </a:lnTo>
                <a:lnTo>
                  <a:pt x="452272" y="161239"/>
                </a:lnTo>
                <a:lnTo>
                  <a:pt x="452297" y="161023"/>
                </a:lnTo>
                <a:lnTo>
                  <a:pt x="452386" y="160782"/>
                </a:lnTo>
                <a:lnTo>
                  <a:pt x="452450" y="160502"/>
                </a:lnTo>
                <a:lnTo>
                  <a:pt x="452539" y="160197"/>
                </a:lnTo>
                <a:lnTo>
                  <a:pt x="452602" y="159867"/>
                </a:lnTo>
                <a:lnTo>
                  <a:pt x="452691" y="159473"/>
                </a:lnTo>
                <a:lnTo>
                  <a:pt x="452780" y="159080"/>
                </a:lnTo>
                <a:lnTo>
                  <a:pt x="452882" y="158673"/>
                </a:lnTo>
                <a:lnTo>
                  <a:pt x="452932" y="158280"/>
                </a:lnTo>
                <a:lnTo>
                  <a:pt x="452996" y="157886"/>
                </a:lnTo>
                <a:lnTo>
                  <a:pt x="453034" y="157492"/>
                </a:lnTo>
                <a:lnTo>
                  <a:pt x="453034" y="157099"/>
                </a:lnTo>
                <a:lnTo>
                  <a:pt x="453059" y="156692"/>
                </a:lnTo>
                <a:lnTo>
                  <a:pt x="453034" y="156298"/>
                </a:lnTo>
                <a:lnTo>
                  <a:pt x="452970" y="155905"/>
                </a:lnTo>
                <a:lnTo>
                  <a:pt x="452932" y="155511"/>
                </a:lnTo>
                <a:lnTo>
                  <a:pt x="452843" y="155117"/>
                </a:lnTo>
                <a:lnTo>
                  <a:pt x="452691" y="154711"/>
                </a:lnTo>
                <a:lnTo>
                  <a:pt x="452577" y="154317"/>
                </a:lnTo>
                <a:lnTo>
                  <a:pt x="452386" y="153924"/>
                </a:lnTo>
                <a:lnTo>
                  <a:pt x="452170" y="153530"/>
                </a:lnTo>
                <a:lnTo>
                  <a:pt x="451967" y="153136"/>
                </a:lnTo>
                <a:lnTo>
                  <a:pt x="451713" y="152793"/>
                </a:lnTo>
                <a:lnTo>
                  <a:pt x="451472" y="152488"/>
                </a:lnTo>
                <a:lnTo>
                  <a:pt x="451205" y="152184"/>
                </a:lnTo>
                <a:lnTo>
                  <a:pt x="450989" y="151968"/>
                </a:lnTo>
                <a:lnTo>
                  <a:pt x="450837" y="151790"/>
                </a:lnTo>
                <a:lnTo>
                  <a:pt x="450646" y="151638"/>
                </a:lnTo>
                <a:lnTo>
                  <a:pt x="450494" y="151460"/>
                </a:lnTo>
                <a:lnTo>
                  <a:pt x="450380" y="151269"/>
                </a:lnTo>
                <a:lnTo>
                  <a:pt x="450253" y="151091"/>
                </a:lnTo>
                <a:lnTo>
                  <a:pt x="450164" y="150901"/>
                </a:lnTo>
                <a:lnTo>
                  <a:pt x="450164" y="150698"/>
                </a:lnTo>
                <a:lnTo>
                  <a:pt x="450164" y="150507"/>
                </a:lnTo>
                <a:lnTo>
                  <a:pt x="451205" y="149479"/>
                </a:lnTo>
                <a:lnTo>
                  <a:pt x="451408" y="149352"/>
                </a:lnTo>
                <a:lnTo>
                  <a:pt x="451662" y="149225"/>
                </a:lnTo>
                <a:lnTo>
                  <a:pt x="451904" y="149110"/>
                </a:lnTo>
                <a:lnTo>
                  <a:pt x="452120" y="148983"/>
                </a:lnTo>
                <a:lnTo>
                  <a:pt x="452323" y="148869"/>
                </a:lnTo>
                <a:lnTo>
                  <a:pt x="452539" y="148717"/>
                </a:lnTo>
                <a:lnTo>
                  <a:pt x="452729" y="148590"/>
                </a:lnTo>
                <a:lnTo>
                  <a:pt x="452907" y="148437"/>
                </a:lnTo>
                <a:lnTo>
                  <a:pt x="453034" y="148310"/>
                </a:lnTo>
                <a:lnTo>
                  <a:pt x="453148" y="148069"/>
                </a:lnTo>
                <a:lnTo>
                  <a:pt x="453186" y="147853"/>
                </a:lnTo>
                <a:lnTo>
                  <a:pt x="453148" y="147548"/>
                </a:lnTo>
                <a:lnTo>
                  <a:pt x="453059" y="147193"/>
                </a:lnTo>
                <a:lnTo>
                  <a:pt x="452932" y="146761"/>
                </a:lnTo>
                <a:lnTo>
                  <a:pt x="452818" y="146329"/>
                </a:lnTo>
                <a:lnTo>
                  <a:pt x="449186" y="142367"/>
                </a:lnTo>
                <a:lnTo>
                  <a:pt x="448767" y="142100"/>
                </a:lnTo>
                <a:lnTo>
                  <a:pt x="448335" y="141859"/>
                </a:lnTo>
                <a:lnTo>
                  <a:pt x="447878" y="141605"/>
                </a:lnTo>
                <a:lnTo>
                  <a:pt x="447446" y="141363"/>
                </a:lnTo>
                <a:lnTo>
                  <a:pt x="447027" y="141122"/>
                </a:lnTo>
                <a:lnTo>
                  <a:pt x="446570" y="140843"/>
                </a:lnTo>
                <a:lnTo>
                  <a:pt x="446138" y="140601"/>
                </a:lnTo>
                <a:lnTo>
                  <a:pt x="445770" y="140360"/>
                </a:lnTo>
                <a:lnTo>
                  <a:pt x="445465" y="140144"/>
                </a:lnTo>
                <a:lnTo>
                  <a:pt x="445160" y="139928"/>
                </a:lnTo>
                <a:lnTo>
                  <a:pt x="444919" y="139750"/>
                </a:lnTo>
                <a:lnTo>
                  <a:pt x="444741" y="139598"/>
                </a:lnTo>
                <a:lnTo>
                  <a:pt x="444919" y="139509"/>
                </a:lnTo>
                <a:lnTo>
                  <a:pt x="445160" y="139357"/>
                </a:lnTo>
                <a:lnTo>
                  <a:pt x="445414" y="139204"/>
                </a:lnTo>
                <a:lnTo>
                  <a:pt x="445655" y="139014"/>
                </a:lnTo>
                <a:lnTo>
                  <a:pt x="445897" y="138811"/>
                </a:lnTo>
                <a:lnTo>
                  <a:pt x="446112" y="138557"/>
                </a:lnTo>
                <a:lnTo>
                  <a:pt x="446328" y="138315"/>
                </a:lnTo>
                <a:lnTo>
                  <a:pt x="446506" y="138074"/>
                </a:lnTo>
                <a:lnTo>
                  <a:pt x="446633" y="137795"/>
                </a:lnTo>
                <a:lnTo>
                  <a:pt x="446747" y="137553"/>
                </a:lnTo>
                <a:lnTo>
                  <a:pt x="446836" y="137287"/>
                </a:lnTo>
                <a:lnTo>
                  <a:pt x="446874" y="137007"/>
                </a:lnTo>
                <a:lnTo>
                  <a:pt x="446900" y="136728"/>
                </a:lnTo>
                <a:lnTo>
                  <a:pt x="446938" y="136461"/>
                </a:lnTo>
                <a:lnTo>
                  <a:pt x="446900" y="136156"/>
                </a:lnTo>
                <a:lnTo>
                  <a:pt x="446874" y="135877"/>
                </a:lnTo>
                <a:lnTo>
                  <a:pt x="446836" y="135610"/>
                </a:lnTo>
                <a:lnTo>
                  <a:pt x="446786" y="135331"/>
                </a:lnTo>
                <a:lnTo>
                  <a:pt x="446722" y="135026"/>
                </a:lnTo>
                <a:lnTo>
                  <a:pt x="446633" y="134747"/>
                </a:lnTo>
                <a:lnTo>
                  <a:pt x="446532" y="134480"/>
                </a:lnTo>
                <a:lnTo>
                  <a:pt x="446443" y="134200"/>
                </a:lnTo>
                <a:lnTo>
                  <a:pt x="446354" y="133959"/>
                </a:lnTo>
                <a:lnTo>
                  <a:pt x="446290" y="133781"/>
                </a:lnTo>
                <a:lnTo>
                  <a:pt x="446201" y="133565"/>
                </a:lnTo>
                <a:lnTo>
                  <a:pt x="446138" y="133375"/>
                </a:lnTo>
                <a:lnTo>
                  <a:pt x="446049" y="133172"/>
                </a:lnTo>
                <a:lnTo>
                  <a:pt x="445985" y="132956"/>
                </a:lnTo>
                <a:lnTo>
                  <a:pt x="445833" y="132676"/>
                </a:lnTo>
                <a:lnTo>
                  <a:pt x="445617" y="132308"/>
                </a:lnTo>
                <a:lnTo>
                  <a:pt x="445414" y="131953"/>
                </a:lnTo>
                <a:lnTo>
                  <a:pt x="445071" y="131610"/>
                </a:lnTo>
                <a:lnTo>
                  <a:pt x="444652" y="131279"/>
                </a:lnTo>
                <a:lnTo>
                  <a:pt x="444246" y="130937"/>
                </a:lnTo>
                <a:lnTo>
                  <a:pt x="443763" y="130695"/>
                </a:lnTo>
                <a:lnTo>
                  <a:pt x="443242" y="130543"/>
                </a:lnTo>
                <a:lnTo>
                  <a:pt x="442722" y="130390"/>
                </a:lnTo>
                <a:lnTo>
                  <a:pt x="442239" y="130302"/>
                </a:lnTo>
                <a:lnTo>
                  <a:pt x="441807" y="130327"/>
                </a:lnTo>
                <a:lnTo>
                  <a:pt x="441350" y="130327"/>
                </a:lnTo>
                <a:lnTo>
                  <a:pt x="440994" y="130365"/>
                </a:lnTo>
                <a:lnTo>
                  <a:pt x="440690" y="130429"/>
                </a:lnTo>
                <a:lnTo>
                  <a:pt x="440410" y="130479"/>
                </a:lnTo>
                <a:lnTo>
                  <a:pt x="440042" y="130543"/>
                </a:lnTo>
                <a:lnTo>
                  <a:pt x="439623" y="130632"/>
                </a:lnTo>
                <a:lnTo>
                  <a:pt x="439191" y="130733"/>
                </a:lnTo>
                <a:lnTo>
                  <a:pt x="438708" y="130848"/>
                </a:lnTo>
                <a:lnTo>
                  <a:pt x="438124" y="130975"/>
                </a:lnTo>
                <a:lnTo>
                  <a:pt x="437578" y="131127"/>
                </a:lnTo>
                <a:lnTo>
                  <a:pt x="436994" y="131279"/>
                </a:lnTo>
                <a:lnTo>
                  <a:pt x="436448" y="131432"/>
                </a:lnTo>
                <a:lnTo>
                  <a:pt x="435864" y="131584"/>
                </a:lnTo>
                <a:lnTo>
                  <a:pt x="435317" y="131737"/>
                </a:lnTo>
                <a:lnTo>
                  <a:pt x="434746" y="131851"/>
                </a:lnTo>
                <a:lnTo>
                  <a:pt x="431393" y="132613"/>
                </a:lnTo>
                <a:lnTo>
                  <a:pt x="430809" y="132715"/>
                </a:lnTo>
                <a:lnTo>
                  <a:pt x="430263" y="132803"/>
                </a:lnTo>
                <a:lnTo>
                  <a:pt x="429717" y="132829"/>
                </a:lnTo>
                <a:lnTo>
                  <a:pt x="429158" y="132892"/>
                </a:lnTo>
                <a:lnTo>
                  <a:pt x="428675" y="132918"/>
                </a:lnTo>
                <a:lnTo>
                  <a:pt x="428244" y="132892"/>
                </a:lnTo>
                <a:lnTo>
                  <a:pt x="427850" y="132892"/>
                </a:lnTo>
                <a:lnTo>
                  <a:pt x="427482" y="132867"/>
                </a:lnTo>
                <a:lnTo>
                  <a:pt x="427215" y="132829"/>
                </a:lnTo>
                <a:lnTo>
                  <a:pt x="426910" y="132829"/>
                </a:lnTo>
                <a:lnTo>
                  <a:pt x="426567" y="132803"/>
                </a:lnTo>
                <a:lnTo>
                  <a:pt x="426110" y="132765"/>
                </a:lnTo>
                <a:lnTo>
                  <a:pt x="425691" y="132740"/>
                </a:lnTo>
                <a:lnTo>
                  <a:pt x="425196" y="132715"/>
                </a:lnTo>
                <a:lnTo>
                  <a:pt x="424649" y="132715"/>
                </a:lnTo>
                <a:lnTo>
                  <a:pt x="424103" y="132676"/>
                </a:lnTo>
                <a:lnTo>
                  <a:pt x="423557" y="132715"/>
                </a:lnTo>
                <a:lnTo>
                  <a:pt x="423037" y="132765"/>
                </a:lnTo>
                <a:lnTo>
                  <a:pt x="422516" y="132803"/>
                </a:lnTo>
                <a:lnTo>
                  <a:pt x="422033" y="132892"/>
                </a:lnTo>
                <a:lnTo>
                  <a:pt x="421538" y="132981"/>
                </a:lnTo>
                <a:lnTo>
                  <a:pt x="421055" y="133108"/>
                </a:lnTo>
                <a:lnTo>
                  <a:pt x="415899" y="137528"/>
                </a:lnTo>
                <a:lnTo>
                  <a:pt x="415721" y="137096"/>
                </a:lnTo>
                <a:lnTo>
                  <a:pt x="415480" y="136639"/>
                </a:lnTo>
                <a:lnTo>
                  <a:pt x="415175" y="136093"/>
                </a:lnTo>
                <a:lnTo>
                  <a:pt x="414870" y="135547"/>
                </a:lnTo>
                <a:lnTo>
                  <a:pt x="414477" y="135026"/>
                </a:lnTo>
                <a:lnTo>
                  <a:pt x="413981" y="134543"/>
                </a:lnTo>
                <a:lnTo>
                  <a:pt x="413499" y="134048"/>
                </a:lnTo>
                <a:lnTo>
                  <a:pt x="412978" y="133654"/>
                </a:lnTo>
                <a:lnTo>
                  <a:pt x="412432" y="133350"/>
                </a:lnTo>
                <a:lnTo>
                  <a:pt x="411911" y="133045"/>
                </a:lnTo>
                <a:lnTo>
                  <a:pt x="407670" y="132257"/>
                </a:lnTo>
                <a:lnTo>
                  <a:pt x="407035" y="132257"/>
                </a:lnTo>
                <a:lnTo>
                  <a:pt x="406400" y="132257"/>
                </a:lnTo>
                <a:lnTo>
                  <a:pt x="405752" y="132283"/>
                </a:lnTo>
                <a:lnTo>
                  <a:pt x="405079" y="132308"/>
                </a:lnTo>
                <a:lnTo>
                  <a:pt x="404444" y="132346"/>
                </a:lnTo>
                <a:lnTo>
                  <a:pt x="403860" y="132372"/>
                </a:lnTo>
                <a:lnTo>
                  <a:pt x="403377" y="132410"/>
                </a:lnTo>
                <a:lnTo>
                  <a:pt x="402183" y="132410"/>
                </a:lnTo>
                <a:lnTo>
                  <a:pt x="402285" y="132283"/>
                </a:lnTo>
                <a:lnTo>
                  <a:pt x="402437" y="132130"/>
                </a:lnTo>
                <a:lnTo>
                  <a:pt x="402615" y="131953"/>
                </a:lnTo>
                <a:lnTo>
                  <a:pt x="402767" y="131800"/>
                </a:lnTo>
                <a:lnTo>
                  <a:pt x="402983" y="131610"/>
                </a:lnTo>
                <a:lnTo>
                  <a:pt x="403250" y="131457"/>
                </a:lnTo>
                <a:lnTo>
                  <a:pt x="403504" y="131305"/>
                </a:lnTo>
                <a:lnTo>
                  <a:pt x="403771" y="131191"/>
                </a:lnTo>
                <a:lnTo>
                  <a:pt x="404012" y="131064"/>
                </a:lnTo>
                <a:lnTo>
                  <a:pt x="404291" y="130975"/>
                </a:lnTo>
                <a:lnTo>
                  <a:pt x="404571" y="130848"/>
                </a:lnTo>
                <a:lnTo>
                  <a:pt x="404837" y="130759"/>
                </a:lnTo>
                <a:lnTo>
                  <a:pt x="405117" y="130670"/>
                </a:lnTo>
                <a:lnTo>
                  <a:pt x="405384" y="130581"/>
                </a:lnTo>
                <a:lnTo>
                  <a:pt x="405663" y="130479"/>
                </a:lnTo>
                <a:lnTo>
                  <a:pt x="405942" y="130390"/>
                </a:lnTo>
                <a:lnTo>
                  <a:pt x="406209" y="130276"/>
                </a:lnTo>
                <a:lnTo>
                  <a:pt x="406450" y="130149"/>
                </a:lnTo>
                <a:lnTo>
                  <a:pt x="406730" y="130022"/>
                </a:lnTo>
                <a:lnTo>
                  <a:pt x="406971" y="129870"/>
                </a:lnTo>
                <a:lnTo>
                  <a:pt x="407212" y="129692"/>
                </a:lnTo>
                <a:lnTo>
                  <a:pt x="407466" y="129514"/>
                </a:lnTo>
                <a:lnTo>
                  <a:pt x="407670" y="129324"/>
                </a:lnTo>
                <a:lnTo>
                  <a:pt x="407822" y="129146"/>
                </a:lnTo>
                <a:lnTo>
                  <a:pt x="407974" y="128955"/>
                </a:lnTo>
                <a:lnTo>
                  <a:pt x="408101" y="128778"/>
                </a:lnTo>
                <a:lnTo>
                  <a:pt x="408228" y="128625"/>
                </a:lnTo>
                <a:lnTo>
                  <a:pt x="408076" y="128384"/>
                </a:lnTo>
                <a:lnTo>
                  <a:pt x="407885" y="128104"/>
                </a:lnTo>
                <a:lnTo>
                  <a:pt x="407644" y="127774"/>
                </a:lnTo>
                <a:lnTo>
                  <a:pt x="407403" y="127431"/>
                </a:lnTo>
                <a:lnTo>
                  <a:pt x="407060" y="127101"/>
                </a:lnTo>
                <a:lnTo>
                  <a:pt x="406666" y="126771"/>
                </a:lnTo>
                <a:lnTo>
                  <a:pt x="406273" y="126428"/>
                </a:lnTo>
                <a:lnTo>
                  <a:pt x="405815" y="126098"/>
                </a:lnTo>
                <a:lnTo>
                  <a:pt x="405358" y="125818"/>
                </a:lnTo>
                <a:lnTo>
                  <a:pt x="404901" y="125514"/>
                </a:lnTo>
                <a:lnTo>
                  <a:pt x="404444" y="125247"/>
                </a:lnTo>
                <a:lnTo>
                  <a:pt x="403961" y="124968"/>
                </a:lnTo>
                <a:lnTo>
                  <a:pt x="403466" y="124688"/>
                </a:lnTo>
                <a:lnTo>
                  <a:pt x="402983" y="124421"/>
                </a:lnTo>
                <a:lnTo>
                  <a:pt x="402488" y="124142"/>
                </a:lnTo>
                <a:lnTo>
                  <a:pt x="402005" y="123875"/>
                </a:lnTo>
                <a:lnTo>
                  <a:pt x="401548" y="123571"/>
                </a:lnTo>
                <a:lnTo>
                  <a:pt x="401091" y="123266"/>
                </a:lnTo>
                <a:lnTo>
                  <a:pt x="400634" y="122923"/>
                </a:lnTo>
                <a:lnTo>
                  <a:pt x="400240" y="122593"/>
                </a:lnTo>
                <a:lnTo>
                  <a:pt x="399846" y="122199"/>
                </a:lnTo>
                <a:lnTo>
                  <a:pt x="399440" y="121793"/>
                </a:lnTo>
                <a:lnTo>
                  <a:pt x="399135" y="121437"/>
                </a:lnTo>
                <a:lnTo>
                  <a:pt x="398932" y="121069"/>
                </a:lnTo>
                <a:lnTo>
                  <a:pt x="398678" y="120700"/>
                </a:lnTo>
                <a:lnTo>
                  <a:pt x="398526" y="120370"/>
                </a:lnTo>
                <a:lnTo>
                  <a:pt x="398411" y="120091"/>
                </a:lnTo>
                <a:lnTo>
                  <a:pt x="398475" y="119875"/>
                </a:lnTo>
                <a:lnTo>
                  <a:pt x="398564" y="119634"/>
                </a:lnTo>
                <a:lnTo>
                  <a:pt x="398678" y="119481"/>
                </a:lnTo>
                <a:lnTo>
                  <a:pt x="398957" y="119202"/>
                </a:lnTo>
                <a:lnTo>
                  <a:pt x="399110" y="119087"/>
                </a:lnTo>
                <a:lnTo>
                  <a:pt x="399288" y="118960"/>
                </a:lnTo>
                <a:lnTo>
                  <a:pt x="399846" y="118592"/>
                </a:lnTo>
                <a:lnTo>
                  <a:pt x="400024" y="118478"/>
                </a:lnTo>
                <a:lnTo>
                  <a:pt x="400202" y="118351"/>
                </a:lnTo>
                <a:lnTo>
                  <a:pt x="400354" y="118198"/>
                </a:lnTo>
                <a:lnTo>
                  <a:pt x="400507" y="118084"/>
                </a:lnTo>
                <a:lnTo>
                  <a:pt x="400659" y="117932"/>
                </a:lnTo>
                <a:lnTo>
                  <a:pt x="400786" y="117741"/>
                </a:lnTo>
                <a:lnTo>
                  <a:pt x="400913" y="117589"/>
                </a:lnTo>
                <a:lnTo>
                  <a:pt x="400964" y="117411"/>
                </a:lnTo>
                <a:lnTo>
                  <a:pt x="401002" y="117195"/>
                </a:lnTo>
                <a:lnTo>
                  <a:pt x="401066" y="116979"/>
                </a:lnTo>
                <a:lnTo>
                  <a:pt x="401027" y="116763"/>
                </a:lnTo>
                <a:lnTo>
                  <a:pt x="400354" y="115824"/>
                </a:lnTo>
                <a:lnTo>
                  <a:pt x="399808" y="115582"/>
                </a:lnTo>
                <a:lnTo>
                  <a:pt x="399199" y="115303"/>
                </a:lnTo>
                <a:lnTo>
                  <a:pt x="398627" y="114998"/>
                </a:lnTo>
                <a:lnTo>
                  <a:pt x="397979" y="114668"/>
                </a:lnTo>
                <a:lnTo>
                  <a:pt x="397344" y="114274"/>
                </a:lnTo>
                <a:lnTo>
                  <a:pt x="396735" y="113906"/>
                </a:lnTo>
                <a:lnTo>
                  <a:pt x="396189" y="113474"/>
                </a:lnTo>
                <a:lnTo>
                  <a:pt x="395693" y="113080"/>
                </a:lnTo>
                <a:lnTo>
                  <a:pt x="395236" y="112649"/>
                </a:lnTo>
                <a:lnTo>
                  <a:pt x="394868" y="112229"/>
                </a:lnTo>
                <a:lnTo>
                  <a:pt x="394563" y="111772"/>
                </a:lnTo>
                <a:lnTo>
                  <a:pt x="394258" y="111315"/>
                </a:lnTo>
                <a:lnTo>
                  <a:pt x="394055" y="110858"/>
                </a:lnTo>
                <a:lnTo>
                  <a:pt x="393903" y="110337"/>
                </a:lnTo>
                <a:lnTo>
                  <a:pt x="393750" y="109816"/>
                </a:lnTo>
                <a:lnTo>
                  <a:pt x="393687" y="109270"/>
                </a:lnTo>
                <a:lnTo>
                  <a:pt x="393687" y="108686"/>
                </a:lnTo>
                <a:lnTo>
                  <a:pt x="393687" y="108077"/>
                </a:lnTo>
                <a:lnTo>
                  <a:pt x="393750" y="107467"/>
                </a:lnTo>
                <a:lnTo>
                  <a:pt x="393903" y="106768"/>
                </a:lnTo>
                <a:lnTo>
                  <a:pt x="394017" y="106095"/>
                </a:lnTo>
                <a:lnTo>
                  <a:pt x="394208" y="105460"/>
                </a:lnTo>
                <a:lnTo>
                  <a:pt x="394411" y="104876"/>
                </a:lnTo>
                <a:lnTo>
                  <a:pt x="394601" y="104267"/>
                </a:lnTo>
                <a:lnTo>
                  <a:pt x="394779" y="103759"/>
                </a:lnTo>
                <a:lnTo>
                  <a:pt x="394970" y="103327"/>
                </a:lnTo>
                <a:lnTo>
                  <a:pt x="395274" y="103454"/>
                </a:lnTo>
                <a:lnTo>
                  <a:pt x="395630" y="103632"/>
                </a:lnTo>
                <a:lnTo>
                  <a:pt x="396087" y="103847"/>
                </a:lnTo>
                <a:lnTo>
                  <a:pt x="396519" y="104089"/>
                </a:lnTo>
                <a:lnTo>
                  <a:pt x="397002" y="104393"/>
                </a:lnTo>
                <a:lnTo>
                  <a:pt x="397522" y="104762"/>
                </a:lnTo>
                <a:lnTo>
                  <a:pt x="398018" y="105156"/>
                </a:lnTo>
                <a:lnTo>
                  <a:pt x="398526" y="105549"/>
                </a:lnTo>
                <a:lnTo>
                  <a:pt x="398983" y="106006"/>
                </a:lnTo>
                <a:lnTo>
                  <a:pt x="399478" y="106438"/>
                </a:lnTo>
                <a:lnTo>
                  <a:pt x="399872" y="106832"/>
                </a:lnTo>
                <a:lnTo>
                  <a:pt x="400240" y="107162"/>
                </a:lnTo>
                <a:lnTo>
                  <a:pt x="400570" y="107505"/>
                </a:lnTo>
                <a:lnTo>
                  <a:pt x="400850" y="107772"/>
                </a:lnTo>
                <a:lnTo>
                  <a:pt x="401091" y="108026"/>
                </a:lnTo>
                <a:lnTo>
                  <a:pt x="401307" y="108204"/>
                </a:lnTo>
                <a:lnTo>
                  <a:pt x="401548" y="108445"/>
                </a:lnTo>
                <a:lnTo>
                  <a:pt x="405511" y="110490"/>
                </a:lnTo>
                <a:lnTo>
                  <a:pt x="405942" y="110464"/>
                </a:lnTo>
                <a:lnTo>
                  <a:pt x="406361" y="110426"/>
                </a:lnTo>
                <a:lnTo>
                  <a:pt x="406704" y="110337"/>
                </a:lnTo>
                <a:lnTo>
                  <a:pt x="406971" y="110248"/>
                </a:lnTo>
                <a:lnTo>
                  <a:pt x="407314" y="110159"/>
                </a:lnTo>
                <a:lnTo>
                  <a:pt x="407733" y="110007"/>
                </a:lnTo>
                <a:lnTo>
                  <a:pt x="408228" y="109816"/>
                </a:lnTo>
                <a:lnTo>
                  <a:pt x="408711" y="109664"/>
                </a:lnTo>
                <a:lnTo>
                  <a:pt x="409295" y="109486"/>
                </a:lnTo>
                <a:lnTo>
                  <a:pt x="409930" y="109245"/>
                </a:lnTo>
                <a:lnTo>
                  <a:pt x="410565" y="109029"/>
                </a:lnTo>
                <a:lnTo>
                  <a:pt x="411238" y="108813"/>
                </a:lnTo>
                <a:lnTo>
                  <a:pt x="411911" y="108635"/>
                </a:lnTo>
                <a:lnTo>
                  <a:pt x="412584" y="108445"/>
                </a:lnTo>
                <a:lnTo>
                  <a:pt x="413156" y="108292"/>
                </a:lnTo>
                <a:lnTo>
                  <a:pt x="413677" y="108178"/>
                </a:lnTo>
                <a:lnTo>
                  <a:pt x="414197" y="108077"/>
                </a:lnTo>
                <a:lnTo>
                  <a:pt x="414629" y="107988"/>
                </a:lnTo>
                <a:lnTo>
                  <a:pt x="414985" y="107962"/>
                </a:lnTo>
                <a:lnTo>
                  <a:pt x="415290" y="107899"/>
                </a:lnTo>
                <a:lnTo>
                  <a:pt x="415632" y="107810"/>
                </a:lnTo>
                <a:lnTo>
                  <a:pt x="415963" y="107657"/>
                </a:lnTo>
                <a:lnTo>
                  <a:pt x="416331" y="107505"/>
                </a:lnTo>
                <a:lnTo>
                  <a:pt x="416610" y="107226"/>
                </a:lnTo>
                <a:lnTo>
                  <a:pt x="416788" y="106832"/>
                </a:lnTo>
                <a:lnTo>
                  <a:pt x="417004" y="106438"/>
                </a:lnTo>
                <a:lnTo>
                  <a:pt x="417068" y="106006"/>
                </a:lnTo>
                <a:lnTo>
                  <a:pt x="416966" y="105549"/>
                </a:lnTo>
                <a:lnTo>
                  <a:pt x="416915" y="105092"/>
                </a:lnTo>
                <a:lnTo>
                  <a:pt x="416725" y="104673"/>
                </a:lnTo>
                <a:lnTo>
                  <a:pt x="416458" y="104330"/>
                </a:lnTo>
                <a:lnTo>
                  <a:pt x="416204" y="104000"/>
                </a:lnTo>
                <a:lnTo>
                  <a:pt x="413613" y="102476"/>
                </a:lnTo>
                <a:lnTo>
                  <a:pt x="413105" y="102501"/>
                </a:lnTo>
                <a:lnTo>
                  <a:pt x="412584" y="102539"/>
                </a:lnTo>
                <a:lnTo>
                  <a:pt x="412127" y="102565"/>
                </a:lnTo>
                <a:lnTo>
                  <a:pt x="411759" y="102654"/>
                </a:lnTo>
                <a:lnTo>
                  <a:pt x="411429" y="102717"/>
                </a:lnTo>
                <a:lnTo>
                  <a:pt x="410997" y="102781"/>
                </a:lnTo>
                <a:lnTo>
                  <a:pt x="410476" y="102895"/>
                </a:lnTo>
                <a:lnTo>
                  <a:pt x="409956" y="102997"/>
                </a:lnTo>
                <a:lnTo>
                  <a:pt x="409346" y="103085"/>
                </a:lnTo>
                <a:lnTo>
                  <a:pt x="408647" y="103200"/>
                </a:lnTo>
                <a:lnTo>
                  <a:pt x="407924" y="103352"/>
                </a:lnTo>
                <a:lnTo>
                  <a:pt x="407162" y="103479"/>
                </a:lnTo>
                <a:lnTo>
                  <a:pt x="406361" y="103606"/>
                </a:lnTo>
                <a:lnTo>
                  <a:pt x="405574" y="103720"/>
                </a:lnTo>
                <a:lnTo>
                  <a:pt x="404812" y="103873"/>
                </a:lnTo>
                <a:lnTo>
                  <a:pt x="404139" y="103962"/>
                </a:lnTo>
                <a:lnTo>
                  <a:pt x="403440" y="104089"/>
                </a:lnTo>
                <a:lnTo>
                  <a:pt x="402856" y="104178"/>
                </a:lnTo>
                <a:lnTo>
                  <a:pt x="402336" y="104267"/>
                </a:lnTo>
                <a:lnTo>
                  <a:pt x="402640" y="103936"/>
                </a:lnTo>
                <a:lnTo>
                  <a:pt x="402983" y="103504"/>
                </a:lnTo>
                <a:lnTo>
                  <a:pt x="403313" y="103022"/>
                </a:lnTo>
                <a:lnTo>
                  <a:pt x="403656" y="102565"/>
                </a:lnTo>
                <a:lnTo>
                  <a:pt x="403898" y="102044"/>
                </a:lnTo>
                <a:lnTo>
                  <a:pt x="404012" y="101523"/>
                </a:lnTo>
                <a:lnTo>
                  <a:pt x="404139" y="101041"/>
                </a:lnTo>
                <a:lnTo>
                  <a:pt x="404114" y="100558"/>
                </a:lnTo>
                <a:lnTo>
                  <a:pt x="403961" y="100126"/>
                </a:lnTo>
                <a:lnTo>
                  <a:pt x="403771" y="99695"/>
                </a:lnTo>
                <a:lnTo>
                  <a:pt x="403529" y="99339"/>
                </a:lnTo>
                <a:lnTo>
                  <a:pt x="403199" y="99034"/>
                </a:lnTo>
                <a:lnTo>
                  <a:pt x="402894" y="98729"/>
                </a:lnTo>
                <a:lnTo>
                  <a:pt x="402551" y="98475"/>
                </a:lnTo>
                <a:lnTo>
                  <a:pt x="402221" y="98234"/>
                </a:lnTo>
                <a:lnTo>
                  <a:pt x="401878" y="98018"/>
                </a:lnTo>
                <a:lnTo>
                  <a:pt x="401459" y="97713"/>
                </a:lnTo>
                <a:lnTo>
                  <a:pt x="400875" y="97320"/>
                </a:lnTo>
                <a:lnTo>
                  <a:pt x="400329" y="96951"/>
                </a:lnTo>
                <a:lnTo>
                  <a:pt x="399656" y="96532"/>
                </a:lnTo>
                <a:lnTo>
                  <a:pt x="391858" y="92595"/>
                </a:lnTo>
                <a:lnTo>
                  <a:pt x="391033" y="92329"/>
                </a:lnTo>
                <a:lnTo>
                  <a:pt x="390207" y="92113"/>
                </a:lnTo>
                <a:lnTo>
                  <a:pt x="389356" y="91960"/>
                </a:lnTo>
                <a:lnTo>
                  <a:pt x="388505" y="91808"/>
                </a:lnTo>
                <a:lnTo>
                  <a:pt x="387654" y="91681"/>
                </a:lnTo>
                <a:lnTo>
                  <a:pt x="386765" y="91655"/>
                </a:lnTo>
                <a:lnTo>
                  <a:pt x="385876" y="91617"/>
                </a:lnTo>
                <a:lnTo>
                  <a:pt x="385114" y="91655"/>
                </a:lnTo>
                <a:lnTo>
                  <a:pt x="384416" y="91744"/>
                </a:lnTo>
                <a:lnTo>
                  <a:pt x="383717" y="91833"/>
                </a:lnTo>
                <a:lnTo>
                  <a:pt x="383133" y="91922"/>
                </a:lnTo>
                <a:lnTo>
                  <a:pt x="382676" y="92024"/>
                </a:lnTo>
                <a:lnTo>
                  <a:pt x="382587" y="91833"/>
                </a:lnTo>
                <a:lnTo>
                  <a:pt x="382473" y="91592"/>
                </a:lnTo>
                <a:lnTo>
                  <a:pt x="382346" y="91313"/>
                </a:lnTo>
                <a:lnTo>
                  <a:pt x="382219" y="91046"/>
                </a:lnTo>
                <a:lnTo>
                  <a:pt x="382104" y="90741"/>
                </a:lnTo>
                <a:lnTo>
                  <a:pt x="382041" y="90398"/>
                </a:lnTo>
                <a:lnTo>
                  <a:pt x="381952" y="90043"/>
                </a:lnTo>
                <a:lnTo>
                  <a:pt x="381914" y="89700"/>
                </a:lnTo>
                <a:lnTo>
                  <a:pt x="381889" y="89369"/>
                </a:lnTo>
                <a:lnTo>
                  <a:pt x="381889" y="89001"/>
                </a:lnTo>
                <a:lnTo>
                  <a:pt x="381889" y="88671"/>
                </a:lnTo>
                <a:lnTo>
                  <a:pt x="381952" y="88328"/>
                </a:lnTo>
                <a:lnTo>
                  <a:pt x="381977" y="87998"/>
                </a:lnTo>
                <a:lnTo>
                  <a:pt x="382041" y="87655"/>
                </a:lnTo>
                <a:lnTo>
                  <a:pt x="382104" y="87325"/>
                </a:lnTo>
                <a:lnTo>
                  <a:pt x="382193" y="86995"/>
                </a:lnTo>
                <a:lnTo>
                  <a:pt x="382282" y="86652"/>
                </a:lnTo>
                <a:lnTo>
                  <a:pt x="382371" y="86283"/>
                </a:lnTo>
                <a:lnTo>
                  <a:pt x="382473" y="85953"/>
                </a:lnTo>
                <a:lnTo>
                  <a:pt x="382587" y="85623"/>
                </a:lnTo>
                <a:lnTo>
                  <a:pt x="382676" y="85280"/>
                </a:lnTo>
                <a:lnTo>
                  <a:pt x="382803" y="84950"/>
                </a:lnTo>
                <a:lnTo>
                  <a:pt x="382892" y="84645"/>
                </a:lnTo>
                <a:lnTo>
                  <a:pt x="382955" y="84366"/>
                </a:lnTo>
                <a:lnTo>
                  <a:pt x="383019" y="84099"/>
                </a:lnTo>
                <a:lnTo>
                  <a:pt x="383082" y="83883"/>
                </a:lnTo>
                <a:lnTo>
                  <a:pt x="383133" y="83693"/>
                </a:lnTo>
                <a:lnTo>
                  <a:pt x="382828" y="83667"/>
                </a:lnTo>
                <a:lnTo>
                  <a:pt x="382498" y="83642"/>
                </a:lnTo>
                <a:lnTo>
                  <a:pt x="382066" y="83578"/>
                </a:lnTo>
                <a:lnTo>
                  <a:pt x="381673" y="83489"/>
                </a:lnTo>
                <a:lnTo>
                  <a:pt x="381190" y="83426"/>
                </a:lnTo>
                <a:lnTo>
                  <a:pt x="380644" y="83299"/>
                </a:lnTo>
                <a:lnTo>
                  <a:pt x="380123" y="83185"/>
                </a:lnTo>
                <a:lnTo>
                  <a:pt x="379577" y="83083"/>
                </a:lnTo>
                <a:lnTo>
                  <a:pt x="379056" y="82969"/>
                </a:lnTo>
                <a:lnTo>
                  <a:pt x="378536" y="82842"/>
                </a:lnTo>
                <a:lnTo>
                  <a:pt x="378015" y="82753"/>
                </a:lnTo>
                <a:lnTo>
                  <a:pt x="377494" y="82626"/>
                </a:lnTo>
                <a:lnTo>
                  <a:pt x="374942" y="82296"/>
                </a:lnTo>
                <a:lnTo>
                  <a:pt x="374421" y="82296"/>
                </a:lnTo>
                <a:lnTo>
                  <a:pt x="373900" y="82296"/>
                </a:lnTo>
                <a:lnTo>
                  <a:pt x="373380" y="82321"/>
                </a:lnTo>
                <a:lnTo>
                  <a:pt x="372872" y="82423"/>
                </a:lnTo>
                <a:lnTo>
                  <a:pt x="372351" y="82473"/>
                </a:lnTo>
                <a:lnTo>
                  <a:pt x="371894" y="82575"/>
                </a:lnTo>
                <a:lnTo>
                  <a:pt x="371500" y="82727"/>
                </a:lnTo>
                <a:lnTo>
                  <a:pt x="371094" y="82842"/>
                </a:lnTo>
                <a:lnTo>
                  <a:pt x="370763" y="82969"/>
                </a:lnTo>
                <a:lnTo>
                  <a:pt x="370522" y="83083"/>
                </a:lnTo>
                <a:lnTo>
                  <a:pt x="370281" y="83185"/>
                </a:lnTo>
                <a:lnTo>
                  <a:pt x="370001" y="83273"/>
                </a:lnTo>
                <a:lnTo>
                  <a:pt x="369697" y="83362"/>
                </a:lnTo>
                <a:lnTo>
                  <a:pt x="369392" y="83489"/>
                </a:lnTo>
                <a:lnTo>
                  <a:pt x="369023" y="83515"/>
                </a:lnTo>
                <a:lnTo>
                  <a:pt x="368630" y="83540"/>
                </a:lnTo>
                <a:lnTo>
                  <a:pt x="368236" y="83578"/>
                </a:lnTo>
                <a:lnTo>
                  <a:pt x="365404" y="82473"/>
                </a:lnTo>
                <a:lnTo>
                  <a:pt x="365061" y="82232"/>
                </a:lnTo>
                <a:lnTo>
                  <a:pt x="364731" y="81965"/>
                </a:lnTo>
                <a:lnTo>
                  <a:pt x="364388" y="81661"/>
                </a:lnTo>
                <a:lnTo>
                  <a:pt x="364032" y="81356"/>
                </a:lnTo>
                <a:lnTo>
                  <a:pt x="363689" y="81013"/>
                </a:lnTo>
                <a:lnTo>
                  <a:pt x="363321" y="80683"/>
                </a:lnTo>
                <a:lnTo>
                  <a:pt x="362966" y="80314"/>
                </a:lnTo>
                <a:lnTo>
                  <a:pt x="362661" y="80010"/>
                </a:lnTo>
                <a:lnTo>
                  <a:pt x="362356" y="79705"/>
                </a:lnTo>
                <a:lnTo>
                  <a:pt x="362077" y="79400"/>
                </a:lnTo>
                <a:lnTo>
                  <a:pt x="361835" y="79159"/>
                </a:lnTo>
                <a:lnTo>
                  <a:pt x="361619" y="78968"/>
                </a:lnTo>
                <a:lnTo>
                  <a:pt x="362292" y="78917"/>
                </a:lnTo>
                <a:lnTo>
                  <a:pt x="363080" y="78816"/>
                </a:lnTo>
                <a:lnTo>
                  <a:pt x="363969" y="78663"/>
                </a:lnTo>
                <a:lnTo>
                  <a:pt x="364883" y="78549"/>
                </a:lnTo>
                <a:lnTo>
                  <a:pt x="365861" y="78333"/>
                </a:lnTo>
                <a:lnTo>
                  <a:pt x="366928" y="78028"/>
                </a:lnTo>
                <a:lnTo>
                  <a:pt x="367995" y="77749"/>
                </a:lnTo>
                <a:lnTo>
                  <a:pt x="369023" y="77419"/>
                </a:lnTo>
                <a:lnTo>
                  <a:pt x="369976" y="77089"/>
                </a:lnTo>
                <a:lnTo>
                  <a:pt x="370941" y="76746"/>
                </a:lnTo>
                <a:lnTo>
                  <a:pt x="371805" y="76479"/>
                </a:lnTo>
                <a:lnTo>
                  <a:pt x="374510" y="75565"/>
                </a:lnTo>
                <a:lnTo>
                  <a:pt x="374904" y="75412"/>
                </a:lnTo>
                <a:lnTo>
                  <a:pt x="378447" y="72237"/>
                </a:lnTo>
                <a:lnTo>
                  <a:pt x="378688" y="71805"/>
                </a:lnTo>
                <a:lnTo>
                  <a:pt x="378929" y="71348"/>
                </a:lnTo>
                <a:lnTo>
                  <a:pt x="379120" y="70891"/>
                </a:lnTo>
                <a:lnTo>
                  <a:pt x="379323" y="70434"/>
                </a:lnTo>
                <a:lnTo>
                  <a:pt x="379514" y="69977"/>
                </a:lnTo>
                <a:lnTo>
                  <a:pt x="379691" y="69494"/>
                </a:lnTo>
                <a:lnTo>
                  <a:pt x="379882" y="69011"/>
                </a:lnTo>
                <a:lnTo>
                  <a:pt x="380060" y="68554"/>
                </a:lnTo>
                <a:lnTo>
                  <a:pt x="380238" y="68097"/>
                </a:lnTo>
                <a:lnTo>
                  <a:pt x="380428" y="67602"/>
                </a:lnTo>
                <a:lnTo>
                  <a:pt x="380606" y="67208"/>
                </a:lnTo>
                <a:lnTo>
                  <a:pt x="380758" y="66878"/>
                </a:lnTo>
                <a:lnTo>
                  <a:pt x="380949" y="66535"/>
                </a:lnTo>
                <a:lnTo>
                  <a:pt x="381063" y="66268"/>
                </a:lnTo>
                <a:lnTo>
                  <a:pt x="381190" y="66014"/>
                </a:lnTo>
                <a:lnTo>
                  <a:pt x="380644" y="65659"/>
                </a:lnTo>
                <a:lnTo>
                  <a:pt x="379996" y="65252"/>
                </a:lnTo>
                <a:lnTo>
                  <a:pt x="379298" y="64770"/>
                </a:lnTo>
                <a:lnTo>
                  <a:pt x="374967" y="62204"/>
                </a:lnTo>
                <a:lnTo>
                  <a:pt x="374357" y="61899"/>
                </a:lnTo>
                <a:lnTo>
                  <a:pt x="373811" y="61721"/>
                </a:lnTo>
                <a:lnTo>
                  <a:pt x="373329" y="61595"/>
                </a:lnTo>
                <a:lnTo>
                  <a:pt x="372833" y="61480"/>
                </a:lnTo>
                <a:lnTo>
                  <a:pt x="372376" y="61442"/>
                </a:lnTo>
                <a:lnTo>
                  <a:pt x="371983" y="61506"/>
                </a:lnTo>
                <a:lnTo>
                  <a:pt x="371551" y="61544"/>
                </a:lnTo>
                <a:lnTo>
                  <a:pt x="369176" y="63220"/>
                </a:lnTo>
                <a:lnTo>
                  <a:pt x="368782" y="63614"/>
                </a:lnTo>
                <a:lnTo>
                  <a:pt x="368452" y="64007"/>
                </a:lnTo>
                <a:lnTo>
                  <a:pt x="368084" y="64439"/>
                </a:lnTo>
                <a:lnTo>
                  <a:pt x="367779" y="64795"/>
                </a:lnTo>
                <a:lnTo>
                  <a:pt x="367499" y="65100"/>
                </a:lnTo>
                <a:lnTo>
                  <a:pt x="367474" y="64858"/>
                </a:lnTo>
                <a:lnTo>
                  <a:pt x="367411" y="64592"/>
                </a:lnTo>
                <a:lnTo>
                  <a:pt x="367322" y="64249"/>
                </a:lnTo>
                <a:lnTo>
                  <a:pt x="367233" y="63919"/>
                </a:lnTo>
                <a:lnTo>
                  <a:pt x="367080" y="63576"/>
                </a:lnTo>
                <a:lnTo>
                  <a:pt x="366826" y="63220"/>
                </a:lnTo>
                <a:lnTo>
                  <a:pt x="366623" y="62877"/>
                </a:lnTo>
                <a:lnTo>
                  <a:pt x="366369" y="62547"/>
                </a:lnTo>
                <a:lnTo>
                  <a:pt x="366064" y="62242"/>
                </a:lnTo>
                <a:lnTo>
                  <a:pt x="365798" y="61937"/>
                </a:lnTo>
                <a:lnTo>
                  <a:pt x="365493" y="61658"/>
                </a:lnTo>
                <a:lnTo>
                  <a:pt x="365150" y="61353"/>
                </a:lnTo>
                <a:lnTo>
                  <a:pt x="364845" y="61087"/>
                </a:lnTo>
                <a:lnTo>
                  <a:pt x="364515" y="60807"/>
                </a:lnTo>
                <a:lnTo>
                  <a:pt x="364210" y="60528"/>
                </a:lnTo>
                <a:lnTo>
                  <a:pt x="361899" y="56629"/>
                </a:lnTo>
                <a:lnTo>
                  <a:pt x="362140" y="56540"/>
                </a:lnTo>
                <a:lnTo>
                  <a:pt x="362445" y="56476"/>
                </a:lnTo>
                <a:lnTo>
                  <a:pt x="362839" y="56388"/>
                </a:lnTo>
                <a:lnTo>
                  <a:pt x="363207" y="56299"/>
                </a:lnTo>
                <a:lnTo>
                  <a:pt x="363626" y="56235"/>
                </a:lnTo>
                <a:lnTo>
                  <a:pt x="364147" y="56210"/>
                </a:lnTo>
                <a:lnTo>
                  <a:pt x="364642" y="56172"/>
                </a:lnTo>
                <a:lnTo>
                  <a:pt x="365150" y="56146"/>
                </a:lnTo>
                <a:lnTo>
                  <a:pt x="365671" y="56146"/>
                </a:lnTo>
                <a:lnTo>
                  <a:pt x="366166" y="56146"/>
                </a:lnTo>
                <a:lnTo>
                  <a:pt x="366674" y="56146"/>
                </a:lnTo>
                <a:lnTo>
                  <a:pt x="367195" y="56172"/>
                </a:lnTo>
                <a:lnTo>
                  <a:pt x="367690" y="56172"/>
                </a:lnTo>
                <a:lnTo>
                  <a:pt x="368198" y="56210"/>
                </a:lnTo>
                <a:lnTo>
                  <a:pt x="368719" y="56210"/>
                </a:lnTo>
                <a:lnTo>
                  <a:pt x="369214" y="56210"/>
                </a:lnTo>
                <a:lnTo>
                  <a:pt x="369722" y="56172"/>
                </a:lnTo>
                <a:lnTo>
                  <a:pt x="370217" y="56108"/>
                </a:lnTo>
                <a:lnTo>
                  <a:pt x="370738" y="56083"/>
                </a:lnTo>
                <a:lnTo>
                  <a:pt x="373049" y="55473"/>
                </a:lnTo>
                <a:lnTo>
                  <a:pt x="373418" y="55321"/>
                </a:lnTo>
                <a:lnTo>
                  <a:pt x="373722" y="55168"/>
                </a:lnTo>
                <a:lnTo>
                  <a:pt x="373964" y="55041"/>
                </a:lnTo>
                <a:lnTo>
                  <a:pt x="373875" y="54800"/>
                </a:lnTo>
                <a:lnTo>
                  <a:pt x="373748" y="54470"/>
                </a:lnTo>
                <a:lnTo>
                  <a:pt x="373634" y="54102"/>
                </a:lnTo>
                <a:lnTo>
                  <a:pt x="373481" y="53733"/>
                </a:lnTo>
                <a:lnTo>
                  <a:pt x="373329" y="53276"/>
                </a:lnTo>
                <a:lnTo>
                  <a:pt x="373176" y="52793"/>
                </a:lnTo>
                <a:lnTo>
                  <a:pt x="372986" y="52273"/>
                </a:lnTo>
                <a:lnTo>
                  <a:pt x="372833" y="51790"/>
                </a:lnTo>
                <a:lnTo>
                  <a:pt x="372656" y="51295"/>
                </a:lnTo>
                <a:lnTo>
                  <a:pt x="372465" y="50812"/>
                </a:lnTo>
                <a:lnTo>
                  <a:pt x="372287" y="50317"/>
                </a:lnTo>
                <a:lnTo>
                  <a:pt x="372071" y="49860"/>
                </a:lnTo>
                <a:lnTo>
                  <a:pt x="371894" y="49403"/>
                </a:lnTo>
                <a:lnTo>
                  <a:pt x="371652" y="48945"/>
                </a:lnTo>
                <a:lnTo>
                  <a:pt x="369366" y="46393"/>
                </a:lnTo>
                <a:lnTo>
                  <a:pt x="368909" y="46088"/>
                </a:lnTo>
                <a:lnTo>
                  <a:pt x="368477" y="45872"/>
                </a:lnTo>
                <a:lnTo>
                  <a:pt x="368046" y="45720"/>
                </a:lnTo>
                <a:lnTo>
                  <a:pt x="367626" y="45567"/>
                </a:lnTo>
                <a:lnTo>
                  <a:pt x="367322" y="45478"/>
                </a:lnTo>
                <a:lnTo>
                  <a:pt x="367106" y="45415"/>
                </a:lnTo>
                <a:lnTo>
                  <a:pt x="366890" y="45351"/>
                </a:lnTo>
                <a:lnTo>
                  <a:pt x="366712" y="45326"/>
                </a:lnTo>
                <a:lnTo>
                  <a:pt x="366560" y="45262"/>
                </a:lnTo>
                <a:lnTo>
                  <a:pt x="366407" y="45199"/>
                </a:lnTo>
                <a:lnTo>
                  <a:pt x="366255" y="45135"/>
                </a:lnTo>
                <a:lnTo>
                  <a:pt x="366102" y="45021"/>
                </a:lnTo>
                <a:lnTo>
                  <a:pt x="365912" y="44932"/>
                </a:lnTo>
                <a:lnTo>
                  <a:pt x="365340" y="44068"/>
                </a:lnTo>
                <a:lnTo>
                  <a:pt x="365302" y="43916"/>
                </a:lnTo>
                <a:lnTo>
                  <a:pt x="365277" y="43738"/>
                </a:lnTo>
                <a:lnTo>
                  <a:pt x="365252" y="43586"/>
                </a:lnTo>
                <a:lnTo>
                  <a:pt x="365213" y="43370"/>
                </a:lnTo>
                <a:lnTo>
                  <a:pt x="365125" y="43065"/>
                </a:lnTo>
                <a:lnTo>
                  <a:pt x="365061" y="42799"/>
                </a:lnTo>
                <a:lnTo>
                  <a:pt x="363969" y="41084"/>
                </a:lnTo>
                <a:lnTo>
                  <a:pt x="363753" y="40843"/>
                </a:lnTo>
                <a:lnTo>
                  <a:pt x="363474" y="40665"/>
                </a:lnTo>
                <a:lnTo>
                  <a:pt x="363207" y="40449"/>
                </a:lnTo>
                <a:lnTo>
                  <a:pt x="362927" y="40259"/>
                </a:lnTo>
                <a:lnTo>
                  <a:pt x="362661" y="40081"/>
                </a:lnTo>
                <a:lnTo>
                  <a:pt x="362356" y="39903"/>
                </a:lnTo>
                <a:lnTo>
                  <a:pt x="362051" y="39751"/>
                </a:lnTo>
                <a:lnTo>
                  <a:pt x="361746" y="39560"/>
                </a:lnTo>
                <a:lnTo>
                  <a:pt x="361442" y="39408"/>
                </a:lnTo>
                <a:lnTo>
                  <a:pt x="361137" y="39230"/>
                </a:lnTo>
                <a:lnTo>
                  <a:pt x="360832" y="39077"/>
                </a:lnTo>
                <a:lnTo>
                  <a:pt x="360527" y="38925"/>
                </a:lnTo>
                <a:lnTo>
                  <a:pt x="360273" y="38773"/>
                </a:lnTo>
                <a:lnTo>
                  <a:pt x="360070" y="38620"/>
                </a:lnTo>
                <a:lnTo>
                  <a:pt x="359854" y="38493"/>
                </a:lnTo>
                <a:lnTo>
                  <a:pt x="359664" y="38379"/>
                </a:lnTo>
                <a:lnTo>
                  <a:pt x="359397" y="38188"/>
                </a:lnTo>
                <a:lnTo>
                  <a:pt x="359244" y="38100"/>
                </a:lnTo>
                <a:lnTo>
                  <a:pt x="359054" y="37973"/>
                </a:lnTo>
                <a:lnTo>
                  <a:pt x="358876" y="37858"/>
                </a:lnTo>
                <a:lnTo>
                  <a:pt x="358635" y="37731"/>
                </a:lnTo>
                <a:lnTo>
                  <a:pt x="358330" y="37617"/>
                </a:lnTo>
                <a:lnTo>
                  <a:pt x="358051" y="37465"/>
                </a:lnTo>
                <a:lnTo>
                  <a:pt x="357784" y="37338"/>
                </a:lnTo>
                <a:lnTo>
                  <a:pt x="357479" y="37211"/>
                </a:lnTo>
                <a:lnTo>
                  <a:pt x="357200" y="37096"/>
                </a:lnTo>
                <a:lnTo>
                  <a:pt x="356920" y="36944"/>
                </a:lnTo>
                <a:lnTo>
                  <a:pt x="356654" y="36791"/>
                </a:lnTo>
                <a:lnTo>
                  <a:pt x="356374" y="36664"/>
                </a:lnTo>
                <a:lnTo>
                  <a:pt x="356108" y="36487"/>
                </a:lnTo>
                <a:lnTo>
                  <a:pt x="355854" y="36296"/>
                </a:lnTo>
                <a:lnTo>
                  <a:pt x="355612" y="36144"/>
                </a:lnTo>
                <a:lnTo>
                  <a:pt x="355371" y="35940"/>
                </a:lnTo>
                <a:lnTo>
                  <a:pt x="355193" y="35687"/>
                </a:lnTo>
                <a:lnTo>
                  <a:pt x="354977" y="35483"/>
                </a:lnTo>
                <a:lnTo>
                  <a:pt x="354825" y="35229"/>
                </a:lnTo>
                <a:lnTo>
                  <a:pt x="354698" y="34925"/>
                </a:lnTo>
                <a:lnTo>
                  <a:pt x="354545" y="34620"/>
                </a:lnTo>
                <a:lnTo>
                  <a:pt x="354482" y="34353"/>
                </a:lnTo>
                <a:lnTo>
                  <a:pt x="354457" y="34074"/>
                </a:lnTo>
                <a:lnTo>
                  <a:pt x="354393" y="33769"/>
                </a:lnTo>
                <a:lnTo>
                  <a:pt x="354393" y="33528"/>
                </a:lnTo>
                <a:lnTo>
                  <a:pt x="354393" y="33312"/>
                </a:lnTo>
                <a:lnTo>
                  <a:pt x="354584" y="33223"/>
                </a:lnTo>
                <a:lnTo>
                  <a:pt x="354787" y="33096"/>
                </a:lnTo>
                <a:lnTo>
                  <a:pt x="356616" y="32524"/>
                </a:lnTo>
                <a:lnTo>
                  <a:pt x="356958" y="32524"/>
                </a:lnTo>
                <a:lnTo>
                  <a:pt x="357289" y="32524"/>
                </a:lnTo>
                <a:lnTo>
                  <a:pt x="359765" y="33134"/>
                </a:lnTo>
                <a:lnTo>
                  <a:pt x="360070" y="33223"/>
                </a:lnTo>
                <a:lnTo>
                  <a:pt x="360375" y="33350"/>
                </a:lnTo>
                <a:lnTo>
                  <a:pt x="360680" y="33464"/>
                </a:lnTo>
                <a:lnTo>
                  <a:pt x="360946" y="33591"/>
                </a:lnTo>
                <a:lnTo>
                  <a:pt x="361226" y="33680"/>
                </a:lnTo>
                <a:lnTo>
                  <a:pt x="361442" y="33769"/>
                </a:lnTo>
                <a:lnTo>
                  <a:pt x="361683" y="33858"/>
                </a:lnTo>
                <a:lnTo>
                  <a:pt x="361861" y="33921"/>
                </a:lnTo>
                <a:lnTo>
                  <a:pt x="362013" y="33959"/>
                </a:lnTo>
                <a:lnTo>
                  <a:pt x="362165" y="34010"/>
                </a:lnTo>
                <a:lnTo>
                  <a:pt x="362356" y="34074"/>
                </a:lnTo>
                <a:lnTo>
                  <a:pt x="362559" y="34137"/>
                </a:lnTo>
                <a:lnTo>
                  <a:pt x="362775" y="34226"/>
                </a:lnTo>
                <a:lnTo>
                  <a:pt x="363016" y="34315"/>
                </a:lnTo>
                <a:lnTo>
                  <a:pt x="363296" y="34442"/>
                </a:lnTo>
                <a:lnTo>
                  <a:pt x="363575" y="34569"/>
                </a:lnTo>
                <a:lnTo>
                  <a:pt x="363880" y="34683"/>
                </a:lnTo>
                <a:lnTo>
                  <a:pt x="364147" y="34810"/>
                </a:lnTo>
                <a:lnTo>
                  <a:pt x="364426" y="34925"/>
                </a:lnTo>
                <a:lnTo>
                  <a:pt x="364731" y="35052"/>
                </a:lnTo>
                <a:lnTo>
                  <a:pt x="364998" y="35179"/>
                </a:lnTo>
                <a:lnTo>
                  <a:pt x="365302" y="35293"/>
                </a:lnTo>
                <a:lnTo>
                  <a:pt x="365607" y="35382"/>
                </a:lnTo>
                <a:lnTo>
                  <a:pt x="365887" y="35483"/>
                </a:lnTo>
                <a:lnTo>
                  <a:pt x="366191" y="35534"/>
                </a:lnTo>
                <a:lnTo>
                  <a:pt x="366496" y="35598"/>
                </a:lnTo>
                <a:lnTo>
                  <a:pt x="366801" y="35636"/>
                </a:lnTo>
                <a:lnTo>
                  <a:pt x="367106" y="35687"/>
                </a:lnTo>
                <a:lnTo>
                  <a:pt x="367436" y="35687"/>
                </a:lnTo>
                <a:lnTo>
                  <a:pt x="367741" y="35661"/>
                </a:lnTo>
                <a:lnTo>
                  <a:pt x="368084" y="35636"/>
                </a:lnTo>
                <a:lnTo>
                  <a:pt x="368350" y="35572"/>
                </a:lnTo>
                <a:lnTo>
                  <a:pt x="368604" y="35509"/>
                </a:lnTo>
                <a:lnTo>
                  <a:pt x="368871" y="35420"/>
                </a:lnTo>
                <a:lnTo>
                  <a:pt x="369087" y="35356"/>
                </a:lnTo>
                <a:lnTo>
                  <a:pt x="369239" y="35267"/>
                </a:lnTo>
                <a:lnTo>
                  <a:pt x="369023" y="34772"/>
                </a:lnTo>
                <a:lnTo>
                  <a:pt x="368757" y="34264"/>
                </a:lnTo>
                <a:lnTo>
                  <a:pt x="368350" y="33680"/>
                </a:lnTo>
                <a:lnTo>
                  <a:pt x="367995" y="33096"/>
                </a:lnTo>
                <a:lnTo>
                  <a:pt x="362077" y="29997"/>
                </a:lnTo>
                <a:lnTo>
                  <a:pt x="361594" y="29870"/>
                </a:lnTo>
                <a:lnTo>
                  <a:pt x="361188" y="29806"/>
                </a:lnTo>
                <a:lnTo>
                  <a:pt x="361188" y="29654"/>
                </a:lnTo>
                <a:lnTo>
                  <a:pt x="361251" y="29349"/>
                </a:lnTo>
                <a:lnTo>
                  <a:pt x="361289" y="29197"/>
                </a:lnTo>
                <a:lnTo>
                  <a:pt x="361340" y="29019"/>
                </a:lnTo>
                <a:lnTo>
                  <a:pt x="361442" y="28867"/>
                </a:lnTo>
                <a:lnTo>
                  <a:pt x="361556" y="28676"/>
                </a:lnTo>
                <a:lnTo>
                  <a:pt x="361797" y="28409"/>
                </a:lnTo>
                <a:lnTo>
                  <a:pt x="361924" y="28282"/>
                </a:lnTo>
                <a:lnTo>
                  <a:pt x="362077" y="28168"/>
                </a:lnTo>
                <a:lnTo>
                  <a:pt x="362229" y="28067"/>
                </a:lnTo>
                <a:lnTo>
                  <a:pt x="362381" y="27952"/>
                </a:lnTo>
                <a:lnTo>
                  <a:pt x="362534" y="27825"/>
                </a:lnTo>
                <a:lnTo>
                  <a:pt x="362686" y="27736"/>
                </a:lnTo>
                <a:lnTo>
                  <a:pt x="362839" y="27609"/>
                </a:lnTo>
                <a:lnTo>
                  <a:pt x="362991" y="27520"/>
                </a:lnTo>
                <a:lnTo>
                  <a:pt x="363118" y="27406"/>
                </a:lnTo>
                <a:lnTo>
                  <a:pt x="363270" y="27279"/>
                </a:lnTo>
                <a:lnTo>
                  <a:pt x="363385" y="27127"/>
                </a:lnTo>
                <a:lnTo>
                  <a:pt x="363474" y="26974"/>
                </a:lnTo>
                <a:lnTo>
                  <a:pt x="363575" y="26822"/>
                </a:lnTo>
                <a:lnTo>
                  <a:pt x="363626" y="26670"/>
                </a:lnTo>
                <a:lnTo>
                  <a:pt x="363664" y="26517"/>
                </a:lnTo>
                <a:lnTo>
                  <a:pt x="363689" y="26365"/>
                </a:lnTo>
                <a:lnTo>
                  <a:pt x="363728" y="26212"/>
                </a:lnTo>
                <a:lnTo>
                  <a:pt x="363601" y="25844"/>
                </a:lnTo>
                <a:lnTo>
                  <a:pt x="363385" y="25514"/>
                </a:lnTo>
                <a:lnTo>
                  <a:pt x="363169" y="25120"/>
                </a:lnTo>
                <a:lnTo>
                  <a:pt x="362927" y="24688"/>
                </a:lnTo>
                <a:lnTo>
                  <a:pt x="362686" y="24257"/>
                </a:lnTo>
                <a:lnTo>
                  <a:pt x="362445" y="23799"/>
                </a:lnTo>
                <a:lnTo>
                  <a:pt x="362165" y="23380"/>
                </a:lnTo>
                <a:lnTo>
                  <a:pt x="361988" y="23012"/>
                </a:lnTo>
                <a:lnTo>
                  <a:pt x="361861" y="22796"/>
                </a:lnTo>
                <a:lnTo>
                  <a:pt x="361746" y="22580"/>
                </a:lnTo>
                <a:lnTo>
                  <a:pt x="361619" y="22377"/>
                </a:lnTo>
                <a:lnTo>
                  <a:pt x="361442" y="22161"/>
                </a:lnTo>
                <a:lnTo>
                  <a:pt x="361289" y="21945"/>
                </a:lnTo>
                <a:lnTo>
                  <a:pt x="361073" y="21704"/>
                </a:lnTo>
                <a:lnTo>
                  <a:pt x="360794" y="21424"/>
                </a:lnTo>
                <a:lnTo>
                  <a:pt x="360527" y="21158"/>
                </a:lnTo>
                <a:lnTo>
                  <a:pt x="360222" y="20878"/>
                </a:lnTo>
                <a:lnTo>
                  <a:pt x="359879" y="20637"/>
                </a:lnTo>
                <a:lnTo>
                  <a:pt x="359549" y="20396"/>
                </a:lnTo>
                <a:lnTo>
                  <a:pt x="359206" y="20142"/>
                </a:lnTo>
                <a:lnTo>
                  <a:pt x="358851" y="19939"/>
                </a:lnTo>
                <a:lnTo>
                  <a:pt x="358482" y="19723"/>
                </a:lnTo>
                <a:lnTo>
                  <a:pt x="358140" y="19532"/>
                </a:lnTo>
                <a:lnTo>
                  <a:pt x="357784" y="19380"/>
                </a:lnTo>
                <a:lnTo>
                  <a:pt x="357416" y="19227"/>
                </a:lnTo>
                <a:lnTo>
                  <a:pt x="357047" y="19075"/>
                </a:lnTo>
                <a:lnTo>
                  <a:pt x="356717" y="18986"/>
                </a:lnTo>
                <a:lnTo>
                  <a:pt x="356374" y="18897"/>
                </a:lnTo>
                <a:lnTo>
                  <a:pt x="356044" y="18834"/>
                </a:lnTo>
                <a:lnTo>
                  <a:pt x="355739" y="18834"/>
                </a:lnTo>
                <a:lnTo>
                  <a:pt x="355434" y="18808"/>
                </a:lnTo>
                <a:lnTo>
                  <a:pt x="355219" y="18834"/>
                </a:lnTo>
                <a:lnTo>
                  <a:pt x="355041" y="18897"/>
                </a:lnTo>
                <a:lnTo>
                  <a:pt x="354850" y="18961"/>
                </a:lnTo>
                <a:lnTo>
                  <a:pt x="354609" y="19075"/>
                </a:lnTo>
                <a:lnTo>
                  <a:pt x="354241" y="19354"/>
                </a:lnTo>
                <a:lnTo>
                  <a:pt x="352475" y="22225"/>
                </a:lnTo>
                <a:lnTo>
                  <a:pt x="352475" y="22834"/>
                </a:lnTo>
                <a:lnTo>
                  <a:pt x="352653" y="23469"/>
                </a:lnTo>
                <a:lnTo>
                  <a:pt x="352806" y="24079"/>
                </a:lnTo>
                <a:lnTo>
                  <a:pt x="353060" y="24625"/>
                </a:lnTo>
                <a:lnTo>
                  <a:pt x="353390" y="25120"/>
                </a:lnTo>
                <a:lnTo>
                  <a:pt x="353695" y="25603"/>
                </a:lnTo>
                <a:lnTo>
                  <a:pt x="353974" y="25996"/>
                </a:lnTo>
                <a:lnTo>
                  <a:pt x="354215" y="26301"/>
                </a:lnTo>
                <a:lnTo>
                  <a:pt x="354330" y="26492"/>
                </a:lnTo>
                <a:lnTo>
                  <a:pt x="354545" y="26695"/>
                </a:lnTo>
                <a:lnTo>
                  <a:pt x="354761" y="27000"/>
                </a:lnTo>
                <a:lnTo>
                  <a:pt x="354850" y="27152"/>
                </a:lnTo>
                <a:lnTo>
                  <a:pt x="354939" y="27343"/>
                </a:lnTo>
                <a:lnTo>
                  <a:pt x="355003" y="27520"/>
                </a:lnTo>
                <a:lnTo>
                  <a:pt x="355066" y="27711"/>
                </a:lnTo>
                <a:lnTo>
                  <a:pt x="355092" y="27889"/>
                </a:lnTo>
                <a:lnTo>
                  <a:pt x="355066" y="28067"/>
                </a:lnTo>
                <a:lnTo>
                  <a:pt x="355066" y="28257"/>
                </a:lnTo>
                <a:lnTo>
                  <a:pt x="355041" y="28409"/>
                </a:lnTo>
                <a:lnTo>
                  <a:pt x="353301" y="28498"/>
                </a:lnTo>
                <a:lnTo>
                  <a:pt x="341109" y="27914"/>
                </a:lnTo>
                <a:lnTo>
                  <a:pt x="338582" y="27736"/>
                </a:lnTo>
                <a:lnTo>
                  <a:pt x="333362" y="27127"/>
                </a:lnTo>
                <a:lnTo>
                  <a:pt x="332841" y="27038"/>
                </a:lnTo>
                <a:lnTo>
                  <a:pt x="332333" y="26822"/>
                </a:lnTo>
                <a:lnTo>
                  <a:pt x="331876" y="26492"/>
                </a:lnTo>
                <a:lnTo>
                  <a:pt x="331444" y="26187"/>
                </a:lnTo>
                <a:lnTo>
                  <a:pt x="331076" y="25819"/>
                </a:lnTo>
                <a:lnTo>
                  <a:pt x="330835" y="25323"/>
                </a:lnTo>
                <a:lnTo>
                  <a:pt x="330593" y="24866"/>
                </a:lnTo>
                <a:lnTo>
                  <a:pt x="330441" y="24409"/>
                </a:lnTo>
                <a:lnTo>
                  <a:pt x="330403" y="23926"/>
                </a:lnTo>
                <a:lnTo>
                  <a:pt x="330352" y="23469"/>
                </a:lnTo>
                <a:lnTo>
                  <a:pt x="330314" y="23037"/>
                </a:lnTo>
                <a:lnTo>
                  <a:pt x="330314" y="22707"/>
                </a:lnTo>
                <a:lnTo>
                  <a:pt x="333819" y="21793"/>
                </a:lnTo>
                <a:lnTo>
                  <a:pt x="334365" y="21856"/>
                </a:lnTo>
                <a:lnTo>
                  <a:pt x="334924" y="21920"/>
                </a:lnTo>
                <a:lnTo>
                  <a:pt x="335495" y="21971"/>
                </a:lnTo>
                <a:lnTo>
                  <a:pt x="336042" y="22072"/>
                </a:lnTo>
                <a:lnTo>
                  <a:pt x="336600" y="22161"/>
                </a:lnTo>
                <a:lnTo>
                  <a:pt x="337146" y="22225"/>
                </a:lnTo>
                <a:lnTo>
                  <a:pt x="337693" y="22275"/>
                </a:lnTo>
                <a:lnTo>
                  <a:pt x="338239" y="22313"/>
                </a:lnTo>
                <a:lnTo>
                  <a:pt x="338785" y="22313"/>
                </a:lnTo>
                <a:lnTo>
                  <a:pt x="339305" y="22275"/>
                </a:lnTo>
                <a:lnTo>
                  <a:pt x="339852" y="22250"/>
                </a:lnTo>
                <a:lnTo>
                  <a:pt x="340347" y="22098"/>
                </a:lnTo>
                <a:lnTo>
                  <a:pt x="340829" y="21882"/>
                </a:lnTo>
                <a:lnTo>
                  <a:pt x="341350" y="21704"/>
                </a:lnTo>
                <a:lnTo>
                  <a:pt x="342900" y="20142"/>
                </a:lnTo>
                <a:lnTo>
                  <a:pt x="342811" y="19875"/>
                </a:lnTo>
                <a:lnTo>
                  <a:pt x="342696" y="19532"/>
                </a:lnTo>
                <a:lnTo>
                  <a:pt x="342569" y="19138"/>
                </a:lnTo>
                <a:lnTo>
                  <a:pt x="342480" y="18719"/>
                </a:lnTo>
                <a:lnTo>
                  <a:pt x="342353" y="18224"/>
                </a:lnTo>
                <a:lnTo>
                  <a:pt x="342239" y="17653"/>
                </a:lnTo>
                <a:lnTo>
                  <a:pt x="342112" y="17094"/>
                </a:lnTo>
                <a:lnTo>
                  <a:pt x="341985" y="16522"/>
                </a:lnTo>
                <a:lnTo>
                  <a:pt x="341896" y="15938"/>
                </a:lnTo>
                <a:lnTo>
                  <a:pt x="341782" y="15367"/>
                </a:lnTo>
                <a:lnTo>
                  <a:pt x="341655" y="14808"/>
                </a:lnTo>
                <a:lnTo>
                  <a:pt x="341503" y="14236"/>
                </a:lnTo>
                <a:lnTo>
                  <a:pt x="341376" y="13690"/>
                </a:lnTo>
                <a:lnTo>
                  <a:pt x="336448" y="8013"/>
                </a:lnTo>
                <a:lnTo>
                  <a:pt x="336194" y="8293"/>
                </a:lnTo>
                <a:lnTo>
                  <a:pt x="335864" y="8559"/>
                </a:lnTo>
                <a:lnTo>
                  <a:pt x="335495" y="8839"/>
                </a:lnTo>
                <a:lnTo>
                  <a:pt x="335102" y="9143"/>
                </a:lnTo>
                <a:lnTo>
                  <a:pt x="334670" y="9359"/>
                </a:lnTo>
                <a:lnTo>
                  <a:pt x="334162" y="9512"/>
                </a:lnTo>
                <a:lnTo>
                  <a:pt x="333641" y="9664"/>
                </a:lnTo>
                <a:lnTo>
                  <a:pt x="333121" y="9728"/>
                </a:lnTo>
                <a:lnTo>
                  <a:pt x="332600" y="9690"/>
                </a:lnTo>
                <a:lnTo>
                  <a:pt x="332117" y="9690"/>
                </a:lnTo>
                <a:lnTo>
                  <a:pt x="331597" y="9601"/>
                </a:lnTo>
                <a:lnTo>
                  <a:pt x="331076" y="9448"/>
                </a:lnTo>
                <a:lnTo>
                  <a:pt x="330555" y="9321"/>
                </a:lnTo>
                <a:lnTo>
                  <a:pt x="330047" y="9143"/>
                </a:lnTo>
                <a:lnTo>
                  <a:pt x="329526" y="8966"/>
                </a:lnTo>
                <a:lnTo>
                  <a:pt x="328980" y="8775"/>
                </a:lnTo>
                <a:lnTo>
                  <a:pt x="326326" y="7924"/>
                </a:lnTo>
                <a:lnTo>
                  <a:pt x="325780" y="7797"/>
                </a:lnTo>
                <a:lnTo>
                  <a:pt x="325285" y="7746"/>
                </a:lnTo>
                <a:lnTo>
                  <a:pt x="324891" y="7746"/>
                </a:lnTo>
                <a:lnTo>
                  <a:pt x="324459" y="7746"/>
                </a:lnTo>
                <a:lnTo>
                  <a:pt x="324129" y="7772"/>
                </a:lnTo>
                <a:lnTo>
                  <a:pt x="323824" y="7835"/>
                </a:lnTo>
                <a:lnTo>
                  <a:pt x="323913" y="7531"/>
                </a:lnTo>
                <a:lnTo>
                  <a:pt x="324523" y="4876"/>
                </a:lnTo>
                <a:lnTo>
                  <a:pt x="324586" y="4546"/>
                </a:lnTo>
                <a:lnTo>
                  <a:pt x="324612" y="4241"/>
                </a:lnTo>
                <a:lnTo>
                  <a:pt x="324650" y="3962"/>
                </a:lnTo>
                <a:lnTo>
                  <a:pt x="324675" y="3721"/>
                </a:lnTo>
                <a:lnTo>
                  <a:pt x="324675" y="3479"/>
                </a:lnTo>
                <a:lnTo>
                  <a:pt x="324675" y="3225"/>
                </a:lnTo>
                <a:lnTo>
                  <a:pt x="324650" y="3022"/>
                </a:lnTo>
                <a:lnTo>
                  <a:pt x="324612" y="2806"/>
                </a:lnTo>
                <a:lnTo>
                  <a:pt x="324586" y="2565"/>
                </a:lnTo>
                <a:lnTo>
                  <a:pt x="324497" y="2349"/>
                </a:lnTo>
                <a:lnTo>
                  <a:pt x="324434" y="2133"/>
                </a:lnTo>
                <a:lnTo>
                  <a:pt x="324345" y="1892"/>
                </a:lnTo>
                <a:lnTo>
                  <a:pt x="324256" y="1651"/>
                </a:lnTo>
                <a:lnTo>
                  <a:pt x="324129" y="1396"/>
                </a:lnTo>
                <a:lnTo>
                  <a:pt x="324040" y="1155"/>
                </a:lnTo>
                <a:lnTo>
                  <a:pt x="323913" y="939"/>
                </a:lnTo>
                <a:lnTo>
                  <a:pt x="323799" y="698"/>
                </a:lnTo>
                <a:lnTo>
                  <a:pt x="323697" y="520"/>
                </a:lnTo>
                <a:lnTo>
                  <a:pt x="323608" y="330"/>
                </a:lnTo>
                <a:lnTo>
                  <a:pt x="323367" y="431"/>
                </a:lnTo>
                <a:lnTo>
                  <a:pt x="323215" y="482"/>
                </a:lnTo>
                <a:lnTo>
                  <a:pt x="323062" y="546"/>
                </a:lnTo>
                <a:lnTo>
                  <a:pt x="322910" y="635"/>
                </a:lnTo>
                <a:lnTo>
                  <a:pt x="322757" y="787"/>
                </a:lnTo>
                <a:lnTo>
                  <a:pt x="322630" y="914"/>
                </a:lnTo>
                <a:lnTo>
                  <a:pt x="322516" y="1066"/>
                </a:lnTo>
                <a:lnTo>
                  <a:pt x="322427" y="1244"/>
                </a:lnTo>
                <a:lnTo>
                  <a:pt x="322326" y="1396"/>
                </a:lnTo>
                <a:lnTo>
                  <a:pt x="322237" y="1587"/>
                </a:lnTo>
                <a:lnTo>
                  <a:pt x="322148" y="1803"/>
                </a:lnTo>
                <a:lnTo>
                  <a:pt x="322084" y="1981"/>
                </a:lnTo>
                <a:lnTo>
                  <a:pt x="321995" y="2197"/>
                </a:lnTo>
                <a:lnTo>
                  <a:pt x="321932" y="2374"/>
                </a:lnTo>
                <a:lnTo>
                  <a:pt x="321868" y="2590"/>
                </a:lnTo>
                <a:lnTo>
                  <a:pt x="321779" y="2768"/>
                </a:lnTo>
                <a:lnTo>
                  <a:pt x="321691" y="2984"/>
                </a:lnTo>
                <a:lnTo>
                  <a:pt x="321602" y="3175"/>
                </a:lnTo>
                <a:lnTo>
                  <a:pt x="321475" y="3352"/>
                </a:lnTo>
                <a:lnTo>
                  <a:pt x="321360" y="3530"/>
                </a:lnTo>
                <a:lnTo>
                  <a:pt x="321208" y="3721"/>
                </a:lnTo>
                <a:lnTo>
                  <a:pt x="321081" y="3873"/>
                </a:lnTo>
                <a:lnTo>
                  <a:pt x="320929" y="3962"/>
                </a:lnTo>
                <a:lnTo>
                  <a:pt x="320776" y="4089"/>
                </a:lnTo>
                <a:lnTo>
                  <a:pt x="320535" y="4241"/>
                </a:lnTo>
                <a:lnTo>
                  <a:pt x="320408" y="3962"/>
                </a:lnTo>
                <a:lnTo>
                  <a:pt x="320230" y="3657"/>
                </a:lnTo>
                <a:lnTo>
                  <a:pt x="317881" y="1676"/>
                </a:lnTo>
                <a:lnTo>
                  <a:pt x="317449" y="1498"/>
                </a:lnTo>
                <a:lnTo>
                  <a:pt x="314744" y="1003"/>
                </a:lnTo>
                <a:lnTo>
                  <a:pt x="314248" y="939"/>
                </a:lnTo>
                <a:lnTo>
                  <a:pt x="313791" y="889"/>
                </a:lnTo>
                <a:lnTo>
                  <a:pt x="313309" y="850"/>
                </a:lnTo>
                <a:lnTo>
                  <a:pt x="312851" y="762"/>
                </a:lnTo>
                <a:lnTo>
                  <a:pt x="310476" y="0"/>
                </a:lnTo>
                <a:lnTo>
                  <a:pt x="309016" y="1549"/>
                </a:lnTo>
                <a:lnTo>
                  <a:pt x="307454" y="3200"/>
                </a:lnTo>
                <a:lnTo>
                  <a:pt x="306298" y="4419"/>
                </a:lnTo>
                <a:lnTo>
                  <a:pt x="306273" y="4546"/>
                </a:lnTo>
                <a:lnTo>
                  <a:pt x="306235" y="4699"/>
                </a:lnTo>
                <a:lnTo>
                  <a:pt x="306235" y="4851"/>
                </a:lnTo>
                <a:lnTo>
                  <a:pt x="306235" y="5003"/>
                </a:lnTo>
                <a:lnTo>
                  <a:pt x="306273" y="5181"/>
                </a:lnTo>
                <a:lnTo>
                  <a:pt x="306324" y="5334"/>
                </a:lnTo>
                <a:lnTo>
                  <a:pt x="306387" y="5511"/>
                </a:lnTo>
                <a:lnTo>
                  <a:pt x="306451" y="5702"/>
                </a:lnTo>
                <a:lnTo>
                  <a:pt x="306539" y="5854"/>
                </a:lnTo>
                <a:lnTo>
                  <a:pt x="306666" y="6007"/>
                </a:lnTo>
                <a:lnTo>
                  <a:pt x="306755" y="6159"/>
                </a:lnTo>
                <a:lnTo>
                  <a:pt x="306882" y="6311"/>
                </a:lnTo>
                <a:lnTo>
                  <a:pt x="306997" y="6464"/>
                </a:lnTo>
                <a:lnTo>
                  <a:pt x="307238" y="6731"/>
                </a:lnTo>
                <a:lnTo>
                  <a:pt x="307365" y="6883"/>
                </a:lnTo>
                <a:lnTo>
                  <a:pt x="307454" y="7073"/>
                </a:lnTo>
                <a:lnTo>
                  <a:pt x="307543" y="7226"/>
                </a:lnTo>
                <a:lnTo>
                  <a:pt x="307644" y="7378"/>
                </a:lnTo>
                <a:lnTo>
                  <a:pt x="307733" y="7556"/>
                </a:lnTo>
                <a:lnTo>
                  <a:pt x="307797" y="7772"/>
                </a:lnTo>
                <a:lnTo>
                  <a:pt x="307822" y="7950"/>
                </a:lnTo>
                <a:lnTo>
                  <a:pt x="307848" y="8140"/>
                </a:lnTo>
                <a:lnTo>
                  <a:pt x="307848" y="8318"/>
                </a:lnTo>
                <a:lnTo>
                  <a:pt x="307848" y="8509"/>
                </a:lnTo>
                <a:lnTo>
                  <a:pt x="307822" y="8661"/>
                </a:lnTo>
                <a:lnTo>
                  <a:pt x="307670" y="8813"/>
                </a:lnTo>
                <a:lnTo>
                  <a:pt x="307517" y="8864"/>
                </a:lnTo>
                <a:lnTo>
                  <a:pt x="307365" y="8902"/>
                </a:lnTo>
                <a:lnTo>
                  <a:pt x="307187" y="8966"/>
                </a:lnTo>
                <a:lnTo>
                  <a:pt x="306971" y="9055"/>
                </a:lnTo>
                <a:lnTo>
                  <a:pt x="306730" y="9143"/>
                </a:lnTo>
                <a:lnTo>
                  <a:pt x="306476" y="9207"/>
                </a:lnTo>
                <a:lnTo>
                  <a:pt x="306273" y="9321"/>
                </a:lnTo>
                <a:lnTo>
                  <a:pt x="306057" y="9423"/>
                </a:lnTo>
                <a:lnTo>
                  <a:pt x="304749" y="10909"/>
                </a:lnTo>
                <a:lnTo>
                  <a:pt x="304685" y="11150"/>
                </a:lnTo>
                <a:lnTo>
                  <a:pt x="304647" y="11404"/>
                </a:lnTo>
                <a:lnTo>
                  <a:pt x="304685" y="11709"/>
                </a:lnTo>
                <a:lnTo>
                  <a:pt x="304711" y="11976"/>
                </a:lnTo>
                <a:lnTo>
                  <a:pt x="304774" y="12255"/>
                </a:lnTo>
                <a:lnTo>
                  <a:pt x="304863" y="12522"/>
                </a:lnTo>
                <a:lnTo>
                  <a:pt x="304952" y="12776"/>
                </a:lnTo>
                <a:lnTo>
                  <a:pt x="305054" y="13017"/>
                </a:lnTo>
                <a:lnTo>
                  <a:pt x="305104" y="13195"/>
                </a:lnTo>
                <a:lnTo>
                  <a:pt x="305206" y="13347"/>
                </a:lnTo>
                <a:lnTo>
                  <a:pt x="305231" y="13538"/>
                </a:lnTo>
                <a:lnTo>
                  <a:pt x="305257" y="13779"/>
                </a:lnTo>
                <a:lnTo>
                  <a:pt x="305257" y="14020"/>
                </a:lnTo>
                <a:lnTo>
                  <a:pt x="304533" y="15417"/>
                </a:lnTo>
                <a:lnTo>
                  <a:pt x="304317" y="15671"/>
                </a:lnTo>
                <a:lnTo>
                  <a:pt x="304101" y="15849"/>
                </a:lnTo>
                <a:lnTo>
                  <a:pt x="303949" y="15938"/>
                </a:lnTo>
                <a:lnTo>
                  <a:pt x="303771" y="16065"/>
                </a:lnTo>
                <a:lnTo>
                  <a:pt x="303618" y="16129"/>
                </a:lnTo>
                <a:lnTo>
                  <a:pt x="303161" y="16243"/>
                </a:lnTo>
                <a:lnTo>
                  <a:pt x="302704" y="16395"/>
                </a:lnTo>
                <a:lnTo>
                  <a:pt x="302209" y="16611"/>
                </a:lnTo>
                <a:lnTo>
                  <a:pt x="301701" y="16827"/>
                </a:lnTo>
                <a:lnTo>
                  <a:pt x="301205" y="17132"/>
                </a:lnTo>
                <a:lnTo>
                  <a:pt x="300685" y="17526"/>
                </a:lnTo>
                <a:lnTo>
                  <a:pt x="300202" y="17919"/>
                </a:lnTo>
                <a:lnTo>
                  <a:pt x="299770" y="18351"/>
                </a:lnTo>
                <a:lnTo>
                  <a:pt x="299415" y="18834"/>
                </a:lnTo>
                <a:lnTo>
                  <a:pt x="299008" y="19291"/>
                </a:lnTo>
                <a:lnTo>
                  <a:pt x="298704" y="19812"/>
                </a:lnTo>
                <a:lnTo>
                  <a:pt x="298437" y="20358"/>
                </a:lnTo>
                <a:lnTo>
                  <a:pt x="298157" y="20878"/>
                </a:lnTo>
                <a:lnTo>
                  <a:pt x="297129" y="23774"/>
                </a:lnTo>
                <a:lnTo>
                  <a:pt x="296913" y="24384"/>
                </a:lnTo>
                <a:lnTo>
                  <a:pt x="296722" y="24968"/>
                </a:lnTo>
                <a:lnTo>
                  <a:pt x="296545" y="25539"/>
                </a:lnTo>
                <a:lnTo>
                  <a:pt x="296329" y="26123"/>
                </a:lnTo>
                <a:lnTo>
                  <a:pt x="296151" y="26606"/>
                </a:lnTo>
                <a:lnTo>
                  <a:pt x="295935" y="27038"/>
                </a:lnTo>
                <a:lnTo>
                  <a:pt x="295757" y="27432"/>
                </a:lnTo>
                <a:lnTo>
                  <a:pt x="292671" y="28651"/>
                </a:lnTo>
                <a:lnTo>
                  <a:pt x="292188" y="28740"/>
                </a:lnTo>
                <a:lnTo>
                  <a:pt x="291668" y="28778"/>
                </a:lnTo>
                <a:lnTo>
                  <a:pt x="291147" y="28829"/>
                </a:lnTo>
                <a:lnTo>
                  <a:pt x="290626" y="28892"/>
                </a:lnTo>
                <a:lnTo>
                  <a:pt x="290118" y="28930"/>
                </a:lnTo>
                <a:lnTo>
                  <a:pt x="289598" y="28981"/>
                </a:lnTo>
                <a:lnTo>
                  <a:pt x="289077" y="29019"/>
                </a:lnTo>
                <a:lnTo>
                  <a:pt x="288594" y="29082"/>
                </a:lnTo>
                <a:lnTo>
                  <a:pt x="288074" y="29133"/>
                </a:lnTo>
                <a:lnTo>
                  <a:pt x="287553" y="29197"/>
                </a:lnTo>
                <a:lnTo>
                  <a:pt x="287070" y="29286"/>
                </a:lnTo>
                <a:lnTo>
                  <a:pt x="286550" y="29387"/>
                </a:lnTo>
                <a:lnTo>
                  <a:pt x="286054" y="29476"/>
                </a:lnTo>
                <a:lnTo>
                  <a:pt x="285572" y="29629"/>
                </a:lnTo>
                <a:lnTo>
                  <a:pt x="285089" y="29743"/>
                </a:lnTo>
                <a:lnTo>
                  <a:pt x="284657" y="29895"/>
                </a:lnTo>
                <a:lnTo>
                  <a:pt x="284289" y="30048"/>
                </a:lnTo>
                <a:lnTo>
                  <a:pt x="283921" y="30238"/>
                </a:lnTo>
                <a:lnTo>
                  <a:pt x="283654" y="30353"/>
                </a:lnTo>
                <a:lnTo>
                  <a:pt x="283413" y="30505"/>
                </a:lnTo>
                <a:lnTo>
                  <a:pt x="284137" y="33591"/>
                </a:lnTo>
                <a:lnTo>
                  <a:pt x="284721" y="36207"/>
                </a:lnTo>
                <a:lnTo>
                  <a:pt x="287883" y="37274"/>
                </a:lnTo>
                <a:lnTo>
                  <a:pt x="288594" y="37338"/>
                </a:lnTo>
                <a:lnTo>
                  <a:pt x="289318" y="37338"/>
                </a:lnTo>
                <a:lnTo>
                  <a:pt x="290055" y="37274"/>
                </a:lnTo>
                <a:lnTo>
                  <a:pt x="290779" y="37211"/>
                </a:lnTo>
                <a:lnTo>
                  <a:pt x="291515" y="37122"/>
                </a:lnTo>
                <a:lnTo>
                  <a:pt x="292252" y="36969"/>
                </a:lnTo>
                <a:lnTo>
                  <a:pt x="293014" y="36855"/>
                </a:lnTo>
                <a:lnTo>
                  <a:pt x="297459" y="36334"/>
                </a:lnTo>
                <a:lnTo>
                  <a:pt x="298196" y="36360"/>
                </a:lnTo>
                <a:lnTo>
                  <a:pt x="298919" y="36487"/>
                </a:lnTo>
                <a:lnTo>
                  <a:pt x="299656" y="36601"/>
                </a:lnTo>
                <a:lnTo>
                  <a:pt x="300329" y="36791"/>
                </a:lnTo>
                <a:lnTo>
                  <a:pt x="300837" y="37058"/>
                </a:lnTo>
                <a:lnTo>
                  <a:pt x="301396" y="37338"/>
                </a:lnTo>
                <a:lnTo>
                  <a:pt x="301853" y="37579"/>
                </a:lnTo>
                <a:lnTo>
                  <a:pt x="302209" y="37858"/>
                </a:lnTo>
                <a:lnTo>
                  <a:pt x="301904" y="38125"/>
                </a:lnTo>
                <a:lnTo>
                  <a:pt x="301726" y="38341"/>
                </a:lnTo>
                <a:lnTo>
                  <a:pt x="301548" y="38531"/>
                </a:lnTo>
                <a:lnTo>
                  <a:pt x="301294" y="38773"/>
                </a:lnTo>
                <a:lnTo>
                  <a:pt x="300990" y="39039"/>
                </a:lnTo>
                <a:lnTo>
                  <a:pt x="300723" y="39319"/>
                </a:lnTo>
                <a:lnTo>
                  <a:pt x="300355" y="39598"/>
                </a:lnTo>
                <a:lnTo>
                  <a:pt x="299961" y="39839"/>
                </a:lnTo>
                <a:lnTo>
                  <a:pt x="299593" y="40106"/>
                </a:lnTo>
                <a:lnTo>
                  <a:pt x="299161" y="40259"/>
                </a:lnTo>
                <a:lnTo>
                  <a:pt x="298767" y="40322"/>
                </a:lnTo>
                <a:lnTo>
                  <a:pt x="298348" y="40360"/>
                </a:lnTo>
                <a:lnTo>
                  <a:pt x="297942" y="40322"/>
                </a:lnTo>
                <a:lnTo>
                  <a:pt x="296545" y="39649"/>
                </a:lnTo>
                <a:lnTo>
                  <a:pt x="296303" y="39496"/>
                </a:lnTo>
                <a:lnTo>
                  <a:pt x="296024" y="39293"/>
                </a:lnTo>
                <a:lnTo>
                  <a:pt x="295783" y="39103"/>
                </a:lnTo>
                <a:lnTo>
                  <a:pt x="295351" y="38887"/>
                </a:lnTo>
                <a:lnTo>
                  <a:pt x="294805" y="38620"/>
                </a:lnTo>
                <a:lnTo>
                  <a:pt x="294259" y="38379"/>
                </a:lnTo>
                <a:lnTo>
                  <a:pt x="293624" y="38252"/>
                </a:lnTo>
                <a:lnTo>
                  <a:pt x="292862" y="38252"/>
                </a:lnTo>
                <a:lnTo>
                  <a:pt x="292100" y="38252"/>
                </a:lnTo>
                <a:lnTo>
                  <a:pt x="288950" y="39598"/>
                </a:lnTo>
                <a:lnTo>
                  <a:pt x="288531" y="39954"/>
                </a:lnTo>
                <a:lnTo>
                  <a:pt x="288188" y="40259"/>
                </a:lnTo>
                <a:lnTo>
                  <a:pt x="287947" y="40538"/>
                </a:lnTo>
                <a:lnTo>
                  <a:pt x="287616" y="40906"/>
                </a:lnTo>
                <a:lnTo>
                  <a:pt x="287185" y="41363"/>
                </a:lnTo>
                <a:lnTo>
                  <a:pt x="286702" y="41884"/>
                </a:lnTo>
                <a:lnTo>
                  <a:pt x="286181" y="42392"/>
                </a:lnTo>
                <a:lnTo>
                  <a:pt x="279958" y="46964"/>
                </a:lnTo>
                <a:lnTo>
                  <a:pt x="279539" y="47243"/>
                </a:lnTo>
                <a:lnTo>
                  <a:pt x="278384" y="47980"/>
                </a:lnTo>
                <a:lnTo>
                  <a:pt x="278168" y="48132"/>
                </a:lnTo>
                <a:lnTo>
                  <a:pt x="277977" y="48336"/>
                </a:lnTo>
                <a:lnTo>
                  <a:pt x="277774" y="48590"/>
                </a:lnTo>
                <a:lnTo>
                  <a:pt x="277583" y="48793"/>
                </a:lnTo>
                <a:lnTo>
                  <a:pt x="277469" y="49072"/>
                </a:lnTo>
                <a:lnTo>
                  <a:pt x="277342" y="49352"/>
                </a:lnTo>
                <a:lnTo>
                  <a:pt x="277253" y="49593"/>
                </a:lnTo>
                <a:lnTo>
                  <a:pt x="277253" y="49809"/>
                </a:lnTo>
                <a:lnTo>
                  <a:pt x="277215" y="50050"/>
                </a:lnTo>
                <a:lnTo>
                  <a:pt x="277215" y="50266"/>
                </a:lnTo>
                <a:lnTo>
                  <a:pt x="277215" y="50418"/>
                </a:lnTo>
                <a:lnTo>
                  <a:pt x="277253" y="50622"/>
                </a:lnTo>
                <a:lnTo>
                  <a:pt x="277317" y="50876"/>
                </a:lnTo>
                <a:lnTo>
                  <a:pt x="277368" y="51142"/>
                </a:lnTo>
                <a:lnTo>
                  <a:pt x="279234" y="52730"/>
                </a:lnTo>
                <a:lnTo>
                  <a:pt x="279501" y="52793"/>
                </a:lnTo>
                <a:lnTo>
                  <a:pt x="279781" y="52819"/>
                </a:lnTo>
                <a:lnTo>
                  <a:pt x="280060" y="52857"/>
                </a:lnTo>
                <a:lnTo>
                  <a:pt x="280365" y="52857"/>
                </a:lnTo>
                <a:lnTo>
                  <a:pt x="280670" y="52857"/>
                </a:lnTo>
                <a:lnTo>
                  <a:pt x="281063" y="52882"/>
                </a:lnTo>
                <a:lnTo>
                  <a:pt x="284226" y="54838"/>
                </a:lnTo>
                <a:lnTo>
                  <a:pt x="284505" y="55346"/>
                </a:lnTo>
                <a:lnTo>
                  <a:pt x="284657" y="55867"/>
                </a:lnTo>
                <a:lnTo>
                  <a:pt x="284746" y="56388"/>
                </a:lnTo>
                <a:lnTo>
                  <a:pt x="284810" y="56908"/>
                </a:lnTo>
                <a:lnTo>
                  <a:pt x="284873" y="57302"/>
                </a:lnTo>
                <a:lnTo>
                  <a:pt x="284873" y="57543"/>
                </a:lnTo>
                <a:lnTo>
                  <a:pt x="284873" y="57823"/>
                </a:lnTo>
                <a:lnTo>
                  <a:pt x="284899" y="58039"/>
                </a:lnTo>
                <a:lnTo>
                  <a:pt x="284899" y="58216"/>
                </a:lnTo>
                <a:lnTo>
                  <a:pt x="284937" y="58394"/>
                </a:lnTo>
                <a:lnTo>
                  <a:pt x="284937" y="58610"/>
                </a:lnTo>
                <a:lnTo>
                  <a:pt x="284988" y="58851"/>
                </a:lnTo>
                <a:lnTo>
                  <a:pt x="285026" y="59105"/>
                </a:lnTo>
                <a:lnTo>
                  <a:pt x="285089" y="59372"/>
                </a:lnTo>
                <a:lnTo>
                  <a:pt x="285140" y="59613"/>
                </a:lnTo>
                <a:lnTo>
                  <a:pt x="285242" y="59867"/>
                </a:lnTo>
                <a:lnTo>
                  <a:pt x="285292" y="60071"/>
                </a:lnTo>
                <a:lnTo>
                  <a:pt x="285419" y="60325"/>
                </a:lnTo>
                <a:lnTo>
                  <a:pt x="285508" y="60528"/>
                </a:lnTo>
                <a:lnTo>
                  <a:pt x="285597" y="60744"/>
                </a:lnTo>
                <a:lnTo>
                  <a:pt x="285724" y="60934"/>
                </a:lnTo>
                <a:lnTo>
                  <a:pt x="285877" y="61112"/>
                </a:lnTo>
                <a:lnTo>
                  <a:pt x="286004" y="61290"/>
                </a:lnTo>
                <a:lnTo>
                  <a:pt x="286156" y="61417"/>
                </a:lnTo>
                <a:lnTo>
                  <a:pt x="286308" y="61569"/>
                </a:lnTo>
                <a:lnTo>
                  <a:pt x="286486" y="61658"/>
                </a:lnTo>
                <a:lnTo>
                  <a:pt x="286664" y="61721"/>
                </a:lnTo>
                <a:lnTo>
                  <a:pt x="286854" y="61810"/>
                </a:lnTo>
                <a:lnTo>
                  <a:pt x="287032" y="61849"/>
                </a:lnTo>
                <a:lnTo>
                  <a:pt x="287185" y="61810"/>
                </a:lnTo>
                <a:lnTo>
                  <a:pt x="287337" y="61810"/>
                </a:lnTo>
                <a:lnTo>
                  <a:pt x="287489" y="61785"/>
                </a:lnTo>
                <a:lnTo>
                  <a:pt x="287680" y="61747"/>
                </a:lnTo>
                <a:lnTo>
                  <a:pt x="287832" y="61696"/>
                </a:lnTo>
                <a:lnTo>
                  <a:pt x="288074" y="61658"/>
                </a:lnTo>
                <a:lnTo>
                  <a:pt x="288378" y="61595"/>
                </a:lnTo>
                <a:lnTo>
                  <a:pt x="288709" y="61569"/>
                </a:lnTo>
                <a:lnTo>
                  <a:pt x="289052" y="61544"/>
                </a:lnTo>
                <a:lnTo>
                  <a:pt x="289471" y="61544"/>
                </a:lnTo>
                <a:lnTo>
                  <a:pt x="291388" y="61849"/>
                </a:lnTo>
                <a:lnTo>
                  <a:pt x="291757" y="61937"/>
                </a:lnTo>
                <a:lnTo>
                  <a:pt x="292125" y="62026"/>
                </a:lnTo>
                <a:lnTo>
                  <a:pt x="292493" y="62153"/>
                </a:lnTo>
                <a:lnTo>
                  <a:pt x="292862" y="62268"/>
                </a:lnTo>
                <a:lnTo>
                  <a:pt x="293192" y="62395"/>
                </a:lnTo>
                <a:lnTo>
                  <a:pt x="293560" y="62484"/>
                </a:lnTo>
                <a:lnTo>
                  <a:pt x="293928" y="62611"/>
                </a:lnTo>
                <a:lnTo>
                  <a:pt x="294259" y="62699"/>
                </a:lnTo>
                <a:lnTo>
                  <a:pt x="294627" y="62788"/>
                </a:lnTo>
                <a:lnTo>
                  <a:pt x="294957" y="62877"/>
                </a:lnTo>
                <a:lnTo>
                  <a:pt x="295300" y="62941"/>
                </a:lnTo>
                <a:lnTo>
                  <a:pt x="295605" y="63004"/>
                </a:lnTo>
                <a:lnTo>
                  <a:pt x="295871" y="63030"/>
                </a:lnTo>
                <a:lnTo>
                  <a:pt x="296151" y="63030"/>
                </a:lnTo>
                <a:lnTo>
                  <a:pt x="296367" y="63068"/>
                </a:lnTo>
                <a:lnTo>
                  <a:pt x="296519" y="63030"/>
                </a:lnTo>
                <a:lnTo>
                  <a:pt x="296976" y="63030"/>
                </a:lnTo>
                <a:lnTo>
                  <a:pt x="297484" y="63068"/>
                </a:lnTo>
                <a:lnTo>
                  <a:pt x="298094" y="63118"/>
                </a:lnTo>
                <a:lnTo>
                  <a:pt x="298704" y="63157"/>
                </a:lnTo>
                <a:lnTo>
                  <a:pt x="299313" y="63309"/>
                </a:lnTo>
                <a:lnTo>
                  <a:pt x="299923" y="63550"/>
                </a:lnTo>
                <a:lnTo>
                  <a:pt x="300570" y="63792"/>
                </a:lnTo>
                <a:lnTo>
                  <a:pt x="304533" y="67792"/>
                </a:lnTo>
                <a:lnTo>
                  <a:pt x="304927" y="68338"/>
                </a:lnTo>
                <a:lnTo>
                  <a:pt x="305295" y="68884"/>
                </a:lnTo>
                <a:lnTo>
                  <a:pt x="305663" y="69468"/>
                </a:lnTo>
                <a:lnTo>
                  <a:pt x="306057" y="70015"/>
                </a:lnTo>
                <a:lnTo>
                  <a:pt x="306476" y="70586"/>
                </a:lnTo>
                <a:lnTo>
                  <a:pt x="306882" y="71145"/>
                </a:lnTo>
                <a:lnTo>
                  <a:pt x="307276" y="71602"/>
                </a:lnTo>
                <a:lnTo>
                  <a:pt x="307670" y="71996"/>
                </a:lnTo>
                <a:lnTo>
                  <a:pt x="308038" y="72390"/>
                </a:lnTo>
                <a:lnTo>
                  <a:pt x="308368" y="72694"/>
                </a:lnTo>
                <a:lnTo>
                  <a:pt x="308648" y="72936"/>
                </a:lnTo>
                <a:lnTo>
                  <a:pt x="308216" y="73025"/>
                </a:lnTo>
                <a:lnTo>
                  <a:pt x="307733" y="73215"/>
                </a:lnTo>
                <a:lnTo>
                  <a:pt x="307149" y="73431"/>
                </a:lnTo>
                <a:lnTo>
                  <a:pt x="306578" y="73634"/>
                </a:lnTo>
                <a:lnTo>
                  <a:pt x="305993" y="73939"/>
                </a:lnTo>
                <a:lnTo>
                  <a:pt x="305384" y="74371"/>
                </a:lnTo>
                <a:lnTo>
                  <a:pt x="304800" y="74803"/>
                </a:lnTo>
                <a:lnTo>
                  <a:pt x="304253" y="75285"/>
                </a:lnTo>
                <a:lnTo>
                  <a:pt x="303771" y="75806"/>
                </a:lnTo>
                <a:lnTo>
                  <a:pt x="303276" y="76327"/>
                </a:lnTo>
                <a:lnTo>
                  <a:pt x="302818" y="76873"/>
                </a:lnTo>
                <a:lnTo>
                  <a:pt x="302399" y="77419"/>
                </a:lnTo>
                <a:lnTo>
                  <a:pt x="301967" y="78003"/>
                </a:lnTo>
                <a:lnTo>
                  <a:pt x="301574" y="78549"/>
                </a:lnTo>
                <a:lnTo>
                  <a:pt x="301142" y="79121"/>
                </a:lnTo>
                <a:lnTo>
                  <a:pt x="300748" y="79679"/>
                </a:lnTo>
                <a:lnTo>
                  <a:pt x="300291" y="80225"/>
                </a:lnTo>
                <a:lnTo>
                  <a:pt x="299872" y="80746"/>
                </a:lnTo>
                <a:lnTo>
                  <a:pt x="296786" y="83146"/>
                </a:lnTo>
                <a:lnTo>
                  <a:pt x="296265" y="83388"/>
                </a:lnTo>
                <a:lnTo>
                  <a:pt x="295808" y="83540"/>
                </a:lnTo>
                <a:lnTo>
                  <a:pt x="295452" y="83642"/>
                </a:lnTo>
                <a:lnTo>
                  <a:pt x="295414" y="83299"/>
                </a:lnTo>
                <a:lnTo>
                  <a:pt x="295389" y="82931"/>
                </a:lnTo>
                <a:lnTo>
                  <a:pt x="295300" y="82473"/>
                </a:lnTo>
                <a:lnTo>
                  <a:pt x="294132" y="79946"/>
                </a:lnTo>
                <a:lnTo>
                  <a:pt x="293865" y="79578"/>
                </a:lnTo>
                <a:lnTo>
                  <a:pt x="292036" y="78333"/>
                </a:lnTo>
                <a:lnTo>
                  <a:pt x="291642" y="78117"/>
                </a:lnTo>
                <a:lnTo>
                  <a:pt x="291211" y="77939"/>
                </a:lnTo>
                <a:lnTo>
                  <a:pt x="290779" y="77749"/>
                </a:lnTo>
                <a:lnTo>
                  <a:pt x="290360" y="77597"/>
                </a:lnTo>
                <a:lnTo>
                  <a:pt x="289902" y="77419"/>
                </a:lnTo>
                <a:lnTo>
                  <a:pt x="289471" y="77266"/>
                </a:lnTo>
                <a:lnTo>
                  <a:pt x="289013" y="77114"/>
                </a:lnTo>
                <a:lnTo>
                  <a:pt x="288645" y="76962"/>
                </a:lnTo>
                <a:lnTo>
                  <a:pt x="288315" y="76835"/>
                </a:lnTo>
                <a:lnTo>
                  <a:pt x="288010" y="76682"/>
                </a:lnTo>
                <a:lnTo>
                  <a:pt x="287731" y="76593"/>
                </a:lnTo>
                <a:lnTo>
                  <a:pt x="287528" y="76504"/>
                </a:lnTo>
                <a:lnTo>
                  <a:pt x="287248" y="76352"/>
                </a:lnTo>
                <a:lnTo>
                  <a:pt x="286943" y="76263"/>
                </a:lnTo>
                <a:lnTo>
                  <a:pt x="286550" y="76136"/>
                </a:lnTo>
                <a:lnTo>
                  <a:pt x="286181" y="76047"/>
                </a:lnTo>
                <a:lnTo>
                  <a:pt x="285750" y="76022"/>
                </a:lnTo>
                <a:lnTo>
                  <a:pt x="285292" y="76073"/>
                </a:lnTo>
                <a:lnTo>
                  <a:pt x="284835" y="76111"/>
                </a:lnTo>
                <a:lnTo>
                  <a:pt x="282740" y="77025"/>
                </a:lnTo>
                <a:lnTo>
                  <a:pt x="282308" y="77266"/>
                </a:lnTo>
                <a:lnTo>
                  <a:pt x="281914" y="77508"/>
                </a:lnTo>
                <a:lnTo>
                  <a:pt x="281482" y="77787"/>
                </a:lnTo>
                <a:lnTo>
                  <a:pt x="281089" y="78028"/>
                </a:lnTo>
                <a:lnTo>
                  <a:pt x="280670" y="78308"/>
                </a:lnTo>
                <a:lnTo>
                  <a:pt x="280263" y="78511"/>
                </a:lnTo>
                <a:lnTo>
                  <a:pt x="279844" y="78765"/>
                </a:lnTo>
                <a:lnTo>
                  <a:pt x="279387" y="78943"/>
                </a:lnTo>
                <a:lnTo>
                  <a:pt x="278955" y="79095"/>
                </a:lnTo>
                <a:lnTo>
                  <a:pt x="278498" y="79248"/>
                </a:lnTo>
                <a:lnTo>
                  <a:pt x="278079" y="79311"/>
                </a:lnTo>
                <a:lnTo>
                  <a:pt x="277710" y="79311"/>
                </a:lnTo>
                <a:lnTo>
                  <a:pt x="277342" y="79336"/>
                </a:lnTo>
                <a:lnTo>
                  <a:pt x="277037" y="79311"/>
                </a:lnTo>
                <a:lnTo>
                  <a:pt x="276758" y="79273"/>
                </a:lnTo>
                <a:lnTo>
                  <a:pt x="276910" y="78854"/>
                </a:lnTo>
                <a:lnTo>
                  <a:pt x="277037" y="78359"/>
                </a:lnTo>
                <a:lnTo>
                  <a:pt x="277164" y="77812"/>
                </a:lnTo>
                <a:lnTo>
                  <a:pt x="277279" y="77292"/>
                </a:lnTo>
                <a:lnTo>
                  <a:pt x="277317" y="76784"/>
                </a:lnTo>
                <a:lnTo>
                  <a:pt x="277253" y="76263"/>
                </a:lnTo>
                <a:lnTo>
                  <a:pt x="277190" y="75742"/>
                </a:lnTo>
                <a:lnTo>
                  <a:pt x="277063" y="75285"/>
                </a:lnTo>
                <a:lnTo>
                  <a:pt x="276821" y="74955"/>
                </a:lnTo>
                <a:lnTo>
                  <a:pt x="276606" y="74587"/>
                </a:lnTo>
                <a:lnTo>
                  <a:pt x="276301" y="74282"/>
                </a:lnTo>
                <a:lnTo>
                  <a:pt x="275971" y="74040"/>
                </a:lnTo>
                <a:lnTo>
                  <a:pt x="275640" y="73787"/>
                </a:lnTo>
                <a:lnTo>
                  <a:pt x="275234" y="73609"/>
                </a:lnTo>
                <a:lnTo>
                  <a:pt x="274840" y="73456"/>
                </a:lnTo>
                <a:lnTo>
                  <a:pt x="274421" y="73279"/>
                </a:lnTo>
                <a:lnTo>
                  <a:pt x="274015" y="73126"/>
                </a:lnTo>
                <a:lnTo>
                  <a:pt x="273596" y="72999"/>
                </a:lnTo>
                <a:lnTo>
                  <a:pt x="273164" y="72872"/>
                </a:lnTo>
                <a:lnTo>
                  <a:pt x="272745" y="72758"/>
                </a:lnTo>
                <a:lnTo>
                  <a:pt x="272338" y="72605"/>
                </a:lnTo>
                <a:lnTo>
                  <a:pt x="270916" y="71805"/>
                </a:lnTo>
                <a:lnTo>
                  <a:pt x="270725" y="71780"/>
                </a:lnTo>
                <a:lnTo>
                  <a:pt x="270510" y="71780"/>
                </a:lnTo>
                <a:lnTo>
                  <a:pt x="270306" y="71805"/>
                </a:lnTo>
                <a:lnTo>
                  <a:pt x="270052" y="71805"/>
                </a:lnTo>
                <a:lnTo>
                  <a:pt x="269875" y="71869"/>
                </a:lnTo>
                <a:lnTo>
                  <a:pt x="269697" y="71958"/>
                </a:lnTo>
                <a:lnTo>
                  <a:pt x="269481" y="72059"/>
                </a:lnTo>
                <a:lnTo>
                  <a:pt x="268986" y="72821"/>
                </a:lnTo>
                <a:lnTo>
                  <a:pt x="268897" y="72974"/>
                </a:lnTo>
                <a:lnTo>
                  <a:pt x="268833" y="73152"/>
                </a:lnTo>
                <a:lnTo>
                  <a:pt x="268782" y="73329"/>
                </a:lnTo>
                <a:lnTo>
                  <a:pt x="268719" y="73520"/>
                </a:lnTo>
                <a:lnTo>
                  <a:pt x="268630" y="73672"/>
                </a:lnTo>
                <a:lnTo>
                  <a:pt x="268528" y="73825"/>
                </a:lnTo>
                <a:lnTo>
                  <a:pt x="268439" y="73977"/>
                </a:lnTo>
                <a:lnTo>
                  <a:pt x="268135" y="74193"/>
                </a:lnTo>
                <a:lnTo>
                  <a:pt x="267982" y="74307"/>
                </a:lnTo>
                <a:lnTo>
                  <a:pt x="267804" y="74371"/>
                </a:lnTo>
                <a:lnTo>
                  <a:pt x="267589" y="74371"/>
                </a:lnTo>
                <a:lnTo>
                  <a:pt x="267373" y="74396"/>
                </a:lnTo>
                <a:lnTo>
                  <a:pt x="267195" y="74396"/>
                </a:lnTo>
                <a:lnTo>
                  <a:pt x="267042" y="74371"/>
                </a:lnTo>
                <a:lnTo>
                  <a:pt x="266890" y="74066"/>
                </a:lnTo>
                <a:lnTo>
                  <a:pt x="266700" y="73736"/>
                </a:lnTo>
                <a:lnTo>
                  <a:pt x="264236" y="71386"/>
                </a:lnTo>
                <a:lnTo>
                  <a:pt x="263779" y="71145"/>
                </a:lnTo>
                <a:lnTo>
                  <a:pt x="261251" y="70472"/>
                </a:lnTo>
                <a:lnTo>
                  <a:pt x="260731" y="70383"/>
                </a:lnTo>
                <a:lnTo>
                  <a:pt x="260184" y="70281"/>
                </a:lnTo>
                <a:lnTo>
                  <a:pt x="259638" y="70231"/>
                </a:lnTo>
                <a:lnTo>
                  <a:pt x="259080" y="70167"/>
                </a:lnTo>
                <a:lnTo>
                  <a:pt x="258533" y="70104"/>
                </a:lnTo>
                <a:lnTo>
                  <a:pt x="257962" y="70078"/>
                </a:lnTo>
                <a:lnTo>
                  <a:pt x="257403" y="70015"/>
                </a:lnTo>
                <a:lnTo>
                  <a:pt x="256921" y="69951"/>
                </a:lnTo>
                <a:lnTo>
                  <a:pt x="256527" y="69888"/>
                </a:lnTo>
                <a:lnTo>
                  <a:pt x="256133" y="69799"/>
                </a:lnTo>
                <a:lnTo>
                  <a:pt x="255790" y="69735"/>
                </a:lnTo>
                <a:lnTo>
                  <a:pt x="255524" y="69710"/>
                </a:lnTo>
                <a:lnTo>
                  <a:pt x="255371" y="69672"/>
                </a:lnTo>
                <a:lnTo>
                  <a:pt x="255155" y="69621"/>
                </a:lnTo>
                <a:lnTo>
                  <a:pt x="254914" y="69583"/>
                </a:lnTo>
                <a:lnTo>
                  <a:pt x="254660" y="69557"/>
                </a:lnTo>
                <a:lnTo>
                  <a:pt x="254355" y="69519"/>
                </a:lnTo>
                <a:lnTo>
                  <a:pt x="254000" y="69519"/>
                </a:lnTo>
                <a:lnTo>
                  <a:pt x="253657" y="69519"/>
                </a:lnTo>
                <a:lnTo>
                  <a:pt x="253352" y="69583"/>
                </a:lnTo>
                <a:lnTo>
                  <a:pt x="253047" y="69672"/>
                </a:lnTo>
                <a:lnTo>
                  <a:pt x="252780" y="69735"/>
                </a:lnTo>
                <a:lnTo>
                  <a:pt x="252564" y="69862"/>
                </a:lnTo>
                <a:lnTo>
                  <a:pt x="252437" y="70015"/>
                </a:lnTo>
                <a:lnTo>
                  <a:pt x="252349" y="70167"/>
                </a:lnTo>
                <a:lnTo>
                  <a:pt x="252260" y="70319"/>
                </a:lnTo>
                <a:lnTo>
                  <a:pt x="252222" y="70497"/>
                </a:lnTo>
                <a:lnTo>
                  <a:pt x="252171" y="70650"/>
                </a:lnTo>
                <a:lnTo>
                  <a:pt x="252107" y="70891"/>
                </a:lnTo>
                <a:lnTo>
                  <a:pt x="251980" y="71196"/>
                </a:lnTo>
                <a:lnTo>
                  <a:pt x="251866" y="71539"/>
                </a:lnTo>
                <a:lnTo>
                  <a:pt x="251714" y="71869"/>
                </a:lnTo>
                <a:lnTo>
                  <a:pt x="251498" y="72237"/>
                </a:lnTo>
                <a:lnTo>
                  <a:pt x="251282" y="72631"/>
                </a:lnTo>
                <a:lnTo>
                  <a:pt x="251066" y="72999"/>
                </a:lnTo>
                <a:lnTo>
                  <a:pt x="250799" y="73329"/>
                </a:lnTo>
                <a:lnTo>
                  <a:pt x="250545" y="73698"/>
                </a:lnTo>
                <a:lnTo>
                  <a:pt x="250278" y="74040"/>
                </a:lnTo>
                <a:lnTo>
                  <a:pt x="249999" y="74396"/>
                </a:lnTo>
                <a:lnTo>
                  <a:pt x="249732" y="74739"/>
                </a:lnTo>
                <a:lnTo>
                  <a:pt x="249453" y="75069"/>
                </a:lnTo>
                <a:lnTo>
                  <a:pt x="249174" y="75438"/>
                </a:lnTo>
                <a:lnTo>
                  <a:pt x="248907" y="75806"/>
                </a:lnTo>
                <a:lnTo>
                  <a:pt x="248627" y="76136"/>
                </a:lnTo>
                <a:lnTo>
                  <a:pt x="248386" y="76504"/>
                </a:lnTo>
                <a:lnTo>
                  <a:pt x="248145" y="76898"/>
                </a:lnTo>
                <a:lnTo>
                  <a:pt x="247904" y="77266"/>
                </a:lnTo>
                <a:lnTo>
                  <a:pt x="247103" y="79121"/>
                </a:lnTo>
                <a:lnTo>
                  <a:pt x="247015" y="79400"/>
                </a:lnTo>
                <a:lnTo>
                  <a:pt x="246951" y="79641"/>
                </a:lnTo>
                <a:lnTo>
                  <a:pt x="247167" y="79705"/>
                </a:lnTo>
                <a:lnTo>
                  <a:pt x="247408" y="79794"/>
                </a:lnTo>
                <a:lnTo>
                  <a:pt x="247713" y="79882"/>
                </a:lnTo>
                <a:lnTo>
                  <a:pt x="248018" y="79984"/>
                </a:lnTo>
                <a:lnTo>
                  <a:pt x="248386" y="80098"/>
                </a:lnTo>
                <a:lnTo>
                  <a:pt x="248754" y="80251"/>
                </a:lnTo>
                <a:lnTo>
                  <a:pt x="249148" y="80378"/>
                </a:lnTo>
                <a:lnTo>
                  <a:pt x="249542" y="80530"/>
                </a:lnTo>
                <a:lnTo>
                  <a:pt x="249885" y="80708"/>
                </a:lnTo>
                <a:lnTo>
                  <a:pt x="250240" y="80860"/>
                </a:lnTo>
                <a:lnTo>
                  <a:pt x="250583" y="81051"/>
                </a:lnTo>
                <a:lnTo>
                  <a:pt x="250888" y="81254"/>
                </a:lnTo>
                <a:lnTo>
                  <a:pt x="251193" y="81445"/>
                </a:lnTo>
                <a:lnTo>
                  <a:pt x="251460" y="81686"/>
                </a:lnTo>
                <a:lnTo>
                  <a:pt x="252526" y="84302"/>
                </a:lnTo>
                <a:lnTo>
                  <a:pt x="252501" y="84670"/>
                </a:lnTo>
                <a:lnTo>
                  <a:pt x="252412" y="85064"/>
                </a:lnTo>
                <a:lnTo>
                  <a:pt x="252349" y="85432"/>
                </a:lnTo>
                <a:lnTo>
                  <a:pt x="252260" y="85775"/>
                </a:lnTo>
                <a:lnTo>
                  <a:pt x="252171" y="86042"/>
                </a:lnTo>
                <a:lnTo>
                  <a:pt x="251980" y="86258"/>
                </a:lnTo>
                <a:lnTo>
                  <a:pt x="251739" y="86499"/>
                </a:lnTo>
                <a:lnTo>
                  <a:pt x="251587" y="86626"/>
                </a:lnTo>
                <a:lnTo>
                  <a:pt x="251409" y="86740"/>
                </a:lnTo>
                <a:lnTo>
                  <a:pt x="251218" y="86868"/>
                </a:lnTo>
                <a:lnTo>
                  <a:pt x="251002" y="86956"/>
                </a:lnTo>
                <a:lnTo>
                  <a:pt x="250799" y="87045"/>
                </a:lnTo>
                <a:lnTo>
                  <a:pt x="250609" y="87147"/>
                </a:lnTo>
                <a:lnTo>
                  <a:pt x="250393" y="87198"/>
                </a:lnTo>
                <a:lnTo>
                  <a:pt x="250190" y="87261"/>
                </a:lnTo>
                <a:lnTo>
                  <a:pt x="249936" y="87325"/>
                </a:lnTo>
                <a:lnTo>
                  <a:pt x="249732" y="87388"/>
                </a:lnTo>
                <a:lnTo>
                  <a:pt x="249516" y="87452"/>
                </a:lnTo>
                <a:lnTo>
                  <a:pt x="249301" y="87503"/>
                </a:lnTo>
                <a:lnTo>
                  <a:pt x="249085" y="87566"/>
                </a:lnTo>
                <a:lnTo>
                  <a:pt x="248869" y="87629"/>
                </a:lnTo>
                <a:lnTo>
                  <a:pt x="248666" y="87693"/>
                </a:lnTo>
                <a:lnTo>
                  <a:pt x="248450" y="87757"/>
                </a:lnTo>
                <a:lnTo>
                  <a:pt x="248234" y="87845"/>
                </a:lnTo>
                <a:lnTo>
                  <a:pt x="248018" y="87909"/>
                </a:lnTo>
                <a:lnTo>
                  <a:pt x="247840" y="87998"/>
                </a:lnTo>
                <a:lnTo>
                  <a:pt x="247561" y="88150"/>
                </a:lnTo>
                <a:lnTo>
                  <a:pt x="247408" y="88239"/>
                </a:lnTo>
                <a:lnTo>
                  <a:pt x="247167" y="88417"/>
                </a:lnTo>
                <a:lnTo>
                  <a:pt x="247015" y="88569"/>
                </a:lnTo>
                <a:lnTo>
                  <a:pt x="246799" y="88785"/>
                </a:lnTo>
                <a:lnTo>
                  <a:pt x="246583" y="88976"/>
                </a:lnTo>
                <a:lnTo>
                  <a:pt x="246380" y="89217"/>
                </a:lnTo>
                <a:lnTo>
                  <a:pt x="245465" y="91287"/>
                </a:lnTo>
                <a:lnTo>
                  <a:pt x="245402" y="91592"/>
                </a:lnTo>
                <a:lnTo>
                  <a:pt x="245770" y="92964"/>
                </a:lnTo>
                <a:lnTo>
                  <a:pt x="245884" y="93205"/>
                </a:lnTo>
                <a:lnTo>
                  <a:pt x="246075" y="93446"/>
                </a:lnTo>
                <a:lnTo>
                  <a:pt x="246316" y="93662"/>
                </a:lnTo>
                <a:lnTo>
                  <a:pt x="246557" y="93853"/>
                </a:lnTo>
                <a:lnTo>
                  <a:pt x="246773" y="94030"/>
                </a:lnTo>
                <a:lnTo>
                  <a:pt x="247015" y="94119"/>
                </a:lnTo>
                <a:lnTo>
                  <a:pt x="247256" y="94246"/>
                </a:lnTo>
                <a:lnTo>
                  <a:pt x="247472" y="94310"/>
                </a:lnTo>
                <a:lnTo>
                  <a:pt x="251802" y="97409"/>
                </a:lnTo>
                <a:lnTo>
                  <a:pt x="251802" y="98082"/>
                </a:lnTo>
                <a:lnTo>
                  <a:pt x="250520" y="101828"/>
                </a:lnTo>
                <a:lnTo>
                  <a:pt x="250367" y="102082"/>
                </a:lnTo>
                <a:lnTo>
                  <a:pt x="250304" y="102260"/>
                </a:lnTo>
                <a:lnTo>
                  <a:pt x="250240" y="102412"/>
                </a:lnTo>
                <a:lnTo>
                  <a:pt x="250151" y="102654"/>
                </a:lnTo>
                <a:lnTo>
                  <a:pt x="250063" y="102958"/>
                </a:lnTo>
                <a:lnTo>
                  <a:pt x="249974" y="103263"/>
                </a:lnTo>
                <a:lnTo>
                  <a:pt x="249885" y="103657"/>
                </a:lnTo>
                <a:lnTo>
                  <a:pt x="249758" y="104114"/>
                </a:lnTo>
                <a:lnTo>
                  <a:pt x="249669" y="104609"/>
                </a:lnTo>
                <a:lnTo>
                  <a:pt x="249542" y="105067"/>
                </a:lnTo>
                <a:lnTo>
                  <a:pt x="249389" y="105549"/>
                </a:lnTo>
                <a:lnTo>
                  <a:pt x="249275" y="106045"/>
                </a:lnTo>
                <a:lnTo>
                  <a:pt x="249085" y="106464"/>
                </a:lnTo>
                <a:lnTo>
                  <a:pt x="248932" y="106807"/>
                </a:lnTo>
                <a:lnTo>
                  <a:pt x="248754" y="107162"/>
                </a:lnTo>
                <a:lnTo>
                  <a:pt x="248602" y="107442"/>
                </a:lnTo>
                <a:lnTo>
                  <a:pt x="248475" y="107657"/>
                </a:lnTo>
                <a:lnTo>
                  <a:pt x="248323" y="107835"/>
                </a:lnTo>
                <a:lnTo>
                  <a:pt x="248208" y="108026"/>
                </a:lnTo>
                <a:lnTo>
                  <a:pt x="248297" y="108204"/>
                </a:lnTo>
                <a:lnTo>
                  <a:pt x="248539" y="108292"/>
                </a:lnTo>
                <a:lnTo>
                  <a:pt x="248818" y="108419"/>
                </a:lnTo>
                <a:lnTo>
                  <a:pt x="249123" y="108534"/>
                </a:lnTo>
                <a:lnTo>
                  <a:pt x="249389" y="108686"/>
                </a:lnTo>
                <a:lnTo>
                  <a:pt x="249694" y="108902"/>
                </a:lnTo>
                <a:lnTo>
                  <a:pt x="249999" y="109093"/>
                </a:lnTo>
                <a:lnTo>
                  <a:pt x="250278" y="109334"/>
                </a:lnTo>
                <a:lnTo>
                  <a:pt x="251460" y="110617"/>
                </a:lnTo>
                <a:lnTo>
                  <a:pt x="251675" y="110883"/>
                </a:lnTo>
                <a:lnTo>
                  <a:pt x="251866" y="111163"/>
                </a:lnTo>
                <a:lnTo>
                  <a:pt x="252069" y="111429"/>
                </a:lnTo>
                <a:lnTo>
                  <a:pt x="252260" y="111734"/>
                </a:lnTo>
                <a:lnTo>
                  <a:pt x="252437" y="112014"/>
                </a:lnTo>
                <a:lnTo>
                  <a:pt x="252628" y="112318"/>
                </a:lnTo>
                <a:lnTo>
                  <a:pt x="252806" y="112598"/>
                </a:lnTo>
                <a:lnTo>
                  <a:pt x="252984" y="112903"/>
                </a:lnTo>
                <a:lnTo>
                  <a:pt x="253174" y="113169"/>
                </a:lnTo>
                <a:lnTo>
                  <a:pt x="253352" y="113411"/>
                </a:lnTo>
                <a:lnTo>
                  <a:pt x="253504" y="113626"/>
                </a:lnTo>
                <a:lnTo>
                  <a:pt x="253657" y="113817"/>
                </a:lnTo>
                <a:lnTo>
                  <a:pt x="253784" y="113995"/>
                </a:lnTo>
                <a:lnTo>
                  <a:pt x="253873" y="114122"/>
                </a:lnTo>
                <a:lnTo>
                  <a:pt x="254330" y="114058"/>
                </a:lnTo>
                <a:lnTo>
                  <a:pt x="254876" y="113995"/>
                </a:lnTo>
                <a:lnTo>
                  <a:pt x="255524" y="113931"/>
                </a:lnTo>
                <a:lnTo>
                  <a:pt x="256184" y="113868"/>
                </a:lnTo>
                <a:lnTo>
                  <a:pt x="256946" y="113779"/>
                </a:lnTo>
                <a:lnTo>
                  <a:pt x="257771" y="113665"/>
                </a:lnTo>
                <a:lnTo>
                  <a:pt x="258622" y="113563"/>
                </a:lnTo>
                <a:lnTo>
                  <a:pt x="259448" y="113385"/>
                </a:lnTo>
                <a:lnTo>
                  <a:pt x="260273" y="113169"/>
                </a:lnTo>
                <a:lnTo>
                  <a:pt x="261099" y="112953"/>
                </a:lnTo>
                <a:lnTo>
                  <a:pt x="261797" y="112687"/>
                </a:lnTo>
                <a:lnTo>
                  <a:pt x="262382" y="112382"/>
                </a:lnTo>
                <a:lnTo>
                  <a:pt x="262991" y="112039"/>
                </a:lnTo>
                <a:lnTo>
                  <a:pt x="263474" y="111772"/>
                </a:lnTo>
                <a:lnTo>
                  <a:pt x="263842" y="111493"/>
                </a:lnTo>
                <a:lnTo>
                  <a:pt x="263906" y="111683"/>
                </a:lnTo>
                <a:lnTo>
                  <a:pt x="263994" y="111887"/>
                </a:lnTo>
                <a:lnTo>
                  <a:pt x="264083" y="112140"/>
                </a:lnTo>
                <a:lnTo>
                  <a:pt x="264210" y="112407"/>
                </a:lnTo>
                <a:lnTo>
                  <a:pt x="264325" y="112687"/>
                </a:lnTo>
                <a:lnTo>
                  <a:pt x="264515" y="112991"/>
                </a:lnTo>
                <a:lnTo>
                  <a:pt x="264693" y="113296"/>
                </a:lnTo>
                <a:lnTo>
                  <a:pt x="264871" y="113601"/>
                </a:lnTo>
                <a:lnTo>
                  <a:pt x="265087" y="113868"/>
                </a:lnTo>
                <a:lnTo>
                  <a:pt x="265303" y="114122"/>
                </a:lnTo>
                <a:lnTo>
                  <a:pt x="265518" y="114388"/>
                </a:lnTo>
                <a:lnTo>
                  <a:pt x="265734" y="114630"/>
                </a:lnTo>
                <a:lnTo>
                  <a:pt x="265938" y="114909"/>
                </a:lnTo>
                <a:lnTo>
                  <a:pt x="266153" y="115150"/>
                </a:lnTo>
                <a:lnTo>
                  <a:pt x="266395" y="115366"/>
                </a:lnTo>
                <a:lnTo>
                  <a:pt x="266611" y="115608"/>
                </a:lnTo>
                <a:lnTo>
                  <a:pt x="266827" y="115849"/>
                </a:lnTo>
                <a:lnTo>
                  <a:pt x="267042" y="116103"/>
                </a:lnTo>
                <a:lnTo>
                  <a:pt x="267258" y="116344"/>
                </a:lnTo>
                <a:lnTo>
                  <a:pt x="267436" y="116586"/>
                </a:lnTo>
                <a:lnTo>
                  <a:pt x="267652" y="116827"/>
                </a:lnTo>
                <a:lnTo>
                  <a:pt x="267830" y="117068"/>
                </a:lnTo>
                <a:lnTo>
                  <a:pt x="267982" y="117284"/>
                </a:lnTo>
                <a:lnTo>
                  <a:pt x="268071" y="117500"/>
                </a:lnTo>
                <a:lnTo>
                  <a:pt x="268198" y="117678"/>
                </a:lnTo>
                <a:lnTo>
                  <a:pt x="268287" y="117868"/>
                </a:lnTo>
                <a:lnTo>
                  <a:pt x="268325" y="118262"/>
                </a:lnTo>
                <a:lnTo>
                  <a:pt x="267500" y="119938"/>
                </a:lnTo>
                <a:lnTo>
                  <a:pt x="267220" y="120307"/>
                </a:lnTo>
                <a:lnTo>
                  <a:pt x="266915" y="120637"/>
                </a:lnTo>
                <a:lnTo>
                  <a:pt x="266547" y="120916"/>
                </a:lnTo>
                <a:lnTo>
                  <a:pt x="266217" y="121221"/>
                </a:lnTo>
                <a:lnTo>
                  <a:pt x="265849" y="121488"/>
                </a:lnTo>
                <a:lnTo>
                  <a:pt x="265455" y="121742"/>
                </a:lnTo>
                <a:lnTo>
                  <a:pt x="265087" y="121983"/>
                </a:lnTo>
                <a:lnTo>
                  <a:pt x="264693" y="122224"/>
                </a:lnTo>
                <a:lnTo>
                  <a:pt x="264325" y="122466"/>
                </a:lnTo>
                <a:lnTo>
                  <a:pt x="263931" y="122707"/>
                </a:lnTo>
                <a:lnTo>
                  <a:pt x="263563" y="122986"/>
                </a:lnTo>
                <a:lnTo>
                  <a:pt x="263232" y="123266"/>
                </a:lnTo>
                <a:lnTo>
                  <a:pt x="262864" y="123532"/>
                </a:lnTo>
                <a:lnTo>
                  <a:pt x="261467" y="125755"/>
                </a:lnTo>
                <a:lnTo>
                  <a:pt x="261404" y="125971"/>
                </a:lnTo>
                <a:lnTo>
                  <a:pt x="261797" y="126339"/>
                </a:lnTo>
                <a:lnTo>
                  <a:pt x="262318" y="126796"/>
                </a:lnTo>
                <a:lnTo>
                  <a:pt x="262928" y="127317"/>
                </a:lnTo>
                <a:lnTo>
                  <a:pt x="263537" y="127838"/>
                </a:lnTo>
                <a:lnTo>
                  <a:pt x="272554" y="131152"/>
                </a:lnTo>
                <a:lnTo>
                  <a:pt x="273227" y="131152"/>
                </a:lnTo>
                <a:lnTo>
                  <a:pt x="273075" y="131305"/>
                </a:lnTo>
                <a:lnTo>
                  <a:pt x="272897" y="131495"/>
                </a:lnTo>
                <a:lnTo>
                  <a:pt x="272681" y="131673"/>
                </a:lnTo>
                <a:lnTo>
                  <a:pt x="272440" y="131889"/>
                </a:lnTo>
                <a:lnTo>
                  <a:pt x="272161" y="132067"/>
                </a:lnTo>
                <a:lnTo>
                  <a:pt x="271856" y="132219"/>
                </a:lnTo>
                <a:lnTo>
                  <a:pt x="271526" y="132410"/>
                </a:lnTo>
                <a:lnTo>
                  <a:pt x="271183" y="132562"/>
                </a:lnTo>
                <a:lnTo>
                  <a:pt x="270878" y="132676"/>
                </a:lnTo>
                <a:lnTo>
                  <a:pt x="270548" y="132803"/>
                </a:lnTo>
                <a:lnTo>
                  <a:pt x="270205" y="132892"/>
                </a:lnTo>
                <a:lnTo>
                  <a:pt x="269900" y="132981"/>
                </a:lnTo>
                <a:lnTo>
                  <a:pt x="269570" y="133070"/>
                </a:lnTo>
                <a:lnTo>
                  <a:pt x="269265" y="133172"/>
                </a:lnTo>
                <a:lnTo>
                  <a:pt x="268960" y="133286"/>
                </a:lnTo>
                <a:lnTo>
                  <a:pt x="268681" y="133375"/>
                </a:lnTo>
                <a:lnTo>
                  <a:pt x="268414" y="133502"/>
                </a:lnTo>
                <a:lnTo>
                  <a:pt x="268135" y="133629"/>
                </a:lnTo>
                <a:lnTo>
                  <a:pt x="267893" y="133743"/>
                </a:lnTo>
                <a:lnTo>
                  <a:pt x="266915" y="134962"/>
                </a:lnTo>
                <a:lnTo>
                  <a:pt x="266827" y="135153"/>
                </a:lnTo>
                <a:lnTo>
                  <a:pt x="266801" y="135331"/>
                </a:lnTo>
                <a:lnTo>
                  <a:pt x="266827" y="135483"/>
                </a:lnTo>
                <a:lnTo>
                  <a:pt x="266890" y="135636"/>
                </a:lnTo>
                <a:lnTo>
                  <a:pt x="266979" y="135813"/>
                </a:lnTo>
                <a:lnTo>
                  <a:pt x="267042" y="135966"/>
                </a:lnTo>
                <a:lnTo>
                  <a:pt x="267157" y="136156"/>
                </a:lnTo>
                <a:lnTo>
                  <a:pt x="267309" y="136309"/>
                </a:lnTo>
                <a:lnTo>
                  <a:pt x="267462" y="136461"/>
                </a:lnTo>
                <a:lnTo>
                  <a:pt x="268439" y="136880"/>
                </a:lnTo>
                <a:lnTo>
                  <a:pt x="268655" y="136944"/>
                </a:lnTo>
                <a:lnTo>
                  <a:pt x="268871" y="136982"/>
                </a:lnTo>
                <a:lnTo>
                  <a:pt x="269113" y="137007"/>
                </a:lnTo>
                <a:lnTo>
                  <a:pt x="269328" y="137071"/>
                </a:lnTo>
                <a:lnTo>
                  <a:pt x="269544" y="137096"/>
                </a:lnTo>
                <a:lnTo>
                  <a:pt x="269748" y="137160"/>
                </a:lnTo>
                <a:lnTo>
                  <a:pt x="269963" y="137185"/>
                </a:lnTo>
                <a:lnTo>
                  <a:pt x="270154" y="137287"/>
                </a:lnTo>
                <a:lnTo>
                  <a:pt x="270357" y="137337"/>
                </a:lnTo>
                <a:lnTo>
                  <a:pt x="270548" y="137439"/>
                </a:lnTo>
                <a:lnTo>
                  <a:pt x="270700" y="137528"/>
                </a:lnTo>
                <a:lnTo>
                  <a:pt x="270941" y="137744"/>
                </a:lnTo>
                <a:lnTo>
                  <a:pt x="271094" y="137922"/>
                </a:lnTo>
                <a:lnTo>
                  <a:pt x="270967" y="138163"/>
                </a:lnTo>
                <a:lnTo>
                  <a:pt x="270878" y="138315"/>
                </a:lnTo>
                <a:lnTo>
                  <a:pt x="270789" y="138506"/>
                </a:lnTo>
                <a:lnTo>
                  <a:pt x="270637" y="138658"/>
                </a:lnTo>
                <a:lnTo>
                  <a:pt x="270459" y="138772"/>
                </a:lnTo>
                <a:lnTo>
                  <a:pt x="270268" y="138925"/>
                </a:lnTo>
                <a:lnTo>
                  <a:pt x="270052" y="139077"/>
                </a:lnTo>
                <a:lnTo>
                  <a:pt x="269849" y="139166"/>
                </a:lnTo>
                <a:lnTo>
                  <a:pt x="269633" y="139293"/>
                </a:lnTo>
                <a:lnTo>
                  <a:pt x="269417" y="139420"/>
                </a:lnTo>
                <a:lnTo>
                  <a:pt x="269176" y="139509"/>
                </a:lnTo>
                <a:lnTo>
                  <a:pt x="268935" y="139598"/>
                </a:lnTo>
                <a:lnTo>
                  <a:pt x="268719" y="139725"/>
                </a:lnTo>
                <a:lnTo>
                  <a:pt x="268503" y="139839"/>
                </a:lnTo>
                <a:lnTo>
                  <a:pt x="268262" y="139966"/>
                </a:lnTo>
                <a:lnTo>
                  <a:pt x="268071" y="140081"/>
                </a:lnTo>
                <a:lnTo>
                  <a:pt x="266979" y="141820"/>
                </a:lnTo>
                <a:lnTo>
                  <a:pt x="266979" y="142011"/>
                </a:lnTo>
                <a:lnTo>
                  <a:pt x="267131" y="142125"/>
                </a:lnTo>
                <a:lnTo>
                  <a:pt x="267347" y="142252"/>
                </a:lnTo>
                <a:lnTo>
                  <a:pt x="267589" y="142367"/>
                </a:lnTo>
                <a:lnTo>
                  <a:pt x="267868" y="142519"/>
                </a:lnTo>
                <a:lnTo>
                  <a:pt x="268173" y="142621"/>
                </a:lnTo>
                <a:lnTo>
                  <a:pt x="268528" y="142646"/>
                </a:lnTo>
                <a:lnTo>
                  <a:pt x="268871" y="142709"/>
                </a:lnTo>
                <a:lnTo>
                  <a:pt x="269240" y="142709"/>
                </a:lnTo>
                <a:lnTo>
                  <a:pt x="269595" y="142671"/>
                </a:lnTo>
                <a:lnTo>
                  <a:pt x="269963" y="142646"/>
                </a:lnTo>
                <a:lnTo>
                  <a:pt x="270332" y="142582"/>
                </a:lnTo>
                <a:lnTo>
                  <a:pt x="270725" y="142519"/>
                </a:lnTo>
                <a:lnTo>
                  <a:pt x="271094" y="142468"/>
                </a:lnTo>
                <a:lnTo>
                  <a:pt x="271462" y="142367"/>
                </a:lnTo>
                <a:lnTo>
                  <a:pt x="271856" y="142316"/>
                </a:lnTo>
                <a:lnTo>
                  <a:pt x="272224" y="142252"/>
                </a:lnTo>
                <a:lnTo>
                  <a:pt x="272618" y="142189"/>
                </a:lnTo>
                <a:lnTo>
                  <a:pt x="272986" y="142189"/>
                </a:lnTo>
                <a:lnTo>
                  <a:pt x="273354" y="142163"/>
                </a:lnTo>
                <a:lnTo>
                  <a:pt x="273748" y="142189"/>
                </a:lnTo>
                <a:lnTo>
                  <a:pt x="275755" y="143014"/>
                </a:lnTo>
                <a:lnTo>
                  <a:pt x="274878" y="145669"/>
                </a:lnTo>
                <a:lnTo>
                  <a:pt x="273989" y="148412"/>
                </a:lnTo>
                <a:lnTo>
                  <a:pt x="273837" y="148463"/>
                </a:lnTo>
                <a:lnTo>
                  <a:pt x="273621" y="148564"/>
                </a:lnTo>
                <a:lnTo>
                  <a:pt x="273380" y="148653"/>
                </a:lnTo>
                <a:lnTo>
                  <a:pt x="273138" y="148742"/>
                </a:lnTo>
                <a:lnTo>
                  <a:pt x="272859" y="148831"/>
                </a:lnTo>
                <a:lnTo>
                  <a:pt x="272529" y="148920"/>
                </a:lnTo>
                <a:lnTo>
                  <a:pt x="272161" y="149021"/>
                </a:lnTo>
                <a:lnTo>
                  <a:pt x="271830" y="149072"/>
                </a:lnTo>
                <a:lnTo>
                  <a:pt x="271487" y="149174"/>
                </a:lnTo>
                <a:lnTo>
                  <a:pt x="271157" y="149225"/>
                </a:lnTo>
                <a:lnTo>
                  <a:pt x="270789" y="149288"/>
                </a:lnTo>
                <a:lnTo>
                  <a:pt x="270459" y="149377"/>
                </a:lnTo>
                <a:lnTo>
                  <a:pt x="270116" y="149440"/>
                </a:lnTo>
                <a:lnTo>
                  <a:pt x="269786" y="149529"/>
                </a:lnTo>
                <a:lnTo>
                  <a:pt x="269481" y="149656"/>
                </a:lnTo>
                <a:lnTo>
                  <a:pt x="269138" y="149745"/>
                </a:lnTo>
                <a:lnTo>
                  <a:pt x="268833" y="149872"/>
                </a:lnTo>
                <a:lnTo>
                  <a:pt x="268528" y="150050"/>
                </a:lnTo>
                <a:lnTo>
                  <a:pt x="268262" y="150202"/>
                </a:lnTo>
                <a:lnTo>
                  <a:pt x="267106" y="151333"/>
                </a:lnTo>
                <a:lnTo>
                  <a:pt x="266954" y="151549"/>
                </a:lnTo>
                <a:lnTo>
                  <a:pt x="266827" y="151790"/>
                </a:lnTo>
                <a:lnTo>
                  <a:pt x="266738" y="151968"/>
                </a:lnTo>
                <a:lnTo>
                  <a:pt x="266801" y="152095"/>
                </a:lnTo>
                <a:lnTo>
                  <a:pt x="266852" y="152247"/>
                </a:lnTo>
                <a:lnTo>
                  <a:pt x="266954" y="152400"/>
                </a:lnTo>
                <a:lnTo>
                  <a:pt x="267068" y="152577"/>
                </a:lnTo>
                <a:lnTo>
                  <a:pt x="267220" y="152730"/>
                </a:lnTo>
                <a:lnTo>
                  <a:pt x="267411" y="152882"/>
                </a:lnTo>
                <a:lnTo>
                  <a:pt x="267589" y="153035"/>
                </a:lnTo>
                <a:lnTo>
                  <a:pt x="267804" y="153187"/>
                </a:lnTo>
                <a:lnTo>
                  <a:pt x="268020" y="153314"/>
                </a:lnTo>
                <a:lnTo>
                  <a:pt x="268224" y="153403"/>
                </a:lnTo>
                <a:lnTo>
                  <a:pt x="268478" y="153530"/>
                </a:lnTo>
                <a:lnTo>
                  <a:pt x="268719" y="153619"/>
                </a:lnTo>
                <a:lnTo>
                  <a:pt x="268935" y="153708"/>
                </a:lnTo>
                <a:lnTo>
                  <a:pt x="269176" y="153797"/>
                </a:lnTo>
                <a:lnTo>
                  <a:pt x="269417" y="153924"/>
                </a:lnTo>
                <a:lnTo>
                  <a:pt x="269633" y="154012"/>
                </a:lnTo>
                <a:lnTo>
                  <a:pt x="269849" y="154139"/>
                </a:lnTo>
                <a:lnTo>
                  <a:pt x="270052" y="154254"/>
                </a:lnTo>
                <a:lnTo>
                  <a:pt x="270268" y="154406"/>
                </a:lnTo>
                <a:lnTo>
                  <a:pt x="270459" y="154559"/>
                </a:lnTo>
                <a:lnTo>
                  <a:pt x="270611" y="154749"/>
                </a:lnTo>
                <a:lnTo>
                  <a:pt x="270789" y="154927"/>
                </a:lnTo>
                <a:lnTo>
                  <a:pt x="270878" y="155117"/>
                </a:lnTo>
                <a:lnTo>
                  <a:pt x="270967" y="155295"/>
                </a:lnTo>
                <a:lnTo>
                  <a:pt x="271030" y="155511"/>
                </a:lnTo>
                <a:lnTo>
                  <a:pt x="271094" y="155663"/>
                </a:lnTo>
                <a:lnTo>
                  <a:pt x="271119" y="155816"/>
                </a:lnTo>
                <a:lnTo>
                  <a:pt x="271068" y="155968"/>
                </a:lnTo>
                <a:lnTo>
                  <a:pt x="270332" y="156908"/>
                </a:lnTo>
                <a:lnTo>
                  <a:pt x="270116" y="157124"/>
                </a:lnTo>
                <a:lnTo>
                  <a:pt x="269875" y="157276"/>
                </a:lnTo>
                <a:lnTo>
                  <a:pt x="269633" y="157429"/>
                </a:lnTo>
                <a:lnTo>
                  <a:pt x="269392" y="157556"/>
                </a:lnTo>
                <a:lnTo>
                  <a:pt x="269113" y="157708"/>
                </a:lnTo>
                <a:lnTo>
                  <a:pt x="268833" y="157822"/>
                </a:lnTo>
                <a:lnTo>
                  <a:pt x="268566" y="157949"/>
                </a:lnTo>
                <a:lnTo>
                  <a:pt x="268287" y="158064"/>
                </a:lnTo>
                <a:lnTo>
                  <a:pt x="268020" y="158191"/>
                </a:lnTo>
                <a:lnTo>
                  <a:pt x="267741" y="158318"/>
                </a:lnTo>
                <a:lnTo>
                  <a:pt x="267462" y="158432"/>
                </a:lnTo>
                <a:lnTo>
                  <a:pt x="267220" y="158584"/>
                </a:lnTo>
                <a:lnTo>
                  <a:pt x="266954" y="158711"/>
                </a:lnTo>
                <a:lnTo>
                  <a:pt x="266738" y="158889"/>
                </a:lnTo>
                <a:lnTo>
                  <a:pt x="266496" y="159080"/>
                </a:lnTo>
                <a:lnTo>
                  <a:pt x="266280" y="159258"/>
                </a:lnTo>
                <a:lnTo>
                  <a:pt x="266128" y="159473"/>
                </a:lnTo>
                <a:lnTo>
                  <a:pt x="266001" y="159651"/>
                </a:lnTo>
                <a:lnTo>
                  <a:pt x="265887" y="159867"/>
                </a:lnTo>
                <a:lnTo>
                  <a:pt x="265785" y="160045"/>
                </a:lnTo>
                <a:lnTo>
                  <a:pt x="265734" y="160197"/>
                </a:lnTo>
                <a:lnTo>
                  <a:pt x="266065" y="160540"/>
                </a:lnTo>
                <a:lnTo>
                  <a:pt x="266496" y="160909"/>
                </a:lnTo>
                <a:lnTo>
                  <a:pt x="267042" y="161302"/>
                </a:lnTo>
                <a:lnTo>
                  <a:pt x="267589" y="161721"/>
                </a:lnTo>
                <a:lnTo>
                  <a:pt x="271526" y="163068"/>
                </a:lnTo>
                <a:lnTo>
                  <a:pt x="272376" y="163195"/>
                </a:lnTo>
                <a:lnTo>
                  <a:pt x="273253" y="163195"/>
                </a:lnTo>
                <a:lnTo>
                  <a:pt x="274167" y="163068"/>
                </a:lnTo>
                <a:lnTo>
                  <a:pt x="279717" y="161112"/>
                </a:lnTo>
                <a:lnTo>
                  <a:pt x="280670" y="160604"/>
                </a:lnTo>
                <a:lnTo>
                  <a:pt x="284873" y="157060"/>
                </a:lnTo>
                <a:lnTo>
                  <a:pt x="285546" y="156337"/>
                </a:lnTo>
                <a:lnTo>
                  <a:pt x="286092" y="155727"/>
                </a:lnTo>
                <a:lnTo>
                  <a:pt x="286512" y="155206"/>
                </a:lnTo>
                <a:lnTo>
                  <a:pt x="286766" y="155295"/>
                </a:lnTo>
                <a:lnTo>
                  <a:pt x="287032" y="155422"/>
                </a:lnTo>
                <a:lnTo>
                  <a:pt x="287248" y="155473"/>
                </a:lnTo>
                <a:lnTo>
                  <a:pt x="287489" y="155575"/>
                </a:lnTo>
                <a:lnTo>
                  <a:pt x="287731" y="155663"/>
                </a:lnTo>
                <a:lnTo>
                  <a:pt x="288036" y="155778"/>
                </a:lnTo>
                <a:lnTo>
                  <a:pt x="288404" y="155930"/>
                </a:lnTo>
                <a:lnTo>
                  <a:pt x="288772" y="156083"/>
                </a:lnTo>
                <a:lnTo>
                  <a:pt x="289140" y="156273"/>
                </a:lnTo>
                <a:lnTo>
                  <a:pt x="289471" y="156540"/>
                </a:lnTo>
                <a:lnTo>
                  <a:pt x="289814" y="156794"/>
                </a:lnTo>
                <a:lnTo>
                  <a:pt x="290118" y="157060"/>
                </a:lnTo>
                <a:lnTo>
                  <a:pt x="290322" y="157365"/>
                </a:lnTo>
                <a:lnTo>
                  <a:pt x="290576" y="157645"/>
                </a:lnTo>
                <a:lnTo>
                  <a:pt x="290753" y="157886"/>
                </a:lnTo>
                <a:lnTo>
                  <a:pt x="290880" y="158102"/>
                </a:lnTo>
                <a:lnTo>
                  <a:pt x="290995" y="158343"/>
                </a:lnTo>
                <a:lnTo>
                  <a:pt x="291084" y="158521"/>
                </a:lnTo>
                <a:lnTo>
                  <a:pt x="291185" y="158673"/>
                </a:lnTo>
                <a:lnTo>
                  <a:pt x="290817" y="158623"/>
                </a:lnTo>
                <a:lnTo>
                  <a:pt x="290385" y="158559"/>
                </a:lnTo>
                <a:lnTo>
                  <a:pt x="289902" y="158496"/>
                </a:lnTo>
                <a:lnTo>
                  <a:pt x="289407" y="158432"/>
                </a:lnTo>
                <a:lnTo>
                  <a:pt x="288925" y="158470"/>
                </a:lnTo>
                <a:lnTo>
                  <a:pt x="288404" y="158584"/>
                </a:lnTo>
                <a:lnTo>
                  <a:pt x="287921" y="158673"/>
                </a:lnTo>
                <a:lnTo>
                  <a:pt x="286029" y="159931"/>
                </a:lnTo>
                <a:lnTo>
                  <a:pt x="285724" y="160261"/>
                </a:lnTo>
                <a:lnTo>
                  <a:pt x="284505" y="162217"/>
                </a:lnTo>
                <a:lnTo>
                  <a:pt x="284264" y="162636"/>
                </a:lnTo>
                <a:lnTo>
                  <a:pt x="284048" y="163068"/>
                </a:lnTo>
                <a:lnTo>
                  <a:pt x="283832" y="163499"/>
                </a:lnTo>
                <a:lnTo>
                  <a:pt x="283591" y="163893"/>
                </a:lnTo>
                <a:lnTo>
                  <a:pt x="283375" y="164261"/>
                </a:lnTo>
                <a:lnTo>
                  <a:pt x="282092" y="165836"/>
                </a:lnTo>
                <a:lnTo>
                  <a:pt x="281825" y="166116"/>
                </a:lnTo>
                <a:lnTo>
                  <a:pt x="281520" y="166395"/>
                </a:lnTo>
                <a:lnTo>
                  <a:pt x="281127" y="166662"/>
                </a:lnTo>
                <a:lnTo>
                  <a:pt x="280758" y="166966"/>
                </a:lnTo>
                <a:lnTo>
                  <a:pt x="280365" y="167246"/>
                </a:lnTo>
                <a:lnTo>
                  <a:pt x="279933" y="167513"/>
                </a:lnTo>
                <a:lnTo>
                  <a:pt x="279539" y="167792"/>
                </a:lnTo>
                <a:lnTo>
                  <a:pt x="279146" y="168071"/>
                </a:lnTo>
                <a:lnTo>
                  <a:pt x="278714" y="168338"/>
                </a:lnTo>
                <a:lnTo>
                  <a:pt x="278320" y="168617"/>
                </a:lnTo>
                <a:lnTo>
                  <a:pt x="277926" y="168884"/>
                </a:lnTo>
                <a:lnTo>
                  <a:pt x="277558" y="169189"/>
                </a:lnTo>
                <a:lnTo>
                  <a:pt x="277190" y="169468"/>
                </a:lnTo>
                <a:lnTo>
                  <a:pt x="275031" y="172796"/>
                </a:lnTo>
                <a:lnTo>
                  <a:pt x="274929" y="173101"/>
                </a:lnTo>
                <a:lnTo>
                  <a:pt x="274904" y="173367"/>
                </a:lnTo>
                <a:lnTo>
                  <a:pt x="275120" y="173647"/>
                </a:lnTo>
                <a:lnTo>
                  <a:pt x="275272" y="173799"/>
                </a:lnTo>
                <a:lnTo>
                  <a:pt x="275577" y="174040"/>
                </a:lnTo>
                <a:lnTo>
                  <a:pt x="275818" y="174167"/>
                </a:lnTo>
                <a:lnTo>
                  <a:pt x="276034" y="174256"/>
                </a:lnTo>
                <a:lnTo>
                  <a:pt x="276250" y="174345"/>
                </a:lnTo>
                <a:lnTo>
                  <a:pt x="276491" y="174371"/>
                </a:lnTo>
                <a:lnTo>
                  <a:pt x="276707" y="174434"/>
                </a:lnTo>
                <a:lnTo>
                  <a:pt x="276948" y="174472"/>
                </a:lnTo>
                <a:lnTo>
                  <a:pt x="277164" y="174472"/>
                </a:lnTo>
                <a:lnTo>
                  <a:pt x="277406" y="174498"/>
                </a:lnTo>
                <a:lnTo>
                  <a:pt x="277647" y="174498"/>
                </a:lnTo>
                <a:lnTo>
                  <a:pt x="277863" y="174498"/>
                </a:lnTo>
                <a:lnTo>
                  <a:pt x="278104" y="174523"/>
                </a:lnTo>
                <a:lnTo>
                  <a:pt x="278320" y="174523"/>
                </a:lnTo>
                <a:lnTo>
                  <a:pt x="278561" y="174561"/>
                </a:lnTo>
                <a:lnTo>
                  <a:pt x="278777" y="174586"/>
                </a:lnTo>
                <a:lnTo>
                  <a:pt x="278993" y="174650"/>
                </a:lnTo>
                <a:lnTo>
                  <a:pt x="279171" y="174739"/>
                </a:lnTo>
                <a:lnTo>
                  <a:pt x="279387" y="174802"/>
                </a:lnTo>
                <a:lnTo>
                  <a:pt x="279539" y="174929"/>
                </a:lnTo>
                <a:lnTo>
                  <a:pt x="279692" y="175018"/>
                </a:lnTo>
                <a:lnTo>
                  <a:pt x="279908" y="175260"/>
                </a:lnTo>
                <a:lnTo>
                  <a:pt x="280022" y="175539"/>
                </a:lnTo>
                <a:lnTo>
                  <a:pt x="280060" y="175717"/>
                </a:lnTo>
                <a:lnTo>
                  <a:pt x="280085" y="175958"/>
                </a:lnTo>
                <a:lnTo>
                  <a:pt x="280085" y="176199"/>
                </a:lnTo>
                <a:lnTo>
                  <a:pt x="280060" y="176479"/>
                </a:lnTo>
                <a:lnTo>
                  <a:pt x="279996" y="176758"/>
                </a:lnTo>
                <a:lnTo>
                  <a:pt x="279908" y="177063"/>
                </a:lnTo>
                <a:lnTo>
                  <a:pt x="279806" y="177368"/>
                </a:lnTo>
                <a:lnTo>
                  <a:pt x="279654" y="177673"/>
                </a:lnTo>
                <a:lnTo>
                  <a:pt x="279539" y="177939"/>
                </a:lnTo>
                <a:lnTo>
                  <a:pt x="279387" y="178244"/>
                </a:lnTo>
                <a:lnTo>
                  <a:pt x="279234" y="178523"/>
                </a:lnTo>
                <a:lnTo>
                  <a:pt x="279082" y="178828"/>
                </a:lnTo>
                <a:lnTo>
                  <a:pt x="278282" y="180873"/>
                </a:lnTo>
                <a:lnTo>
                  <a:pt x="278282" y="181178"/>
                </a:lnTo>
                <a:lnTo>
                  <a:pt x="278282" y="181508"/>
                </a:lnTo>
                <a:lnTo>
                  <a:pt x="278345" y="181787"/>
                </a:lnTo>
                <a:lnTo>
                  <a:pt x="278434" y="182029"/>
                </a:lnTo>
                <a:lnTo>
                  <a:pt x="278536" y="182270"/>
                </a:lnTo>
                <a:lnTo>
                  <a:pt x="278625" y="182486"/>
                </a:lnTo>
                <a:lnTo>
                  <a:pt x="278714" y="182664"/>
                </a:lnTo>
                <a:lnTo>
                  <a:pt x="278993" y="182854"/>
                </a:lnTo>
                <a:lnTo>
                  <a:pt x="279196" y="182943"/>
                </a:lnTo>
                <a:lnTo>
                  <a:pt x="279387" y="183032"/>
                </a:lnTo>
                <a:lnTo>
                  <a:pt x="279603" y="183095"/>
                </a:lnTo>
                <a:lnTo>
                  <a:pt x="279844" y="183121"/>
                </a:lnTo>
                <a:lnTo>
                  <a:pt x="280085" y="183159"/>
                </a:lnTo>
                <a:lnTo>
                  <a:pt x="280327" y="183121"/>
                </a:lnTo>
                <a:lnTo>
                  <a:pt x="280568" y="183095"/>
                </a:lnTo>
                <a:lnTo>
                  <a:pt x="280822" y="183032"/>
                </a:lnTo>
                <a:lnTo>
                  <a:pt x="281063" y="182968"/>
                </a:lnTo>
                <a:lnTo>
                  <a:pt x="281305" y="182905"/>
                </a:lnTo>
                <a:lnTo>
                  <a:pt x="281546" y="182816"/>
                </a:lnTo>
                <a:lnTo>
                  <a:pt x="281825" y="182753"/>
                </a:lnTo>
                <a:lnTo>
                  <a:pt x="283375" y="182397"/>
                </a:lnTo>
                <a:lnTo>
                  <a:pt x="283654" y="182422"/>
                </a:lnTo>
                <a:lnTo>
                  <a:pt x="283959" y="182448"/>
                </a:lnTo>
                <a:lnTo>
                  <a:pt x="285203" y="183553"/>
                </a:lnTo>
                <a:lnTo>
                  <a:pt x="285419" y="184035"/>
                </a:lnTo>
                <a:lnTo>
                  <a:pt x="289255" y="188455"/>
                </a:lnTo>
                <a:lnTo>
                  <a:pt x="289814" y="188734"/>
                </a:lnTo>
                <a:lnTo>
                  <a:pt x="290271" y="188950"/>
                </a:lnTo>
                <a:lnTo>
                  <a:pt x="290690" y="189103"/>
                </a:lnTo>
                <a:lnTo>
                  <a:pt x="290474" y="189280"/>
                </a:lnTo>
                <a:lnTo>
                  <a:pt x="288556" y="190563"/>
                </a:lnTo>
                <a:lnTo>
                  <a:pt x="288036" y="190830"/>
                </a:lnTo>
                <a:lnTo>
                  <a:pt x="285178" y="191439"/>
                </a:lnTo>
                <a:lnTo>
                  <a:pt x="284594" y="191503"/>
                </a:lnTo>
                <a:lnTo>
                  <a:pt x="283984" y="191503"/>
                </a:lnTo>
                <a:lnTo>
                  <a:pt x="283375" y="191477"/>
                </a:lnTo>
                <a:lnTo>
                  <a:pt x="282765" y="191414"/>
                </a:lnTo>
                <a:lnTo>
                  <a:pt x="282194" y="191325"/>
                </a:lnTo>
                <a:lnTo>
                  <a:pt x="281584" y="191198"/>
                </a:lnTo>
                <a:lnTo>
                  <a:pt x="281000" y="191046"/>
                </a:lnTo>
                <a:lnTo>
                  <a:pt x="280416" y="190893"/>
                </a:lnTo>
                <a:lnTo>
                  <a:pt x="279869" y="190652"/>
                </a:lnTo>
                <a:lnTo>
                  <a:pt x="279323" y="190436"/>
                </a:lnTo>
                <a:lnTo>
                  <a:pt x="278866" y="190220"/>
                </a:lnTo>
                <a:lnTo>
                  <a:pt x="278498" y="190017"/>
                </a:lnTo>
                <a:lnTo>
                  <a:pt x="278104" y="189801"/>
                </a:lnTo>
                <a:lnTo>
                  <a:pt x="277799" y="189585"/>
                </a:lnTo>
                <a:lnTo>
                  <a:pt x="277583" y="189433"/>
                </a:lnTo>
                <a:lnTo>
                  <a:pt x="277342" y="189255"/>
                </a:lnTo>
                <a:lnTo>
                  <a:pt x="277012" y="189001"/>
                </a:lnTo>
                <a:lnTo>
                  <a:pt x="276644" y="188696"/>
                </a:lnTo>
                <a:lnTo>
                  <a:pt x="276275" y="188391"/>
                </a:lnTo>
                <a:lnTo>
                  <a:pt x="275844" y="188036"/>
                </a:lnTo>
                <a:lnTo>
                  <a:pt x="275361" y="187604"/>
                </a:lnTo>
                <a:lnTo>
                  <a:pt x="274878" y="187172"/>
                </a:lnTo>
                <a:lnTo>
                  <a:pt x="274383" y="186753"/>
                </a:lnTo>
                <a:lnTo>
                  <a:pt x="273862" y="186321"/>
                </a:lnTo>
                <a:lnTo>
                  <a:pt x="273380" y="185902"/>
                </a:lnTo>
                <a:lnTo>
                  <a:pt x="272897" y="185496"/>
                </a:lnTo>
                <a:lnTo>
                  <a:pt x="272376" y="185102"/>
                </a:lnTo>
                <a:lnTo>
                  <a:pt x="271856" y="184708"/>
                </a:lnTo>
                <a:lnTo>
                  <a:pt x="271335" y="184340"/>
                </a:lnTo>
                <a:lnTo>
                  <a:pt x="270789" y="184035"/>
                </a:lnTo>
                <a:lnTo>
                  <a:pt x="270268" y="183705"/>
                </a:lnTo>
                <a:lnTo>
                  <a:pt x="266611" y="182664"/>
                </a:lnTo>
                <a:lnTo>
                  <a:pt x="266039" y="182664"/>
                </a:lnTo>
                <a:lnTo>
                  <a:pt x="265480" y="182727"/>
                </a:lnTo>
                <a:lnTo>
                  <a:pt x="264934" y="182816"/>
                </a:lnTo>
                <a:lnTo>
                  <a:pt x="264477" y="182880"/>
                </a:lnTo>
                <a:lnTo>
                  <a:pt x="264058" y="183007"/>
                </a:lnTo>
                <a:lnTo>
                  <a:pt x="263652" y="183095"/>
                </a:lnTo>
                <a:lnTo>
                  <a:pt x="263144" y="183184"/>
                </a:lnTo>
                <a:lnTo>
                  <a:pt x="262496" y="183311"/>
                </a:lnTo>
                <a:lnTo>
                  <a:pt x="261861" y="183426"/>
                </a:lnTo>
                <a:lnTo>
                  <a:pt x="261099" y="183489"/>
                </a:lnTo>
                <a:lnTo>
                  <a:pt x="260273" y="183489"/>
                </a:lnTo>
                <a:lnTo>
                  <a:pt x="259448" y="183515"/>
                </a:lnTo>
                <a:lnTo>
                  <a:pt x="258622" y="183464"/>
                </a:lnTo>
                <a:lnTo>
                  <a:pt x="257810" y="183337"/>
                </a:lnTo>
                <a:lnTo>
                  <a:pt x="256984" y="183210"/>
                </a:lnTo>
                <a:lnTo>
                  <a:pt x="256286" y="183057"/>
                </a:lnTo>
                <a:lnTo>
                  <a:pt x="255676" y="182854"/>
                </a:lnTo>
                <a:lnTo>
                  <a:pt x="255066" y="182664"/>
                </a:lnTo>
                <a:lnTo>
                  <a:pt x="254546" y="182486"/>
                </a:lnTo>
                <a:lnTo>
                  <a:pt x="254114" y="182333"/>
                </a:lnTo>
                <a:lnTo>
                  <a:pt x="253746" y="182181"/>
                </a:lnTo>
                <a:lnTo>
                  <a:pt x="253288" y="182029"/>
                </a:lnTo>
                <a:lnTo>
                  <a:pt x="252742" y="181876"/>
                </a:lnTo>
                <a:lnTo>
                  <a:pt x="252196" y="181686"/>
                </a:lnTo>
                <a:lnTo>
                  <a:pt x="251587" y="181597"/>
                </a:lnTo>
                <a:lnTo>
                  <a:pt x="250850" y="181571"/>
                </a:lnTo>
                <a:lnTo>
                  <a:pt x="250151" y="181508"/>
                </a:lnTo>
                <a:lnTo>
                  <a:pt x="249453" y="181597"/>
                </a:lnTo>
                <a:lnTo>
                  <a:pt x="248754" y="181787"/>
                </a:lnTo>
                <a:lnTo>
                  <a:pt x="248081" y="181965"/>
                </a:lnTo>
                <a:lnTo>
                  <a:pt x="247472" y="182245"/>
                </a:lnTo>
                <a:lnTo>
                  <a:pt x="246989" y="182575"/>
                </a:lnTo>
                <a:lnTo>
                  <a:pt x="246494" y="182905"/>
                </a:lnTo>
                <a:lnTo>
                  <a:pt x="246075" y="183248"/>
                </a:lnTo>
                <a:lnTo>
                  <a:pt x="245770" y="183553"/>
                </a:lnTo>
                <a:lnTo>
                  <a:pt x="245516" y="183769"/>
                </a:lnTo>
                <a:lnTo>
                  <a:pt x="245211" y="184010"/>
                </a:lnTo>
                <a:lnTo>
                  <a:pt x="244881" y="184277"/>
                </a:lnTo>
                <a:lnTo>
                  <a:pt x="244513" y="184581"/>
                </a:lnTo>
                <a:lnTo>
                  <a:pt x="244094" y="184797"/>
                </a:lnTo>
                <a:lnTo>
                  <a:pt x="243573" y="184988"/>
                </a:lnTo>
                <a:lnTo>
                  <a:pt x="243078" y="185191"/>
                </a:lnTo>
                <a:lnTo>
                  <a:pt x="242570" y="185254"/>
                </a:lnTo>
                <a:lnTo>
                  <a:pt x="242049" y="185166"/>
                </a:lnTo>
                <a:lnTo>
                  <a:pt x="241554" y="185102"/>
                </a:lnTo>
                <a:lnTo>
                  <a:pt x="239763" y="183642"/>
                </a:lnTo>
                <a:lnTo>
                  <a:pt x="239941" y="183311"/>
                </a:lnTo>
                <a:lnTo>
                  <a:pt x="243141" y="180835"/>
                </a:lnTo>
                <a:lnTo>
                  <a:pt x="243662" y="180657"/>
                </a:lnTo>
                <a:lnTo>
                  <a:pt x="244182" y="180530"/>
                </a:lnTo>
                <a:lnTo>
                  <a:pt x="244729" y="180467"/>
                </a:lnTo>
                <a:lnTo>
                  <a:pt x="245275" y="180416"/>
                </a:lnTo>
                <a:lnTo>
                  <a:pt x="245859" y="180352"/>
                </a:lnTo>
                <a:lnTo>
                  <a:pt x="246405" y="180352"/>
                </a:lnTo>
                <a:lnTo>
                  <a:pt x="246989" y="180314"/>
                </a:lnTo>
                <a:lnTo>
                  <a:pt x="247561" y="180314"/>
                </a:lnTo>
                <a:lnTo>
                  <a:pt x="248107" y="180289"/>
                </a:lnTo>
                <a:lnTo>
                  <a:pt x="248691" y="180263"/>
                </a:lnTo>
                <a:lnTo>
                  <a:pt x="249275" y="180225"/>
                </a:lnTo>
                <a:lnTo>
                  <a:pt x="249821" y="180162"/>
                </a:lnTo>
                <a:lnTo>
                  <a:pt x="250367" y="180111"/>
                </a:lnTo>
                <a:lnTo>
                  <a:pt x="250850" y="180009"/>
                </a:lnTo>
                <a:lnTo>
                  <a:pt x="251256" y="179895"/>
                </a:lnTo>
                <a:lnTo>
                  <a:pt x="251650" y="179768"/>
                </a:lnTo>
                <a:lnTo>
                  <a:pt x="251980" y="179654"/>
                </a:lnTo>
                <a:lnTo>
                  <a:pt x="252260" y="179527"/>
                </a:lnTo>
                <a:lnTo>
                  <a:pt x="252107" y="179222"/>
                </a:lnTo>
                <a:lnTo>
                  <a:pt x="251955" y="178854"/>
                </a:lnTo>
                <a:lnTo>
                  <a:pt x="251739" y="178460"/>
                </a:lnTo>
                <a:lnTo>
                  <a:pt x="251561" y="178066"/>
                </a:lnTo>
                <a:lnTo>
                  <a:pt x="251282" y="177634"/>
                </a:lnTo>
                <a:lnTo>
                  <a:pt x="250952" y="177266"/>
                </a:lnTo>
                <a:lnTo>
                  <a:pt x="250609" y="176872"/>
                </a:lnTo>
                <a:lnTo>
                  <a:pt x="250240" y="176568"/>
                </a:lnTo>
                <a:lnTo>
                  <a:pt x="249821" y="176326"/>
                </a:lnTo>
                <a:lnTo>
                  <a:pt x="249428" y="176110"/>
                </a:lnTo>
                <a:lnTo>
                  <a:pt x="248996" y="175958"/>
                </a:lnTo>
                <a:lnTo>
                  <a:pt x="248627" y="175933"/>
                </a:lnTo>
                <a:lnTo>
                  <a:pt x="248234" y="175895"/>
                </a:lnTo>
                <a:lnTo>
                  <a:pt x="247929" y="175869"/>
                </a:lnTo>
                <a:lnTo>
                  <a:pt x="247688" y="175895"/>
                </a:lnTo>
                <a:lnTo>
                  <a:pt x="247446" y="175895"/>
                </a:lnTo>
                <a:lnTo>
                  <a:pt x="247192" y="175933"/>
                </a:lnTo>
                <a:lnTo>
                  <a:pt x="246926" y="175958"/>
                </a:lnTo>
                <a:lnTo>
                  <a:pt x="246646" y="175996"/>
                </a:lnTo>
                <a:lnTo>
                  <a:pt x="246341" y="176022"/>
                </a:lnTo>
                <a:lnTo>
                  <a:pt x="245973" y="176022"/>
                </a:lnTo>
                <a:lnTo>
                  <a:pt x="245618" y="176022"/>
                </a:lnTo>
                <a:lnTo>
                  <a:pt x="245275" y="175996"/>
                </a:lnTo>
                <a:lnTo>
                  <a:pt x="244970" y="175895"/>
                </a:lnTo>
                <a:lnTo>
                  <a:pt x="244640" y="175806"/>
                </a:lnTo>
                <a:lnTo>
                  <a:pt x="244398" y="175691"/>
                </a:lnTo>
                <a:lnTo>
                  <a:pt x="244246" y="175475"/>
                </a:lnTo>
                <a:lnTo>
                  <a:pt x="244055" y="175260"/>
                </a:lnTo>
                <a:lnTo>
                  <a:pt x="243941" y="175082"/>
                </a:lnTo>
                <a:lnTo>
                  <a:pt x="243840" y="174866"/>
                </a:lnTo>
                <a:lnTo>
                  <a:pt x="243725" y="174625"/>
                </a:lnTo>
                <a:lnTo>
                  <a:pt x="243573" y="174320"/>
                </a:lnTo>
                <a:lnTo>
                  <a:pt x="243357" y="174015"/>
                </a:lnTo>
                <a:lnTo>
                  <a:pt x="243179" y="173672"/>
                </a:lnTo>
                <a:lnTo>
                  <a:pt x="240284" y="172212"/>
                </a:lnTo>
                <a:lnTo>
                  <a:pt x="239877" y="172148"/>
                </a:lnTo>
                <a:lnTo>
                  <a:pt x="239458" y="172123"/>
                </a:lnTo>
                <a:lnTo>
                  <a:pt x="239026" y="172085"/>
                </a:lnTo>
                <a:lnTo>
                  <a:pt x="238607" y="172059"/>
                </a:lnTo>
                <a:lnTo>
                  <a:pt x="238175" y="172034"/>
                </a:lnTo>
                <a:lnTo>
                  <a:pt x="237782" y="171996"/>
                </a:lnTo>
                <a:lnTo>
                  <a:pt x="237350" y="171970"/>
                </a:lnTo>
                <a:lnTo>
                  <a:pt x="235585" y="171538"/>
                </a:lnTo>
                <a:lnTo>
                  <a:pt x="235305" y="171424"/>
                </a:lnTo>
                <a:lnTo>
                  <a:pt x="235127" y="171297"/>
                </a:lnTo>
                <a:lnTo>
                  <a:pt x="234950" y="171170"/>
                </a:lnTo>
                <a:lnTo>
                  <a:pt x="234670" y="170967"/>
                </a:lnTo>
                <a:lnTo>
                  <a:pt x="234302" y="170713"/>
                </a:lnTo>
                <a:lnTo>
                  <a:pt x="233908" y="170472"/>
                </a:lnTo>
                <a:lnTo>
                  <a:pt x="233514" y="170230"/>
                </a:lnTo>
                <a:lnTo>
                  <a:pt x="233083" y="170053"/>
                </a:lnTo>
                <a:lnTo>
                  <a:pt x="232664" y="169926"/>
                </a:lnTo>
                <a:lnTo>
                  <a:pt x="232206" y="169773"/>
                </a:lnTo>
                <a:lnTo>
                  <a:pt x="231775" y="169710"/>
                </a:lnTo>
                <a:lnTo>
                  <a:pt x="231406" y="169748"/>
                </a:lnTo>
                <a:lnTo>
                  <a:pt x="231038" y="169773"/>
                </a:lnTo>
                <a:lnTo>
                  <a:pt x="230682" y="169862"/>
                </a:lnTo>
                <a:lnTo>
                  <a:pt x="230378" y="170014"/>
                </a:lnTo>
                <a:lnTo>
                  <a:pt x="230035" y="170167"/>
                </a:lnTo>
                <a:lnTo>
                  <a:pt x="229730" y="170383"/>
                </a:lnTo>
                <a:lnTo>
                  <a:pt x="229463" y="170624"/>
                </a:lnTo>
                <a:lnTo>
                  <a:pt x="229184" y="170903"/>
                </a:lnTo>
                <a:lnTo>
                  <a:pt x="228904" y="171170"/>
                </a:lnTo>
                <a:lnTo>
                  <a:pt x="228638" y="171513"/>
                </a:lnTo>
                <a:lnTo>
                  <a:pt x="228396" y="171818"/>
                </a:lnTo>
                <a:lnTo>
                  <a:pt x="228117" y="172148"/>
                </a:lnTo>
                <a:lnTo>
                  <a:pt x="227876" y="172516"/>
                </a:lnTo>
                <a:lnTo>
                  <a:pt x="227634" y="172885"/>
                </a:lnTo>
                <a:lnTo>
                  <a:pt x="227418" y="173189"/>
                </a:lnTo>
                <a:lnTo>
                  <a:pt x="227203" y="173456"/>
                </a:lnTo>
                <a:lnTo>
                  <a:pt x="227025" y="173736"/>
                </a:lnTo>
                <a:lnTo>
                  <a:pt x="226872" y="173977"/>
                </a:lnTo>
                <a:lnTo>
                  <a:pt x="226720" y="174167"/>
                </a:lnTo>
                <a:lnTo>
                  <a:pt x="226568" y="174320"/>
                </a:lnTo>
                <a:lnTo>
                  <a:pt x="226314" y="174472"/>
                </a:lnTo>
                <a:lnTo>
                  <a:pt x="226136" y="174523"/>
                </a:lnTo>
                <a:lnTo>
                  <a:pt x="225894" y="174586"/>
                </a:lnTo>
                <a:lnTo>
                  <a:pt x="225653" y="174650"/>
                </a:lnTo>
                <a:lnTo>
                  <a:pt x="225374" y="174675"/>
                </a:lnTo>
                <a:lnTo>
                  <a:pt x="225094" y="174713"/>
                </a:lnTo>
                <a:lnTo>
                  <a:pt x="224828" y="174739"/>
                </a:lnTo>
                <a:lnTo>
                  <a:pt x="224586" y="174739"/>
                </a:lnTo>
                <a:lnTo>
                  <a:pt x="224370" y="174777"/>
                </a:lnTo>
                <a:lnTo>
                  <a:pt x="224180" y="174802"/>
                </a:lnTo>
                <a:lnTo>
                  <a:pt x="224002" y="174828"/>
                </a:lnTo>
                <a:lnTo>
                  <a:pt x="223824" y="174866"/>
                </a:lnTo>
                <a:lnTo>
                  <a:pt x="223672" y="174891"/>
                </a:lnTo>
                <a:lnTo>
                  <a:pt x="223418" y="174955"/>
                </a:lnTo>
                <a:lnTo>
                  <a:pt x="223151" y="175018"/>
                </a:lnTo>
                <a:lnTo>
                  <a:pt x="222846" y="175107"/>
                </a:lnTo>
                <a:lnTo>
                  <a:pt x="222504" y="175234"/>
                </a:lnTo>
                <a:lnTo>
                  <a:pt x="222173" y="175437"/>
                </a:lnTo>
                <a:lnTo>
                  <a:pt x="221843" y="175628"/>
                </a:lnTo>
                <a:lnTo>
                  <a:pt x="221564" y="175869"/>
                </a:lnTo>
                <a:lnTo>
                  <a:pt x="221322" y="176199"/>
                </a:lnTo>
                <a:lnTo>
                  <a:pt x="221081" y="176504"/>
                </a:lnTo>
                <a:lnTo>
                  <a:pt x="220649" y="178282"/>
                </a:lnTo>
                <a:lnTo>
                  <a:pt x="220891" y="178308"/>
                </a:lnTo>
                <a:lnTo>
                  <a:pt x="221132" y="178371"/>
                </a:lnTo>
                <a:lnTo>
                  <a:pt x="223088" y="179590"/>
                </a:lnTo>
                <a:lnTo>
                  <a:pt x="223304" y="179857"/>
                </a:lnTo>
                <a:lnTo>
                  <a:pt x="223520" y="180162"/>
                </a:lnTo>
                <a:lnTo>
                  <a:pt x="223697" y="180505"/>
                </a:lnTo>
                <a:lnTo>
                  <a:pt x="223875" y="180835"/>
                </a:lnTo>
                <a:lnTo>
                  <a:pt x="224028" y="181178"/>
                </a:lnTo>
                <a:lnTo>
                  <a:pt x="224218" y="181508"/>
                </a:lnTo>
                <a:lnTo>
                  <a:pt x="224396" y="181838"/>
                </a:lnTo>
                <a:lnTo>
                  <a:pt x="224586" y="182181"/>
                </a:lnTo>
                <a:lnTo>
                  <a:pt x="224764" y="182511"/>
                </a:lnTo>
                <a:lnTo>
                  <a:pt x="224942" y="182854"/>
                </a:lnTo>
                <a:lnTo>
                  <a:pt x="225158" y="183159"/>
                </a:lnTo>
                <a:lnTo>
                  <a:pt x="225399" y="183426"/>
                </a:lnTo>
                <a:lnTo>
                  <a:pt x="225653" y="183730"/>
                </a:lnTo>
                <a:lnTo>
                  <a:pt x="225894" y="183946"/>
                </a:lnTo>
                <a:lnTo>
                  <a:pt x="227050" y="184619"/>
                </a:lnTo>
                <a:lnTo>
                  <a:pt x="227355" y="184797"/>
                </a:lnTo>
                <a:lnTo>
                  <a:pt x="228485" y="186715"/>
                </a:lnTo>
                <a:lnTo>
                  <a:pt x="228422" y="187147"/>
                </a:lnTo>
                <a:lnTo>
                  <a:pt x="228396" y="187579"/>
                </a:lnTo>
                <a:lnTo>
                  <a:pt x="228295" y="187972"/>
                </a:lnTo>
                <a:lnTo>
                  <a:pt x="228206" y="188302"/>
                </a:lnTo>
                <a:lnTo>
                  <a:pt x="228117" y="188645"/>
                </a:lnTo>
                <a:lnTo>
                  <a:pt x="228028" y="188912"/>
                </a:lnTo>
                <a:lnTo>
                  <a:pt x="227965" y="189153"/>
                </a:lnTo>
                <a:lnTo>
                  <a:pt x="227876" y="189407"/>
                </a:lnTo>
                <a:lnTo>
                  <a:pt x="227749" y="189649"/>
                </a:lnTo>
                <a:lnTo>
                  <a:pt x="227571" y="189953"/>
                </a:lnTo>
                <a:lnTo>
                  <a:pt x="227418" y="190258"/>
                </a:lnTo>
                <a:lnTo>
                  <a:pt x="227139" y="190500"/>
                </a:lnTo>
                <a:lnTo>
                  <a:pt x="226809" y="190677"/>
                </a:lnTo>
                <a:lnTo>
                  <a:pt x="226504" y="190893"/>
                </a:lnTo>
                <a:lnTo>
                  <a:pt x="226136" y="191020"/>
                </a:lnTo>
                <a:lnTo>
                  <a:pt x="225742" y="191046"/>
                </a:lnTo>
                <a:lnTo>
                  <a:pt x="225348" y="191084"/>
                </a:lnTo>
                <a:lnTo>
                  <a:pt x="225005" y="191084"/>
                </a:lnTo>
                <a:lnTo>
                  <a:pt x="224739" y="191020"/>
                </a:lnTo>
                <a:lnTo>
                  <a:pt x="224434" y="190931"/>
                </a:lnTo>
                <a:lnTo>
                  <a:pt x="224091" y="190830"/>
                </a:lnTo>
                <a:lnTo>
                  <a:pt x="223697" y="190677"/>
                </a:lnTo>
                <a:lnTo>
                  <a:pt x="223304" y="190563"/>
                </a:lnTo>
                <a:lnTo>
                  <a:pt x="222694" y="190373"/>
                </a:lnTo>
                <a:lnTo>
                  <a:pt x="221869" y="190195"/>
                </a:lnTo>
                <a:lnTo>
                  <a:pt x="221043" y="190017"/>
                </a:lnTo>
                <a:lnTo>
                  <a:pt x="220192" y="189979"/>
                </a:lnTo>
                <a:lnTo>
                  <a:pt x="219303" y="190106"/>
                </a:lnTo>
                <a:lnTo>
                  <a:pt x="218427" y="190258"/>
                </a:lnTo>
                <a:lnTo>
                  <a:pt x="217627" y="190588"/>
                </a:lnTo>
                <a:lnTo>
                  <a:pt x="216928" y="191173"/>
                </a:lnTo>
                <a:lnTo>
                  <a:pt x="216230" y="191719"/>
                </a:lnTo>
                <a:lnTo>
                  <a:pt x="215684" y="192392"/>
                </a:lnTo>
                <a:lnTo>
                  <a:pt x="215290" y="193179"/>
                </a:lnTo>
                <a:lnTo>
                  <a:pt x="214884" y="193941"/>
                </a:lnTo>
                <a:lnTo>
                  <a:pt x="214553" y="194640"/>
                </a:lnTo>
                <a:lnTo>
                  <a:pt x="214337" y="195287"/>
                </a:lnTo>
                <a:lnTo>
                  <a:pt x="214249" y="195529"/>
                </a:lnTo>
                <a:lnTo>
                  <a:pt x="214185" y="195707"/>
                </a:lnTo>
                <a:lnTo>
                  <a:pt x="214122" y="195897"/>
                </a:lnTo>
                <a:lnTo>
                  <a:pt x="214033" y="196138"/>
                </a:lnTo>
                <a:lnTo>
                  <a:pt x="213918" y="196418"/>
                </a:lnTo>
                <a:lnTo>
                  <a:pt x="213791" y="196684"/>
                </a:lnTo>
                <a:lnTo>
                  <a:pt x="213664" y="196964"/>
                </a:lnTo>
                <a:lnTo>
                  <a:pt x="211658" y="199123"/>
                </a:lnTo>
                <a:lnTo>
                  <a:pt x="211416" y="199212"/>
                </a:lnTo>
                <a:lnTo>
                  <a:pt x="211112" y="199212"/>
                </a:lnTo>
                <a:lnTo>
                  <a:pt x="210807" y="199186"/>
                </a:lnTo>
                <a:lnTo>
                  <a:pt x="209130" y="198247"/>
                </a:lnTo>
                <a:lnTo>
                  <a:pt x="208940" y="198094"/>
                </a:lnTo>
                <a:lnTo>
                  <a:pt x="208762" y="197878"/>
                </a:lnTo>
                <a:lnTo>
                  <a:pt x="208546" y="197662"/>
                </a:lnTo>
                <a:lnTo>
                  <a:pt x="208432" y="197446"/>
                </a:lnTo>
                <a:lnTo>
                  <a:pt x="208330" y="197205"/>
                </a:lnTo>
                <a:lnTo>
                  <a:pt x="208241" y="196964"/>
                </a:lnTo>
                <a:lnTo>
                  <a:pt x="208216" y="196723"/>
                </a:lnTo>
                <a:lnTo>
                  <a:pt x="208241" y="196507"/>
                </a:lnTo>
                <a:lnTo>
                  <a:pt x="208280" y="196291"/>
                </a:lnTo>
                <a:lnTo>
                  <a:pt x="208368" y="196075"/>
                </a:lnTo>
                <a:lnTo>
                  <a:pt x="208521" y="195897"/>
                </a:lnTo>
                <a:lnTo>
                  <a:pt x="208635" y="195681"/>
                </a:lnTo>
                <a:lnTo>
                  <a:pt x="208826" y="195503"/>
                </a:lnTo>
                <a:lnTo>
                  <a:pt x="209042" y="195313"/>
                </a:lnTo>
                <a:lnTo>
                  <a:pt x="209219" y="195160"/>
                </a:lnTo>
                <a:lnTo>
                  <a:pt x="209461" y="194983"/>
                </a:lnTo>
                <a:lnTo>
                  <a:pt x="209702" y="194792"/>
                </a:lnTo>
                <a:lnTo>
                  <a:pt x="209956" y="194640"/>
                </a:lnTo>
                <a:lnTo>
                  <a:pt x="210197" y="194487"/>
                </a:lnTo>
                <a:lnTo>
                  <a:pt x="210439" y="194310"/>
                </a:lnTo>
                <a:lnTo>
                  <a:pt x="210680" y="194157"/>
                </a:lnTo>
                <a:lnTo>
                  <a:pt x="210896" y="194030"/>
                </a:lnTo>
                <a:lnTo>
                  <a:pt x="211074" y="193916"/>
                </a:lnTo>
                <a:lnTo>
                  <a:pt x="211226" y="193789"/>
                </a:lnTo>
                <a:lnTo>
                  <a:pt x="211378" y="193700"/>
                </a:lnTo>
                <a:lnTo>
                  <a:pt x="212026" y="193217"/>
                </a:lnTo>
                <a:lnTo>
                  <a:pt x="212356" y="192722"/>
                </a:lnTo>
                <a:lnTo>
                  <a:pt x="212509" y="192176"/>
                </a:lnTo>
                <a:lnTo>
                  <a:pt x="212661" y="191655"/>
                </a:lnTo>
                <a:lnTo>
                  <a:pt x="212661" y="191198"/>
                </a:lnTo>
                <a:lnTo>
                  <a:pt x="212509" y="190804"/>
                </a:lnTo>
                <a:lnTo>
                  <a:pt x="212356" y="190436"/>
                </a:lnTo>
                <a:lnTo>
                  <a:pt x="212242" y="190169"/>
                </a:lnTo>
                <a:lnTo>
                  <a:pt x="212115" y="189979"/>
                </a:lnTo>
                <a:lnTo>
                  <a:pt x="212026" y="189826"/>
                </a:lnTo>
                <a:lnTo>
                  <a:pt x="211874" y="189712"/>
                </a:lnTo>
                <a:lnTo>
                  <a:pt x="211658" y="189585"/>
                </a:lnTo>
                <a:lnTo>
                  <a:pt x="211480" y="189458"/>
                </a:lnTo>
                <a:lnTo>
                  <a:pt x="211264" y="189369"/>
                </a:lnTo>
                <a:lnTo>
                  <a:pt x="211023" y="189306"/>
                </a:lnTo>
                <a:lnTo>
                  <a:pt x="210769" y="189255"/>
                </a:lnTo>
                <a:lnTo>
                  <a:pt x="210566" y="189255"/>
                </a:lnTo>
                <a:lnTo>
                  <a:pt x="210375" y="189217"/>
                </a:lnTo>
                <a:lnTo>
                  <a:pt x="209892" y="189217"/>
                </a:lnTo>
                <a:lnTo>
                  <a:pt x="209042" y="189255"/>
                </a:lnTo>
                <a:lnTo>
                  <a:pt x="208000" y="189255"/>
                </a:lnTo>
                <a:lnTo>
                  <a:pt x="206756" y="189255"/>
                </a:lnTo>
                <a:lnTo>
                  <a:pt x="205498" y="189217"/>
                </a:lnTo>
                <a:lnTo>
                  <a:pt x="204038" y="189217"/>
                </a:lnTo>
                <a:lnTo>
                  <a:pt x="202361" y="189191"/>
                </a:lnTo>
                <a:lnTo>
                  <a:pt x="200685" y="189153"/>
                </a:lnTo>
                <a:lnTo>
                  <a:pt x="199009" y="189153"/>
                </a:lnTo>
                <a:lnTo>
                  <a:pt x="197332" y="189191"/>
                </a:lnTo>
                <a:lnTo>
                  <a:pt x="195656" y="189191"/>
                </a:lnTo>
                <a:lnTo>
                  <a:pt x="194195" y="189255"/>
                </a:lnTo>
                <a:lnTo>
                  <a:pt x="192913" y="189306"/>
                </a:lnTo>
                <a:lnTo>
                  <a:pt x="191668" y="189407"/>
                </a:lnTo>
                <a:lnTo>
                  <a:pt x="190627" y="189496"/>
                </a:lnTo>
                <a:lnTo>
                  <a:pt x="189776" y="189560"/>
                </a:lnTo>
                <a:lnTo>
                  <a:pt x="189649" y="189407"/>
                </a:lnTo>
                <a:lnTo>
                  <a:pt x="189496" y="189153"/>
                </a:lnTo>
                <a:lnTo>
                  <a:pt x="189280" y="188887"/>
                </a:lnTo>
                <a:lnTo>
                  <a:pt x="189103" y="188607"/>
                </a:lnTo>
                <a:lnTo>
                  <a:pt x="188887" y="188302"/>
                </a:lnTo>
                <a:lnTo>
                  <a:pt x="188671" y="187909"/>
                </a:lnTo>
                <a:lnTo>
                  <a:pt x="188468" y="187540"/>
                </a:lnTo>
                <a:lnTo>
                  <a:pt x="188277" y="187147"/>
                </a:lnTo>
                <a:lnTo>
                  <a:pt x="188163" y="186715"/>
                </a:lnTo>
                <a:lnTo>
                  <a:pt x="188010" y="186321"/>
                </a:lnTo>
                <a:lnTo>
                  <a:pt x="187909" y="185953"/>
                </a:lnTo>
                <a:lnTo>
                  <a:pt x="187883" y="185623"/>
                </a:lnTo>
                <a:lnTo>
                  <a:pt x="187858" y="185293"/>
                </a:lnTo>
                <a:lnTo>
                  <a:pt x="187858" y="184988"/>
                </a:lnTo>
                <a:lnTo>
                  <a:pt x="187858" y="184772"/>
                </a:lnTo>
                <a:lnTo>
                  <a:pt x="188061" y="184645"/>
                </a:lnTo>
                <a:lnTo>
                  <a:pt x="188277" y="184556"/>
                </a:lnTo>
                <a:lnTo>
                  <a:pt x="188404" y="184556"/>
                </a:lnTo>
                <a:lnTo>
                  <a:pt x="188645" y="184619"/>
                </a:lnTo>
                <a:lnTo>
                  <a:pt x="188772" y="184683"/>
                </a:lnTo>
                <a:lnTo>
                  <a:pt x="188976" y="184861"/>
                </a:lnTo>
                <a:lnTo>
                  <a:pt x="189687" y="185191"/>
                </a:lnTo>
                <a:lnTo>
                  <a:pt x="189928" y="185293"/>
                </a:lnTo>
                <a:lnTo>
                  <a:pt x="190258" y="185343"/>
                </a:lnTo>
                <a:lnTo>
                  <a:pt x="190601" y="185445"/>
                </a:lnTo>
                <a:lnTo>
                  <a:pt x="190931" y="185470"/>
                </a:lnTo>
                <a:lnTo>
                  <a:pt x="191325" y="185445"/>
                </a:lnTo>
                <a:lnTo>
                  <a:pt x="191693" y="185407"/>
                </a:lnTo>
                <a:lnTo>
                  <a:pt x="192024" y="185343"/>
                </a:lnTo>
                <a:lnTo>
                  <a:pt x="192366" y="185191"/>
                </a:lnTo>
                <a:lnTo>
                  <a:pt x="192697" y="185077"/>
                </a:lnTo>
                <a:lnTo>
                  <a:pt x="194068" y="183972"/>
                </a:lnTo>
                <a:lnTo>
                  <a:pt x="194310" y="183730"/>
                </a:lnTo>
                <a:lnTo>
                  <a:pt x="194564" y="183464"/>
                </a:lnTo>
                <a:lnTo>
                  <a:pt x="194805" y="183184"/>
                </a:lnTo>
                <a:lnTo>
                  <a:pt x="195046" y="182880"/>
                </a:lnTo>
                <a:lnTo>
                  <a:pt x="195262" y="182600"/>
                </a:lnTo>
                <a:lnTo>
                  <a:pt x="195503" y="182333"/>
                </a:lnTo>
                <a:lnTo>
                  <a:pt x="195719" y="182054"/>
                </a:lnTo>
                <a:lnTo>
                  <a:pt x="195897" y="181813"/>
                </a:lnTo>
                <a:lnTo>
                  <a:pt x="196088" y="181635"/>
                </a:lnTo>
                <a:lnTo>
                  <a:pt x="196265" y="181444"/>
                </a:lnTo>
                <a:lnTo>
                  <a:pt x="196392" y="181292"/>
                </a:lnTo>
                <a:lnTo>
                  <a:pt x="196634" y="181114"/>
                </a:lnTo>
                <a:lnTo>
                  <a:pt x="196723" y="180987"/>
                </a:lnTo>
                <a:lnTo>
                  <a:pt x="196850" y="180835"/>
                </a:lnTo>
                <a:lnTo>
                  <a:pt x="196964" y="180682"/>
                </a:lnTo>
                <a:lnTo>
                  <a:pt x="197053" y="180467"/>
                </a:lnTo>
                <a:lnTo>
                  <a:pt x="197154" y="180200"/>
                </a:lnTo>
                <a:lnTo>
                  <a:pt x="197243" y="179920"/>
                </a:lnTo>
                <a:lnTo>
                  <a:pt x="197243" y="179590"/>
                </a:lnTo>
                <a:lnTo>
                  <a:pt x="197180" y="179197"/>
                </a:lnTo>
                <a:lnTo>
                  <a:pt x="197116" y="178765"/>
                </a:lnTo>
                <a:lnTo>
                  <a:pt x="196964" y="178371"/>
                </a:lnTo>
                <a:lnTo>
                  <a:pt x="196697" y="178003"/>
                </a:lnTo>
                <a:lnTo>
                  <a:pt x="196443" y="177609"/>
                </a:lnTo>
                <a:lnTo>
                  <a:pt x="196176" y="177304"/>
                </a:lnTo>
                <a:lnTo>
                  <a:pt x="195897" y="177063"/>
                </a:lnTo>
                <a:lnTo>
                  <a:pt x="195630" y="176847"/>
                </a:lnTo>
                <a:lnTo>
                  <a:pt x="195414" y="176657"/>
                </a:lnTo>
                <a:lnTo>
                  <a:pt x="195224" y="176542"/>
                </a:lnTo>
                <a:lnTo>
                  <a:pt x="195046" y="176453"/>
                </a:lnTo>
                <a:lnTo>
                  <a:pt x="194894" y="176352"/>
                </a:lnTo>
                <a:lnTo>
                  <a:pt x="194614" y="176199"/>
                </a:lnTo>
                <a:lnTo>
                  <a:pt x="194437" y="176110"/>
                </a:lnTo>
                <a:lnTo>
                  <a:pt x="194259" y="175996"/>
                </a:lnTo>
                <a:lnTo>
                  <a:pt x="194068" y="175869"/>
                </a:lnTo>
                <a:lnTo>
                  <a:pt x="193852" y="175691"/>
                </a:lnTo>
                <a:lnTo>
                  <a:pt x="193675" y="175475"/>
                </a:lnTo>
                <a:lnTo>
                  <a:pt x="193459" y="175260"/>
                </a:lnTo>
                <a:lnTo>
                  <a:pt x="193243" y="175018"/>
                </a:lnTo>
                <a:lnTo>
                  <a:pt x="193090" y="174777"/>
                </a:lnTo>
                <a:lnTo>
                  <a:pt x="192913" y="174523"/>
                </a:lnTo>
                <a:lnTo>
                  <a:pt x="192735" y="174282"/>
                </a:lnTo>
                <a:lnTo>
                  <a:pt x="192582" y="174015"/>
                </a:lnTo>
                <a:lnTo>
                  <a:pt x="192392" y="173761"/>
                </a:lnTo>
                <a:lnTo>
                  <a:pt x="192239" y="173494"/>
                </a:lnTo>
                <a:lnTo>
                  <a:pt x="192062" y="173253"/>
                </a:lnTo>
                <a:lnTo>
                  <a:pt x="191871" y="172974"/>
                </a:lnTo>
                <a:lnTo>
                  <a:pt x="191693" y="172732"/>
                </a:lnTo>
                <a:lnTo>
                  <a:pt x="191516" y="172491"/>
                </a:lnTo>
                <a:lnTo>
                  <a:pt x="191300" y="172212"/>
                </a:lnTo>
                <a:lnTo>
                  <a:pt x="191084" y="171996"/>
                </a:lnTo>
                <a:lnTo>
                  <a:pt x="190842" y="171780"/>
                </a:lnTo>
                <a:lnTo>
                  <a:pt x="190601" y="171538"/>
                </a:lnTo>
                <a:lnTo>
                  <a:pt x="190347" y="171386"/>
                </a:lnTo>
                <a:lnTo>
                  <a:pt x="190144" y="171234"/>
                </a:lnTo>
                <a:lnTo>
                  <a:pt x="189890" y="171119"/>
                </a:lnTo>
                <a:lnTo>
                  <a:pt x="189712" y="171018"/>
                </a:lnTo>
                <a:lnTo>
                  <a:pt x="189534" y="170929"/>
                </a:lnTo>
                <a:lnTo>
                  <a:pt x="189230" y="171081"/>
                </a:lnTo>
                <a:lnTo>
                  <a:pt x="188798" y="171272"/>
                </a:lnTo>
                <a:lnTo>
                  <a:pt x="188315" y="171475"/>
                </a:lnTo>
                <a:lnTo>
                  <a:pt x="187820" y="171665"/>
                </a:lnTo>
                <a:lnTo>
                  <a:pt x="187210" y="171843"/>
                </a:lnTo>
                <a:lnTo>
                  <a:pt x="186512" y="171996"/>
                </a:lnTo>
                <a:lnTo>
                  <a:pt x="185775" y="172186"/>
                </a:lnTo>
                <a:lnTo>
                  <a:pt x="185051" y="172300"/>
                </a:lnTo>
                <a:lnTo>
                  <a:pt x="184315" y="172389"/>
                </a:lnTo>
                <a:lnTo>
                  <a:pt x="183553" y="172516"/>
                </a:lnTo>
                <a:lnTo>
                  <a:pt x="182918" y="172580"/>
                </a:lnTo>
                <a:lnTo>
                  <a:pt x="182333" y="172643"/>
                </a:lnTo>
                <a:lnTo>
                  <a:pt x="181762" y="172669"/>
                </a:lnTo>
                <a:lnTo>
                  <a:pt x="181267" y="172694"/>
                </a:lnTo>
                <a:lnTo>
                  <a:pt x="180873" y="172732"/>
                </a:lnTo>
                <a:lnTo>
                  <a:pt x="180898" y="172948"/>
                </a:lnTo>
                <a:lnTo>
                  <a:pt x="180936" y="173215"/>
                </a:lnTo>
                <a:lnTo>
                  <a:pt x="181000" y="173494"/>
                </a:lnTo>
                <a:lnTo>
                  <a:pt x="181025" y="173799"/>
                </a:lnTo>
                <a:lnTo>
                  <a:pt x="181152" y="174104"/>
                </a:lnTo>
                <a:lnTo>
                  <a:pt x="181330" y="174434"/>
                </a:lnTo>
                <a:lnTo>
                  <a:pt x="181483" y="174739"/>
                </a:lnTo>
                <a:lnTo>
                  <a:pt x="181698" y="175044"/>
                </a:lnTo>
                <a:lnTo>
                  <a:pt x="181914" y="175323"/>
                </a:lnTo>
                <a:lnTo>
                  <a:pt x="182156" y="175590"/>
                </a:lnTo>
                <a:lnTo>
                  <a:pt x="182397" y="175869"/>
                </a:lnTo>
                <a:lnTo>
                  <a:pt x="182638" y="176110"/>
                </a:lnTo>
                <a:lnTo>
                  <a:pt x="182918" y="176352"/>
                </a:lnTo>
                <a:lnTo>
                  <a:pt x="183159" y="176631"/>
                </a:lnTo>
                <a:lnTo>
                  <a:pt x="183400" y="176872"/>
                </a:lnTo>
                <a:lnTo>
                  <a:pt x="183642" y="177114"/>
                </a:lnTo>
                <a:lnTo>
                  <a:pt x="183896" y="177393"/>
                </a:lnTo>
                <a:lnTo>
                  <a:pt x="184099" y="177673"/>
                </a:lnTo>
                <a:lnTo>
                  <a:pt x="184315" y="177939"/>
                </a:lnTo>
                <a:lnTo>
                  <a:pt x="184467" y="178244"/>
                </a:lnTo>
                <a:lnTo>
                  <a:pt x="184619" y="178549"/>
                </a:lnTo>
                <a:lnTo>
                  <a:pt x="184746" y="178854"/>
                </a:lnTo>
                <a:lnTo>
                  <a:pt x="184835" y="179158"/>
                </a:lnTo>
                <a:lnTo>
                  <a:pt x="184861" y="179463"/>
                </a:lnTo>
                <a:lnTo>
                  <a:pt x="184861" y="180200"/>
                </a:lnTo>
                <a:lnTo>
                  <a:pt x="184835" y="180416"/>
                </a:lnTo>
                <a:lnTo>
                  <a:pt x="184810" y="180619"/>
                </a:lnTo>
                <a:lnTo>
                  <a:pt x="184708" y="180898"/>
                </a:lnTo>
                <a:lnTo>
                  <a:pt x="184658" y="181140"/>
                </a:lnTo>
                <a:lnTo>
                  <a:pt x="183616" y="182448"/>
                </a:lnTo>
                <a:lnTo>
                  <a:pt x="183375" y="182702"/>
                </a:lnTo>
                <a:lnTo>
                  <a:pt x="183095" y="182905"/>
                </a:lnTo>
                <a:lnTo>
                  <a:pt x="182791" y="183121"/>
                </a:lnTo>
                <a:lnTo>
                  <a:pt x="182524" y="183337"/>
                </a:lnTo>
                <a:lnTo>
                  <a:pt x="182245" y="183553"/>
                </a:lnTo>
                <a:lnTo>
                  <a:pt x="181965" y="183769"/>
                </a:lnTo>
                <a:lnTo>
                  <a:pt x="181698" y="184010"/>
                </a:lnTo>
                <a:lnTo>
                  <a:pt x="180721" y="185343"/>
                </a:lnTo>
                <a:lnTo>
                  <a:pt x="180568" y="185686"/>
                </a:lnTo>
                <a:lnTo>
                  <a:pt x="180505" y="185991"/>
                </a:lnTo>
                <a:lnTo>
                  <a:pt x="180505" y="186296"/>
                </a:lnTo>
                <a:lnTo>
                  <a:pt x="180479" y="186601"/>
                </a:lnTo>
                <a:lnTo>
                  <a:pt x="181025" y="187236"/>
                </a:lnTo>
                <a:lnTo>
                  <a:pt x="181203" y="187299"/>
                </a:lnTo>
                <a:lnTo>
                  <a:pt x="181483" y="187299"/>
                </a:lnTo>
                <a:lnTo>
                  <a:pt x="181787" y="187274"/>
                </a:lnTo>
                <a:lnTo>
                  <a:pt x="182092" y="187236"/>
                </a:lnTo>
                <a:lnTo>
                  <a:pt x="182422" y="187210"/>
                </a:lnTo>
                <a:lnTo>
                  <a:pt x="182765" y="187147"/>
                </a:lnTo>
                <a:lnTo>
                  <a:pt x="183095" y="187083"/>
                </a:lnTo>
                <a:lnTo>
                  <a:pt x="183438" y="187020"/>
                </a:lnTo>
                <a:lnTo>
                  <a:pt x="183743" y="186969"/>
                </a:lnTo>
                <a:lnTo>
                  <a:pt x="184073" y="186931"/>
                </a:lnTo>
                <a:lnTo>
                  <a:pt x="184404" y="186905"/>
                </a:lnTo>
                <a:lnTo>
                  <a:pt x="184708" y="186931"/>
                </a:lnTo>
                <a:lnTo>
                  <a:pt x="185013" y="186931"/>
                </a:lnTo>
                <a:lnTo>
                  <a:pt x="185293" y="186994"/>
                </a:lnTo>
                <a:lnTo>
                  <a:pt x="185572" y="187121"/>
                </a:lnTo>
                <a:lnTo>
                  <a:pt x="185839" y="187236"/>
                </a:lnTo>
                <a:lnTo>
                  <a:pt x="186055" y="187452"/>
                </a:lnTo>
                <a:lnTo>
                  <a:pt x="186232" y="187731"/>
                </a:lnTo>
                <a:lnTo>
                  <a:pt x="186448" y="188036"/>
                </a:lnTo>
                <a:lnTo>
                  <a:pt x="186817" y="189712"/>
                </a:lnTo>
                <a:lnTo>
                  <a:pt x="186423" y="190068"/>
                </a:lnTo>
                <a:lnTo>
                  <a:pt x="181610" y="192201"/>
                </a:lnTo>
                <a:lnTo>
                  <a:pt x="180848" y="192201"/>
                </a:lnTo>
                <a:lnTo>
                  <a:pt x="180047" y="192201"/>
                </a:lnTo>
                <a:lnTo>
                  <a:pt x="179285" y="192151"/>
                </a:lnTo>
                <a:lnTo>
                  <a:pt x="178523" y="191960"/>
                </a:lnTo>
                <a:lnTo>
                  <a:pt x="177761" y="191808"/>
                </a:lnTo>
                <a:lnTo>
                  <a:pt x="173228" y="190169"/>
                </a:lnTo>
                <a:lnTo>
                  <a:pt x="172466" y="189890"/>
                </a:lnTo>
                <a:lnTo>
                  <a:pt x="171704" y="189649"/>
                </a:lnTo>
                <a:lnTo>
                  <a:pt x="170942" y="189407"/>
                </a:lnTo>
                <a:lnTo>
                  <a:pt x="170268" y="189217"/>
                </a:lnTo>
                <a:lnTo>
                  <a:pt x="169684" y="189103"/>
                </a:lnTo>
                <a:lnTo>
                  <a:pt x="169138" y="189001"/>
                </a:lnTo>
                <a:lnTo>
                  <a:pt x="168656" y="188950"/>
                </a:lnTo>
                <a:lnTo>
                  <a:pt x="168249" y="188912"/>
                </a:lnTo>
                <a:lnTo>
                  <a:pt x="168313" y="188760"/>
                </a:lnTo>
                <a:lnTo>
                  <a:pt x="168376" y="188607"/>
                </a:lnTo>
                <a:lnTo>
                  <a:pt x="168465" y="188429"/>
                </a:lnTo>
                <a:lnTo>
                  <a:pt x="168554" y="188239"/>
                </a:lnTo>
                <a:lnTo>
                  <a:pt x="168681" y="188061"/>
                </a:lnTo>
                <a:lnTo>
                  <a:pt x="168859" y="187883"/>
                </a:lnTo>
                <a:lnTo>
                  <a:pt x="169011" y="187731"/>
                </a:lnTo>
                <a:lnTo>
                  <a:pt x="169202" y="187540"/>
                </a:lnTo>
                <a:lnTo>
                  <a:pt x="169379" y="187426"/>
                </a:lnTo>
                <a:lnTo>
                  <a:pt x="169570" y="187299"/>
                </a:lnTo>
                <a:lnTo>
                  <a:pt x="169748" y="187172"/>
                </a:lnTo>
                <a:lnTo>
                  <a:pt x="169964" y="187083"/>
                </a:lnTo>
                <a:lnTo>
                  <a:pt x="170141" y="186969"/>
                </a:lnTo>
                <a:lnTo>
                  <a:pt x="170357" y="186867"/>
                </a:lnTo>
                <a:lnTo>
                  <a:pt x="170535" y="186817"/>
                </a:lnTo>
                <a:lnTo>
                  <a:pt x="170751" y="186715"/>
                </a:lnTo>
                <a:lnTo>
                  <a:pt x="170967" y="186664"/>
                </a:lnTo>
                <a:lnTo>
                  <a:pt x="171145" y="186563"/>
                </a:lnTo>
                <a:lnTo>
                  <a:pt x="171361" y="186474"/>
                </a:lnTo>
                <a:lnTo>
                  <a:pt x="171551" y="186410"/>
                </a:lnTo>
                <a:lnTo>
                  <a:pt x="171729" y="186321"/>
                </a:lnTo>
                <a:lnTo>
                  <a:pt x="171907" y="186232"/>
                </a:lnTo>
                <a:lnTo>
                  <a:pt x="172059" y="186143"/>
                </a:lnTo>
                <a:lnTo>
                  <a:pt x="172313" y="185953"/>
                </a:lnTo>
                <a:lnTo>
                  <a:pt x="172466" y="185801"/>
                </a:lnTo>
                <a:lnTo>
                  <a:pt x="172402" y="185559"/>
                </a:lnTo>
                <a:lnTo>
                  <a:pt x="172339" y="185407"/>
                </a:lnTo>
                <a:lnTo>
                  <a:pt x="172161" y="185140"/>
                </a:lnTo>
                <a:lnTo>
                  <a:pt x="172008" y="185039"/>
                </a:lnTo>
                <a:lnTo>
                  <a:pt x="171856" y="184924"/>
                </a:lnTo>
                <a:lnTo>
                  <a:pt x="171665" y="184861"/>
                </a:lnTo>
                <a:lnTo>
                  <a:pt x="171488" y="184797"/>
                </a:lnTo>
                <a:lnTo>
                  <a:pt x="171297" y="184734"/>
                </a:lnTo>
                <a:lnTo>
                  <a:pt x="171119" y="184683"/>
                </a:lnTo>
                <a:lnTo>
                  <a:pt x="170903" y="184645"/>
                </a:lnTo>
                <a:lnTo>
                  <a:pt x="170688" y="184581"/>
                </a:lnTo>
                <a:lnTo>
                  <a:pt x="170510" y="184556"/>
                </a:lnTo>
                <a:lnTo>
                  <a:pt x="170294" y="184492"/>
                </a:lnTo>
                <a:lnTo>
                  <a:pt x="170116" y="184429"/>
                </a:lnTo>
                <a:lnTo>
                  <a:pt x="169926" y="184378"/>
                </a:lnTo>
                <a:lnTo>
                  <a:pt x="169773" y="184277"/>
                </a:lnTo>
                <a:lnTo>
                  <a:pt x="169595" y="184162"/>
                </a:lnTo>
                <a:lnTo>
                  <a:pt x="169138" y="183057"/>
                </a:lnTo>
                <a:lnTo>
                  <a:pt x="169138" y="182880"/>
                </a:lnTo>
                <a:lnTo>
                  <a:pt x="169164" y="182702"/>
                </a:lnTo>
                <a:lnTo>
                  <a:pt x="169291" y="182511"/>
                </a:lnTo>
                <a:lnTo>
                  <a:pt x="169443" y="182333"/>
                </a:lnTo>
                <a:lnTo>
                  <a:pt x="169659" y="182092"/>
                </a:lnTo>
                <a:lnTo>
                  <a:pt x="169875" y="181838"/>
                </a:lnTo>
                <a:lnTo>
                  <a:pt x="170180" y="181597"/>
                </a:lnTo>
                <a:lnTo>
                  <a:pt x="170510" y="181330"/>
                </a:lnTo>
                <a:lnTo>
                  <a:pt x="170878" y="181051"/>
                </a:lnTo>
                <a:lnTo>
                  <a:pt x="171246" y="180771"/>
                </a:lnTo>
                <a:lnTo>
                  <a:pt x="171602" y="180530"/>
                </a:lnTo>
                <a:lnTo>
                  <a:pt x="172008" y="180289"/>
                </a:lnTo>
                <a:lnTo>
                  <a:pt x="172402" y="180009"/>
                </a:lnTo>
                <a:lnTo>
                  <a:pt x="172770" y="179743"/>
                </a:lnTo>
                <a:lnTo>
                  <a:pt x="173164" y="179463"/>
                </a:lnTo>
                <a:lnTo>
                  <a:pt x="173532" y="179197"/>
                </a:lnTo>
                <a:lnTo>
                  <a:pt x="173863" y="178892"/>
                </a:lnTo>
                <a:lnTo>
                  <a:pt x="174231" y="178587"/>
                </a:lnTo>
                <a:lnTo>
                  <a:pt x="174536" y="178244"/>
                </a:lnTo>
                <a:lnTo>
                  <a:pt x="174840" y="177876"/>
                </a:lnTo>
                <a:lnTo>
                  <a:pt x="175145" y="177520"/>
                </a:lnTo>
                <a:lnTo>
                  <a:pt x="175387" y="177088"/>
                </a:lnTo>
                <a:lnTo>
                  <a:pt x="175564" y="176631"/>
                </a:lnTo>
                <a:lnTo>
                  <a:pt x="175780" y="176174"/>
                </a:lnTo>
                <a:lnTo>
                  <a:pt x="175907" y="175742"/>
                </a:lnTo>
                <a:lnTo>
                  <a:pt x="175971" y="175323"/>
                </a:lnTo>
                <a:lnTo>
                  <a:pt x="175996" y="174891"/>
                </a:lnTo>
                <a:lnTo>
                  <a:pt x="176022" y="174523"/>
                </a:lnTo>
                <a:lnTo>
                  <a:pt x="176022" y="174193"/>
                </a:lnTo>
                <a:lnTo>
                  <a:pt x="175755" y="174104"/>
                </a:lnTo>
                <a:lnTo>
                  <a:pt x="175412" y="173977"/>
                </a:lnTo>
                <a:lnTo>
                  <a:pt x="174993" y="173824"/>
                </a:lnTo>
                <a:lnTo>
                  <a:pt x="174599" y="173647"/>
                </a:lnTo>
                <a:lnTo>
                  <a:pt x="174104" y="173456"/>
                </a:lnTo>
                <a:lnTo>
                  <a:pt x="173558" y="173253"/>
                </a:lnTo>
                <a:lnTo>
                  <a:pt x="173037" y="172999"/>
                </a:lnTo>
                <a:lnTo>
                  <a:pt x="172491" y="172796"/>
                </a:lnTo>
                <a:lnTo>
                  <a:pt x="171907" y="172580"/>
                </a:lnTo>
                <a:lnTo>
                  <a:pt x="171361" y="172389"/>
                </a:lnTo>
                <a:lnTo>
                  <a:pt x="170815" y="172186"/>
                </a:lnTo>
                <a:lnTo>
                  <a:pt x="170268" y="172034"/>
                </a:lnTo>
                <a:lnTo>
                  <a:pt x="169684" y="171843"/>
                </a:lnTo>
                <a:lnTo>
                  <a:pt x="169138" y="171691"/>
                </a:lnTo>
                <a:lnTo>
                  <a:pt x="168554" y="171577"/>
                </a:lnTo>
                <a:lnTo>
                  <a:pt x="167982" y="171450"/>
                </a:lnTo>
                <a:lnTo>
                  <a:pt x="167398" y="171386"/>
                </a:lnTo>
                <a:lnTo>
                  <a:pt x="166789" y="171361"/>
                </a:lnTo>
                <a:lnTo>
                  <a:pt x="166179" y="171297"/>
                </a:lnTo>
                <a:lnTo>
                  <a:pt x="165569" y="171323"/>
                </a:lnTo>
                <a:lnTo>
                  <a:pt x="164960" y="171386"/>
                </a:lnTo>
                <a:lnTo>
                  <a:pt x="164325" y="171450"/>
                </a:lnTo>
                <a:lnTo>
                  <a:pt x="163779" y="171538"/>
                </a:lnTo>
                <a:lnTo>
                  <a:pt x="163258" y="171665"/>
                </a:lnTo>
                <a:lnTo>
                  <a:pt x="162763" y="171818"/>
                </a:lnTo>
                <a:lnTo>
                  <a:pt x="162344" y="171932"/>
                </a:lnTo>
                <a:lnTo>
                  <a:pt x="162001" y="172059"/>
                </a:lnTo>
                <a:lnTo>
                  <a:pt x="162039" y="172212"/>
                </a:lnTo>
                <a:lnTo>
                  <a:pt x="162039" y="172389"/>
                </a:lnTo>
                <a:lnTo>
                  <a:pt x="162064" y="172643"/>
                </a:lnTo>
                <a:lnTo>
                  <a:pt x="162102" y="172885"/>
                </a:lnTo>
                <a:lnTo>
                  <a:pt x="162128" y="173151"/>
                </a:lnTo>
                <a:lnTo>
                  <a:pt x="162153" y="173456"/>
                </a:lnTo>
                <a:lnTo>
                  <a:pt x="162153" y="174409"/>
                </a:lnTo>
                <a:lnTo>
                  <a:pt x="162153" y="174713"/>
                </a:lnTo>
                <a:lnTo>
                  <a:pt x="160629" y="177304"/>
                </a:lnTo>
                <a:lnTo>
                  <a:pt x="160362" y="177457"/>
                </a:lnTo>
                <a:lnTo>
                  <a:pt x="160058" y="177571"/>
                </a:lnTo>
                <a:lnTo>
                  <a:pt x="159778" y="177634"/>
                </a:lnTo>
                <a:lnTo>
                  <a:pt x="159512" y="177698"/>
                </a:lnTo>
                <a:lnTo>
                  <a:pt x="159232" y="177723"/>
                </a:lnTo>
                <a:lnTo>
                  <a:pt x="159016" y="177761"/>
                </a:lnTo>
                <a:lnTo>
                  <a:pt x="158686" y="177787"/>
                </a:lnTo>
                <a:lnTo>
                  <a:pt x="155575" y="179070"/>
                </a:lnTo>
                <a:lnTo>
                  <a:pt x="155270" y="179311"/>
                </a:lnTo>
                <a:lnTo>
                  <a:pt x="155028" y="179616"/>
                </a:lnTo>
                <a:lnTo>
                  <a:pt x="154838" y="179959"/>
                </a:lnTo>
                <a:lnTo>
                  <a:pt x="154660" y="180263"/>
                </a:lnTo>
                <a:lnTo>
                  <a:pt x="154508" y="180594"/>
                </a:lnTo>
                <a:lnTo>
                  <a:pt x="154419" y="180962"/>
                </a:lnTo>
                <a:lnTo>
                  <a:pt x="154292" y="181356"/>
                </a:lnTo>
                <a:lnTo>
                  <a:pt x="154228" y="181724"/>
                </a:lnTo>
                <a:lnTo>
                  <a:pt x="154203" y="182118"/>
                </a:lnTo>
                <a:lnTo>
                  <a:pt x="154139" y="182549"/>
                </a:lnTo>
                <a:lnTo>
                  <a:pt x="154139" y="182943"/>
                </a:lnTo>
                <a:lnTo>
                  <a:pt x="154139" y="183362"/>
                </a:lnTo>
                <a:lnTo>
                  <a:pt x="154139" y="183819"/>
                </a:lnTo>
                <a:lnTo>
                  <a:pt x="154178" y="184188"/>
                </a:lnTo>
                <a:lnTo>
                  <a:pt x="154203" y="184531"/>
                </a:lnTo>
                <a:lnTo>
                  <a:pt x="154228" y="184861"/>
                </a:lnTo>
                <a:lnTo>
                  <a:pt x="154228" y="185140"/>
                </a:lnTo>
                <a:lnTo>
                  <a:pt x="154266" y="185343"/>
                </a:lnTo>
                <a:lnTo>
                  <a:pt x="154571" y="185534"/>
                </a:lnTo>
                <a:lnTo>
                  <a:pt x="154965" y="185712"/>
                </a:lnTo>
                <a:lnTo>
                  <a:pt x="155397" y="185991"/>
                </a:lnTo>
                <a:lnTo>
                  <a:pt x="155816" y="186258"/>
                </a:lnTo>
                <a:lnTo>
                  <a:pt x="156311" y="186601"/>
                </a:lnTo>
                <a:lnTo>
                  <a:pt x="156819" y="186994"/>
                </a:lnTo>
                <a:lnTo>
                  <a:pt x="157340" y="187388"/>
                </a:lnTo>
                <a:lnTo>
                  <a:pt x="160540" y="190627"/>
                </a:lnTo>
                <a:lnTo>
                  <a:pt x="160972" y="191135"/>
                </a:lnTo>
                <a:lnTo>
                  <a:pt x="161391" y="191655"/>
                </a:lnTo>
                <a:lnTo>
                  <a:pt x="161823" y="192176"/>
                </a:lnTo>
                <a:lnTo>
                  <a:pt x="162255" y="192722"/>
                </a:lnTo>
                <a:lnTo>
                  <a:pt x="162648" y="193268"/>
                </a:lnTo>
                <a:lnTo>
                  <a:pt x="163106" y="193827"/>
                </a:lnTo>
                <a:lnTo>
                  <a:pt x="163525" y="194373"/>
                </a:lnTo>
                <a:lnTo>
                  <a:pt x="163957" y="194945"/>
                </a:lnTo>
                <a:lnTo>
                  <a:pt x="164350" y="195440"/>
                </a:lnTo>
                <a:lnTo>
                  <a:pt x="164719" y="195859"/>
                </a:lnTo>
                <a:lnTo>
                  <a:pt x="165087" y="196291"/>
                </a:lnTo>
                <a:lnTo>
                  <a:pt x="165392" y="196659"/>
                </a:lnTo>
                <a:lnTo>
                  <a:pt x="165633" y="196964"/>
                </a:lnTo>
                <a:lnTo>
                  <a:pt x="164998" y="196964"/>
                </a:lnTo>
                <a:lnTo>
                  <a:pt x="164236" y="196989"/>
                </a:lnTo>
                <a:lnTo>
                  <a:pt x="163347" y="197078"/>
                </a:lnTo>
                <a:lnTo>
                  <a:pt x="162496" y="197142"/>
                </a:lnTo>
                <a:lnTo>
                  <a:pt x="161607" y="197332"/>
                </a:lnTo>
                <a:lnTo>
                  <a:pt x="156006" y="200736"/>
                </a:lnTo>
                <a:lnTo>
                  <a:pt x="155638" y="201168"/>
                </a:lnTo>
                <a:lnTo>
                  <a:pt x="155397" y="201561"/>
                </a:lnTo>
                <a:lnTo>
                  <a:pt x="155397" y="201803"/>
                </a:lnTo>
                <a:lnTo>
                  <a:pt x="155422" y="202018"/>
                </a:lnTo>
                <a:lnTo>
                  <a:pt x="155422" y="202171"/>
                </a:lnTo>
                <a:lnTo>
                  <a:pt x="155422" y="202298"/>
                </a:lnTo>
                <a:lnTo>
                  <a:pt x="155422" y="202450"/>
                </a:lnTo>
                <a:lnTo>
                  <a:pt x="155448" y="202717"/>
                </a:lnTo>
                <a:lnTo>
                  <a:pt x="155511" y="202933"/>
                </a:lnTo>
                <a:lnTo>
                  <a:pt x="155575" y="203149"/>
                </a:lnTo>
                <a:lnTo>
                  <a:pt x="156210" y="205651"/>
                </a:lnTo>
                <a:lnTo>
                  <a:pt x="156273" y="206222"/>
                </a:lnTo>
                <a:lnTo>
                  <a:pt x="156248" y="206959"/>
                </a:lnTo>
                <a:lnTo>
                  <a:pt x="156121" y="207746"/>
                </a:lnTo>
                <a:lnTo>
                  <a:pt x="156006" y="208546"/>
                </a:lnTo>
                <a:lnTo>
                  <a:pt x="154381" y="211861"/>
                </a:lnTo>
                <a:lnTo>
                  <a:pt x="154076" y="212356"/>
                </a:lnTo>
                <a:lnTo>
                  <a:pt x="153809" y="212725"/>
                </a:lnTo>
                <a:lnTo>
                  <a:pt x="153593" y="212991"/>
                </a:lnTo>
                <a:lnTo>
                  <a:pt x="153377" y="213271"/>
                </a:lnTo>
                <a:lnTo>
                  <a:pt x="153200" y="213487"/>
                </a:lnTo>
                <a:lnTo>
                  <a:pt x="153047" y="213664"/>
                </a:lnTo>
                <a:lnTo>
                  <a:pt x="152895" y="213842"/>
                </a:lnTo>
                <a:lnTo>
                  <a:pt x="152679" y="214058"/>
                </a:lnTo>
                <a:lnTo>
                  <a:pt x="152463" y="214274"/>
                </a:lnTo>
                <a:lnTo>
                  <a:pt x="152222" y="214490"/>
                </a:lnTo>
                <a:lnTo>
                  <a:pt x="151917" y="214668"/>
                </a:lnTo>
                <a:lnTo>
                  <a:pt x="151587" y="214795"/>
                </a:lnTo>
                <a:lnTo>
                  <a:pt x="151282" y="214947"/>
                </a:lnTo>
                <a:lnTo>
                  <a:pt x="150939" y="215011"/>
                </a:lnTo>
                <a:lnTo>
                  <a:pt x="150571" y="215036"/>
                </a:lnTo>
                <a:lnTo>
                  <a:pt x="150241" y="215061"/>
                </a:lnTo>
                <a:lnTo>
                  <a:pt x="149910" y="215036"/>
                </a:lnTo>
                <a:lnTo>
                  <a:pt x="149542" y="214947"/>
                </a:lnTo>
                <a:lnTo>
                  <a:pt x="149199" y="214884"/>
                </a:lnTo>
                <a:lnTo>
                  <a:pt x="148844" y="214795"/>
                </a:lnTo>
                <a:lnTo>
                  <a:pt x="148501" y="214642"/>
                </a:lnTo>
                <a:lnTo>
                  <a:pt x="148132" y="214515"/>
                </a:lnTo>
                <a:lnTo>
                  <a:pt x="147777" y="214363"/>
                </a:lnTo>
                <a:lnTo>
                  <a:pt x="147434" y="214210"/>
                </a:lnTo>
                <a:lnTo>
                  <a:pt x="147066" y="214033"/>
                </a:lnTo>
                <a:lnTo>
                  <a:pt x="146710" y="213880"/>
                </a:lnTo>
                <a:lnTo>
                  <a:pt x="146367" y="213728"/>
                </a:lnTo>
                <a:lnTo>
                  <a:pt x="145999" y="213575"/>
                </a:lnTo>
                <a:lnTo>
                  <a:pt x="145694" y="213423"/>
                </a:lnTo>
                <a:lnTo>
                  <a:pt x="145427" y="213334"/>
                </a:lnTo>
                <a:lnTo>
                  <a:pt x="145186" y="213233"/>
                </a:lnTo>
                <a:lnTo>
                  <a:pt x="144970" y="213182"/>
                </a:lnTo>
                <a:lnTo>
                  <a:pt x="144780" y="213118"/>
                </a:lnTo>
                <a:lnTo>
                  <a:pt x="144513" y="213029"/>
                </a:lnTo>
                <a:lnTo>
                  <a:pt x="144208" y="212928"/>
                </a:lnTo>
                <a:lnTo>
                  <a:pt x="143814" y="212839"/>
                </a:lnTo>
                <a:lnTo>
                  <a:pt x="143408" y="212725"/>
                </a:lnTo>
                <a:lnTo>
                  <a:pt x="142951" y="212598"/>
                </a:lnTo>
                <a:lnTo>
                  <a:pt x="142443" y="212471"/>
                </a:lnTo>
                <a:lnTo>
                  <a:pt x="141884" y="212356"/>
                </a:lnTo>
                <a:lnTo>
                  <a:pt x="141376" y="212229"/>
                </a:lnTo>
                <a:lnTo>
                  <a:pt x="140855" y="212140"/>
                </a:lnTo>
                <a:lnTo>
                  <a:pt x="140335" y="212051"/>
                </a:lnTo>
                <a:lnTo>
                  <a:pt x="139814" y="211988"/>
                </a:lnTo>
                <a:lnTo>
                  <a:pt x="139293" y="211963"/>
                </a:lnTo>
                <a:lnTo>
                  <a:pt x="138785" y="211924"/>
                </a:lnTo>
                <a:lnTo>
                  <a:pt x="138264" y="211924"/>
                </a:lnTo>
                <a:lnTo>
                  <a:pt x="137769" y="211963"/>
                </a:lnTo>
                <a:lnTo>
                  <a:pt x="137261" y="212013"/>
                </a:lnTo>
                <a:lnTo>
                  <a:pt x="136740" y="212077"/>
                </a:lnTo>
                <a:lnTo>
                  <a:pt x="136220" y="212204"/>
                </a:lnTo>
                <a:lnTo>
                  <a:pt x="135737" y="212356"/>
                </a:lnTo>
                <a:lnTo>
                  <a:pt x="135216" y="212509"/>
                </a:lnTo>
                <a:lnTo>
                  <a:pt x="134721" y="212750"/>
                </a:lnTo>
                <a:lnTo>
                  <a:pt x="134239" y="212966"/>
                </a:lnTo>
                <a:lnTo>
                  <a:pt x="133781" y="213233"/>
                </a:lnTo>
                <a:lnTo>
                  <a:pt x="133413" y="213487"/>
                </a:lnTo>
                <a:lnTo>
                  <a:pt x="133045" y="213753"/>
                </a:lnTo>
                <a:lnTo>
                  <a:pt x="132740" y="213969"/>
                </a:lnTo>
                <a:lnTo>
                  <a:pt x="132499" y="214185"/>
                </a:lnTo>
                <a:lnTo>
                  <a:pt x="132168" y="214452"/>
                </a:lnTo>
                <a:lnTo>
                  <a:pt x="131737" y="214757"/>
                </a:lnTo>
                <a:lnTo>
                  <a:pt x="131254" y="215099"/>
                </a:lnTo>
                <a:lnTo>
                  <a:pt x="126250" y="216496"/>
                </a:lnTo>
                <a:lnTo>
                  <a:pt x="125552" y="216496"/>
                </a:lnTo>
                <a:lnTo>
                  <a:pt x="124942" y="216433"/>
                </a:lnTo>
                <a:lnTo>
                  <a:pt x="124333" y="216382"/>
                </a:lnTo>
                <a:lnTo>
                  <a:pt x="123875" y="216319"/>
                </a:lnTo>
                <a:lnTo>
                  <a:pt x="123571" y="216255"/>
                </a:lnTo>
                <a:lnTo>
                  <a:pt x="123291" y="216230"/>
                </a:lnTo>
                <a:lnTo>
                  <a:pt x="123024" y="216166"/>
                </a:lnTo>
                <a:lnTo>
                  <a:pt x="122783" y="216077"/>
                </a:lnTo>
                <a:lnTo>
                  <a:pt x="122504" y="216014"/>
                </a:lnTo>
                <a:lnTo>
                  <a:pt x="122224" y="215950"/>
                </a:lnTo>
                <a:lnTo>
                  <a:pt x="121869" y="215887"/>
                </a:lnTo>
                <a:lnTo>
                  <a:pt x="121526" y="215798"/>
                </a:lnTo>
                <a:lnTo>
                  <a:pt x="121158" y="215798"/>
                </a:lnTo>
                <a:lnTo>
                  <a:pt x="120802" y="215823"/>
                </a:lnTo>
                <a:lnTo>
                  <a:pt x="119062" y="216776"/>
                </a:lnTo>
                <a:lnTo>
                  <a:pt x="119240" y="216954"/>
                </a:lnTo>
                <a:lnTo>
                  <a:pt x="119430" y="217195"/>
                </a:lnTo>
                <a:lnTo>
                  <a:pt x="119634" y="217474"/>
                </a:lnTo>
                <a:lnTo>
                  <a:pt x="119824" y="217779"/>
                </a:lnTo>
                <a:lnTo>
                  <a:pt x="119938" y="218059"/>
                </a:lnTo>
                <a:lnTo>
                  <a:pt x="120002" y="218389"/>
                </a:lnTo>
                <a:lnTo>
                  <a:pt x="120065" y="218719"/>
                </a:lnTo>
                <a:lnTo>
                  <a:pt x="120065" y="218998"/>
                </a:lnTo>
                <a:lnTo>
                  <a:pt x="119976" y="219278"/>
                </a:lnTo>
                <a:lnTo>
                  <a:pt x="119888" y="219583"/>
                </a:lnTo>
                <a:lnTo>
                  <a:pt x="119735" y="219824"/>
                </a:lnTo>
                <a:lnTo>
                  <a:pt x="119545" y="220065"/>
                </a:lnTo>
                <a:lnTo>
                  <a:pt x="119367" y="220306"/>
                </a:lnTo>
                <a:lnTo>
                  <a:pt x="119151" y="220548"/>
                </a:lnTo>
                <a:lnTo>
                  <a:pt x="118910" y="220764"/>
                </a:lnTo>
                <a:lnTo>
                  <a:pt x="118668" y="220980"/>
                </a:lnTo>
                <a:lnTo>
                  <a:pt x="118414" y="221221"/>
                </a:lnTo>
                <a:lnTo>
                  <a:pt x="118173" y="221411"/>
                </a:lnTo>
                <a:lnTo>
                  <a:pt x="117932" y="221615"/>
                </a:lnTo>
                <a:lnTo>
                  <a:pt x="117716" y="221830"/>
                </a:lnTo>
                <a:lnTo>
                  <a:pt x="117500" y="222046"/>
                </a:lnTo>
                <a:lnTo>
                  <a:pt x="117322" y="222224"/>
                </a:lnTo>
                <a:lnTo>
                  <a:pt x="117170" y="222415"/>
                </a:lnTo>
                <a:lnTo>
                  <a:pt x="117106" y="222592"/>
                </a:lnTo>
                <a:lnTo>
                  <a:pt x="117017" y="222745"/>
                </a:lnTo>
                <a:lnTo>
                  <a:pt x="116992" y="222872"/>
                </a:lnTo>
                <a:lnTo>
                  <a:pt x="116992" y="223113"/>
                </a:lnTo>
                <a:lnTo>
                  <a:pt x="117259" y="223901"/>
                </a:lnTo>
                <a:lnTo>
                  <a:pt x="117348" y="224053"/>
                </a:lnTo>
                <a:lnTo>
                  <a:pt x="117475" y="224205"/>
                </a:lnTo>
                <a:lnTo>
                  <a:pt x="117690" y="224421"/>
                </a:lnTo>
                <a:lnTo>
                  <a:pt x="117932" y="224612"/>
                </a:lnTo>
                <a:lnTo>
                  <a:pt x="118173" y="224764"/>
                </a:lnTo>
                <a:lnTo>
                  <a:pt x="118414" y="224878"/>
                </a:lnTo>
                <a:lnTo>
                  <a:pt x="118630" y="225031"/>
                </a:lnTo>
                <a:lnTo>
                  <a:pt x="119087" y="225615"/>
                </a:lnTo>
                <a:lnTo>
                  <a:pt x="119126" y="225793"/>
                </a:lnTo>
                <a:lnTo>
                  <a:pt x="118783" y="225882"/>
                </a:lnTo>
                <a:lnTo>
                  <a:pt x="118389" y="225945"/>
                </a:lnTo>
                <a:lnTo>
                  <a:pt x="117957" y="225983"/>
                </a:lnTo>
                <a:lnTo>
                  <a:pt x="117500" y="226034"/>
                </a:lnTo>
                <a:lnTo>
                  <a:pt x="112293" y="223596"/>
                </a:lnTo>
                <a:lnTo>
                  <a:pt x="111836" y="223266"/>
                </a:lnTo>
                <a:lnTo>
                  <a:pt x="111404" y="222935"/>
                </a:lnTo>
                <a:lnTo>
                  <a:pt x="110985" y="222567"/>
                </a:lnTo>
                <a:lnTo>
                  <a:pt x="110528" y="222224"/>
                </a:lnTo>
                <a:lnTo>
                  <a:pt x="110070" y="221894"/>
                </a:lnTo>
                <a:lnTo>
                  <a:pt x="109613" y="221615"/>
                </a:lnTo>
                <a:lnTo>
                  <a:pt x="109156" y="221310"/>
                </a:lnTo>
                <a:lnTo>
                  <a:pt x="108724" y="221068"/>
                </a:lnTo>
                <a:lnTo>
                  <a:pt x="108331" y="220916"/>
                </a:lnTo>
                <a:lnTo>
                  <a:pt x="107937" y="220764"/>
                </a:lnTo>
                <a:lnTo>
                  <a:pt x="107632" y="220649"/>
                </a:lnTo>
                <a:lnTo>
                  <a:pt x="107353" y="220586"/>
                </a:lnTo>
                <a:lnTo>
                  <a:pt x="107264" y="220853"/>
                </a:lnTo>
                <a:lnTo>
                  <a:pt x="107175" y="221157"/>
                </a:lnTo>
                <a:lnTo>
                  <a:pt x="107086" y="221526"/>
                </a:lnTo>
                <a:lnTo>
                  <a:pt x="106984" y="221894"/>
                </a:lnTo>
                <a:lnTo>
                  <a:pt x="106934" y="222326"/>
                </a:lnTo>
                <a:lnTo>
                  <a:pt x="106934" y="222745"/>
                </a:lnTo>
                <a:lnTo>
                  <a:pt x="106934" y="223202"/>
                </a:lnTo>
                <a:lnTo>
                  <a:pt x="107543" y="225577"/>
                </a:lnTo>
                <a:lnTo>
                  <a:pt x="107696" y="225945"/>
                </a:lnTo>
                <a:lnTo>
                  <a:pt x="107899" y="226314"/>
                </a:lnTo>
                <a:lnTo>
                  <a:pt x="108115" y="226644"/>
                </a:lnTo>
                <a:lnTo>
                  <a:pt x="108331" y="227012"/>
                </a:lnTo>
                <a:lnTo>
                  <a:pt x="108572" y="227317"/>
                </a:lnTo>
                <a:lnTo>
                  <a:pt x="108813" y="227660"/>
                </a:lnTo>
                <a:lnTo>
                  <a:pt x="109067" y="227990"/>
                </a:lnTo>
                <a:lnTo>
                  <a:pt x="109308" y="228320"/>
                </a:lnTo>
                <a:lnTo>
                  <a:pt x="109575" y="228625"/>
                </a:lnTo>
                <a:lnTo>
                  <a:pt x="109791" y="228904"/>
                </a:lnTo>
                <a:lnTo>
                  <a:pt x="110007" y="229146"/>
                </a:lnTo>
                <a:lnTo>
                  <a:pt x="110185" y="229387"/>
                </a:lnTo>
                <a:lnTo>
                  <a:pt x="110337" y="229577"/>
                </a:lnTo>
                <a:lnTo>
                  <a:pt x="110553" y="229844"/>
                </a:lnTo>
                <a:lnTo>
                  <a:pt x="110705" y="229971"/>
                </a:lnTo>
                <a:lnTo>
                  <a:pt x="110858" y="230124"/>
                </a:lnTo>
                <a:lnTo>
                  <a:pt x="111010" y="230276"/>
                </a:lnTo>
                <a:lnTo>
                  <a:pt x="111226" y="230454"/>
                </a:lnTo>
                <a:lnTo>
                  <a:pt x="111442" y="230670"/>
                </a:lnTo>
                <a:lnTo>
                  <a:pt x="111658" y="230860"/>
                </a:lnTo>
                <a:lnTo>
                  <a:pt x="111810" y="231063"/>
                </a:lnTo>
                <a:lnTo>
                  <a:pt x="111925" y="231279"/>
                </a:lnTo>
                <a:lnTo>
                  <a:pt x="112077" y="231521"/>
                </a:lnTo>
                <a:lnTo>
                  <a:pt x="112115" y="231736"/>
                </a:lnTo>
                <a:lnTo>
                  <a:pt x="112077" y="231978"/>
                </a:lnTo>
                <a:lnTo>
                  <a:pt x="112052" y="232194"/>
                </a:lnTo>
                <a:lnTo>
                  <a:pt x="112014" y="232410"/>
                </a:lnTo>
                <a:lnTo>
                  <a:pt x="111925" y="232587"/>
                </a:lnTo>
                <a:lnTo>
                  <a:pt x="111836" y="232803"/>
                </a:lnTo>
                <a:lnTo>
                  <a:pt x="111709" y="233019"/>
                </a:lnTo>
                <a:lnTo>
                  <a:pt x="111531" y="233260"/>
                </a:lnTo>
                <a:lnTo>
                  <a:pt x="111379" y="233502"/>
                </a:lnTo>
                <a:lnTo>
                  <a:pt x="111137" y="233654"/>
                </a:lnTo>
                <a:lnTo>
                  <a:pt x="110858" y="233781"/>
                </a:lnTo>
                <a:lnTo>
                  <a:pt x="110553" y="233908"/>
                </a:lnTo>
                <a:lnTo>
                  <a:pt x="110248" y="233934"/>
                </a:lnTo>
                <a:lnTo>
                  <a:pt x="109918" y="233908"/>
                </a:lnTo>
                <a:lnTo>
                  <a:pt x="109575" y="233870"/>
                </a:lnTo>
                <a:lnTo>
                  <a:pt x="109270" y="233845"/>
                </a:lnTo>
                <a:lnTo>
                  <a:pt x="109029" y="233756"/>
                </a:lnTo>
                <a:lnTo>
                  <a:pt x="108762" y="233654"/>
                </a:lnTo>
                <a:lnTo>
                  <a:pt x="108546" y="233603"/>
                </a:lnTo>
                <a:lnTo>
                  <a:pt x="108356" y="233540"/>
                </a:lnTo>
                <a:lnTo>
                  <a:pt x="108178" y="233476"/>
                </a:lnTo>
                <a:lnTo>
                  <a:pt x="107937" y="233387"/>
                </a:lnTo>
                <a:lnTo>
                  <a:pt x="107632" y="233299"/>
                </a:lnTo>
                <a:lnTo>
                  <a:pt x="107353" y="233172"/>
                </a:lnTo>
                <a:lnTo>
                  <a:pt x="107086" y="233108"/>
                </a:lnTo>
                <a:lnTo>
                  <a:pt x="106781" y="233019"/>
                </a:lnTo>
                <a:lnTo>
                  <a:pt x="106476" y="232956"/>
                </a:lnTo>
                <a:lnTo>
                  <a:pt x="106222" y="232892"/>
                </a:lnTo>
                <a:lnTo>
                  <a:pt x="106045" y="232867"/>
                </a:lnTo>
                <a:lnTo>
                  <a:pt x="105867" y="232867"/>
                </a:lnTo>
                <a:lnTo>
                  <a:pt x="105613" y="232841"/>
                </a:lnTo>
                <a:lnTo>
                  <a:pt x="105346" y="232841"/>
                </a:lnTo>
                <a:lnTo>
                  <a:pt x="105067" y="232803"/>
                </a:lnTo>
                <a:lnTo>
                  <a:pt x="104762" y="232841"/>
                </a:lnTo>
                <a:lnTo>
                  <a:pt x="104432" y="232892"/>
                </a:lnTo>
                <a:lnTo>
                  <a:pt x="104089" y="232994"/>
                </a:lnTo>
                <a:lnTo>
                  <a:pt x="103784" y="233083"/>
                </a:lnTo>
                <a:lnTo>
                  <a:pt x="103517" y="233260"/>
                </a:lnTo>
                <a:lnTo>
                  <a:pt x="103212" y="233451"/>
                </a:lnTo>
                <a:lnTo>
                  <a:pt x="102997" y="233629"/>
                </a:lnTo>
                <a:lnTo>
                  <a:pt x="102362" y="234670"/>
                </a:lnTo>
                <a:lnTo>
                  <a:pt x="102260" y="234873"/>
                </a:lnTo>
                <a:lnTo>
                  <a:pt x="102209" y="235153"/>
                </a:lnTo>
                <a:lnTo>
                  <a:pt x="102146" y="235432"/>
                </a:lnTo>
                <a:lnTo>
                  <a:pt x="102146" y="235737"/>
                </a:lnTo>
                <a:lnTo>
                  <a:pt x="102235" y="236042"/>
                </a:lnTo>
                <a:lnTo>
                  <a:pt x="102323" y="236347"/>
                </a:lnTo>
                <a:lnTo>
                  <a:pt x="102476" y="236651"/>
                </a:lnTo>
                <a:lnTo>
                  <a:pt x="102692" y="236893"/>
                </a:lnTo>
                <a:lnTo>
                  <a:pt x="102908" y="237159"/>
                </a:lnTo>
                <a:lnTo>
                  <a:pt x="103124" y="237375"/>
                </a:lnTo>
                <a:lnTo>
                  <a:pt x="103327" y="237566"/>
                </a:lnTo>
                <a:lnTo>
                  <a:pt x="103543" y="237744"/>
                </a:lnTo>
                <a:lnTo>
                  <a:pt x="103733" y="237871"/>
                </a:lnTo>
                <a:lnTo>
                  <a:pt x="103886" y="237985"/>
                </a:lnTo>
                <a:lnTo>
                  <a:pt x="104089" y="238137"/>
                </a:lnTo>
                <a:lnTo>
                  <a:pt x="104305" y="238290"/>
                </a:lnTo>
                <a:lnTo>
                  <a:pt x="104457" y="238379"/>
                </a:lnTo>
                <a:lnTo>
                  <a:pt x="104648" y="238480"/>
                </a:lnTo>
                <a:lnTo>
                  <a:pt x="104825" y="238594"/>
                </a:lnTo>
                <a:lnTo>
                  <a:pt x="105041" y="238747"/>
                </a:lnTo>
                <a:lnTo>
                  <a:pt x="105257" y="238899"/>
                </a:lnTo>
                <a:lnTo>
                  <a:pt x="105460" y="239115"/>
                </a:lnTo>
                <a:lnTo>
                  <a:pt x="105613" y="239395"/>
                </a:lnTo>
                <a:lnTo>
                  <a:pt x="105765" y="239636"/>
                </a:lnTo>
                <a:lnTo>
                  <a:pt x="105892" y="239877"/>
                </a:lnTo>
                <a:lnTo>
                  <a:pt x="105956" y="240157"/>
                </a:lnTo>
                <a:lnTo>
                  <a:pt x="106019" y="240423"/>
                </a:lnTo>
                <a:lnTo>
                  <a:pt x="106045" y="240665"/>
                </a:lnTo>
                <a:lnTo>
                  <a:pt x="106045" y="240855"/>
                </a:lnTo>
                <a:lnTo>
                  <a:pt x="106045" y="241401"/>
                </a:lnTo>
                <a:lnTo>
                  <a:pt x="104038" y="242557"/>
                </a:lnTo>
                <a:lnTo>
                  <a:pt x="103517" y="242747"/>
                </a:lnTo>
                <a:lnTo>
                  <a:pt x="102971" y="242862"/>
                </a:lnTo>
                <a:lnTo>
                  <a:pt x="102387" y="242925"/>
                </a:lnTo>
                <a:lnTo>
                  <a:pt x="101803" y="243014"/>
                </a:lnTo>
                <a:lnTo>
                  <a:pt x="101231" y="243103"/>
                </a:lnTo>
                <a:lnTo>
                  <a:pt x="100647" y="243166"/>
                </a:lnTo>
                <a:lnTo>
                  <a:pt x="100037" y="243255"/>
                </a:lnTo>
                <a:lnTo>
                  <a:pt x="97231" y="243992"/>
                </a:lnTo>
                <a:lnTo>
                  <a:pt x="96723" y="244208"/>
                </a:lnTo>
                <a:lnTo>
                  <a:pt x="94894" y="246151"/>
                </a:lnTo>
                <a:lnTo>
                  <a:pt x="94678" y="246608"/>
                </a:lnTo>
                <a:lnTo>
                  <a:pt x="94526" y="247015"/>
                </a:lnTo>
                <a:lnTo>
                  <a:pt x="94437" y="247370"/>
                </a:lnTo>
                <a:lnTo>
                  <a:pt x="94462" y="247523"/>
                </a:lnTo>
                <a:lnTo>
                  <a:pt x="94640" y="247827"/>
                </a:lnTo>
                <a:lnTo>
                  <a:pt x="94742" y="247980"/>
                </a:lnTo>
                <a:lnTo>
                  <a:pt x="94856" y="248132"/>
                </a:lnTo>
                <a:lnTo>
                  <a:pt x="95008" y="248285"/>
                </a:lnTo>
                <a:lnTo>
                  <a:pt x="95199" y="248412"/>
                </a:lnTo>
                <a:lnTo>
                  <a:pt x="95377" y="248539"/>
                </a:lnTo>
                <a:lnTo>
                  <a:pt x="95554" y="248653"/>
                </a:lnTo>
                <a:lnTo>
                  <a:pt x="95745" y="248742"/>
                </a:lnTo>
                <a:lnTo>
                  <a:pt x="95923" y="248843"/>
                </a:lnTo>
                <a:lnTo>
                  <a:pt x="96139" y="248894"/>
                </a:lnTo>
                <a:lnTo>
                  <a:pt x="96316" y="248996"/>
                </a:lnTo>
                <a:lnTo>
                  <a:pt x="96532" y="249047"/>
                </a:lnTo>
                <a:lnTo>
                  <a:pt x="96723" y="249110"/>
                </a:lnTo>
                <a:lnTo>
                  <a:pt x="96926" y="249174"/>
                </a:lnTo>
                <a:lnTo>
                  <a:pt x="97116" y="249262"/>
                </a:lnTo>
                <a:lnTo>
                  <a:pt x="97294" y="249326"/>
                </a:lnTo>
                <a:lnTo>
                  <a:pt x="97485" y="249415"/>
                </a:lnTo>
                <a:lnTo>
                  <a:pt x="97637" y="249504"/>
                </a:lnTo>
                <a:lnTo>
                  <a:pt x="97790" y="249631"/>
                </a:lnTo>
                <a:lnTo>
                  <a:pt x="97942" y="249758"/>
                </a:lnTo>
                <a:lnTo>
                  <a:pt x="98120" y="249999"/>
                </a:lnTo>
                <a:lnTo>
                  <a:pt x="98272" y="250240"/>
                </a:lnTo>
                <a:lnTo>
                  <a:pt x="98425" y="250672"/>
                </a:lnTo>
                <a:lnTo>
                  <a:pt x="99771" y="252285"/>
                </a:lnTo>
                <a:lnTo>
                  <a:pt x="100164" y="252501"/>
                </a:lnTo>
                <a:lnTo>
                  <a:pt x="100584" y="252590"/>
                </a:lnTo>
                <a:lnTo>
                  <a:pt x="101041" y="252552"/>
                </a:lnTo>
                <a:lnTo>
                  <a:pt x="101498" y="252552"/>
                </a:lnTo>
                <a:lnTo>
                  <a:pt x="103174" y="251942"/>
                </a:lnTo>
                <a:lnTo>
                  <a:pt x="103759" y="251675"/>
                </a:lnTo>
                <a:lnTo>
                  <a:pt x="104457" y="251371"/>
                </a:lnTo>
                <a:lnTo>
                  <a:pt x="105283" y="251066"/>
                </a:lnTo>
                <a:lnTo>
                  <a:pt x="106133" y="250723"/>
                </a:lnTo>
                <a:lnTo>
                  <a:pt x="107111" y="250520"/>
                </a:lnTo>
                <a:lnTo>
                  <a:pt x="108204" y="250367"/>
                </a:lnTo>
                <a:lnTo>
                  <a:pt x="109308" y="250240"/>
                </a:lnTo>
                <a:lnTo>
                  <a:pt x="110401" y="250240"/>
                </a:lnTo>
                <a:lnTo>
                  <a:pt x="111467" y="250456"/>
                </a:lnTo>
                <a:lnTo>
                  <a:pt x="112572" y="250634"/>
                </a:lnTo>
                <a:lnTo>
                  <a:pt x="116319" y="252679"/>
                </a:lnTo>
                <a:lnTo>
                  <a:pt x="116166" y="253072"/>
                </a:lnTo>
                <a:lnTo>
                  <a:pt x="115976" y="253568"/>
                </a:lnTo>
                <a:lnTo>
                  <a:pt x="115735" y="254114"/>
                </a:lnTo>
                <a:lnTo>
                  <a:pt x="115468" y="254660"/>
                </a:lnTo>
                <a:lnTo>
                  <a:pt x="115100" y="255244"/>
                </a:lnTo>
                <a:lnTo>
                  <a:pt x="114604" y="255854"/>
                </a:lnTo>
                <a:lnTo>
                  <a:pt x="114122" y="256463"/>
                </a:lnTo>
                <a:lnTo>
                  <a:pt x="111315" y="258775"/>
                </a:lnTo>
                <a:lnTo>
                  <a:pt x="110794" y="259105"/>
                </a:lnTo>
                <a:lnTo>
                  <a:pt x="110375" y="259359"/>
                </a:lnTo>
                <a:lnTo>
                  <a:pt x="110007" y="259562"/>
                </a:lnTo>
                <a:lnTo>
                  <a:pt x="109702" y="259753"/>
                </a:lnTo>
                <a:lnTo>
                  <a:pt x="109372" y="259994"/>
                </a:lnTo>
                <a:lnTo>
                  <a:pt x="108966" y="260273"/>
                </a:lnTo>
                <a:lnTo>
                  <a:pt x="108572" y="260540"/>
                </a:lnTo>
                <a:lnTo>
                  <a:pt x="108178" y="260908"/>
                </a:lnTo>
                <a:lnTo>
                  <a:pt x="107810" y="261366"/>
                </a:lnTo>
                <a:lnTo>
                  <a:pt x="107442" y="261823"/>
                </a:lnTo>
                <a:lnTo>
                  <a:pt x="107175" y="262343"/>
                </a:lnTo>
                <a:lnTo>
                  <a:pt x="106984" y="262890"/>
                </a:lnTo>
                <a:lnTo>
                  <a:pt x="106807" y="263474"/>
                </a:lnTo>
                <a:lnTo>
                  <a:pt x="106743" y="264020"/>
                </a:lnTo>
                <a:lnTo>
                  <a:pt x="106743" y="264541"/>
                </a:lnTo>
                <a:lnTo>
                  <a:pt x="106781" y="265087"/>
                </a:lnTo>
                <a:lnTo>
                  <a:pt x="106832" y="265607"/>
                </a:lnTo>
                <a:lnTo>
                  <a:pt x="106934" y="266090"/>
                </a:lnTo>
                <a:lnTo>
                  <a:pt x="107022" y="266573"/>
                </a:lnTo>
                <a:lnTo>
                  <a:pt x="107086" y="267157"/>
                </a:lnTo>
                <a:lnTo>
                  <a:pt x="107137" y="267830"/>
                </a:lnTo>
                <a:lnTo>
                  <a:pt x="107200" y="268503"/>
                </a:lnTo>
                <a:lnTo>
                  <a:pt x="107111" y="269113"/>
                </a:lnTo>
                <a:lnTo>
                  <a:pt x="106870" y="269621"/>
                </a:lnTo>
                <a:lnTo>
                  <a:pt x="106654" y="270141"/>
                </a:lnTo>
                <a:lnTo>
                  <a:pt x="106222" y="270510"/>
                </a:lnTo>
                <a:lnTo>
                  <a:pt x="105651" y="270687"/>
                </a:lnTo>
                <a:lnTo>
                  <a:pt x="105067" y="270878"/>
                </a:lnTo>
                <a:lnTo>
                  <a:pt x="104394" y="270941"/>
                </a:lnTo>
                <a:lnTo>
                  <a:pt x="103670" y="270878"/>
                </a:lnTo>
                <a:lnTo>
                  <a:pt x="102933" y="270814"/>
                </a:lnTo>
                <a:lnTo>
                  <a:pt x="102323" y="270751"/>
                </a:lnTo>
                <a:lnTo>
                  <a:pt x="101904" y="270687"/>
                </a:lnTo>
                <a:lnTo>
                  <a:pt x="101447" y="270598"/>
                </a:lnTo>
                <a:lnTo>
                  <a:pt x="101015" y="270535"/>
                </a:lnTo>
                <a:lnTo>
                  <a:pt x="100584" y="270510"/>
                </a:lnTo>
                <a:lnTo>
                  <a:pt x="100190" y="270446"/>
                </a:lnTo>
                <a:lnTo>
                  <a:pt x="99707" y="270446"/>
                </a:lnTo>
                <a:lnTo>
                  <a:pt x="99187" y="270484"/>
                </a:lnTo>
                <a:lnTo>
                  <a:pt x="98666" y="270510"/>
                </a:lnTo>
                <a:lnTo>
                  <a:pt x="98183" y="270598"/>
                </a:lnTo>
                <a:lnTo>
                  <a:pt x="97726" y="270751"/>
                </a:lnTo>
                <a:lnTo>
                  <a:pt x="97231" y="270903"/>
                </a:lnTo>
                <a:lnTo>
                  <a:pt x="96875" y="271119"/>
                </a:lnTo>
                <a:lnTo>
                  <a:pt x="96570" y="271360"/>
                </a:lnTo>
                <a:lnTo>
                  <a:pt x="96227" y="271602"/>
                </a:lnTo>
                <a:lnTo>
                  <a:pt x="95986" y="271856"/>
                </a:lnTo>
                <a:lnTo>
                  <a:pt x="95808" y="272059"/>
                </a:lnTo>
                <a:lnTo>
                  <a:pt x="95770" y="272186"/>
                </a:lnTo>
                <a:lnTo>
                  <a:pt x="95707" y="272364"/>
                </a:lnTo>
                <a:lnTo>
                  <a:pt x="95681" y="272554"/>
                </a:lnTo>
                <a:lnTo>
                  <a:pt x="95656" y="272732"/>
                </a:lnTo>
                <a:lnTo>
                  <a:pt x="95656" y="272948"/>
                </a:lnTo>
                <a:lnTo>
                  <a:pt x="95681" y="273164"/>
                </a:lnTo>
                <a:lnTo>
                  <a:pt x="95745" y="273342"/>
                </a:lnTo>
                <a:lnTo>
                  <a:pt x="95808" y="273532"/>
                </a:lnTo>
                <a:lnTo>
                  <a:pt x="95897" y="273710"/>
                </a:lnTo>
                <a:lnTo>
                  <a:pt x="95986" y="273862"/>
                </a:lnTo>
                <a:lnTo>
                  <a:pt x="96113" y="274015"/>
                </a:lnTo>
                <a:lnTo>
                  <a:pt x="96266" y="274167"/>
                </a:lnTo>
                <a:lnTo>
                  <a:pt x="96380" y="274320"/>
                </a:lnTo>
                <a:lnTo>
                  <a:pt x="96532" y="274447"/>
                </a:lnTo>
                <a:lnTo>
                  <a:pt x="96685" y="274561"/>
                </a:lnTo>
                <a:lnTo>
                  <a:pt x="96837" y="274713"/>
                </a:lnTo>
                <a:lnTo>
                  <a:pt x="96989" y="274840"/>
                </a:lnTo>
                <a:lnTo>
                  <a:pt x="97142" y="274955"/>
                </a:lnTo>
                <a:lnTo>
                  <a:pt x="97294" y="275107"/>
                </a:lnTo>
                <a:lnTo>
                  <a:pt x="97536" y="275386"/>
                </a:lnTo>
                <a:lnTo>
                  <a:pt x="97637" y="275539"/>
                </a:lnTo>
                <a:lnTo>
                  <a:pt x="97726" y="275666"/>
                </a:lnTo>
                <a:lnTo>
                  <a:pt x="97815" y="275932"/>
                </a:lnTo>
                <a:lnTo>
                  <a:pt x="97878" y="276123"/>
                </a:lnTo>
                <a:lnTo>
                  <a:pt x="97751" y="276275"/>
                </a:lnTo>
                <a:lnTo>
                  <a:pt x="97599" y="276453"/>
                </a:lnTo>
                <a:lnTo>
                  <a:pt x="97358" y="276669"/>
                </a:lnTo>
                <a:lnTo>
                  <a:pt x="97205" y="276758"/>
                </a:lnTo>
                <a:lnTo>
                  <a:pt x="97053" y="276847"/>
                </a:lnTo>
                <a:lnTo>
                  <a:pt x="96901" y="276936"/>
                </a:lnTo>
                <a:lnTo>
                  <a:pt x="96748" y="277037"/>
                </a:lnTo>
                <a:lnTo>
                  <a:pt x="96596" y="277126"/>
                </a:lnTo>
                <a:lnTo>
                  <a:pt x="96316" y="277304"/>
                </a:lnTo>
                <a:lnTo>
                  <a:pt x="96075" y="277495"/>
                </a:lnTo>
                <a:lnTo>
                  <a:pt x="95834" y="277698"/>
                </a:lnTo>
                <a:lnTo>
                  <a:pt x="95681" y="277977"/>
                </a:lnTo>
                <a:lnTo>
                  <a:pt x="95618" y="278104"/>
                </a:lnTo>
                <a:lnTo>
                  <a:pt x="95618" y="278257"/>
                </a:lnTo>
                <a:lnTo>
                  <a:pt x="95592" y="278434"/>
                </a:lnTo>
                <a:lnTo>
                  <a:pt x="95618" y="278587"/>
                </a:lnTo>
                <a:lnTo>
                  <a:pt x="95656" y="278739"/>
                </a:lnTo>
                <a:lnTo>
                  <a:pt x="95681" y="278892"/>
                </a:lnTo>
                <a:lnTo>
                  <a:pt x="95745" y="279019"/>
                </a:lnTo>
                <a:lnTo>
                  <a:pt x="95859" y="279260"/>
                </a:lnTo>
                <a:lnTo>
                  <a:pt x="96113" y="279501"/>
                </a:lnTo>
                <a:lnTo>
                  <a:pt x="96418" y="279742"/>
                </a:lnTo>
                <a:lnTo>
                  <a:pt x="96621" y="279869"/>
                </a:lnTo>
                <a:lnTo>
                  <a:pt x="96812" y="279958"/>
                </a:lnTo>
                <a:lnTo>
                  <a:pt x="97028" y="280085"/>
                </a:lnTo>
                <a:lnTo>
                  <a:pt x="97231" y="280136"/>
                </a:lnTo>
                <a:lnTo>
                  <a:pt x="97447" y="280238"/>
                </a:lnTo>
                <a:lnTo>
                  <a:pt x="97688" y="280289"/>
                </a:lnTo>
                <a:lnTo>
                  <a:pt x="97904" y="280352"/>
                </a:lnTo>
                <a:lnTo>
                  <a:pt x="98120" y="280416"/>
                </a:lnTo>
                <a:lnTo>
                  <a:pt x="98361" y="280479"/>
                </a:lnTo>
                <a:lnTo>
                  <a:pt x="98577" y="280543"/>
                </a:lnTo>
                <a:lnTo>
                  <a:pt x="98793" y="280593"/>
                </a:lnTo>
                <a:lnTo>
                  <a:pt x="99009" y="280695"/>
                </a:lnTo>
                <a:lnTo>
                  <a:pt x="99187" y="280784"/>
                </a:lnTo>
                <a:lnTo>
                  <a:pt x="99402" y="280847"/>
                </a:lnTo>
                <a:lnTo>
                  <a:pt x="99580" y="280962"/>
                </a:lnTo>
                <a:lnTo>
                  <a:pt x="99771" y="281089"/>
                </a:lnTo>
                <a:lnTo>
                  <a:pt x="99949" y="281203"/>
                </a:lnTo>
                <a:lnTo>
                  <a:pt x="100101" y="281330"/>
                </a:lnTo>
                <a:lnTo>
                  <a:pt x="100190" y="281482"/>
                </a:lnTo>
                <a:lnTo>
                  <a:pt x="100317" y="281635"/>
                </a:lnTo>
                <a:lnTo>
                  <a:pt x="100380" y="281762"/>
                </a:lnTo>
                <a:lnTo>
                  <a:pt x="100406" y="282181"/>
                </a:lnTo>
                <a:lnTo>
                  <a:pt x="100342" y="282549"/>
                </a:lnTo>
                <a:lnTo>
                  <a:pt x="100279" y="282981"/>
                </a:lnTo>
                <a:lnTo>
                  <a:pt x="100228" y="283400"/>
                </a:lnTo>
                <a:lnTo>
                  <a:pt x="100164" y="283832"/>
                </a:lnTo>
                <a:lnTo>
                  <a:pt x="100164" y="284251"/>
                </a:lnTo>
                <a:lnTo>
                  <a:pt x="100126" y="284683"/>
                </a:lnTo>
                <a:lnTo>
                  <a:pt x="100126" y="285051"/>
                </a:lnTo>
                <a:lnTo>
                  <a:pt x="100164" y="285356"/>
                </a:lnTo>
                <a:lnTo>
                  <a:pt x="100190" y="285623"/>
                </a:lnTo>
                <a:lnTo>
                  <a:pt x="100253" y="285902"/>
                </a:lnTo>
                <a:lnTo>
                  <a:pt x="100380" y="286118"/>
                </a:lnTo>
                <a:lnTo>
                  <a:pt x="100495" y="286296"/>
                </a:lnTo>
                <a:lnTo>
                  <a:pt x="100647" y="286486"/>
                </a:lnTo>
                <a:lnTo>
                  <a:pt x="100838" y="286600"/>
                </a:lnTo>
                <a:lnTo>
                  <a:pt x="101041" y="286753"/>
                </a:lnTo>
                <a:lnTo>
                  <a:pt x="102666" y="287147"/>
                </a:lnTo>
                <a:lnTo>
                  <a:pt x="103060" y="287210"/>
                </a:lnTo>
                <a:lnTo>
                  <a:pt x="103479" y="287248"/>
                </a:lnTo>
                <a:lnTo>
                  <a:pt x="103886" y="287299"/>
                </a:lnTo>
                <a:lnTo>
                  <a:pt x="104279" y="287337"/>
                </a:lnTo>
                <a:lnTo>
                  <a:pt x="104648" y="287362"/>
                </a:lnTo>
                <a:lnTo>
                  <a:pt x="104952" y="287401"/>
                </a:lnTo>
                <a:lnTo>
                  <a:pt x="105371" y="287426"/>
                </a:lnTo>
                <a:lnTo>
                  <a:pt x="105918" y="287489"/>
                </a:lnTo>
                <a:lnTo>
                  <a:pt x="106591" y="287553"/>
                </a:lnTo>
                <a:lnTo>
                  <a:pt x="107264" y="287604"/>
                </a:lnTo>
                <a:lnTo>
                  <a:pt x="108051" y="287667"/>
                </a:lnTo>
                <a:lnTo>
                  <a:pt x="108940" y="287731"/>
                </a:lnTo>
                <a:lnTo>
                  <a:pt x="109829" y="287820"/>
                </a:lnTo>
                <a:lnTo>
                  <a:pt x="110744" y="287909"/>
                </a:lnTo>
                <a:lnTo>
                  <a:pt x="111594" y="288036"/>
                </a:lnTo>
                <a:lnTo>
                  <a:pt x="112471" y="288163"/>
                </a:lnTo>
                <a:lnTo>
                  <a:pt x="113334" y="288315"/>
                </a:lnTo>
                <a:lnTo>
                  <a:pt x="114147" y="288518"/>
                </a:lnTo>
                <a:lnTo>
                  <a:pt x="114973" y="288772"/>
                </a:lnTo>
                <a:lnTo>
                  <a:pt x="115773" y="289039"/>
                </a:lnTo>
                <a:lnTo>
                  <a:pt x="116535" y="289407"/>
                </a:lnTo>
                <a:lnTo>
                  <a:pt x="117259" y="289737"/>
                </a:lnTo>
                <a:lnTo>
                  <a:pt x="120345" y="292696"/>
                </a:lnTo>
                <a:lnTo>
                  <a:pt x="120853" y="293458"/>
                </a:lnTo>
                <a:lnTo>
                  <a:pt x="121259" y="294220"/>
                </a:lnTo>
                <a:lnTo>
                  <a:pt x="121500" y="294982"/>
                </a:lnTo>
                <a:lnTo>
                  <a:pt x="121767" y="295783"/>
                </a:lnTo>
                <a:lnTo>
                  <a:pt x="121958" y="296481"/>
                </a:lnTo>
                <a:lnTo>
                  <a:pt x="122072" y="297053"/>
                </a:lnTo>
                <a:lnTo>
                  <a:pt x="122377" y="297027"/>
                </a:lnTo>
                <a:lnTo>
                  <a:pt x="122745" y="297027"/>
                </a:lnTo>
                <a:lnTo>
                  <a:pt x="123139" y="297027"/>
                </a:lnTo>
                <a:lnTo>
                  <a:pt x="123571" y="297027"/>
                </a:lnTo>
                <a:lnTo>
                  <a:pt x="124053" y="297053"/>
                </a:lnTo>
                <a:lnTo>
                  <a:pt x="124637" y="297154"/>
                </a:lnTo>
                <a:lnTo>
                  <a:pt x="125183" y="297205"/>
                </a:lnTo>
                <a:lnTo>
                  <a:pt x="125730" y="297307"/>
                </a:lnTo>
                <a:lnTo>
                  <a:pt x="126314" y="297395"/>
                </a:lnTo>
                <a:lnTo>
                  <a:pt x="126860" y="297510"/>
                </a:lnTo>
                <a:lnTo>
                  <a:pt x="127406" y="297611"/>
                </a:lnTo>
                <a:lnTo>
                  <a:pt x="127965" y="297662"/>
                </a:lnTo>
                <a:lnTo>
                  <a:pt x="128536" y="297764"/>
                </a:lnTo>
                <a:lnTo>
                  <a:pt x="129082" y="297815"/>
                </a:lnTo>
                <a:lnTo>
                  <a:pt x="129641" y="297853"/>
                </a:lnTo>
                <a:lnTo>
                  <a:pt x="130213" y="297853"/>
                </a:lnTo>
                <a:lnTo>
                  <a:pt x="130797" y="297853"/>
                </a:lnTo>
                <a:lnTo>
                  <a:pt x="131343" y="297764"/>
                </a:lnTo>
                <a:lnTo>
                  <a:pt x="131927" y="297662"/>
                </a:lnTo>
                <a:lnTo>
                  <a:pt x="132499" y="297548"/>
                </a:lnTo>
                <a:lnTo>
                  <a:pt x="133108" y="297307"/>
                </a:lnTo>
                <a:lnTo>
                  <a:pt x="133692" y="297091"/>
                </a:lnTo>
                <a:lnTo>
                  <a:pt x="135826" y="295656"/>
                </a:lnTo>
                <a:lnTo>
                  <a:pt x="135674" y="296240"/>
                </a:lnTo>
                <a:lnTo>
                  <a:pt x="135547" y="296900"/>
                </a:lnTo>
                <a:lnTo>
                  <a:pt x="135458" y="297611"/>
                </a:lnTo>
                <a:lnTo>
                  <a:pt x="135369" y="298335"/>
                </a:lnTo>
                <a:lnTo>
                  <a:pt x="135394" y="298983"/>
                </a:lnTo>
                <a:lnTo>
                  <a:pt x="135610" y="299554"/>
                </a:lnTo>
                <a:lnTo>
                  <a:pt x="135788" y="300139"/>
                </a:lnTo>
                <a:lnTo>
                  <a:pt x="136131" y="300532"/>
                </a:lnTo>
                <a:lnTo>
                  <a:pt x="136588" y="300748"/>
                </a:lnTo>
                <a:lnTo>
                  <a:pt x="137007" y="300964"/>
                </a:lnTo>
                <a:lnTo>
                  <a:pt x="139357" y="300532"/>
                </a:lnTo>
                <a:lnTo>
                  <a:pt x="139598" y="300469"/>
                </a:lnTo>
                <a:lnTo>
                  <a:pt x="139852" y="300405"/>
                </a:lnTo>
                <a:lnTo>
                  <a:pt x="140093" y="300355"/>
                </a:lnTo>
                <a:lnTo>
                  <a:pt x="140309" y="300355"/>
                </a:lnTo>
                <a:lnTo>
                  <a:pt x="142036" y="301840"/>
                </a:lnTo>
                <a:lnTo>
                  <a:pt x="142138" y="302031"/>
                </a:lnTo>
                <a:lnTo>
                  <a:pt x="142189" y="302209"/>
                </a:lnTo>
                <a:lnTo>
                  <a:pt x="142290" y="302387"/>
                </a:lnTo>
                <a:lnTo>
                  <a:pt x="142379" y="302577"/>
                </a:lnTo>
                <a:lnTo>
                  <a:pt x="142468" y="302755"/>
                </a:lnTo>
                <a:lnTo>
                  <a:pt x="142621" y="302996"/>
                </a:lnTo>
                <a:lnTo>
                  <a:pt x="142773" y="303187"/>
                </a:lnTo>
                <a:lnTo>
                  <a:pt x="144475" y="301205"/>
                </a:lnTo>
                <a:lnTo>
                  <a:pt x="144627" y="300901"/>
                </a:lnTo>
                <a:lnTo>
                  <a:pt x="144780" y="300558"/>
                </a:lnTo>
                <a:lnTo>
                  <a:pt x="144932" y="300253"/>
                </a:lnTo>
                <a:lnTo>
                  <a:pt x="145084" y="299923"/>
                </a:lnTo>
                <a:lnTo>
                  <a:pt x="145275" y="299618"/>
                </a:lnTo>
                <a:lnTo>
                  <a:pt x="145427" y="299313"/>
                </a:lnTo>
                <a:lnTo>
                  <a:pt x="145605" y="298983"/>
                </a:lnTo>
                <a:lnTo>
                  <a:pt x="145821" y="298678"/>
                </a:lnTo>
                <a:lnTo>
                  <a:pt x="146037" y="298399"/>
                </a:lnTo>
                <a:lnTo>
                  <a:pt x="146253" y="298094"/>
                </a:lnTo>
                <a:lnTo>
                  <a:pt x="148564" y="296570"/>
                </a:lnTo>
                <a:lnTo>
                  <a:pt x="148412" y="296849"/>
                </a:lnTo>
                <a:lnTo>
                  <a:pt x="148285" y="297205"/>
                </a:lnTo>
                <a:lnTo>
                  <a:pt x="148170" y="297637"/>
                </a:lnTo>
                <a:lnTo>
                  <a:pt x="148043" y="298030"/>
                </a:lnTo>
                <a:lnTo>
                  <a:pt x="147980" y="298488"/>
                </a:lnTo>
                <a:lnTo>
                  <a:pt x="147955" y="298983"/>
                </a:lnTo>
                <a:lnTo>
                  <a:pt x="147955" y="299491"/>
                </a:lnTo>
                <a:lnTo>
                  <a:pt x="148564" y="301663"/>
                </a:lnTo>
                <a:lnTo>
                  <a:pt x="148742" y="302056"/>
                </a:lnTo>
                <a:lnTo>
                  <a:pt x="148958" y="302450"/>
                </a:lnTo>
                <a:lnTo>
                  <a:pt x="149199" y="302844"/>
                </a:lnTo>
                <a:lnTo>
                  <a:pt x="149453" y="303212"/>
                </a:lnTo>
                <a:lnTo>
                  <a:pt x="149694" y="303606"/>
                </a:lnTo>
                <a:lnTo>
                  <a:pt x="149936" y="303974"/>
                </a:lnTo>
                <a:lnTo>
                  <a:pt x="150177" y="304342"/>
                </a:lnTo>
                <a:lnTo>
                  <a:pt x="150393" y="304711"/>
                </a:lnTo>
                <a:lnTo>
                  <a:pt x="150609" y="305104"/>
                </a:lnTo>
                <a:lnTo>
                  <a:pt x="150825" y="305473"/>
                </a:lnTo>
                <a:lnTo>
                  <a:pt x="150977" y="305803"/>
                </a:lnTo>
                <a:lnTo>
                  <a:pt x="151091" y="306108"/>
                </a:lnTo>
                <a:lnTo>
                  <a:pt x="151180" y="306387"/>
                </a:lnTo>
                <a:lnTo>
                  <a:pt x="151244" y="306628"/>
                </a:lnTo>
                <a:lnTo>
                  <a:pt x="151307" y="306844"/>
                </a:lnTo>
                <a:lnTo>
                  <a:pt x="151130" y="307086"/>
                </a:lnTo>
                <a:lnTo>
                  <a:pt x="150850" y="307365"/>
                </a:lnTo>
                <a:lnTo>
                  <a:pt x="150698" y="307479"/>
                </a:lnTo>
                <a:lnTo>
                  <a:pt x="150482" y="307632"/>
                </a:lnTo>
                <a:lnTo>
                  <a:pt x="150304" y="307784"/>
                </a:lnTo>
                <a:lnTo>
                  <a:pt x="150088" y="307911"/>
                </a:lnTo>
                <a:lnTo>
                  <a:pt x="149872" y="308025"/>
                </a:lnTo>
                <a:lnTo>
                  <a:pt x="149656" y="308127"/>
                </a:lnTo>
                <a:lnTo>
                  <a:pt x="149453" y="308241"/>
                </a:lnTo>
                <a:lnTo>
                  <a:pt x="149237" y="308368"/>
                </a:lnTo>
                <a:lnTo>
                  <a:pt x="149021" y="308457"/>
                </a:lnTo>
                <a:lnTo>
                  <a:pt x="148805" y="308584"/>
                </a:lnTo>
                <a:lnTo>
                  <a:pt x="148590" y="308698"/>
                </a:lnTo>
                <a:lnTo>
                  <a:pt x="148386" y="308825"/>
                </a:lnTo>
                <a:lnTo>
                  <a:pt x="148196" y="308978"/>
                </a:lnTo>
                <a:lnTo>
                  <a:pt x="148018" y="309130"/>
                </a:lnTo>
                <a:lnTo>
                  <a:pt x="147828" y="309283"/>
                </a:lnTo>
                <a:lnTo>
                  <a:pt x="147675" y="309460"/>
                </a:lnTo>
                <a:lnTo>
                  <a:pt x="147523" y="309651"/>
                </a:lnTo>
                <a:lnTo>
                  <a:pt x="147370" y="309854"/>
                </a:lnTo>
                <a:lnTo>
                  <a:pt x="147281" y="310070"/>
                </a:lnTo>
                <a:lnTo>
                  <a:pt x="147193" y="310286"/>
                </a:lnTo>
                <a:lnTo>
                  <a:pt x="147129" y="310464"/>
                </a:lnTo>
                <a:lnTo>
                  <a:pt x="147066" y="310654"/>
                </a:lnTo>
                <a:lnTo>
                  <a:pt x="147040" y="310832"/>
                </a:lnTo>
                <a:lnTo>
                  <a:pt x="147218" y="310896"/>
                </a:lnTo>
                <a:lnTo>
                  <a:pt x="147408" y="311023"/>
                </a:lnTo>
                <a:lnTo>
                  <a:pt x="148437" y="312178"/>
                </a:lnTo>
                <a:lnTo>
                  <a:pt x="148564" y="312445"/>
                </a:lnTo>
                <a:lnTo>
                  <a:pt x="148653" y="312699"/>
                </a:lnTo>
                <a:lnTo>
                  <a:pt x="148717" y="312966"/>
                </a:lnTo>
                <a:lnTo>
                  <a:pt x="148780" y="313270"/>
                </a:lnTo>
                <a:lnTo>
                  <a:pt x="148805" y="313550"/>
                </a:lnTo>
                <a:lnTo>
                  <a:pt x="148844" y="313855"/>
                </a:lnTo>
                <a:lnTo>
                  <a:pt x="148869" y="314159"/>
                </a:lnTo>
                <a:lnTo>
                  <a:pt x="148869" y="314464"/>
                </a:lnTo>
                <a:lnTo>
                  <a:pt x="148894" y="314794"/>
                </a:lnTo>
                <a:lnTo>
                  <a:pt x="148894" y="315137"/>
                </a:lnTo>
                <a:lnTo>
                  <a:pt x="148894" y="316103"/>
                </a:lnTo>
                <a:lnTo>
                  <a:pt x="148932" y="316407"/>
                </a:lnTo>
                <a:lnTo>
                  <a:pt x="148932" y="316712"/>
                </a:lnTo>
                <a:lnTo>
                  <a:pt x="148958" y="316966"/>
                </a:lnTo>
                <a:lnTo>
                  <a:pt x="148996" y="317207"/>
                </a:lnTo>
                <a:lnTo>
                  <a:pt x="149021" y="317423"/>
                </a:lnTo>
                <a:lnTo>
                  <a:pt x="149047" y="317576"/>
                </a:lnTo>
                <a:lnTo>
                  <a:pt x="149415" y="317449"/>
                </a:lnTo>
                <a:lnTo>
                  <a:pt x="149872" y="317296"/>
                </a:lnTo>
                <a:lnTo>
                  <a:pt x="150393" y="317119"/>
                </a:lnTo>
                <a:lnTo>
                  <a:pt x="150939" y="316966"/>
                </a:lnTo>
                <a:lnTo>
                  <a:pt x="151523" y="316750"/>
                </a:lnTo>
                <a:lnTo>
                  <a:pt x="152196" y="316534"/>
                </a:lnTo>
                <a:lnTo>
                  <a:pt x="152857" y="316357"/>
                </a:lnTo>
                <a:lnTo>
                  <a:pt x="153504" y="316141"/>
                </a:lnTo>
                <a:lnTo>
                  <a:pt x="154139" y="315925"/>
                </a:lnTo>
                <a:lnTo>
                  <a:pt x="154787" y="315709"/>
                </a:lnTo>
                <a:lnTo>
                  <a:pt x="155295" y="315493"/>
                </a:lnTo>
                <a:lnTo>
                  <a:pt x="155752" y="315315"/>
                </a:lnTo>
                <a:lnTo>
                  <a:pt x="156210" y="315163"/>
                </a:lnTo>
                <a:lnTo>
                  <a:pt x="156578" y="315010"/>
                </a:lnTo>
                <a:lnTo>
                  <a:pt x="156883" y="314858"/>
                </a:lnTo>
                <a:lnTo>
                  <a:pt x="157467" y="314642"/>
                </a:lnTo>
                <a:lnTo>
                  <a:pt x="158076" y="314312"/>
                </a:lnTo>
                <a:lnTo>
                  <a:pt x="158750" y="313918"/>
                </a:lnTo>
                <a:lnTo>
                  <a:pt x="159385" y="313550"/>
                </a:lnTo>
                <a:lnTo>
                  <a:pt x="159931" y="313029"/>
                </a:lnTo>
                <a:lnTo>
                  <a:pt x="160362" y="312420"/>
                </a:lnTo>
                <a:lnTo>
                  <a:pt x="160756" y="311810"/>
                </a:lnTo>
                <a:lnTo>
                  <a:pt x="160934" y="311137"/>
                </a:lnTo>
                <a:lnTo>
                  <a:pt x="160883" y="310413"/>
                </a:lnTo>
                <a:lnTo>
                  <a:pt x="160820" y="309676"/>
                </a:lnTo>
                <a:lnTo>
                  <a:pt x="160578" y="309003"/>
                </a:lnTo>
                <a:lnTo>
                  <a:pt x="160172" y="308368"/>
                </a:lnTo>
                <a:lnTo>
                  <a:pt x="159778" y="307721"/>
                </a:lnTo>
                <a:lnTo>
                  <a:pt x="159410" y="307213"/>
                </a:lnTo>
                <a:lnTo>
                  <a:pt x="159105" y="306870"/>
                </a:lnTo>
                <a:lnTo>
                  <a:pt x="158800" y="306501"/>
                </a:lnTo>
                <a:lnTo>
                  <a:pt x="158559" y="306171"/>
                </a:lnTo>
                <a:lnTo>
                  <a:pt x="158318" y="305841"/>
                </a:lnTo>
                <a:lnTo>
                  <a:pt x="158076" y="305498"/>
                </a:lnTo>
                <a:lnTo>
                  <a:pt x="157886" y="305130"/>
                </a:lnTo>
                <a:lnTo>
                  <a:pt x="157797" y="304736"/>
                </a:lnTo>
                <a:lnTo>
                  <a:pt x="157683" y="304342"/>
                </a:lnTo>
                <a:lnTo>
                  <a:pt x="158623" y="302336"/>
                </a:lnTo>
                <a:lnTo>
                  <a:pt x="158838" y="302082"/>
                </a:lnTo>
                <a:lnTo>
                  <a:pt x="159080" y="301904"/>
                </a:lnTo>
                <a:lnTo>
                  <a:pt x="159258" y="301967"/>
                </a:lnTo>
                <a:lnTo>
                  <a:pt x="159473" y="302082"/>
                </a:lnTo>
                <a:lnTo>
                  <a:pt x="159715" y="302209"/>
                </a:lnTo>
                <a:lnTo>
                  <a:pt x="159969" y="302361"/>
                </a:lnTo>
                <a:lnTo>
                  <a:pt x="160235" y="302539"/>
                </a:lnTo>
                <a:lnTo>
                  <a:pt x="160477" y="302818"/>
                </a:lnTo>
                <a:lnTo>
                  <a:pt x="160731" y="303060"/>
                </a:lnTo>
                <a:lnTo>
                  <a:pt x="160972" y="303339"/>
                </a:lnTo>
                <a:lnTo>
                  <a:pt x="161188" y="303606"/>
                </a:lnTo>
                <a:lnTo>
                  <a:pt x="161391" y="303911"/>
                </a:lnTo>
                <a:lnTo>
                  <a:pt x="161582" y="304190"/>
                </a:lnTo>
                <a:lnTo>
                  <a:pt x="161798" y="304495"/>
                </a:lnTo>
                <a:lnTo>
                  <a:pt x="161975" y="304800"/>
                </a:lnTo>
                <a:lnTo>
                  <a:pt x="162191" y="305079"/>
                </a:lnTo>
                <a:lnTo>
                  <a:pt x="162369" y="305384"/>
                </a:lnTo>
                <a:lnTo>
                  <a:pt x="162585" y="305650"/>
                </a:lnTo>
                <a:lnTo>
                  <a:pt x="162826" y="305930"/>
                </a:lnTo>
                <a:lnTo>
                  <a:pt x="163068" y="306146"/>
                </a:lnTo>
                <a:lnTo>
                  <a:pt x="163322" y="306387"/>
                </a:lnTo>
                <a:lnTo>
                  <a:pt x="164896" y="307111"/>
                </a:lnTo>
                <a:lnTo>
                  <a:pt x="165201" y="307174"/>
                </a:lnTo>
                <a:lnTo>
                  <a:pt x="165481" y="307213"/>
                </a:lnTo>
                <a:lnTo>
                  <a:pt x="165722" y="307213"/>
                </a:lnTo>
                <a:lnTo>
                  <a:pt x="165265" y="307936"/>
                </a:lnTo>
                <a:lnTo>
                  <a:pt x="162674" y="316534"/>
                </a:lnTo>
                <a:lnTo>
                  <a:pt x="162763" y="317969"/>
                </a:lnTo>
                <a:lnTo>
                  <a:pt x="162864" y="319366"/>
                </a:lnTo>
                <a:lnTo>
                  <a:pt x="163068" y="320586"/>
                </a:lnTo>
                <a:lnTo>
                  <a:pt x="163410" y="321652"/>
                </a:lnTo>
                <a:lnTo>
                  <a:pt x="163715" y="322694"/>
                </a:lnTo>
                <a:lnTo>
                  <a:pt x="164020" y="323570"/>
                </a:lnTo>
                <a:lnTo>
                  <a:pt x="164325" y="324281"/>
                </a:lnTo>
                <a:lnTo>
                  <a:pt x="164503" y="324332"/>
                </a:lnTo>
                <a:lnTo>
                  <a:pt x="164744" y="324370"/>
                </a:lnTo>
                <a:lnTo>
                  <a:pt x="164998" y="324307"/>
                </a:lnTo>
                <a:lnTo>
                  <a:pt x="165239" y="324180"/>
                </a:lnTo>
                <a:lnTo>
                  <a:pt x="165455" y="324002"/>
                </a:lnTo>
                <a:lnTo>
                  <a:pt x="165633" y="323786"/>
                </a:lnTo>
                <a:lnTo>
                  <a:pt x="165849" y="323570"/>
                </a:lnTo>
                <a:lnTo>
                  <a:pt x="166065" y="323329"/>
                </a:lnTo>
                <a:lnTo>
                  <a:pt x="166268" y="323113"/>
                </a:lnTo>
                <a:lnTo>
                  <a:pt x="166395" y="323024"/>
                </a:lnTo>
                <a:lnTo>
                  <a:pt x="166547" y="322961"/>
                </a:lnTo>
                <a:lnTo>
                  <a:pt x="166700" y="322910"/>
                </a:lnTo>
                <a:lnTo>
                  <a:pt x="166852" y="322846"/>
                </a:lnTo>
                <a:lnTo>
                  <a:pt x="166979" y="322846"/>
                </a:lnTo>
                <a:lnTo>
                  <a:pt x="167132" y="322846"/>
                </a:lnTo>
                <a:lnTo>
                  <a:pt x="167398" y="322872"/>
                </a:lnTo>
                <a:lnTo>
                  <a:pt x="167436" y="322999"/>
                </a:lnTo>
                <a:lnTo>
                  <a:pt x="167335" y="323151"/>
                </a:lnTo>
                <a:lnTo>
                  <a:pt x="167284" y="323303"/>
                </a:lnTo>
                <a:lnTo>
                  <a:pt x="167220" y="323456"/>
                </a:lnTo>
                <a:lnTo>
                  <a:pt x="167157" y="323634"/>
                </a:lnTo>
                <a:lnTo>
                  <a:pt x="167157" y="323850"/>
                </a:lnTo>
                <a:lnTo>
                  <a:pt x="167132" y="324065"/>
                </a:lnTo>
                <a:lnTo>
                  <a:pt x="167182" y="324281"/>
                </a:lnTo>
                <a:lnTo>
                  <a:pt x="167335" y="324523"/>
                </a:lnTo>
                <a:lnTo>
                  <a:pt x="167487" y="324764"/>
                </a:lnTo>
                <a:lnTo>
                  <a:pt x="167703" y="324980"/>
                </a:lnTo>
                <a:lnTo>
                  <a:pt x="168046" y="325196"/>
                </a:lnTo>
                <a:lnTo>
                  <a:pt x="168376" y="325374"/>
                </a:lnTo>
                <a:lnTo>
                  <a:pt x="168744" y="325589"/>
                </a:lnTo>
                <a:lnTo>
                  <a:pt x="169138" y="325767"/>
                </a:lnTo>
                <a:lnTo>
                  <a:pt x="169532" y="325958"/>
                </a:lnTo>
                <a:lnTo>
                  <a:pt x="169900" y="326161"/>
                </a:lnTo>
                <a:lnTo>
                  <a:pt x="170230" y="326377"/>
                </a:lnTo>
                <a:lnTo>
                  <a:pt x="170599" y="326593"/>
                </a:lnTo>
                <a:lnTo>
                  <a:pt x="170878" y="326834"/>
                </a:lnTo>
                <a:lnTo>
                  <a:pt x="171094" y="327113"/>
                </a:lnTo>
                <a:lnTo>
                  <a:pt x="171297" y="327380"/>
                </a:lnTo>
                <a:lnTo>
                  <a:pt x="171361" y="327685"/>
                </a:lnTo>
                <a:lnTo>
                  <a:pt x="171335" y="328028"/>
                </a:lnTo>
                <a:lnTo>
                  <a:pt x="170446" y="329793"/>
                </a:lnTo>
                <a:lnTo>
                  <a:pt x="170268" y="330034"/>
                </a:lnTo>
                <a:lnTo>
                  <a:pt x="170116" y="330225"/>
                </a:lnTo>
                <a:lnTo>
                  <a:pt x="169964" y="330377"/>
                </a:lnTo>
                <a:lnTo>
                  <a:pt x="169773" y="330123"/>
                </a:lnTo>
                <a:lnTo>
                  <a:pt x="169570" y="329857"/>
                </a:lnTo>
                <a:lnTo>
                  <a:pt x="169291" y="329514"/>
                </a:lnTo>
                <a:lnTo>
                  <a:pt x="169011" y="329209"/>
                </a:lnTo>
                <a:lnTo>
                  <a:pt x="168617" y="328815"/>
                </a:lnTo>
                <a:lnTo>
                  <a:pt x="168097" y="328396"/>
                </a:lnTo>
                <a:lnTo>
                  <a:pt x="167589" y="327964"/>
                </a:lnTo>
                <a:lnTo>
                  <a:pt x="166941" y="327533"/>
                </a:lnTo>
                <a:lnTo>
                  <a:pt x="166154" y="327139"/>
                </a:lnTo>
                <a:lnTo>
                  <a:pt x="165328" y="326720"/>
                </a:lnTo>
                <a:lnTo>
                  <a:pt x="164503" y="326415"/>
                </a:lnTo>
                <a:lnTo>
                  <a:pt x="163626" y="326199"/>
                </a:lnTo>
                <a:lnTo>
                  <a:pt x="162763" y="325958"/>
                </a:lnTo>
                <a:lnTo>
                  <a:pt x="162001" y="325805"/>
                </a:lnTo>
                <a:lnTo>
                  <a:pt x="161340" y="325704"/>
                </a:lnTo>
                <a:lnTo>
                  <a:pt x="160693" y="325615"/>
                </a:lnTo>
                <a:lnTo>
                  <a:pt x="160172" y="325551"/>
                </a:lnTo>
                <a:lnTo>
                  <a:pt x="159778" y="325501"/>
                </a:lnTo>
                <a:lnTo>
                  <a:pt x="159385" y="325462"/>
                </a:lnTo>
                <a:lnTo>
                  <a:pt x="158991" y="325437"/>
                </a:lnTo>
                <a:lnTo>
                  <a:pt x="158597" y="325374"/>
                </a:lnTo>
                <a:lnTo>
                  <a:pt x="158191" y="325348"/>
                </a:lnTo>
                <a:lnTo>
                  <a:pt x="157556" y="325310"/>
                </a:lnTo>
                <a:lnTo>
                  <a:pt x="156768" y="325310"/>
                </a:lnTo>
                <a:lnTo>
                  <a:pt x="155943" y="325310"/>
                </a:lnTo>
                <a:lnTo>
                  <a:pt x="154990" y="325399"/>
                </a:lnTo>
                <a:lnTo>
                  <a:pt x="153962" y="325615"/>
                </a:lnTo>
                <a:lnTo>
                  <a:pt x="152920" y="325805"/>
                </a:lnTo>
                <a:lnTo>
                  <a:pt x="151917" y="326136"/>
                </a:lnTo>
                <a:lnTo>
                  <a:pt x="150914" y="326618"/>
                </a:lnTo>
                <a:lnTo>
                  <a:pt x="149936" y="327075"/>
                </a:lnTo>
                <a:lnTo>
                  <a:pt x="149110" y="327596"/>
                </a:lnTo>
                <a:lnTo>
                  <a:pt x="148437" y="328180"/>
                </a:lnTo>
                <a:lnTo>
                  <a:pt x="147739" y="328726"/>
                </a:lnTo>
                <a:lnTo>
                  <a:pt x="147193" y="329247"/>
                </a:lnTo>
                <a:lnTo>
                  <a:pt x="146761" y="329730"/>
                </a:lnTo>
                <a:lnTo>
                  <a:pt x="146735" y="329577"/>
                </a:lnTo>
                <a:lnTo>
                  <a:pt x="146672" y="329399"/>
                </a:lnTo>
                <a:lnTo>
                  <a:pt x="146583" y="329158"/>
                </a:lnTo>
                <a:lnTo>
                  <a:pt x="146519" y="328942"/>
                </a:lnTo>
                <a:lnTo>
                  <a:pt x="146405" y="328701"/>
                </a:lnTo>
                <a:lnTo>
                  <a:pt x="146253" y="328422"/>
                </a:lnTo>
                <a:lnTo>
                  <a:pt x="146100" y="328142"/>
                </a:lnTo>
                <a:lnTo>
                  <a:pt x="145211" y="327050"/>
                </a:lnTo>
                <a:lnTo>
                  <a:pt x="145034" y="326872"/>
                </a:lnTo>
                <a:lnTo>
                  <a:pt x="143992" y="326288"/>
                </a:lnTo>
                <a:lnTo>
                  <a:pt x="143751" y="326288"/>
                </a:lnTo>
                <a:lnTo>
                  <a:pt x="143624" y="326313"/>
                </a:lnTo>
                <a:lnTo>
                  <a:pt x="143510" y="326504"/>
                </a:lnTo>
                <a:lnTo>
                  <a:pt x="143446" y="326720"/>
                </a:lnTo>
                <a:lnTo>
                  <a:pt x="143446" y="326872"/>
                </a:lnTo>
                <a:lnTo>
                  <a:pt x="143408" y="327050"/>
                </a:lnTo>
                <a:lnTo>
                  <a:pt x="143383" y="327266"/>
                </a:lnTo>
                <a:lnTo>
                  <a:pt x="143294" y="327571"/>
                </a:lnTo>
                <a:lnTo>
                  <a:pt x="143230" y="327875"/>
                </a:lnTo>
                <a:lnTo>
                  <a:pt x="142252" y="329184"/>
                </a:lnTo>
                <a:lnTo>
                  <a:pt x="142011" y="329399"/>
                </a:lnTo>
                <a:lnTo>
                  <a:pt x="141732" y="329577"/>
                </a:lnTo>
                <a:lnTo>
                  <a:pt x="141465" y="329730"/>
                </a:lnTo>
                <a:lnTo>
                  <a:pt x="141185" y="329882"/>
                </a:lnTo>
                <a:lnTo>
                  <a:pt x="140881" y="330034"/>
                </a:lnTo>
                <a:lnTo>
                  <a:pt x="140614" y="330187"/>
                </a:lnTo>
                <a:lnTo>
                  <a:pt x="140335" y="330314"/>
                </a:lnTo>
                <a:lnTo>
                  <a:pt x="140055" y="330466"/>
                </a:lnTo>
                <a:lnTo>
                  <a:pt x="139788" y="330644"/>
                </a:lnTo>
                <a:lnTo>
                  <a:pt x="139509" y="330796"/>
                </a:lnTo>
                <a:lnTo>
                  <a:pt x="139293" y="330987"/>
                </a:lnTo>
                <a:lnTo>
                  <a:pt x="139090" y="331165"/>
                </a:lnTo>
                <a:lnTo>
                  <a:pt x="138874" y="331381"/>
                </a:lnTo>
                <a:lnTo>
                  <a:pt x="138722" y="331597"/>
                </a:lnTo>
                <a:lnTo>
                  <a:pt x="138595" y="331800"/>
                </a:lnTo>
                <a:lnTo>
                  <a:pt x="138506" y="332016"/>
                </a:lnTo>
                <a:lnTo>
                  <a:pt x="138442" y="332168"/>
                </a:lnTo>
                <a:lnTo>
                  <a:pt x="138264" y="332473"/>
                </a:lnTo>
                <a:lnTo>
                  <a:pt x="138023" y="332536"/>
                </a:lnTo>
                <a:lnTo>
                  <a:pt x="137744" y="332600"/>
                </a:lnTo>
                <a:lnTo>
                  <a:pt x="137591" y="332625"/>
                </a:lnTo>
                <a:lnTo>
                  <a:pt x="137439" y="332625"/>
                </a:lnTo>
                <a:lnTo>
                  <a:pt x="137312" y="332663"/>
                </a:lnTo>
                <a:lnTo>
                  <a:pt x="137109" y="332689"/>
                </a:lnTo>
                <a:lnTo>
                  <a:pt x="136067" y="331558"/>
                </a:lnTo>
                <a:lnTo>
                  <a:pt x="136004" y="331381"/>
                </a:lnTo>
                <a:lnTo>
                  <a:pt x="136004" y="331190"/>
                </a:lnTo>
                <a:lnTo>
                  <a:pt x="136004" y="331038"/>
                </a:lnTo>
                <a:lnTo>
                  <a:pt x="136042" y="330860"/>
                </a:lnTo>
                <a:lnTo>
                  <a:pt x="136042" y="330682"/>
                </a:lnTo>
                <a:lnTo>
                  <a:pt x="136067" y="330492"/>
                </a:lnTo>
                <a:lnTo>
                  <a:pt x="136093" y="330314"/>
                </a:lnTo>
                <a:lnTo>
                  <a:pt x="136131" y="330123"/>
                </a:lnTo>
                <a:lnTo>
                  <a:pt x="136131" y="329946"/>
                </a:lnTo>
                <a:lnTo>
                  <a:pt x="136156" y="329768"/>
                </a:lnTo>
                <a:lnTo>
                  <a:pt x="136156" y="329577"/>
                </a:lnTo>
                <a:lnTo>
                  <a:pt x="136156" y="329425"/>
                </a:lnTo>
                <a:lnTo>
                  <a:pt x="136156" y="329247"/>
                </a:lnTo>
                <a:lnTo>
                  <a:pt x="136131" y="329095"/>
                </a:lnTo>
                <a:lnTo>
                  <a:pt x="136004" y="328853"/>
                </a:lnTo>
                <a:lnTo>
                  <a:pt x="135978" y="328726"/>
                </a:lnTo>
                <a:lnTo>
                  <a:pt x="135763" y="328637"/>
                </a:lnTo>
                <a:lnTo>
                  <a:pt x="135585" y="328637"/>
                </a:lnTo>
                <a:lnTo>
                  <a:pt x="135331" y="328726"/>
                </a:lnTo>
                <a:lnTo>
                  <a:pt x="135089" y="328879"/>
                </a:lnTo>
                <a:lnTo>
                  <a:pt x="134848" y="329057"/>
                </a:lnTo>
                <a:lnTo>
                  <a:pt x="134607" y="329247"/>
                </a:lnTo>
                <a:lnTo>
                  <a:pt x="134366" y="329425"/>
                </a:lnTo>
                <a:lnTo>
                  <a:pt x="134112" y="329577"/>
                </a:lnTo>
                <a:lnTo>
                  <a:pt x="133845" y="329704"/>
                </a:lnTo>
                <a:lnTo>
                  <a:pt x="133692" y="329730"/>
                </a:lnTo>
                <a:lnTo>
                  <a:pt x="133540" y="329730"/>
                </a:lnTo>
                <a:lnTo>
                  <a:pt x="133388" y="329704"/>
                </a:lnTo>
                <a:lnTo>
                  <a:pt x="133235" y="329666"/>
                </a:lnTo>
                <a:lnTo>
                  <a:pt x="133083" y="329641"/>
                </a:lnTo>
                <a:lnTo>
                  <a:pt x="132930" y="329552"/>
                </a:lnTo>
                <a:lnTo>
                  <a:pt x="132778" y="329463"/>
                </a:lnTo>
                <a:lnTo>
                  <a:pt x="132562" y="329311"/>
                </a:lnTo>
                <a:lnTo>
                  <a:pt x="132499" y="329158"/>
                </a:lnTo>
                <a:lnTo>
                  <a:pt x="132410" y="328968"/>
                </a:lnTo>
                <a:lnTo>
                  <a:pt x="132321" y="328726"/>
                </a:lnTo>
                <a:lnTo>
                  <a:pt x="132232" y="328510"/>
                </a:lnTo>
                <a:lnTo>
                  <a:pt x="132105" y="328206"/>
                </a:lnTo>
                <a:lnTo>
                  <a:pt x="132016" y="327875"/>
                </a:lnTo>
                <a:lnTo>
                  <a:pt x="131927" y="327533"/>
                </a:lnTo>
                <a:lnTo>
                  <a:pt x="131864" y="327202"/>
                </a:lnTo>
                <a:lnTo>
                  <a:pt x="131826" y="326834"/>
                </a:lnTo>
                <a:lnTo>
                  <a:pt x="131800" y="326466"/>
                </a:lnTo>
                <a:lnTo>
                  <a:pt x="131826" y="326136"/>
                </a:lnTo>
                <a:lnTo>
                  <a:pt x="131927" y="325805"/>
                </a:lnTo>
                <a:lnTo>
                  <a:pt x="131978" y="325501"/>
                </a:lnTo>
                <a:lnTo>
                  <a:pt x="132080" y="325247"/>
                </a:lnTo>
                <a:lnTo>
                  <a:pt x="132168" y="325043"/>
                </a:lnTo>
                <a:lnTo>
                  <a:pt x="132257" y="324789"/>
                </a:lnTo>
                <a:lnTo>
                  <a:pt x="132384" y="324485"/>
                </a:lnTo>
                <a:lnTo>
                  <a:pt x="132499" y="324129"/>
                </a:lnTo>
                <a:lnTo>
                  <a:pt x="132588" y="323761"/>
                </a:lnTo>
                <a:lnTo>
                  <a:pt x="132689" y="323392"/>
                </a:lnTo>
                <a:lnTo>
                  <a:pt x="132715" y="322961"/>
                </a:lnTo>
                <a:lnTo>
                  <a:pt x="132715" y="322541"/>
                </a:lnTo>
                <a:lnTo>
                  <a:pt x="132715" y="322148"/>
                </a:lnTo>
                <a:lnTo>
                  <a:pt x="132626" y="321741"/>
                </a:lnTo>
                <a:lnTo>
                  <a:pt x="132562" y="321386"/>
                </a:lnTo>
                <a:lnTo>
                  <a:pt x="132435" y="321017"/>
                </a:lnTo>
                <a:lnTo>
                  <a:pt x="132283" y="320675"/>
                </a:lnTo>
                <a:lnTo>
                  <a:pt x="132105" y="320344"/>
                </a:lnTo>
                <a:lnTo>
                  <a:pt x="131927" y="320040"/>
                </a:lnTo>
                <a:lnTo>
                  <a:pt x="131673" y="319760"/>
                </a:lnTo>
                <a:lnTo>
                  <a:pt x="131432" y="319455"/>
                </a:lnTo>
                <a:lnTo>
                  <a:pt x="128689" y="317754"/>
                </a:lnTo>
                <a:lnTo>
                  <a:pt x="128473" y="317665"/>
                </a:lnTo>
                <a:lnTo>
                  <a:pt x="128270" y="317601"/>
                </a:lnTo>
                <a:lnTo>
                  <a:pt x="127812" y="317423"/>
                </a:lnTo>
                <a:lnTo>
                  <a:pt x="127203" y="317233"/>
                </a:lnTo>
                <a:lnTo>
                  <a:pt x="121678" y="316204"/>
                </a:lnTo>
                <a:lnTo>
                  <a:pt x="120586" y="316204"/>
                </a:lnTo>
                <a:lnTo>
                  <a:pt x="119456" y="316204"/>
                </a:lnTo>
                <a:lnTo>
                  <a:pt x="118478" y="316255"/>
                </a:lnTo>
                <a:lnTo>
                  <a:pt x="117563" y="316407"/>
                </a:lnTo>
                <a:lnTo>
                  <a:pt x="116687" y="316598"/>
                </a:lnTo>
                <a:lnTo>
                  <a:pt x="115925" y="316750"/>
                </a:lnTo>
                <a:lnTo>
                  <a:pt x="115277" y="316928"/>
                </a:lnTo>
                <a:lnTo>
                  <a:pt x="115493" y="317296"/>
                </a:lnTo>
                <a:lnTo>
                  <a:pt x="115773" y="317754"/>
                </a:lnTo>
                <a:lnTo>
                  <a:pt x="116103" y="318274"/>
                </a:lnTo>
                <a:lnTo>
                  <a:pt x="116433" y="318795"/>
                </a:lnTo>
                <a:lnTo>
                  <a:pt x="119176" y="321284"/>
                </a:lnTo>
                <a:lnTo>
                  <a:pt x="119786" y="321716"/>
                </a:lnTo>
                <a:lnTo>
                  <a:pt x="120396" y="322110"/>
                </a:lnTo>
                <a:lnTo>
                  <a:pt x="121069" y="322478"/>
                </a:lnTo>
                <a:lnTo>
                  <a:pt x="121716" y="322846"/>
                </a:lnTo>
                <a:lnTo>
                  <a:pt x="122377" y="323176"/>
                </a:lnTo>
                <a:lnTo>
                  <a:pt x="123050" y="323519"/>
                </a:lnTo>
                <a:lnTo>
                  <a:pt x="123698" y="323824"/>
                </a:lnTo>
                <a:lnTo>
                  <a:pt x="124358" y="324154"/>
                </a:lnTo>
                <a:lnTo>
                  <a:pt x="125031" y="324459"/>
                </a:lnTo>
                <a:lnTo>
                  <a:pt x="125704" y="324789"/>
                </a:lnTo>
                <a:lnTo>
                  <a:pt x="129641" y="327418"/>
                </a:lnTo>
                <a:lnTo>
                  <a:pt x="129425" y="327355"/>
                </a:lnTo>
                <a:lnTo>
                  <a:pt x="129146" y="327291"/>
                </a:lnTo>
                <a:lnTo>
                  <a:pt x="128841" y="327228"/>
                </a:lnTo>
                <a:lnTo>
                  <a:pt x="128536" y="327177"/>
                </a:lnTo>
                <a:lnTo>
                  <a:pt x="128168" y="327139"/>
                </a:lnTo>
                <a:lnTo>
                  <a:pt x="127774" y="327139"/>
                </a:lnTo>
                <a:lnTo>
                  <a:pt x="127381" y="327139"/>
                </a:lnTo>
                <a:lnTo>
                  <a:pt x="125488" y="327507"/>
                </a:lnTo>
                <a:lnTo>
                  <a:pt x="125120" y="327596"/>
                </a:lnTo>
                <a:lnTo>
                  <a:pt x="124790" y="327723"/>
                </a:lnTo>
                <a:lnTo>
                  <a:pt x="124421" y="327875"/>
                </a:lnTo>
                <a:lnTo>
                  <a:pt x="124053" y="328028"/>
                </a:lnTo>
                <a:lnTo>
                  <a:pt x="123698" y="328142"/>
                </a:lnTo>
                <a:lnTo>
                  <a:pt x="123355" y="328295"/>
                </a:lnTo>
                <a:lnTo>
                  <a:pt x="122986" y="328447"/>
                </a:lnTo>
                <a:lnTo>
                  <a:pt x="122631" y="328599"/>
                </a:lnTo>
                <a:lnTo>
                  <a:pt x="122288" y="328752"/>
                </a:lnTo>
                <a:lnTo>
                  <a:pt x="121920" y="328904"/>
                </a:lnTo>
                <a:lnTo>
                  <a:pt x="121615" y="329031"/>
                </a:lnTo>
                <a:lnTo>
                  <a:pt x="121348" y="329120"/>
                </a:lnTo>
                <a:lnTo>
                  <a:pt x="121069" y="329209"/>
                </a:lnTo>
                <a:lnTo>
                  <a:pt x="120853" y="329272"/>
                </a:lnTo>
                <a:lnTo>
                  <a:pt x="120675" y="329336"/>
                </a:lnTo>
                <a:lnTo>
                  <a:pt x="120586" y="329209"/>
                </a:lnTo>
                <a:lnTo>
                  <a:pt x="120497" y="329057"/>
                </a:lnTo>
                <a:lnTo>
                  <a:pt x="120370" y="328853"/>
                </a:lnTo>
                <a:lnTo>
                  <a:pt x="120281" y="328663"/>
                </a:lnTo>
                <a:lnTo>
                  <a:pt x="120154" y="328422"/>
                </a:lnTo>
                <a:lnTo>
                  <a:pt x="120065" y="328142"/>
                </a:lnTo>
                <a:lnTo>
                  <a:pt x="119976" y="327837"/>
                </a:lnTo>
                <a:lnTo>
                  <a:pt x="119888" y="327571"/>
                </a:lnTo>
                <a:lnTo>
                  <a:pt x="119824" y="327266"/>
                </a:lnTo>
                <a:lnTo>
                  <a:pt x="119761" y="326986"/>
                </a:lnTo>
                <a:lnTo>
                  <a:pt x="119697" y="326682"/>
                </a:lnTo>
                <a:lnTo>
                  <a:pt x="119634" y="326415"/>
                </a:lnTo>
                <a:lnTo>
                  <a:pt x="119583" y="326136"/>
                </a:lnTo>
                <a:lnTo>
                  <a:pt x="119481" y="325856"/>
                </a:lnTo>
                <a:lnTo>
                  <a:pt x="119430" y="325589"/>
                </a:lnTo>
                <a:lnTo>
                  <a:pt x="119329" y="325310"/>
                </a:lnTo>
                <a:lnTo>
                  <a:pt x="119240" y="325069"/>
                </a:lnTo>
                <a:lnTo>
                  <a:pt x="119087" y="324827"/>
                </a:lnTo>
                <a:lnTo>
                  <a:pt x="118973" y="324612"/>
                </a:lnTo>
                <a:lnTo>
                  <a:pt x="118821" y="324396"/>
                </a:lnTo>
                <a:lnTo>
                  <a:pt x="118630" y="324218"/>
                </a:lnTo>
                <a:lnTo>
                  <a:pt x="118452" y="324027"/>
                </a:lnTo>
                <a:lnTo>
                  <a:pt x="118262" y="323913"/>
                </a:lnTo>
                <a:lnTo>
                  <a:pt x="118084" y="323824"/>
                </a:lnTo>
                <a:lnTo>
                  <a:pt x="117868" y="323723"/>
                </a:lnTo>
                <a:lnTo>
                  <a:pt x="117690" y="323634"/>
                </a:lnTo>
                <a:lnTo>
                  <a:pt x="117538" y="323608"/>
                </a:lnTo>
                <a:lnTo>
                  <a:pt x="117297" y="323545"/>
                </a:lnTo>
                <a:lnTo>
                  <a:pt x="116992" y="323456"/>
                </a:lnTo>
                <a:lnTo>
                  <a:pt x="116649" y="323329"/>
                </a:lnTo>
                <a:lnTo>
                  <a:pt x="116319" y="323215"/>
                </a:lnTo>
                <a:lnTo>
                  <a:pt x="115925" y="323062"/>
                </a:lnTo>
                <a:lnTo>
                  <a:pt x="115493" y="322846"/>
                </a:lnTo>
                <a:lnTo>
                  <a:pt x="115062" y="322630"/>
                </a:lnTo>
                <a:lnTo>
                  <a:pt x="113055" y="321348"/>
                </a:lnTo>
                <a:lnTo>
                  <a:pt x="112661" y="321081"/>
                </a:lnTo>
                <a:lnTo>
                  <a:pt x="112268" y="320802"/>
                </a:lnTo>
                <a:lnTo>
                  <a:pt x="111899" y="320522"/>
                </a:lnTo>
                <a:lnTo>
                  <a:pt x="111506" y="320255"/>
                </a:lnTo>
                <a:lnTo>
                  <a:pt x="111099" y="320014"/>
                </a:lnTo>
                <a:lnTo>
                  <a:pt x="110744" y="319735"/>
                </a:lnTo>
                <a:lnTo>
                  <a:pt x="110337" y="319455"/>
                </a:lnTo>
                <a:lnTo>
                  <a:pt x="109943" y="319214"/>
                </a:lnTo>
                <a:lnTo>
                  <a:pt x="109550" y="318998"/>
                </a:lnTo>
                <a:lnTo>
                  <a:pt x="109156" y="318757"/>
                </a:lnTo>
                <a:lnTo>
                  <a:pt x="108788" y="318579"/>
                </a:lnTo>
                <a:lnTo>
                  <a:pt x="108483" y="318427"/>
                </a:lnTo>
                <a:lnTo>
                  <a:pt x="108153" y="318300"/>
                </a:lnTo>
                <a:lnTo>
                  <a:pt x="107873" y="318185"/>
                </a:lnTo>
                <a:lnTo>
                  <a:pt x="107657" y="318084"/>
                </a:lnTo>
                <a:lnTo>
                  <a:pt x="107289" y="317969"/>
                </a:lnTo>
                <a:lnTo>
                  <a:pt x="106870" y="317779"/>
                </a:lnTo>
                <a:lnTo>
                  <a:pt x="106375" y="317576"/>
                </a:lnTo>
                <a:lnTo>
                  <a:pt x="105892" y="317322"/>
                </a:lnTo>
                <a:lnTo>
                  <a:pt x="105410" y="317055"/>
                </a:lnTo>
                <a:lnTo>
                  <a:pt x="104889" y="316661"/>
                </a:lnTo>
                <a:lnTo>
                  <a:pt x="104368" y="316293"/>
                </a:lnTo>
                <a:lnTo>
                  <a:pt x="101079" y="310769"/>
                </a:lnTo>
                <a:lnTo>
                  <a:pt x="100926" y="310197"/>
                </a:lnTo>
                <a:lnTo>
                  <a:pt x="100774" y="309587"/>
                </a:lnTo>
                <a:lnTo>
                  <a:pt x="100647" y="308940"/>
                </a:lnTo>
                <a:lnTo>
                  <a:pt x="100558" y="308305"/>
                </a:lnTo>
                <a:lnTo>
                  <a:pt x="100469" y="307721"/>
                </a:lnTo>
                <a:lnTo>
                  <a:pt x="100406" y="307238"/>
                </a:lnTo>
                <a:lnTo>
                  <a:pt x="100317" y="306717"/>
                </a:lnTo>
                <a:lnTo>
                  <a:pt x="100279" y="306324"/>
                </a:lnTo>
                <a:lnTo>
                  <a:pt x="100228" y="305955"/>
                </a:lnTo>
                <a:lnTo>
                  <a:pt x="99949" y="305955"/>
                </a:lnTo>
                <a:lnTo>
                  <a:pt x="99618" y="305892"/>
                </a:lnTo>
                <a:lnTo>
                  <a:pt x="99212" y="305803"/>
                </a:lnTo>
                <a:lnTo>
                  <a:pt x="98818" y="305739"/>
                </a:lnTo>
                <a:lnTo>
                  <a:pt x="98361" y="305587"/>
                </a:lnTo>
                <a:lnTo>
                  <a:pt x="95986" y="304342"/>
                </a:lnTo>
                <a:lnTo>
                  <a:pt x="95529" y="304063"/>
                </a:lnTo>
                <a:lnTo>
                  <a:pt x="95072" y="303733"/>
                </a:lnTo>
                <a:lnTo>
                  <a:pt x="94640" y="303428"/>
                </a:lnTo>
                <a:lnTo>
                  <a:pt x="94183" y="303098"/>
                </a:lnTo>
                <a:lnTo>
                  <a:pt x="93764" y="302793"/>
                </a:lnTo>
                <a:lnTo>
                  <a:pt x="93306" y="302450"/>
                </a:lnTo>
                <a:lnTo>
                  <a:pt x="92849" y="302145"/>
                </a:lnTo>
                <a:lnTo>
                  <a:pt x="92392" y="301840"/>
                </a:lnTo>
                <a:lnTo>
                  <a:pt x="91960" y="301536"/>
                </a:lnTo>
                <a:lnTo>
                  <a:pt x="91478" y="301294"/>
                </a:lnTo>
                <a:lnTo>
                  <a:pt x="89344" y="300405"/>
                </a:lnTo>
                <a:lnTo>
                  <a:pt x="89001" y="300316"/>
                </a:lnTo>
                <a:lnTo>
                  <a:pt x="87630" y="301536"/>
                </a:lnTo>
                <a:lnTo>
                  <a:pt x="87452" y="301815"/>
                </a:lnTo>
                <a:lnTo>
                  <a:pt x="87299" y="302120"/>
                </a:lnTo>
                <a:lnTo>
                  <a:pt x="87210" y="302425"/>
                </a:lnTo>
                <a:lnTo>
                  <a:pt x="87083" y="302729"/>
                </a:lnTo>
                <a:lnTo>
                  <a:pt x="87020" y="303034"/>
                </a:lnTo>
                <a:lnTo>
                  <a:pt x="86969" y="303301"/>
                </a:lnTo>
                <a:lnTo>
                  <a:pt x="86906" y="303606"/>
                </a:lnTo>
                <a:lnTo>
                  <a:pt x="86842" y="303911"/>
                </a:lnTo>
                <a:lnTo>
                  <a:pt x="86817" y="304215"/>
                </a:lnTo>
                <a:lnTo>
                  <a:pt x="86779" y="304520"/>
                </a:lnTo>
                <a:lnTo>
                  <a:pt x="86779" y="304825"/>
                </a:lnTo>
                <a:lnTo>
                  <a:pt x="86753" y="305130"/>
                </a:lnTo>
                <a:lnTo>
                  <a:pt x="86715" y="305435"/>
                </a:lnTo>
                <a:lnTo>
                  <a:pt x="86690" y="305714"/>
                </a:lnTo>
                <a:lnTo>
                  <a:pt x="86664" y="306019"/>
                </a:lnTo>
                <a:lnTo>
                  <a:pt x="86601" y="306298"/>
                </a:lnTo>
                <a:lnTo>
                  <a:pt x="86563" y="306539"/>
                </a:lnTo>
                <a:lnTo>
                  <a:pt x="86512" y="306755"/>
                </a:lnTo>
                <a:lnTo>
                  <a:pt x="86448" y="306959"/>
                </a:lnTo>
                <a:lnTo>
                  <a:pt x="86385" y="307111"/>
                </a:lnTo>
                <a:lnTo>
                  <a:pt x="86360" y="307263"/>
                </a:lnTo>
                <a:lnTo>
                  <a:pt x="84797" y="307873"/>
                </a:lnTo>
                <a:lnTo>
                  <a:pt x="84493" y="307936"/>
                </a:lnTo>
                <a:lnTo>
                  <a:pt x="83007" y="307606"/>
                </a:lnTo>
                <a:lnTo>
                  <a:pt x="82753" y="307479"/>
                </a:lnTo>
                <a:lnTo>
                  <a:pt x="82575" y="307365"/>
                </a:lnTo>
                <a:lnTo>
                  <a:pt x="82397" y="307213"/>
                </a:lnTo>
                <a:lnTo>
                  <a:pt x="82550" y="306870"/>
                </a:lnTo>
                <a:lnTo>
                  <a:pt x="82702" y="306476"/>
                </a:lnTo>
                <a:lnTo>
                  <a:pt x="82880" y="306044"/>
                </a:lnTo>
                <a:lnTo>
                  <a:pt x="83058" y="305587"/>
                </a:lnTo>
                <a:lnTo>
                  <a:pt x="83248" y="305168"/>
                </a:lnTo>
                <a:lnTo>
                  <a:pt x="83400" y="304711"/>
                </a:lnTo>
                <a:lnTo>
                  <a:pt x="83553" y="304253"/>
                </a:lnTo>
                <a:lnTo>
                  <a:pt x="83667" y="303885"/>
                </a:lnTo>
                <a:lnTo>
                  <a:pt x="83731" y="303555"/>
                </a:lnTo>
                <a:lnTo>
                  <a:pt x="83794" y="303212"/>
                </a:lnTo>
                <a:lnTo>
                  <a:pt x="83794" y="302945"/>
                </a:lnTo>
                <a:lnTo>
                  <a:pt x="83731" y="302691"/>
                </a:lnTo>
                <a:lnTo>
                  <a:pt x="83667" y="302450"/>
                </a:lnTo>
                <a:lnTo>
                  <a:pt x="83553" y="302234"/>
                </a:lnTo>
                <a:lnTo>
                  <a:pt x="83362" y="302082"/>
                </a:lnTo>
                <a:lnTo>
                  <a:pt x="83185" y="301904"/>
                </a:lnTo>
                <a:lnTo>
                  <a:pt x="82905" y="301726"/>
                </a:lnTo>
                <a:lnTo>
                  <a:pt x="82575" y="301599"/>
                </a:lnTo>
                <a:lnTo>
                  <a:pt x="82270" y="301447"/>
                </a:lnTo>
                <a:lnTo>
                  <a:pt x="81838" y="301294"/>
                </a:lnTo>
                <a:lnTo>
                  <a:pt x="81356" y="301167"/>
                </a:lnTo>
                <a:lnTo>
                  <a:pt x="80873" y="301015"/>
                </a:lnTo>
                <a:lnTo>
                  <a:pt x="80378" y="300901"/>
                </a:lnTo>
                <a:lnTo>
                  <a:pt x="79895" y="300774"/>
                </a:lnTo>
                <a:lnTo>
                  <a:pt x="79400" y="300659"/>
                </a:lnTo>
                <a:lnTo>
                  <a:pt x="78943" y="300532"/>
                </a:lnTo>
                <a:lnTo>
                  <a:pt x="78587" y="300443"/>
                </a:lnTo>
                <a:lnTo>
                  <a:pt x="78219" y="300355"/>
                </a:lnTo>
                <a:lnTo>
                  <a:pt x="77724" y="300202"/>
                </a:lnTo>
                <a:lnTo>
                  <a:pt x="77216" y="300012"/>
                </a:lnTo>
                <a:lnTo>
                  <a:pt x="76657" y="299859"/>
                </a:lnTo>
                <a:lnTo>
                  <a:pt x="76085" y="299593"/>
                </a:lnTo>
                <a:lnTo>
                  <a:pt x="75438" y="299250"/>
                </a:lnTo>
                <a:lnTo>
                  <a:pt x="74803" y="298945"/>
                </a:lnTo>
                <a:lnTo>
                  <a:pt x="74168" y="298551"/>
                </a:lnTo>
                <a:lnTo>
                  <a:pt x="73583" y="298157"/>
                </a:lnTo>
                <a:lnTo>
                  <a:pt x="72999" y="297764"/>
                </a:lnTo>
                <a:lnTo>
                  <a:pt x="72453" y="297307"/>
                </a:lnTo>
                <a:lnTo>
                  <a:pt x="71932" y="296849"/>
                </a:lnTo>
                <a:lnTo>
                  <a:pt x="71424" y="296354"/>
                </a:lnTo>
                <a:lnTo>
                  <a:pt x="70904" y="295871"/>
                </a:lnTo>
                <a:lnTo>
                  <a:pt x="70408" y="295351"/>
                </a:lnTo>
                <a:lnTo>
                  <a:pt x="69951" y="294805"/>
                </a:lnTo>
                <a:lnTo>
                  <a:pt x="69469" y="294284"/>
                </a:lnTo>
                <a:lnTo>
                  <a:pt x="69037" y="293700"/>
                </a:lnTo>
                <a:lnTo>
                  <a:pt x="68580" y="293154"/>
                </a:lnTo>
                <a:lnTo>
                  <a:pt x="68160" y="292582"/>
                </a:lnTo>
                <a:lnTo>
                  <a:pt x="67729" y="291973"/>
                </a:lnTo>
                <a:lnTo>
                  <a:pt x="67310" y="291388"/>
                </a:lnTo>
                <a:lnTo>
                  <a:pt x="66941" y="290868"/>
                </a:lnTo>
                <a:lnTo>
                  <a:pt x="66636" y="290410"/>
                </a:lnTo>
                <a:lnTo>
                  <a:pt x="66332" y="289953"/>
                </a:lnTo>
                <a:lnTo>
                  <a:pt x="66116" y="289623"/>
                </a:lnTo>
                <a:lnTo>
                  <a:pt x="65989" y="289433"/>
                </a:lnTo>
                <a:lnTo>
                  <a:pt x="65874" y="289229"/>
                </a:lnTo>
                <a:lnTo>
                  <a:pt x="65747" y="289039"/>
                </a:lnTo>
                <a:lnTo>
                  <a:pt x="65659" y="288886"/>
                </a:lnTo>
                <a:lnTo>
                  <a:pt x="65570" y="288709"/>
                </a:lnTo>
                <a:lnTo>
                  <a:pt x="65481" y="288467"/>
                </a:lnTo>
                <a:lnTo>
                  <a:pt x="65417" y="288188"/>
                </a:lnTo>
                <a:lnTo>
                  <a:pt x="65354" y="287909"/>
                </a:lnTo>
                <a:lnTo>
                  <a:pt x="65354" y="287604"/>
                </a:lnTo>
                <a:lnTo>
                  <a:pt x="65417" y="287299"/>
                </a:lnTo>
                <a:lnTo>
                  <a:pt x="66484" y="286118"/>
                </a:lnTo>
                <a:lnTo>
                  <a:pt x="66636" y="286207"/>
                </a:lnTo>
                <a:lnTo>
                  <a:pt x="66814" y="286334"/>
                </a:lnTo>
                <a:lnTo>
                  <a:pt x="67005" y="286512"/>
                </a:lnTo>
                <a:lnTo>
                  <a:pt x="67208" y="286664"/>
                </a:lnTo>
                <a:lnTo>
                  <a:pt x="67424" y="286905"/>
                </a:lnTo>
                <a:lnTo>
                  <a:pt x="67640" y="287210"/>
                </a:lnTo>
                <a:lnTo>
                  <a:pt x="67881" y="287489"/>
                </a:lnTo>
                <a:lnTo>
                  <a:pt x="68097" y="287820"/>
                </a:lnTo>
                <a:lnTo>
                  <a:pt x="68338" y="288124"/>
                </a:lnTo>
                <a:lnTo>
                  <a:pt x="68554" y="288467"/>
                </a:lnTo>
                <a:lnTo>
                  <a:pt x="68795" y="288772"/>
                </a:lnTo>
                <a:lnTo>
                  <a:pt x="69037" y="289077"/>
                </a:lnTo>
                <a:lnTo>
                  <a:pt x="69253" y="289382"/>
                </a:lnTo>
                <a:lnTo>
                  <a:pt x="69532" y="289648"/>
                </a:lnTo>
                <a:lnTo>
                  <a:pt x="69799" y="289928"/>
                </a:lnTo>
                <a:lnTo>
                  <a:pt x="70104" y="290169"/>
                </a:lnTo>
                <a:lnTo>
                  <a:pt x="71932" y="290804"/>
                </a:lnTo>
                <a:lnTo>
                  <a:pt x="72390" y="290842"/>
                </a:lnTo>
                <a:lnTo>
                  <a:pt x="74345" y="290322"/>
                </a:lnTo>
                <a:lnTo>
                  <a:pt x="74129" y="290106"/>
                </a:lnTo>
                <a:lnTo>
                  <a:pt x="73914" y="289839"/>
                </a:lnTo>
                <a:lnTo>
                  <a:pt x="73647" y="289471"/>
                </a:lnTo>
                <a:lnTo>
                  <a:pt x="73367" y="289128"/>
                </a:lnTo>
                <a:lnTo>
                  <a:pt x="73101" y="288709"/>
                </a:lnTo>
                <a:lnTo>
                  <a:pt x="71513" y="285572"/>
                </a:lnTo>
                <a:lnTo>
                  <a:pt x="71272" y="285051"/>
                </a:lnTo>
                <a:lnTo>
                  <a:pt x="71018" y="284530"/>
                </a:lnTo>
                <a:lnTo>
                  <a:pt x="70751" y="284048"/>
                </a:lnTo>
                <a:lnTo>
                  <a:pt x="70446" y="283552"/>
                </a:lnTo>
                <a:lnTo>
                  <a:pt x="70167" y="283070"/>
                </a:lnTo>
                <a:lnTo>
                  <a:pt x="69837" y="282613"/>
                </a:lnTo>
                <a:lnTo>
                  <a:pt x="69494" y="282181"/>
                </a:lnTo>
                <a:lnTo>
                  <a:pt x="69138" y="281724"/>
                </a:lnTo>
                <a:lnTo>
                  <a:pt x="66814" y="280200"/>
                </a:lnTo>
                <a:lnTo>
                  <a:pt x="66357" y="280022"/>
                </a:lnTo>
                <a:lnTo>
                  <a:pt x="65938" y="279869"/>
                </a:lnTo>
                <a:lnTo>
                  <a:pt x="65570" y="279806"/>
                </a:lnTo>
                <a:lnTo>
                  <a:pt x="65354" y="279742"/>
                </a:lnTo>
                <a:lnTo>
                  <a:pt x="65112" y="279628"/>
                </a:lnTo>
                <a:lnTo>
                  <a:pt x="64808" y="279501"/>
                </a:lnTo>
                <a:lnTo>
                  <a:pt x="64465" y="279349"/>
                </a:lnTo>
                <a:lnTo>
                  <a:pt x="64135" y="279107"/>
                </a:lnTo>
                <a:lnTo>
                  <a:pt x="63741" y="278765"/>
                </a:lnTo>
                <a:lnTo>
                  <a:pt x="63347" y="278460"/>
                </a:lnTo>
                <a:lnTo>
                  <a:pt x="62979" y="278104"/>
                </a:lnTo>
                <a:lnTo>
                  <a:pt x="62611" y="277698"/>
                </a:lnTo>
                <a:lnTo>
                  <a:pt x="62280" y="277304"/>
                </a:lnTo>
                <a:lnTo>
                  <a:pt x="61976" y="276936"/>
                </a:lnTo>
                <a:lnTo>
                  <a:pt x="61722" y="276669"/>
                </a:lnTo>
                <a:lnTo>
                  <a:pt x="61480" y="276364"/>
                </a:lnTo>
                <a:lnTo>
                  <a:pt x="61264" y="276123"/>
                </a:lnTo>
                <a:lnTo>
                  <a:pt x="61112" y="275907"/>
                </a:lnTo>
                <a:lnTo>
                  <a:pt x="60909" y="275666"/>
                </a:lnTo>
                <a:lnTo>
                  <a:pt x="60693" y="275323"/>
                </a:lnTo>
                <a:lnTo>
                  <a:pt x="60413" y="274929"/>
                </a:lnTo>
                <a:lnTo>
                  <a:pt x="60172" y="274535"/>
                </a:lnTo>
                <a:lnTo>
                  <a:pt x="59956" y="274040"/>
                </a:lnTo>
                <a:lnTo>
                  <a:pt x="59804" y="273469"/>
                </a:lnTo>
                <a:lnTo>
                  <a:pt x="59626" y="272884"/>
                </a:lnTo>
                <a:lnTo>
                  <a:pt x="59588" y="272313"/>
                </a:lnTo>
                <a:lnTo>
                  <a:pt x="59626" y="271729"/>
                </a:lnTo>
                <a:lnTo>
                  <a:pt x="59690" y="271145"/>
                </a:lnTo>
                <a:lnTo>
                  <a:pt x="59842" y="270662"/>
                </a:lnTo>
                <a:lnTo>
                  <a:pt x="60083" y="270268"/>
                </a:lnTo>
                <a:lnTo>
                  <a:pt x="60325" y="269875"/>
                </a:lnTo>
                <a:lnTo>
                  <a:pt x="60566" y="269570"/>
                </a:lnTo>
                <a:lnTo>
                  <a:pt x="60782" y="269290"/>
                </a:lnTo>
                <a:lnTo>
                  <a:pt x="61023" y="269049"/>
                </a:lnTo>
                <a:lnTo>
                  <a:pt x="61366" y="268770"/>
                </a:lnTo>
                <a:lnTo>
                  <a:pt x="61760" y="268528"/>
                </a:lnTo>
                <a:lnTo>
                  <a:pt x="62153" y="268249"/>
                </a:lnTo>
                <a:lnTo>
                  <a:pt x="62611" y="268135"/>
                </a:lnTo>
                <a:lnTo>
                  <a:pt x="63157" y="268097"/>
                </a:lnTo>
                <a:lnTo>
                  <a:pt x="63703" y="268097"/>
                </a:lnTo>
                <a:lnTo>
                  <a:pt x="66205" y="269201"/>
                </a:lnTo>
                <a:lnTo>
                  <a:pt x="66598" y="269468"/>
                </a:lnTo>
                <a:lnTo>
                  <a:pt x="66903" y="269748"/>
                </a:lnTo>
                <a:lnTo>
                  <a:pt x="67183" y="269963"/>
                </a:lnTo>
                <a:lnTo>
                  <a:pt x="67360" y="270116"/>
                </a:lnTo>
                <a:lnTo>
                  <a:pt x="67614" y="270332"/>
                </a:lnTo>
                <a:lnTo>
                  <a:pt x="67856" y="270598"/>
                </a:lnTo>
                <a:lnTo>
                  <a:pt x="68122" y="270878"/>
                </a:lnTo>
                <a:lnTo>
                  <a:pt x="69532" y="272859"/>
                </a:lnTo>
                <a:lnTo>
                  <a:pt x="69773" y="273278"/>
                </a:lnTo>
                <a:lnTo>
                  <a:pt x="70015" y="273646"/>
                </a:lnTo>
                <a:lnTo>
                  <a:pt x="70205" y="273989"/>
                </a:lnTo>
                <a:lnTo>
                  <a:pt x="70358" y="274320"/>
                </a:lnTo>
                <a:lnTo>
                  <a:pt x="70510" y="274599"/>
                </a:lnTo>
                <a:lnTo>
                  <a:pt x="70624" y="274802"/>
                </a:lnTo>
                <a:lnTo>
                  <a:pt x="70688" y="274929"/>
                </a:lnTo>
                <a:lnTo>
                  <a:pt x="70840" y="275209"/>
                </a:lnTo>
                <a:lnTo>
                  <a:pt x="70929" y="275386"/>
                </a:lnTo>
                <a:lnTo>
                  <a:pt x="71018" y="275602"/>
                </a:lnTo>
                <a:lnTo>
                  <a:pt x="71145" y="275869"/>
                </a:lnTo>
                <a:lnTo>
                  <a:pt x="71297" y="276174"/>
                </a:lnTo>
                <a:lnTo>
                  <a:pt x="71450" y="276517"/>
                </a:lnTo>
                <a:lnTo>
                  <a:pt x="73558" y="278980"/>
                </a:lnTo>
                <a:lnTo>
                  <a:pt x="73799" y="279133"/>
                </a:lnTo>
                <a:lnTo>
                  <a:pt x="74015" y="279222"/>
                </a:lnTo>
                <a:lnTo>
                  <a:pt x="74256" y="279285"/>
                </a:lnTo>
                <a:lnTo>
                  <a:pt x="74434" y="279349"/>
                </a:lnTo>
                <a:lnTo>
                  <a:pt x="74587" y="279412"/>
                </a:lnTo>
                <a:lnTo>
                  <a:pt x="74739" y="279196"/>
                </a:lnTo>
                <a:lnTo>
                  <a:pt x="74955" y="278955"/>
                </a:lnTo>
                <a:lnTo>
                  <a:pt x="75196" y="278650"/>
                </a:lnTo>
                <a:lnTo>
                  <a:pt x="75476" y="278371"/>
                </a:lnTo>
                <a:lnTo>
                  <a:pt x="75806" y="278104"/>
                </a:lnTo>
                <a:lnTo>
                  <a:pt x="76263" y="277825"/>
                </a:lnTo>
                <a:lnTo>
                  <a:pt x="76695" y="277520"/>
                </a:lnTo>
                <a:lnTo>
                  <a:pt x="77177" y="277241"/>
                </a:lnTo>
                <a:lnTo>
                  <a:pt x="77673" y="276999"/>
                </a:lnTo>
                <a:lnTo>
                  <a:pt x="78155" y="276733"/>
                </a:lnTo>
                <a:lnTo>
                  <a:pt x="78613" y="276479"/>
                </a:lnTo>
                <a:lnTo>
                  <a:pt x="78981" y="276275"/>
                </a:lnTo>
                <a:lnTo>
                  <a:pt x="79375" y="276021"/>
                </a:lnTo>
                <a:lnTo>
                  <a:pt x="79679" y="275818"/>
                </a:lnTo>
                <a:lnTo>
                  <a:pt x="79959" y="275666"/>
                </a:lnTo>
                <a:lnTo>
                  <a:pt x="79832" y="275361"/>
                </a:lnTo>
                <a:lnTo>
                  <a:pt x="79349" y="273278"/>
                </a:lnTo>
                <a:lnTo>
                  <a:pt x="79311" y="272796"/>
                </a:lnTo>
                <a:lnTo>
                  <a:pt x="79806" y="270573"/>
                </a:lnTo>
                <a:lnTo>
                  <a:pt x="79959" y="270141"/>
                </a:lnTo>
                <a:lnTo>
                  <a:pt x="80162" y="269748"/>
                </a:lnTo>
                <a:lnTo>
                  <a:pt x="80416" y="269354"/>
                </a:lnTo>
                <a:lnTo>
                  <a:pt x="80619" y="268960"/>
                </a:lnTo>
                <a:lnTo>
                  <a:pt x="80899" y="268592"/>
                </a:lnTo>
                <a:lnTo>
                  <a:pt x="81178" y="268198"/>
                </a:lnTo>
                <a:lnTo>
                  <a:pt x="81445" y="267830"/>
                </a:lnTo>
                <a:lnTo>
                  <a:pt x="81724" y="267462"/>
                </a:lnTo>
                <a:lnTo>
                  <a:pt x="81991" y="267093"/>
                </a:lnTo>
                <a:lnTo>
                  <a:pt x="82296" y="266763"/>
                </a:lnTo>
                <a:lnTo>
                  <a:pt x="82550" y="266420"/>
                </a:lnTo>
                <a:lnTo>
                  <a:pt x="82753" y="266179"/>
                </a:lnTo>
                <a:lnTo>
                  <a:pt x="82969" y="265912"/>
                </a:lnTo>
                <a:lnTo>
                  <a:pt x="83159" y="265696"/>
                </a:lnTo>
                <a:lnTo>
                  <a:pt x="83273" y="265506"/>
                </a:lnTo>
                <a:lnTo>
                  <a:pt x="83248" y="265353"/>
                </a:lnTo>
                <a:lnTo>
                  <a:pt x="83185" y="265150"/>
                </a:lnTo>
                <a:lnTo>
                  <a:pt x="83096" y="264934"/>
                </a:lnTo>
                <a:lnTo>
                  <a:pt x="83032" y="264718"/>
                </a:lnTo>
                <a:lnTo>
                  <a:pt x="82905" y="264541"/>
                </a:lnTo>
                <a:lnTo>
                  <a:pt x="82753" y="264325"/>
                </a:lnTo>
                <a:lnTo>
                  <a:pt x="82638" y="264134"/>
                </a:lnTo>
                <a:lnTo>
                  <a:pt x="82486" y="263982"/>
                </a:lnTo>
                <a:lnTo>
                  <a:pt x="82296" y="263867"/>
                </a:lnTo>
                <a:lnTo>
                  <a:pt x="82118" y="263740"/>
                </a:lnTo>
                <a:lnTo>
                  <a:pt x="81965" y="263652"/>
                </a:lnTo>
                <a:lnTo>
                  <a:pt x="81686" y="263525"/>
                </a:lnTo>
                <a:lnTo>
                  <a:pt x="81483" y="263474"/>
                </a:lnTo>
                <a:lnTo>
                  <a:pt x="81076" y="263347"/>
                </a:lnTo>
                <a:lnTo>
                  <a:pt x="80594" y="263194"/>
                </a:lnTo>
                <a:lnTo>
                  <a:pt x="79984" y="263017"/>
                </a:lnTo>
                <a:lnTo>
                  <a:pt x="79400" y="262826"/>
                </a:lnTo>
                <a:lnTo>
                  <a:pt x="78701" y="262610"/>
                </a:lnTo>
                <a:lnTo>
                  <a:pt x="77939" y="262343"/>
                </a:lnTo>
                <a:lnTo>
                  <a:pt x="77152" y="262064"/>
                </a:lnTo>
                <a:lnTo>
                  <a:pt x="76415" y="261759"/>
                </a:lnTo>
                <a:lnTo>
                  <a:pt x="75692" y="261429"/>
                </a:lnTo>
                <a:lnTo>
                  <a:pt x="74955" y="261124"/>
                </a:lnTo>
                <a:lnTo>
                  <a:pt x="67614" y="253441"/>
                </a:lnTo>
                <a:lnTo>
                  <a:pt x="67398" y="252806"/>
                </a:lnTo>
                <a:lnTo>
                  <a:pt x="67246" y="252349"/>
                </a:lnTo>
                <a:lnTo>
                  <a:pt x="67183" y="252069"/>
                </a:lnTo>
                <a:lnTo>
                  <a:pt x="67119" y="251790"/>
                </a:lnTo>
                <a:lnTo>
                  <a:pt x="67056" y="251612"/>
                </a:lnTo>
                <a:lnTo>
                  <a:pt x="66903" y="251396"/>
                </a:lnTo>
                <a:lnTo>
                  <a:pt x="66636" y="251129"/>
                </a:lnTo>
                <a:lnTo>
                  <a:pt x="66446" y="251002"/>
                </a:lnTo>
                <a:lnTo>
                  <a:pt x="66268" y="250875"/>
                </a:lnTo>
                <a:lnTo>
                  <a:pt x="66052" y="250786"/>
                </a:lnTo>
                <a:lnTo>
                  <a:pt x="65874" y="250698"/>
                </a:lnTo>
                <a:lnTo>
                  <a:pt x="65684" y="250609"/>
                </a:lnTo>
                <a:lnTo>
                  <a:pt x="65532" y="250571"/>
                </a:lnTo>
                <a:lnTo>
                  <a:pt x="65379" y="250545"/>
                </a:lnTo>
                <a:lnTo>
                  <a:pt x="65201" y="250520"/>
                </a:lnTo>
                <a:lnTo>
                  <a:pt x="64922" y="250482"/>
                </a:lnTo>
                <a:lnTo>
                  <a:pt x="64592" y="250456"/>
                </a:lnTo>
                <a:lnTo>
                  <a:pt x="64223" y="250393"/>
                </a:lnTo>
                <a:lnTo>
                  <a:pt x="63830" y="250329"/>
                </a:lnTo>
                <a:lnTo>
                  <a:pt x="63373" y="250215"/>
                </a:lnTo>
                <a:lnTo>
                  <a:pt x="62890" y="250063"/>
                </a:lnTo>
                <a:lnTo>
                  <a:pt x="62395" y="249910"/>
                </a:lnTo>
                <a:lnTo>
                  <a:pt x="61912" y="249758"/>
                </a:lnTo>
                <a:lnTo>
                  <a:pt x="61417" y="249542"/>
                </a:lnTo>
                <a:lnTo>
                  <a:pt x="60934" y="249351"/>
                </a:lnTo>
                <a:lnTo>
                  <a:pt x="60452" y="249148"/>
                </a:lnTo>
                <a:lnTo>
                  <a:pt x="59994" y="248932"/>
                </a:lnTo>
                <a:lnTo>
                  <a:pt x="59499" y="248716"/>
                </a:lnTo>
                <a:lnTo>
                  <a:pt x="59016" y="248500"/>
                </a:lnTo>
                <a:lnTo>
                  <a:pt x="58559" y="248285"/>
                </a:lnTo>
                <a:lnTo>
                  <a:pt x="58064" y="248043"/>
                </a:lnTo>
                <a:lnTo>
                  <a:pt x="57581" y="247827"/>
                </a:lnTo>
                <a:lnTo>
                  <a:pt x="57099" y="247624"/>
                </a:lnTo>
                <a:lnTo>
                  <a:pt x="56603" y="247408"/>
                </a:lnTo>
                <a:lnTo>
                  <a:pt x="56121" y="247218"/>
                </a:lnTo>
                <a:lnTo>
                  <a:pt x="55600" y="247040"/>
                </a:lnTo>
                <a:lnTo>
                  <a:pt x="55079" y="246862"/>
                </a:lnTo>
                <a:lnTo>
                  <a:pt x="54622" y="246735"/>
                </a:lnTo>
                <a:lnTo>
                  <a:pt x="54229" y="246646"/>
                </a:lnTo>
                <a:lnTo>
                  <a:pt x="53835" y="246557"/>
                </a:lnTo>
                <a:lnTo>
                  <a:pt x="53492" y="246456"/>
                </a:lnTo>
                <a:lnTo>
                  <a:pt x="53225" y="246430"/>
                </a:lnTo>
                <a:lnTo>
                  <a:pt x="53251" y="246888"/>
                </a:lnTo>
                <a:lnTo>
                  <a:pt x="53225" y="247434"/>
                </a:lnTo>
                <a:lnTo>
                  <a:pt x="53187" y="248043"/>
                </a:lnTo>
                <a:lnTo>
                  <a:pt x="53136" y="248653"/>
                </a:lnTo>
                <a:lnTo>
                  <a:pt x="52984" y="249237"/>
                </a:lnTo>
                <a:lnTo>
                  <a:pt x="52705" y="249720"/>
                </a:lnTo>
                <a:lnTo>
                  <a:pt x="52425" y="250240"/>
                </a:lnTo>
                <a:lnTo>
                  <a:pt x="52031" y="250571"/>
                </a:lnTo>
                <a:lnTo>
                  <a:pt x="51511" y="250761"/>
                </a:lnTo>
                <a:lnTo>
                  <a:pt x="51003" y="250913"/>
                </a:lnTo>
                <a:lnTo>
                  <a:pt x="50419" y="250913"/>
                </a:lnTo>
                <a:lnTo>
                  <a:pt x="49834" y="250723"/>
                </a:lnTo>
                <a:lnTo>
                  <a:pt x="49225" y="250571"/>
                </a:lnTo>
                <a:lnTo>
                  <a:pt x="48679" y="250367"/>
                </a:lnTo>
                <a:lnTo>
                  <a:pt x="48221" y="250151"/>
                </a:lnTo>
                <a:lnTo>
                  <a:pt x="48006" y="250063"/>
                </a:lnTo>
                <a:lnTo>
                  <a:pt x="47739" y="249961"/>
                </a:lnTo>
                <a:lnTo>
                  <a:pt x="47548" y="249910"/>
                </a:lnTo>
                <a:lnTo>
                  <a:pt x="47345" y="249872"/>
                </a:lnTo>
                <a:lnTo>
                  <a:pt x="47129" y="249847"/>
                </a:lnTo>
                <a:lnTo>
                  <a:pt x="46913" y="249847"/>
                </a:lnTo>
                <a:lnTo>
                  <a:pt x="46697" y="249847"/>
                </a:lnTo>
                <a:lnTo>
                  <a:pt x="46520" y="249847"/>
                </a:lnTo>
                <a:lnTo>
                  <a:pt x="46329" y="249872"/>
                </a:lnTo>
                <a:lnTo>
                  <a:pt x="46088" y="249961"/>
                </a:lnTo>
                <a:lnTo>
                  <a:pt x="45935" y="250024"/>
                </a:lnTo>
                <a:lnTo>
                  <a:pt x="45758" y="250151"/>
                </a:lnTo>
                <a:lnTo>
                  <a:pt x="45567" y="250240"/>
                </a:lnTo>
                <a:lnTo>
                  <a:pt x="45262" y="250393"/>
                </a:lnTo>
                <a:lnTo>
                  <a:pt x="44843" y="250571"/>
                </a:lnTo>
                <a:lnTo>
                  <a:pt x="44450" y="250761"/>
                </a:lnTo>
                <a:lnTo>
                  <a:pt x="43992" y="250913"/>
                </a:lnTo>
                <a:lnTo>
                  <a:pt x="43472" y="251028"/>
                </a:lnTo>
                <a:lnTo>
                  <a:pt x="42976" y="251129"/>
                </a:lnTo>
                <a:lnTo>
                  <a:pt x="42494" y="251155"/>
                </a:lnTo>
                <a:lnTo>
                  <a:pt x="42037" y="251129"/>
                </a:lnTo>
                <a:lnTo>
                  <a:pt x="37922" y="249237"/>
                </a:lnTo>
                <a:lnTo>
                  <a:pt x="37528" y="248932"/>
                </a:lnTo>
                <a:lnTo>
                  <a:pt x="37160" y="248564"/>
                </a:lnTo>
                <a:lnTo>
                  <a:pt x="36791" y="248234"/>
                </a:lnTo>
                <a:lnTo>
                  <a:pt x="36487" y="247929"/>
                </a:lnTo>
                <a:lnTo>
                  <a:pt x="36220" y="247650"/>
                </a:lnTo>
                <a:lnTo>
                  <a:pt x="35941" y="247370"/>
                </a:lnTo>
                <a:lnTo>
                  <a:pt x="35725" y="247129"/>
                </a:lnTo>
                <a:lnTo>
                  <a:pt x="35547" y="246951"/>
                </a:lnTo>
                <a:lnTo>
                  <a:pt x="35115" y="246494"/>
                </a:lnTo>
                <a:lnTo>
                  <a:pt x="34594" y="245973"/>
                </a:lnTo>
                <a:lnTo>
                  <a:pt x="33985" y="245364"/>
                </a:lnTo>
                <a:lnTo>
                  <a:pt x="33413" y="244779"/>
                </a:lnTo>
                <a:lnTo>
                  <a:pt x="32766" y="244170"/>
                </a:lnTo>
                <a:lnTo>
                  <a:pt x="28232" y="241185"/>
                </a:lnTo>
                <a:lnTo>
                  <a:pt x="27584" y="240944"/>
                </a:lnTo>
                <a:lnTo>
                  <a:pt x="26949" y="240817"/>
                </a:lnTo>
                <a:lnTo>
                  <a:pt x="26276" y="240766"/>
                </a:lnTo>
                <a:lnTo>
                  <a:pt x="25603" y="240703"/>
                </a:lnTo>
                <a:lnTo>
                  <a:pt x="24904" y="240728"/>
                </a:lnTo>
                <a:lnTo>
                  <a:pt x="24142" y="240855"/>
                </a:lnTo>
                <a:lnTo>
                  <a:pt x="23380" y="240969"/>
                </a:lnTo>
                <a:lnTo>
                  <a:pt x="22555" y="241160"/>
                </a:lnTo>
                <a:lnTo>
                  <a:pt x="21678" y="241401"/>
                </a:lnTo>
                <a:lnTo>
                  <a:pt x="20789" y="241681"/>
                </a:lnTo>
                <a:lnTo>
                  <a:pt x="19939" y="241947"/>
                </a:lnTo>
                <a:lnTo>
                  <a:pt x="19151" y="242252"/>
                </a:lnTo>
                <a:lnTo>
                  <a:pt x="18326" y="242531"/>
                </a:lnTo>
                <a:lnTo>
                  <a:pt x="17627" y="242798"/>
                </a:lnTo>
                <a:lnTo>
                  <a:pt x="17043" y="243052"/>
                </a:lnTo>
                <a:lnTo>
                  <a:pt x="17068" y="243319"/>
                </a:lnTo>
                <a:lnTo>
                  <a:pt x="17106" y="243509"/>
                </a:lnTo>
                <a:lnTo>
                  <a:pt x="17132" y="243687"/>
                </a:lnTo>
                <a:lnTo>
                  <a:pt x="17170" y="243903"/>
                </a:lnTo>
                <a:lnTo>
                  <a:pt x="17221" y="244144"/>
                </a:lnTo>
                <a:lnTo>
                  <a:pt x="17284" y="244360"/>
                </a:lnTo>
                <a:lnTo>
                  <a:pt x="17348" y="244602"/>
                </a:lnTo>
                <a:lnTo>
                  <a:pt x="17411" y="244843"/>
                </a:lnTo>
                <a:lnTo>
                  <a:pt x="17475" y="245084"/>
                </a:lnTo>
                <a:lnTo>
                  <a:pt x="17500" y="245338"/>
                </a:lnTo>
                <a:lnTo>
                  <a:pt x="17526" y="245579"/>
                </a:lnTo>
                <a:lnTo>
                  <a:pt x="17589" y="245821"/>
                </a:lnTo>
                <a:lnTo>
                  <a:pt x="17589" y="246062"/>
                </a:lnTo>
                <a:lnTo>
                  <a:pt x="17589" y="246303"/>
                </a:lnTo>
                <a:lnTo>
                  <a:pt x="17589" y="246557"/>
                </a:lnTo>
                <a:lnTo>
                  <a:pt x="17564" y="246799"/>
                </a:lnTo>
                <a:lnTo>
                  <a:pt x="17106" y="248043"/>
                </a:lnTo>
                <a:lnTo>
                  <a:pt x="16979" y="248259"/>
                </a:lnTo>
                <a:lnTo>
                  <a:pt x="16802" y="248475"/>
                </a:lnTo>
                <a:lnTo>
                  <a:pt x="16649" y="248653"/>
                </a:lnTo>
                <a:lnTo>
                  <a:pt x="16497" y="248805"/>
                </a:lnTo>
                <a:lnTo>
                  <a:pt x="16344" y="248932"/>
                </a:lnTo>
                <a:lnTo>
                  <a:pt x="16040" y="249237"/>
                </a:lnTo>
                <a:lnTo>
                  <a:pt x="15735" y="249567"/>
                </a:lnTo>
                <a:lnTo>
                  <a:pt x="15430" y="249999"/>
                </a:lnTo>
                <a:lnTo>
                  <a:pt x="15151" y="250418"/>
                </a:lnTo>
                <a:lnTo>
                  <a:pt x="14998" y="250875"/>
                </a:lnTo>
                <a:lnTo>
                  <a:pt x="15036" y="251396"/>
                </a:lnTo>
                <a:lnTo>
                  <a:pt x="15062" y="251891"/>
                </a:lnTo>
                <a:lnTo>
                  <a:pt x="18440" y="254076"/>
                </a:lnTo>
                <a:lnTo>
                  <a:pt x="18719" y="254177"/>
                </a:lnTo>
                <a:lnTo>
                  <a:pt x="19050" y="254228"/>
                </a:lnTo>
                <a:lnTo>
                  <a:pt x="19392" y="254330"/>
                </a:lnTo>
                <a:lnTo>
                  <a:pt x="19786" y="254444"/>
                </a:lnTo>
                <a:lnTo>
                  <a:pt x="20218" y="254596"/>
                </a:lnTo>
                <a:lnTo>
                  <a:pt x="20637" y="254749"/>
                </a:lnTo>
                <a:lnTo>
                  <a:pt x="21031" y="254939"/>
                </a:lnTo>
                <a:lnTo>
                  <a:pt x="21437" y="255117"/>
                </a:lnTo>
                <a:lnTo>
                  <a:pt x="21831" y="255333"/>
                </a:lnTo>
                <a:lnTo>
                  <a:pt x="22161" y="255511"/>
                </a:lnTo>
                <a:lnTo>
                  <a:pt x="22440" y="255727"/>
                </a:lnTo>
                <a:lnTo>
                  <a:pt x="22707" y="255943"/>
                </a:lnTo>
                <a:lnTo>
                  <a:pt x="22923" y="256095"/>
                </a:lnTo>
                <a:lnTo>
                  <a:pt x="23114" y="256247"/>
                </a:lnTo>
                <a:lnTo>
                  <a:pt x="23380" y="256489"/>
                </a:lnTo>
                <a:lnTo>
                  <a:pt x="23723" y="256794"/>
                </a:lnTo>
                <a:lnTo>
                  <a:pt x="24142" y="257098"/>
                </a:lnTo>
                <a:lnTo>
                  <a:pt x="24574" y="257429"/>
                </a:lnTo>
                <a:lnTo>
                  <a:pt x="27432" y="258838"/>
                </a:lnTo>
                <a:lnTo>
                  <a:pt x="28041" y="259054"/>
                </a:lnTo>
                <a:lnTo>
                  <a:pt x="28651" y="259232"/>
                </a:lnTo>
                <a:lnTo>
                  <a:pt x="29298" y="259384"/>
                </a:lnTo>
                <a:lnTo>
                  <a:pt x="29908" y="259537"/>
                </a:lnTo>
                <a:lnTo>
                  <a:pt x="30543" y="259664"/>
                </a:lnTo>
                <a:lnTo>
                  <a:pt x="31191" y="259753"/>
                </a:lnTo>
                <a:lnTo>
                  <a:pt x="31826" y="259842"/>
                </a:lnTo>
                <a:lnTo>
                  <a:pt x="32461" y="259905"/>
                </a:lnTo>
                <a:lnTo>
                  <a:pt x="33108" y="259969"/>
                </a:lnTo>
                <a:lnTo>
                  <a:pt x="33743" y="260019"/>
                </a:lnTo>
                <a:lnTo>
                  <a:pt x="34391" y="260083"/>
                </a:lnTo>
                <a:lnTo>
                  <a:pt x="35026" y="260146"/>
                </a:lnTo>
                <a:lnTo>
                  <a:pt x="35661" y="260210"/>
                </a:lnTo>
                <a:lnTo>
                  <a:pt x="36245" y="260235"/>
                </a:lnTo>
                <a:lnTo>
                  <a:pt x="36728" y="260299"/>
                </a:lnTo>
                <a:lnTo>
                  <a:pt x="37185" y="260324"/>
                </a:lnTo>
                <a:lnTo>
                  <a:pt x="37617" y="260388"/>
                </a:lnTo>
                <a:lnTo>
                  <a:pt x="37922" y="260426"/>
                </a:lnTo>
                <a:lnTo>
                  <a:pt x="37985" y="260273"/>
                </a:lnTo>
                <a:lnTo>
                  <a:pt x="38011" y="260057"/>
                </a:lnTo>
                <a:lnTo>
                  <a:pt x="38049" y="259842"/>
                </a:lnTo>
                <a:lnTo>
                  <a:pt x="38049" y="259626"/>
                </a:lnTo>
                <a:lnTo>
                  <a:pt x="38049" y="259384"/>
                </a:lnTo>
                <a:lnTo>
                  <a:pt x="37985" y="259143"/>
                </a:lnTo>
                <a:lnTo>
                  <a:pt x="37922" y="258864"/>
                </a:lnTo>
                <a:lnTo>
                  <a:pt x="37833" y="258622"/>
                </a:lnTo>
                <a:lnTo>
                  <a:pt x="37706" y="258406"/>
                </a:lnTo>
                <a:lnTo>
                  <a:pt x="37553" y="258191"/>
                </a:lnTo>
                <a:lnTo>
                  <a:pt x="37439" y="257987"/>
                </a:lnTo>
                <a:lnTo>
                  <a:pt x="37249" y="257771"/>
                </a:lnTo>
                <a:lnTo>
                  <a:pt x="37096" y="257556"/>
                </a:lnTo>
                <a:lnTo>
                  <a:pt x="36944" y="257378"/>
                </a:lnTo>
                <a:lnTo>
                  <a:pt x="36766" y="257162"/>
                </a:lnTo>
                <a:lnTo>
                  <a:pt x="36576" y="256946"/>
                </a:lnTo>
                <a:lnTo>
                  <a:pt x="36423" y="256730"/>
                </a:lnTo>
                <a:lnTo>
                  <a:pt x="35763" y="255333"/>
                </a:lnTo>
                <a:lnTo>
                  <a:pt x="35763" y="255092"/>
                </a:lnTo>
                <a:lnTo>
                  <a:pt x="35763" y="254508"/>
                </a:lnTo>
                <a:lnTo>
                  <a:pt x="36004" y="254596"/>
                </a:lnTo>
                <a:lnTo>
                  <a:pt x="36309" y="254723"/>
                </a:lnTo>
                <a:lnTo>
                  <a:pt x="36639" y="254838"/>
                </a:lnTo>
                <a:lnTo>
                  <a:pt x="37007" y="254965"/>
                </a:lnTo>
                <a:lnTo>
                  <a:pt x="37401" y="255117"/>
                </a:lnTo>
                <a:lnTo>
                  <a:pt x="37896" y="255270"/>
                </a:lnTo>
                <a:lnTo>
                  <a:pt x="38354" y="255422"/>
                </a:lnTo>
                <a:lnTo>
                  <a:pt x="38811" y="255574"/>
                </a:lnTo>
                <a:lnTo>
                  <a:pt x="39268" y="255727"/>
                </a:lnTo>
                <a:lnTo>
                  <a:pt x="39725" y="255879"/>
                </a:lnTo>
                <a:lnTo>
                  <a:pt x="40182" y="256032"/>
                </a:lnTo>
                <a:lnTo>
                  <a:pt x="40640" y="256184"/>
                </a:lnTo>
                <a:lnTo>
                  <a:pt x="41097" y="256336"/>
                </a:lnTo>
                <a:lnTo>
                  <a:pt x="41554" y="256489"/>
                </a:lnTo>
                <a:lnTo>
                  <a:pt x="41973" y="256667"/>
                </a:lnTo>
                <a:lnTo>
                  <a:pt x="42430" y="256857"/>
                </a:lnTo>
                <a:lnTo>
                  <a:pt x="42862" y="257035"/>
                </a:lnTo>
                <a:lnTo>
                  <a:pt x="43281" y="257251"/>
                </a:lnTo>
                <a:lnTo>
                  <a:pt x="43713" y="257467"/>
                </a:lnTo>
                <a:lnTo>
                  <a:pt x="44145" y="257683"/>
                </a:lnTo>
                <a:lnTo>
                  <a:pt x="44564" y="257949"/>
                </a:lnTo>
                <a:lnTo>
                  <a:pt x="44958" y="258191"/>
                </a:lnTo>
                <a:lnTo>
                  <a:pt x="45326" y="258445"/>
                </a:lnTo>
                <a:lnTo>
                  <a:pt x="45631" y="258686"/>
                </a:lnTo>
                <a:lnTo>
                  <a:pt x="45935" y="258927"/>
                </a:lnTo>
                <a:lnTo>
                  <a:pt x="46177" y="259143"/>
                </a:lnTo>
                <a:lnTo>
                  <a:pt x="46367" y="259295"/>
                </a:lnTo>
                <a:lnTo>
                  <a:pt x="46215" y="259384"/>
                </a:lnTo>
                <a:lnTo>
                  <a:pt x="46024" y="259473"/>
                </a:lnTo>
                <a:lnTo>
                  <a:pt x="45821" y="259600"/>
                </a:lnTo>
                <a:lnTo>
                  <a:pt x="45605" y="259689"/>
                </a:lnTo>
                <a:lnTo>
                  <a:pt x="45389" y="259816"/>
                </a:lnTo>
                <a:lnTo>
                  <a:pt x="45148" y="259930"/>
                </a:lnTo>
                <a:lnTo>
                  <a:pt x="44907" y="260057"/>
                </a:lnTo>
                <a:lnTo>
                  <a:pt x="44691" y="260146"/>
                </a:lnTo>
                <a:lnTo>
                  <a:pt x="44500" y="260273"/>
                </a:lnTo>
                <a:lnTo>
                  <a:pt x="44323" y="260362"/>
                </a:lnTo>
                <a:lnTo>
                  <a:pt x="44145" y="260451"/>
                </a:lnTo>
                <a:lnTo>
                  <a:pt x="43891" y="260604"/>
                </a:lnTo>
                <a:lnTo>
                  <a:pt x="43688" y="260692"/>
                </a:lnTo>
                <a:lnTo>
                  <a:pt x="43408" y="260883"/>
                </a:lnTo>
                <a:lnTo>
                  <a:pt x="43014" y="261086"/>
                </a:lnTo>
                <a:lnTo>
                  <a:pt x="42583" y="261366"/>
                </a:lnTo>
                <a:lnTo>
                  <a:pt x="42125" y="261607"/>
                </a:lnTo>
                <a:lnTo>
                  <a:pt x="36271" y="263436"/>
                </a:lnTo>
                <a:lnTo>
                  <a:pt x="35699" y="263436"/>
                </a:lnTo>
                <a:lnTo>
                  <a:pt x="35090" y="263436"/>
                </a:lnTo>
                <a:lnTo>
                  <a:pt x="34505" y="263347"/>
                </a:lnTo>
                <a:lnTo>
                  <a:pt x="33896" y="263194"/>
                </a:lnTo>
                <a:lnTo>
                  <a:pt x="33324" y="263067"/>
                </a:lnTo>
                <a:lnTo>
                  <a:pt x="32715" y="262864"/>
                </a:lnTo>
                <a:lnTo>
                  <a:pt x="32131" y="262559"/>
                </a:lnTo>
                <a:lnTo>
                  <a:pt x="31521" y="262280"/>
                </a:lnTo>
                <a:lnTo>
                  <a:pt x="31000" y="261975"/>
                </a:lnTo>
                <a:lnTo>
                  <a:pt x="30543" y="261607"/>
                </a:lnTo>
                <a:lnTo>
                  <a:pt x="30086" y="261277"/>
                </a:lnTo>
                <a:lnTo>
                  <a:pt x="29718" y="260972"/>
                </a:lnTo>
                <a:lnTo>
                  <a:pt x="29413" y="260692"/>
                </a:lnTo>
                <a:lnTo>
                  <a:pt x="29146" y="260477"/>
                </a:lnTo>
                <a:lnTo>
                  <a:pt x="28994" y="260362"/>
                </a:lnTo>
                <a:lnTo>
                  <a:pt x="28803" y="260273"/>
                </a:lnTo>
                <a:lnTo>
                  <a:pt x="28600" y="260146"/>
                </a:lnTo>
                <a:lnTo>
                  <a:pt x="28384" y="260083"/>
                </a:lnTo>
                <a:lnTo>
                  <a:pt x="28143" y="259994"/>
                </a:lnTo>
                <a:lnTo>
                  <a:pt x="27889" y="259969"/>
                </a:lnTo>
                <a:lnTo>
                  <a:pt x="27686" y="259969"/>
                </a:lnTo>
                <a:lnTo>
                  <a:pt x="27432" y="259969"/>
                </a:lnTo>
                <a:lnTo>
                  <a:pt x="27190" y="259969"/>
                </a:lnTo>
                <a:lnTo>
                  <a:pt x="26949" y="260019"/>
                </a:lnTo>
                <a:lnTo>
                  <a:pt x="26733" y="260057"/>
                </a:lnTo>
                <a:lnTo>
                  <a:pt x="26492" y="260121"/>
                </a:lnTo>
                <a:lnTo>
                  <a:pt x="26250" y="260210"/>
                </a:lnTo>
                <a:lnTo>
                  <a:pt x="26035" y="260299"/>
                </a:lnTo>
                <a:lnTo>
                  <a:pt x="25793" y="260388"/>
                </a:lnTo>
                <a:lnTo>
                  <a:pt x="25552" y="260515"/>
                </a:lnTo>
                <a:lnTo>
                  <a:pt x="25336" y="260604"/>
                </a:lnTo>
                <a:lnTo>
                  <a:pt x="25095" y="260731"/>
                </a:lnTo>
                <a:lnTo>
                  <a:pt x="24879" y="260845"/>
                </a:lnTo>
                <a:lnTo>
                  <a:pt x="24638" y="260972"/>
                </a:lnTo>
                <a:lnTo>
                  <a:pt x="24422" y="261061"/>
                </a:lnTo>
                <a:lnTo>
                  <a:pt x="24269" y="261150"/>
                </a:lnTo>
                <a:lnTo>
                  <a:pt x="24079" y="261239"/>
                </a:lnTo>
                <a:lnTo>
                  <a:pt x="23837" y="261366"/>
                </a:lnTo>
                <a:lnTo>
                  <a:pt x="23507" y="261518"/>
                </a:lnTo>
                <a:lnTo>
                  <a:pt x="23114" y="261734"/>
                </a:lnTo>
                <a:lnTo>
                  <a:pt x="22593" y="261950"/>
                </a:lnTo>
                <a:lnTo>
                  <a:pt x="22098" y="262191"/>
                </a:lnTo>
                <a:lnTo>
                  <a:pt x="21526" y="262432"/>
                </a:lnTo>
                <a:lnTo>
                  <a:pt x="20853" y="262712"/>
                </a:lnTo>
                <a:lnTo>
                  <a:pt x="20218" y="262978"/>
                </a:lnTo>
                <a:lnTo>
                  <a:pt x="19545" y="263220"/>
                </a:lnTo>
                <a:lnTo>
                  <a:pt x="18872" y="263436"/>
                </a:lnTo>
                <a:lnTo>
                  <a:pt x="18199" y="263677"/>
                </a:lnTo>
                <a:lnTo>
                  <a:pt x="13449" y="264477"/>
                </a:lnTo>
                <a:lnTo>
                  <a:pt x="12750" y="264439"/>
                </a:lnTo>
                <a:lnTo>
                  <a:pt x="12039" y="264414"/>
                </a:lnTo>
                <a:lnTo>
                  <a:pt x="7378" y="263131"/>
                </a:lnTo>
                <a:lnTo>
                  <a:pt x="7073" y="263017"/>
                </a:lnTo>
                <a:lnTo>
                  <a:pt x="6705" y="262890"/>
                </a:lnTo>
                <a:lnTo>
                  <a:pt x="6286" y="262763"/>
                </a:lnTo>
                <a:lnTo>
                  <a:pt x="5854" y="262674"/>
                </a:lnTo>
                <a:lnTo>
                  <a:pt x="5334" y="262674"/>
                </a:lnTo>
                <a:lnTo>
                  <a:pt x="0" y="265633"/>
                </a:lnTo>
                <a:lnTo>
                  <a:pt x="368" y="265811"/>
                </a:lnTo>
                <a:lnTo>
                  <a:pt x="762" y="266065"/>
                </a:lnTo>
                <a:lnTo>
                  <a:pt x="1219" y="266395"/>
                </a:lnTo>
                <a:lnTo>
                  <a:pt x="1651" y="266700"/>
                </a:lnTo>
                <a:lnTo>
                  <a:pt x="2019" y="267157"/>
                </a:lnTo>
                <a:lnTo>
                  <a:pt x="2286" y="267677"/>
                </a:lnTo>
                <a:lnTo>
                  <a:pt x="2565" y="268224"/>
                </a:lnTo>
                <a:lnTo>
                  <a:pt x="2717" y="268808"/>
                </a:lnTo>
                <a:lnTo>
                  <a:pt x="2743" y="269443"/>
                </a:lnTo>
                <a:lnTo>
                  <a:pt x="2781" y="270078"/>
                </a:lnTo>
                <a:lnTo>
                  <a:pt x="2717" y="270662"/>
                </a:lnTo>
                <a:lnTo>
                  <a:pt x="2565" y="271183"/>
                </a:lnTo>
                <a:lnTo>
                  <a:pt x="2413" y="271703"/>
                </a:lnTo>
                <a:lnTo>
                  <a:pt x="2286" y="272161"/>
                </a:lnTo>
                <a:lnTo>
                  <a:pt x="2133" y="272516"/>
                </a:lnTo>
                <a:lnTo>
                  <a:pt x="2413" y="272554"/>
                </a:lnTo>
                <a:lnTo>
                  <a:pt x="2717" y="272580"/>
                </a:lnTo>
                <a:lnTo>
                  <a:pt x="3111" y="272643"/>
                </a:lnTo>
                <a:lnTo>
                  <a:pt x="3505" y="272707"/>
                </a:lnTo>
                <a:lnTo>
                  <a:pt x="3962" y="272770"/>
                </a:lnTo>
                <a:lnTo>
                  <a:pt x="4457" y="272859"/>
                </a:lnTo>
                <a:lnTo>
                  <a:pt x="4940" y="272948"/>
                </a:lnTo>
                <a:lnTo>
                  <a:pt x="5461" y="273037"/>
                </a:lnTo>
                <a:lnTo>
                  <a:pt x="5918" y="273164"/>
                </a:lnTo>
                <a:lnTo>
                  <a:pt x="6400" y="273253"/>
                </a:lnTo>
                <a:lnTo>
                  <a:pt x="6858" y="273405"/>
                </a:lnTo>
                <a:lnTo>
                  <a:pt x="7315" y="273558"/>
                </a:lnTo>
                <a:lnTo>
                  <a:pt x="7772" y="273735"/>
                </a:lnTo>
                <a:lnTo>
                  <a:pt x="8204" y="273951"/>
                </a:lnTo>
                <a:lnTo>
                  <a:pt x="8636" y="274167"/>
                </a:lnTo>
                <a:lnTo>
                  <a:pt x="9029" y="274408"/>
                </a:lnTo>
                <a:lnTo>
                  <a:pt x="9423" y="274713"/>
                </a:lnTo>
                <a:lnTo>
                  <a:pt x="9791" y="275056"/>
                </a:lnTo>
                <a:lnTo>
                  <a:pt x="10160" y="275386"/>
                </a:lnTo>
                <a:lnTo>
                  <a:pt x="10515" y="275780"/>
                </a:lnTo>
                <a:lnTo>
                  <a:pt x="10820" y="276212"/>
                </a:lnTo>
                <a:lnTo>
                  <a:pt x="11163" y="276669"/>
                </a:lnTo>
                <a:lnTo>
                  <a:pt x="11404" y="277126"/>
                </a:lnTo>
                <a:lnTo>
                  <a:pt x="11620" y="277583"/>
                </a:lnTo>
                <a:lnTo>
                  <a:pt x="11798" y="278003"/>
                </a:lnTo>
                <a:lnTo>
                  <a:pt x="11950" y="278409"/>
                </a:lnTo>
                <a:lnTo>
                  <a:pt x="12077" y="278739"/>
                </a:lnTo>
                <a:lnTo>
                  <a:pt x="14630" y="276021"/>
                </a:lnTo>
                <a:lnTo>
                  <a:pt x="15214" y="275666"/>
                </a:lnTo>
                <a:lnTo>
                  <a:pt x="15824" y="275412"/>
                </a:lnTo>
                <a:lnTo>
                  <a:pt x="16433" y="275297"/>
                </a:lnTo>
                <a:lnTo>
                  <a:pt x="17068" y="275170"/>
                </a:lnTo>
                <a:lnTo>
                  <a:pt x="17678" y="275107"/>
                </a:lnTo>
                <a:lnTo>
                  <a:pt x="18288" y="275145"/>
                </a:lnTo>
                <a:lnTo>
                  <a:pt x="18935" y="275170"/>
                </a:lnTo>
                <a:lnTo>
                  <a:pt x="19545" y="275234"/>
                </a:lnTo>
                <a:lnTo>
                  <a:pt x="20180" y="275323"/>
                </a:lnTo>
                <a:lnTo>
                  <a:pt x="20789" y="275412"/>
                </a:lnTo>
                <a:lnTo>
                  <a:pt x="21399" y="275513"/>
                </a:lnTo>
                <a:lnTo>
                  <a:pt x="22009" y="275602"/>
                </a:lnTo>
                <a:lnTo>
                  <a:pt x="22618" y="275691"/>
                </a:lnTo>
                <a:lnTo>
                  <a:pt x="23228" y="275755"/>
                </a:lnTo>
                <a:lnTo>
                  <a:pt x="23812" y="275755"/>
                </a:lnTo>
                <a:lnTo>
                  <a:pt x="24384" y="275755"/>
                </a:lnTo>
                <a:lnTo>
                  <a:pt x="24904" y="275691"/>
                </a:lnTo>
                <a:lnTo>
                  <a:pt x="25298" y="275564"/>
                </a:lnTo>
                <a:lnTo>
                  <a:pt x="25704" y="275450"/>
                </a:lnTo>
                <a:lnTo>
                  <a:pt x="26035" y="275297"/>
                </a:lnTo>
                <a:lnTo>
                  <a:pt x="26314" y="275145"/>
                </a:lnTo>
                <a:lnTo>
                  <a:pt x="26098" y="275602"/>
                </a:lnTo>
                <a:lnTo>
                  <a:pt x="25755" y="276085"/>
                </a:lnTo>
                <a:lnTo>
                  <a:pt x="25361" y="276669"/>
                </a:lnTo>
                <a:lnTo>
                  <a:pt x="24968" y="277279"/>
                </a:lnTo>
                <a:lnTo>
                  <a:pt x="24422" y="277850"/>
                </a:lnTo>
                <a:lnTo>
                  <a:pt x="23774" y="278498"/>
                </a:lnTo>
                <a:lnTo>
                  <a:pt x="23114" y="279107"/>
                </a:lnTo>
                <a:lnTo>
                  <a:pt x="22402" y="279679"/>
                </a:lnTo>
                <a:lnTo>
                  <a:pt x="21640" y="280200"/>
                </a:lnTo>
                <a:lnTo>
                  <a:pt x="20916" y="280720"/>
                </a:lnTo>
                <a:lnTo>
                  <a:pt x="20116" y="281203"/>
                </a:lnTo>
                <a:lnTo>
                  <a:pt x="19304" y="281660"/>
                </a:lnTo>
                <a:lnTo>
                  <a:pt x="18503" y="282117"/>
                </a:lnTo>
                <a:lnTo>
                  <a:pt x="17678" y="282575"/>
                </a:lnTo>
                <a:lnTo>
                  <a:pt x="16865" y="283006"/>
                </a:lnTo>
                <a:lnTo>
                  <a:pt x="16002" y="283438"/>
                </a:lnTo>
                <a:lnTo>
                  <a:pt x="15189" y="283895"/>
                </a:lnTo>
                <a:lnTo>
                  <a:pt x="14363" y="284378"/>
                </a:lnTo>
                <a:lnTo>
                  <a:pt x="13538" y="284835"/>
                </a:lnTo>
                <a:lnTo>
                  <a:pt x="12750" y="285318"/>
                </a:lnTo>
                <a:lnTo>
                  <a:pt x="11988" y="285877"/>
                </a:lnTo>
                <a:lnTo>
                  <a:pt x="11188" y="286423"/>
                </a:lnTo>
                <a:lnTo>
                  <a:pt x="10553" y="286905"/>
                </a:lnTo>
                <a:lnTo>
                  <a:pt x="10033" y="287426"/>
                </a:lnTo>
                <a:lnTo>
                  <a:pt x="9512" y="287909"/>
                </a:lnTo>
                <a:lnTo>
                  <a:pt x="9093" y="288340"/>
                </a:lnTo>
                <a:lnTo>
                  <a:pt x="8750" y="288709"/>
                </a:lnTo>
                <a:lnTo>
                  <a:pt x="9055" y="288620"/>
                </a:lnTo>
                <a:lnTo>
                  <a:pt x="9423" y="288582"/>
                </a:lnTo>
                <a:lnTo>
                  <a:pt x="9855" y="288556"/>
                </a:lnTo>
                <a:lnTo>
                  <a:pt x="10274" y="288518"/>
                </a:lnTo>
                <a:lnTo>
                  <a:pt x="10769" y="288556"/>
                </a:lnTo>
                <a:lnTo>
                  <a:pt x="14668" y="290233"/>
                </a:lnTo>
                <a:lnTo>
                  <a:pt x="15125" y="290474"/>
                </a:lnTo>
                <a:lnTo>
                  <a:pt x="18999" y="291782"/>
                </a:lnTo>
                <a:lnTo>
                  <a:pt x="19456" y="291757"/>
                </a:lnTo>
                <a:lnTo>
                  <a:pt x="19875" y="291668"/>
                </a:lnTo>
                <a:lnTo>
                  <a:pt x="20307" y="291566"/>
                </a:lnTo>
                <a:lnTo>
                  <a:pt x="20637" y="291452"/>
                </a:lnTo>
                <a:lnTo>
                  <a:pt x="20942" y="291325"/>
                </a:lnTo>
                <a:lnTo>
                  <a:pt x="20942" y="291719"/>
                </a:lnTo>
                <a:lnTo>
                  <a:pt x="20980" y="292214"/>
                </a:lnTo>
                <a:lnTo>
                  <a:pt x="21031" y="292760"/>
                </a:lnTo>
                <a:lnTo>
                  <a:pt x="21069" y="293344"/>
                </a:lnTo>
                <a:lnTo>
                  <a:pt x="23876" y="299161"/>
                </a:lnTo>
                <a:lnTo>
                  <a:pt x="24574" y="299745"/>
                </a:lnTo>
                <a:lnTo>
                  <a:pt x="28841" y="301117"/>
                </a:lnTo>
                <a:lnTo>
                  <a:pt x="29781" y="301269"/>
                </a:lnTo>
                <a:lnTo>
                  <a:pt x="30759" y="301383"/>
                </a:lnTo>
                <a:lnTo>
                  <a:pt x="31737" y="301472"/>
                </a:lnTo>
                <a:lnTo>
                  <a:pt x="32740" y="301536"/>
                </a:lnTo>
                <a:lnTo>
                  <a:pt x="33655" y="301663"/>
                </a:lnTo>
                <a:lnTo>
                  <a:pt x="34505" y="301752"/>
                </a:lnTo>
                <a:lnTo>
                  <a:pt x="35356" y="301879"/>
                </a:lnTo>
                <a:lnTo>
                  <a:pt x="36093" y="301993"/>
                </a:lnTo>
                <a:lnTo>
                  <a:pt x="36677" y="302145"/>
                </a:lnTo>
                <a:lnTo>
                  <a:pt x="37249" y="302272"/>
                </a:lnTo>
                <a:lnTo>
                  <a:pt x="37706" y="302387"/>
                </a:lnTo>
                <a:lnTo>
                  <a:pt x="38011" y="302514"/>
                </a:lnTo>
                <a:lnTo>
                  <a:pt x="38354" y="302641"/>
                </a:lnTo>
                <a:lnTo>
                  <a:pt x="38620" y="302755"/>
                </a:lnTo>
                <a:lnTo>
                  <a:pt x="38836" y="302844"/>
                </a:lnTo>
                <a:lnTo>
                  <a:pt x="38252" y="303123"/>
                </a:lnTo>
                <a:lnTo>
                  <a:pt x="37528" y="303491"/>
                </a:lnTo>
                <a:lnTo>
                  <a:pt x="36639" y="303885"/>
                </a:lnTo>
                <a:lnTo>
                  <a:pt x="35763" y="304279"/>
                </a:lnTo>
                <a:lnTo>
                  <a:pt x="29933" y="306501"/>
                </a:lnTo>
                <a:lnTo>
                  <a:pt x="28752" y="306933"/>
                </a:lnTo>
                <a:lnTo>
                  <a:pt x="27711" y="307301"/>
                </a:lnTo>
                <a:lnTo>
                  <a:pt x="26797" y="307568"/>
                </a:lnTo>
                <a:lnTo>
                  <a:pt x="25908" y="307873"/>
                </a:lnTo>
                <a:lnTo>
                  <a:pt x="25146" y="308127"/>
                </a:lnTo>
                <a:lnTo>
                  <a:pt x="24574" y="308305"/>
                </a:lnTo>
                <a:lnTo>
                  <a:pt x="24422" y="308330"/>
                </a:lnTo>
                <a:lnTo>
                  <a:pt x="24231" y="308330"/>
                </a:lnTo>
                <a:lnTo>
                  <a:pt x="23964" y="308279"/>
                </a:lnTo>
                <a:lnTo>
                  <a:pt x="23812" y="308216"/>
                </a:lnTo>
                <a:lnTo>
                  <a:pt x="23660" y="308152"/>
                </a:lnTo>
                <a:lnTo>
                  <a:pt x="23507" y="308063"/>
                </a:lnTo>
                <a:lnTo>
                  <a:pt x="23355" y="307975"/>
                </a:lnTo>
                <a:lnTo>
                  <a:pt x="23164" y="307822"/>
                </a:lnTo>
                <a:lnTo>
                  <a:pt x="23012" y="307695"/>
                </a:lnTo>
                <a:lnTo>
                  <a:pt x="22771" y="307390"/>
                </a:lnTo>
                <a:lnTo>
                  <a:pt x="22529" y="307111"/>
                </a:lnTo>
                <a:lnTo>
                  <a:pt x="22161" y="306806"/>
                </a:lnTo>
                <a:lnTo>
                  <a:pt x="21831" y="306501"/>
                </a:lnTo>
                <a:lnTo>
                  <a:pt x="21399" y="306197"/>
                </a:lnTo>
                <a:lnTo>
                  <a:pt x="20878" y="305930"/>
                </a:lnTo>
                <a:lnTo>
                  <a:pt x="20370" y="305625"/>
                </a:lnTo>
                <a:lnTo>
                  <a:pt x="19812" y="305346"/>
                </a:lnTo>
                <a:lnTo>
                  <a:pt x="19265" y="305130"/>
                </a:lnTo>
                <a:lnTo>
                  <a:pt x="18719" y="304888"/>
                </a:lnTo>
                <a:lnTo>
                  <a:pt x="18237" y="304647"/>
                </a:lnTo>
                <a:lnTo>
                  <a:pt x="17830" y="304469"/>
                </a:lnTo>
                <a:lnTo>
                  <a:pt x="17437" y="304253"/>
                </a:lnTo>
                <a:lnTo>
                  <a:pt x="17106" y="304063"/>
                </a:lnTo>
                <a:lnTo>
                  <a:pt x="16865" y="303911"/>
                </a:lnTo>
                <a:lnTo>
                  <a:pt x="16459" y="303669"/>
                </a:lnTo>
                <a:lnTo>
                  <a:pt x="16040" y="303403"/>
                </a:lnTo>
                <a:lnTo>
                  <a:pt x="15519" y="303060"/>
                </a:lnTo>
                <a:lnTo>
                  <a:pt x="14998" y="302729"/>
                </a:lnTo>
                <a:lnTo>
                  <a:pt x="12446" y="301447"/>
                </a:lnTo>
                <a:lnTo>
                  <a:pt x="12014" y="301269"/>
                </a:lnTo>
                <a:lnTo>
                  <a:pt x="11582" y="301167"/>
                </a:lnTo>
                <a:lnTo>
                  <a:pt x="11188" y="301142"/>
                </a:lnTo>
                <a:lnTo>
                  <a:pt x="10795" y="301117"/>
                </a:lnTo>
                <a:lnTo>
                  <a:pt x="10401" y="301167"/>
                </a:lnTo>
                <a:lnTo>
                  <a:pt x="10007" y="301294"/>
                </a:lnTo>
                <a:lnTo>
                  <a:pt x="9601" y="301421"/>
                </a:lnTo>
                <a:lnTo>
                  <a:pt x="6807" y="303339"/>
                </a:lnTo>
                <a:lnTo>
                  <a:pt x="6311" y="303758"/>
                </a:lnTo>
                <a:lnTo>
                  <a:pt x="5829" y="304190"/>
                </a:lnTo>
                <a:lnTo>
                  <a:pt x="5334" y="304647"/>
                </a:lnTo>
                <a:lnTo>
                  <a:pt x="4914" y="305015"/>
                </a:lnTo>
                <a:lnTo>
                  <a:pt x="4546" y="305346"/>
                </a:lnTo>
                <a:lnTo>
                  <a:pt x="4787" y="305473"/>
                </a:lnTo>
                <a:lnTo>
                  <a:pt x="5092" y="305650"/>
                </a:lnTo>
                <a:lnTo>
                  <a:pt x="5435" y="305841"/>
                </a:lnTo>
                <a:lnTo>
                  <a:pt x="5740" y="306044"/>
                </a:lnTo>
                <a:lnTo>
                  <a:pt x="6045" y="306324"/>
                </a:lnTo>
                <a:lnTo>
                  <a:pt x="6286" y="306628"/>
                </a:lnTo>
                <a:lnTo>
                  <a:pt x="6553" y="306959"/>
                </a:lnTo>
                <a:lnTo>
                  <a:pt x="7162" y="309194"/>
                </a:lnTo>
                <a:lnTo>
                  <a:pt x="7162" y="309587"/>
                </a:lnTo>
                <a:lnTo>
                  <a:pt x="7162" y="310007"/>
                </a:lnTo>
                <a:lnTo>
                  <a:pt x="7137" y="310438"/>
                </a:lnTo>
                <a:lnTo>
                  <a:pt x="7112" y="310832"/>
                </a:lnTo>
                <a:lnTo>
                  <a:pt x="7048" y="311264"/>
                </a:lnTo>
                <a:lnTo>
                  <a:pt x="6985" y="311683"/>
                </a:lnTo>
                <a:lnTo>
                  <a:pt x="6959" y="312115"/>
                </a:lnTo>
                <a:lnTo>
                  <a:pt x="6921" y="312547"/>
                </a:lnTo>
                <a:lnTo>
                  <a:pt x="6896" y="312966"/>
                </a:lnTo>
                <a:lnTo>
                  <a:pt x="6858" y="313334"/>
                </a:lnTo>
                <a:lnTo>
                  <a:pt x="6896" y="313639"/>
                </a:lnTo>
                <a:lnTo>
                  <a:pt x="6896" y="313944"/>
                </a:lnTo>
                <a:lnTo>
                  <a:pt x="6921" y="314223"/>
                </a:lnTo>
                <a:lnTo>
                  <a:pt x="6959" y="314426"/>
                </a:lnTo>
                <a:lnTo>
                  <a:pt x="7289" y="314490"/>
                </a:lnTo>
                <a:lnTo>
                  <a:pt x="7721" y="314617"/>
                </a:lnTo>
                <a:lnTo>
                  <a:pt x="8204" y="314794"/>
                </a:lnTo>
                <a:lnTo>
                  <a:pt x="8724" y="314985"/>
                </a:lnTo>
                <a:lnTo>
                  <a:pt x="9296" y="315226"/>
                </a:lnTo>
                <a:lnTo>
                  <a:pt x="9969" y="315556"/>
                </a:lnTo>
                <a:lnTo>
                  <a:pt x="10617" y="315899"/>
                </a:lnTo>
                <a:lnTo>
                  <a:pt x="11277" y="316230"/>
                </a:lnTo>
                <a:lnTo>
                  <a:pt x="11925" y="316598"/>
                </a:lnTo>
                <a:lnTo>
                  <a:pt x="12560" y="316928"/>
                </a:lnTo>
                <a:lnTo>
                  <a:pt x="13208" y="317271"/>
                </a:lnTo>
                <a:lnTo>
                  <a:pt x="13868" y="317576"/>
                </a:lnTo>
                <a:lnTo>
                  <a:pt x="14516" y="317881"/>
                </a:lnTo>
                <a:lnTo>
                  <a:pt x="15151" y="318084"/>
                </a:lnTo>
                <a:lnTo>
                  <a:pt x="15824" y="318274"/>
                </a:lnTo>
                <a:lnTo>
                  <a:pt x="16497" y="318452"/>
                </a:lnTo>
                <a:lnTo>
                  <a:pt x="17170" y="318541"/>
                </a:lnTo>
                <a:lnTo>
                  <a:pt x="17830" y="318516"/>
                </a:lnTo>
                <a:lnTo>
                  <a:pt x="18503" y="318516"/>
                </a:lnTo>
                <a:lnTo>
                  <a:pt x="19202" y="318363"/>
                </a:lnTo>
                <a:lnTo>
                  <a:pt x="19939" y="318058"/>
                </a:lnTo>
                <a:lnTo>
                  <a:pt x="20637" y="317779"/>
                </a:lnTo>
                <a:lnTo>
                  <a:pt x="21285" y="317385"/>
                </a:lnTo>
                <a:lnTo>
                  <a:pt x="21831" y="316928"/>
                </a:lnTo>
                <a:lnTo>
                  <a:pt x="22402" y="316471"/>
                </a:lnTo>
                <a:lnTo>
                  <a:pt x="22860" y="316014"/>
                </a:lnTo>
                <a:lnTo>
                  <a:pt x="23266" y="315595"/>
                </a:lnTo>
                <a:lnTo>
                  <a:pt x="23444" y="315861"/>
                </a:lnTo>
                <a:lnTo>
                  <a:pt x="23571" y="316052"/>
                </a:lnTo>
                <a:lnTo>
                  <a:pt x="23685" y="316230"/>
                </a:lnTo>
                <a:lnTo>
                  <a:pt x="23837" y="316471"/>
                </a:lnTo>
                <a:lnTo>
                  <a:pt x="24028" y="316750"/>
                </a:lnTo>
                <a:lnTo>
                  <a:pt x="24206" y="317055"/>
                </a:lnTo>
                <a:lnTo>
                  <a:pt x="24422" y="317360"/>
                </a:lnTo>
                <a:lnTo>
                  <a:pt x="24688" y="317728"/>
                </a:lnTo>
                <a:lnTo>
                  <a:pt x="24942" y="318084"/>
                </a:lnTo>
                <a:lnTo>
                  <a:pt x="26466" y="319214"/>
                </a:lnTo>
                <a:lnTo>
                  <a:pt x="26771" y="319341"/>
                </a:lnTo>
                <a:lnTo>
                  <a:pt x="27012" y="319430"/>
                </a:lnTo>
                <a:lnTo>
                  <a:pt x="27228" y="319455"/>
                </a:lnTo>
                <a:lnTo>
                  <a:pt x="27432" y="319493"/>
                </a:lnTo>
                <a:lnTo>
                  <a:pt x="27622" y="319519"/>
                </a:lnTo>
                <a:lnTo>
                  <a:pt x="27800" y="319519"/>
                </a:lnTo>
                <a:lnTo>
                  <a:pt x="28079" y="319557"/>
                </a:lnTo>
                <a:lnTo>
                  <a:pt x="28409" y="319557"/>
                </a:lnTo>
                <a:lnTo>
                  <a:pt x="28803" y="319582"/>
                </a:lnTo>
                <a:lnTo>
                  <a:pt x="29210" y="319646"/>
                </a:lnTo>
                <a:lnTo>
                  <a:pt x="29603" y="319671"/>
                </a:lnTo>
                <a:lnTo>
                  <a:pt x="29972" y="319735"/>
                </a:lnTo>
                <a:lnTo>
                  <a:pt x="30365" y="319824"/>
                </a:lnTo>
                <a:lnTo>
                  <a:pt x="30695" y="319887"/>
                </a:lnTo>
                <a:lnTo>
                  <a:pt x="30937" y="320014"/>
                </a:lnTo>
                <a:lnTo>
                  <a:pt x="31216" y="320103"/>
                </a:lnTo>
                <a:lnTo>
                  <a:pt x="31432" y="320255"/>
                </a:lnTo>
                <a:lnTo>
                  <a:pt x="31584" y="320408"/>
                </a:lnTo>
                <a:lnTo>
                  <a:pt x="31737" y="320560"/>
                </a:lnTo>
                <a:lnTo>
                  <a:pt x="31826" y="320738"/>
                </a:lnTo>
                <a:lnTo>
                  <a:pt x="31889" y="320954"/>
                </a:lnTo>
                <a:lnTo>
                  <a:pt x="31915" y="321170"/>
                </a:lnTo>
                <a:lnTo>
                  <a:pt x="31915" y="321437"/>
                </a:lnTo>
                <a:lnTo>
                  <a:pt x="31369" y="323519"/>
                </a:lnTo>
                <a:lnTo>
                  <a:pt x="31242" y="323875"/>
                </a:lnTo>
                <a:lnTo>
                  <a:pt x="31089" y="324281"/>
                </a:lnTo>
                <a:lnTo>
                  <a:pt x="30975" y="324548"/>
                </a:lnTo>
                <a:lnTo>
                  <a:pt x="30886" y="324789"/>
                </a:lnTo>
                <a:lnTo>
                  <a:pt x="30391" y="326898"/>
                </a:lnTo>
                <a:lnTo>
                  <a:pt x="30391" y="327266"/>
                </a:lnTo>
                <a:lnTo>
                  <a:pt x="30429" y="327634"/>
                </a:lnTo>
                <a:lnTo>
                  <a:pt x="30454" y="327990"/>
                </a:lnTo>
                <a:lnTo>
                  <a:pt x="30975" y="329641"/>
                </a:lnTo>
                <a:lnTo>
                  <a:pt x="31127" y="329946"/>
                </a:lnTo>
                <a:lnTo>
                  <a:pt x="32956" y="331254"/>
                </a:lnTo>
                <a:lnTo>
                  <a:pt x="33197" y="331292"/>
                </a:lnTo>
                <a:lnTo>
                  <a:pt x="33375" y="331292"/>
                </a:lnTo>
                <a:lnTo>
                  <a:pt x="33528" y="331292"/>
                </a:lnTo>
                <a:lnTo>
                  <a:pt x="33743" y="331254"/>
                </a:lnTo>
                <a:lnTo>
                  <a:pt x="33985" y="331254"/>
                </a:lnTo>
                <a:lnTo>
                  <a:pt x="34290" y="331254"/>
                </a:lnTo>
                <a:lnTo>
                  <a:pt x="34569" y="331292"/>
                </a:lnTo>
                <a:lnTo>
                  <a:pt x="34874" y="331317"/>
                </a:lnTo>
                <a:lnTo>
                  <a:pt x="35204" y="331406"/>
                </a:lnTo>
                <a:lnTo>
                  <a:pt x="35509" y="331470"/>
                </a:lnTo>
                <a:lnTo>
                  <a:pt x="35814" y="331597"/>
                </a:lnTo>
                <a:lnTo>
                  <a:pt x="36093" y="331711"/>
                </a:lnTo>
                <a:lnTo>
                  <a:pt x="36372" y="331863"/>
                </a:lnTo>
                <a:lnTo>
                  <a:pt x="36614" y="332016"/>
                </a:lnTo>
                <a:lnTo>
                  <a:pt x="36855" y="332206"/>
                </a:lnTo>
                <a:lnTo>
                  <a:pt x="37071" y="332359"/>
                </a:lnTo>
                <a:lnTo>
                  <a:pt x="37312" y="332562"/>
                </a:lnTo>
                <a:lnTo>
                  <a:pt x="37490" y="332778"/>
                </a:lnTo>
                <a:lnTo>
                  <a:pt x="37706" y="332968"/>
                </a:lnTo>
                <a:lnTo>
                  <a:pt x="37922" y="333171"/>
                </a:lnTo>
                <a:lnTo>
                  <a:pt x="38100" y="333425"/>
                </a:lnTo>
                <a:lnTo>
                  <a:pt x="38290" y="333629"/>
                </a:lnTo>
                <a:lnTo>
                  <a:pt x="38468" y="333844"/>
                </a:lnTo>
                <a:lnTo>
                  <a:pt x="38658" y="334086"/>
                </a:lnTo>
                <a:lnTo>
                  <a:pt x="38836" y="334302"/>
                </a:lnTo>
                <a:lnTo>
                  <a:pt x="38989" y="334518"/>
                </a:lnTo>
                <a:lnTo>
                  <a:pt x="39141" y="334670"/>
                </a:lnTo>
                <a:lnTo>
                  <a:pt x="39293" y="334848"/>
                </a:lnTo>
                <a:lnTo>
                  <a:pt x="39420" y="334975"/>
                </a:lnTo>
                <a:lnTo>
                  <a:pt x="39509" y="335102"/>
                </a:lnTo>
                <a:lnTo>
                  <a:pt x="40182" y="334733"/>
                </a:lnTo>
                <a:lnTo>
                  <a:pt x="40995" y="334340"/>
                </a:lnTo>
                <a:lnTo>
                  <a:pt x="41910" y="333844"/>
                </a:lnTo>
                <a:lnTo>
                  <a:pt x="42862" y="333387"/>
                </a:lnTo>
                <a:lnTo>
                  <a:pt x="51269" y="330225"/>
                </a:lnTo>
                <a:lnTo>
                  <a:pt x="51816" y="330225"/>
                </a:lnTo>
                <a:lnTo>
                  <a:pt x="55079" y="332816"/>
                </a:lnTo>
                <a:lnTo>
                  <a:pt x="55270" y="333273"/>
                </a:lnTo>
                <a:lnTo>
                  <a:pt x="55422" y="333692"/>
                </a:lnTo>
                <a:lnTo>
                  <a:pt x="55537" y="334060"/>
                </a:lnTo>
                <a:lnTo>
                  <a:pt x="55270" y="334213"/>
                </a:lnTo>
                <a:lnTo>
                  <a:pt x="55118" y="334302"/>
                </a:lnTo>
                <a:lnTo>
                  <a:pt x="54927" y="334391"/>
                </a:lnTo>
                <a:lnTo>
                  <a:pt x="54711" y="334492"/>
                </a:lnTo>
                <a:lnTo>
                  <a:pt x="54444" y="334606"/>
                </a:lnTo>
                <a:lnTo>
                  <a:pt x="54203" y="334695"/>
                </a:lnTo>
                <a:lnTo>
                  <a:pt x="53949" y="334759"/>
                </a:lnTo>
                <a:lnTo>
                  <a:pt x="53682" y="334848"/>
                </a:lnTo>
                <a:lnTo>
                  <a:pt x="53403" y="334911"/>
                </a:lnTo>
                <a:lnTo>
                  <a:pt x="53162" y="334975"/>
                </a:lnTo>
                <a:lnTo>
                  <a:pt x="52882" y="335064"/>
                </a:lnTo>
                <a:lnTo>
                  <a:pt x="52616" y="335127"/>
                </a:lnTo>
                <a:lnTo>
                  <a:pt x="50660" y="335953"/>
                </a:lnTo>
                <a:lnTo>
                  <a:pt x="50419" y="336105"/>
                </a:lnTo>
                <a:lnTo>
                  <a:pt x="50241" y="336257"/>
                </a:lnTo>
                <a:lnTo>
                  <a:pt x="50114" y="336410"/>
                </a:lnTo>
                <a:lnTo>
                  <a:pt x="49961" y="336562"/>
                </a:lnTo>
                <a:lnTo>
                  <a:pt x="49745" y="336804"/>
                </a:lnTo>
                <a:lnTo>
                  <a:pt x="49784" y="337045"/>
                </a:lnTo>
                <a:lnTo>
                  <a:pt x="49809" y="337197"/>
                </a:lnTo>
                <a:lnTo>
                  <a:pt x="50292" y="337718"/>
                </a:lnTo>
                <a:lnTo>
                  <a:pt x="50444" y="337781"/>
                </a:lnTo>
                <a:lnTo>
                  <a:pt x="50634" y="337845"/>
                </a:lnTo>
                <a:lnTo>
                  <a:pt x="50787" y="337870"/>
                </a:lnTo>
                <a:lnTo>
                  <a:pt x="50965" y="337896"/>
                </a:lnTo>
                <a:lnTo>
                  <a:pt x="51155" y="337896"/>
                </a:lnTo>
                <a:lnTo>
                  <a:pt x="51333" y="337934"/>
                </a:lnTo>
                <a:lnTo>
                  <a:pt x="51511" y="337959"/>
                </a:lnTo>
                <a:lnTo>
                  <a:pt x="51701" y="337997"/>
                </a:lnTo>
                <a:lnTo>
                  <a:pt x="51854" y="338048"/>
                </a:lnTo>
                <a:lnTo>
                  <a:pt x="52006" y="338112"/>
                </a:lnTo>
                <a:lnTo>
                  <a:pt x="52158" y="338150"/>
                </a:lnTo>
                <a:lnTo>
                  <a:pt x="52336" y="338353"/>
                </a:lnTo>
                <a:lnTo>
                  <a:pt x="52489" y="338632"/>
                </a:lnTo>
                <a:lnTo>
                  <a:pt x="52489" y="338785"/>
                </a:lnTo>
                <a:lnTo>
                  <a:pt x="52489" y="338937"/>
                </a:lnTo>
                <a:lnTo>
                  <a:pt x="52489" y="339090"/>
                </a:lnTo>
                <a:lnTo>
                  <a:pt x="49784" y="342569"/>
                </a:lnTo>
                <a:lnTo>
                  <a:pt x="49199" y="342988"/>
                </a:lnTo>
                <a:lnTo>
                  <a:pt x="48501" y="343357"/>
                </a:lnTo>
                <a:lnTo>
                  <a:pt x="47739" y="343636"/>
                </a:lnTo>
                <a:lnTo>
                  <a:pt x="46977" y="343941"/>
                </a:lnTo>
                <a:lnTo>
                  <a:pt x="46151" y="344144"/>
                </a:lnTo>
                <a:lnTo>
                  <a:pt x="45326" y="344335"/>
                </a:lnTo>
                <a:lnTo>
                  <a:pt x="44500" y="344487"/>
                </a:lnTo>
                <a:lnTo>
                  <a:pt x="43688" y="344639"/>
                </a:lnTo>
                <a:lnTo>
                  <a:pt x="42824" y="344754"/>
                </a:lnTo>
                <a:lnTo>
                  <a:pt x="41973" y="344881"/>
                </a:lnTo>
                <a:lnTo>
                  <a:pt x="41148" y="345033"/>
                </a:lnTo>
                <a:lnTo>
                  <a:pt x="40335" y="345211"/>
                </a:lnTo>
                <a:lnTo>
                  <a:pt x="39509" y="345363"/>
                </a:lnTo>
                <a:lnTo>
                  <a:pt x="38773" y="345617"/>
                </a:lnTo>
                <a:lnTo>
                  <a:pt x="38100" y="345884"/>
                </a:lnTo>
                <a:lnTo>
                  <a:pt x="37465" y="346125"/>
                </a:lnTo>
                <a:lnTo>
                  <a:pt x="35306" y="347713"/>
                </a:lnTo>
                <a:lnTo>
                  <a:pt x="35090" y="347903"/>
                </a:lnTo>
                <a:lnTo>
                  <a:pt x="34963" y="348081"/>
                </a:lnTo>
                <a:lnTo>
                  <a:pt x="34505" y="347560"/>
                </a:lnTo>
                <a:lnTo>
                  <a:pt x="33934" y="346989"/>
                </a:lnTo>
                <a:lnTo>
                  <a:pt x="26123" y="342773"/>
                </a:lnTo>
                <a:lnTo>
                  <a:pt x="25247" y="342811"/>
                </a:lnTo>
                <a:lnTo>
                  <a:pt x="24333" y="342811"/>
                </a:lnTo>
                <a:lnTo>
                  <a:pt x="20243" y="344601"/>
                </a:lnTo>
                <a:lnTo>
                  <a:pt x="19481" y="345186"/>
                </a:lnTo>
                <a:lnTo>
                  <a:pt x="18783" y="345884"/>
                </a:lnTo>
                <a:lnTo>
                  <a:pt x="18135" y="346735"/>
                </a:lnTo>
                <a:lnTo>
                  <a:pt x="17475" y="347599"/>
                </a:lnTo>
                <a:lnTo>
                  <a:pt x="16954" y="348449"/>
                </a:lnTo>
                <a:lnTo>
                  <a:pt x="16586" y="349300"/>
                </a:lnTo>
                <a:lnTo>
                  <a:pt x="16192" y="350126"/>
                </a:lnTo>
                <a:lnTo>
                  <a:pt x="15887" y="350850"/>
                </a:lnTo>
                <a:lnTo>
                  <a:pt x="15671" y="351497"/>
                </a:lnTo>
                <a:lnTo>
                  <a:pt x="15887" y="351764"/>
                </a:lnTo>
                <a:lnTo>
                  <a:pt x="16192" y="352044"/>
                </a:lnTo>
                <a:lnTo>
                  <a:pt x="16522" y="352348"/>
                </a:lnTo>
                <a:lnTo>
                  <a:pt x="16865" y="352679"/>
                </a:lnTo>
                <a:lnTo>
                  <a:pt x="17284" y="352933"/>
                </a:lnTo>
                <a:lnTo>
                  <a:pt x="17805" y="353136"/>
                </a:lnTo>
                <a:lnTo>
                  <a:pt x="18326" y="353352"/>
                </a:lnTo>
                <a:lnTo>
                  <a:pt x="18872" y="353479"/>
                </a:lnTo>
                <a:lnTo>
                  <a:pt x="19418" y="353542"/>
                </a:lnTo>
                <a:lnTo>
                  <a:pt x="19964" y="353593"/>
                </a:lnTo>
                <a:lnTo>
                  <a:pt x="20523" y="353631"/>
                </a:lnTo>
                <a:lnTo>
                  <a:pt x="21094" y="353631"/>
                </a:lnTo>
                <a:lnTo>
                  <a:pt x="21678" y="353593"/>
                </a:lnTo>
                <a:lnTo>
                  <a:pt x="22250" y="353568"/>
                </a:lnTo>
                <a:lnTo>
                  <a:pt x="22834" y="353542"/>
                </a:lnTo>
                <a:lnTo>
                  <a:pt x="23418" y="353504"/>
                </a:lnTo>
                <a:lnTo>
                  <a:pt x="23990" y="353479"/>
                </a:lnTo>
                <a:lnTo>
                  <a:pt x="24574" y="353479"/>
                </a:lnTo>
                <a:lnTo>
                  <a:pt x="25146" y="353479"/>
                </a:lnTo>
                <a:lnTo>
                  <a:pt x="25730" y="353542"/>
                </a:lnTo>
                <a:lnTo>
                  <a:pt x="26276" y="353631"/>
                </a:lnTo>
                <a:lnTo>
                  <a:pt x="26822" y="353720"/>
                </a:lnTo>
                <a:lnTo>
                  <a:pt x="27317" y="353872"/>
                </a:lnTo>
                <a:lnTo>
                  <a:pt x="27686" y="354088"/>
                </a:lnTo>
                <a:lnTo>
                  <a:pt x="28079" y="354266"/>
                </a:lnTo>
                <a:lnTo>
                  <a:pt x="28409" y="354457"/>
                </a:lnTo>
                <a:lnTo>
                  <a:pt x="28651" y="354660"/>
                </a:lnTo>
                <a:lnTo>
                  <a:pt x="28448" y="354812"/>
                </a:lnTo>
                <a:lnTo>
                  <a:pt x="28168" y="355028"/>
                </a:lnTo>
                <a:lnTo>
                  <a:pt x="27863" y="355269"/>
                </a:lnTo>
                <a:lnTo>
                  <a:pt x="27533" y="355523"/>
                </a:lnTo>
                <a:lnTo>
                  <a:pt x="27127" y="355765"/>
                </a:lnTo>
                <a:lnTo>
                  <a:pt x="26670" y="356006"/>
                </a:lnTo>
                <a:lnTo>
                  <a:pt x="26212" y="356285"/>
                </a:lnTo>
                <a:lnTo>
                  <a:pt x="25755" y="356527"/>
                </a:lnTo>
                <a:lnTo>
                  <a:pt x="25273" y="356743"/>
                </a:lnTo>
                <a:lnTo>
                  <a:pt x="24790" y="356946"/>
                </a:lnTo>
                <a:lnTo>
                  <a:pt x="24295" y="357162"/>
                </a:lnTo>
                <a:lnTo>
                  <a:pt x="23812" y="357378"/>
                </a:lnTo>
                <a:lnTo>
                  <a:pt x="23317" y="357593"/>
                </a:lnTo>
                <a:lnTo>
                  <a:pt x="22834" y="357809"/>
                </a:lnTo>
                <a:lnTo>
                  <a:pt x="22352" y="358013"/>
                </a:lnTo>
                <a:lnTo>
                  <a:pt x="21894" y="358228"/>
                </a:lnTo>
                <a:lnTo>
                  <a:pt x="21399" y="358444"/>
                </a:lnTo>
                <a:lnTo>
                  <a:pt x="18389" y="360337"/>
                </a:lnTo>
                <a:lnTo>
                  <a:pt x="18046" y="360603"/>
                </a:lnTo>
                <a:lnTo>
                  <a:pt x="17805" y="360857"/>
                </a:lnTo>
                <a:lnTo>
                  <a:pt x="17589" y="361061"/>
                </a:lnTo>
                <a:lnTo>
                  <a:pt x="17653" y="361188"/>
                </a:lnTo>
                <a:lnTo>
                  <a:pt x="17716" y="361340"/>
                </a:lnTo>
                <a:lnTo>
                  <a:pt x="17805" y="361556"/>
                </a:lnTo>
                <a:lnTo>
                  <a:pt x="17894" y="361734"/>
                </a:lnTo>
                <a:lnTo>
                  <a:pt x="17983" y="361975"/>
                </a:lnTo>
                <a:lnTo>
                  <a:pt x="18084" y="362280"/>
                </a:lnTo>
                <a:lnTo>
                  <a:pt x="18173" y="362559"/>
                </a:lnTo>
                <a:lnTo>
                  <a:pt x="18288" y="362839"/>
                </a:lnTo>
                <a:lnTo>
                  <a:pt x="18389" y="363143"/>
                </a:lnTo>
                <a:lnTo>
                  <a:pt x="18478" y="363410"/>
                </a:lnTo>
                <a:lnTo>
                  <a:pt x="18592" y="363689"/>
                </a:lnTo>
                <a:lnTo>
                  <a:pt x="18694" y="363956"/>
                </a:lnTo>
                <a:lnTo>
                  <a:pt x="18808" y="364236"/>
                </a:lnTo>
                <a:lnTo>
                  <a:pt x="18935" y="364477"/>
                </a:lnTo>
                <a:lnTo>
                  <a:pt x="19088" y="364718"/>
                </a:lnTo>
                <a:lnTo>
                  <a:pt x="19202" y="364972"/>
                </a:lnTo>
                <a:lnTo>
                  <a:pt x="20091" y="365848"/>
                </a:lnTo>
                <a:lnTo>
                  <a:pt x="20307" y="366001"/>
                </a:lnTo>
                <a:lnTo>
                  <a:pt x="20485" y="366090"/>
                </a:lnTo>
                <a:lnTo>
                  <a:pt x="20701" y="366128"/>
                </a:lnTo>
                <a:lnTo>
                  <a:pt x="20878" y="366153"/>
                </a:lnTo>
                <a:lnTo>
                  <a:pt x="21132" y="366191"/>
                </a:lnTo>
                <a:lnTo>
                  <a:pt x="21374" y="366191"/>
                </a:lnTo>
                <a:lnTo>
                  <a:pt x="21615" y="366217"/>
                </a:lnTo>
                <a:lnTo>
                  <a:pt x="21983" y="366242"/>
                </a:lnTo>
                <a:lnTo>
                  <a:pt x="22466" y="366306"/>
                </a:lnTo>
                <a:lnTo>
                  <a:pt x="22961" y="366369"/>
                </a:lnTo>
                <a:lnTo>
                  <a:pt x="23469" y="366496"/>
                </a:lnTo>
                <a:lnTo>
                  <a:pt x="30060" y="372554"/>
                </a:lnTo>
                <a:lnTo>
                  <a:pt x="30327" y="372948"/>
                </a:lnTo>
                <a:lnTo>
                  <a:pt x="30518" y="373316"/>
                </a:lnTo>
                <a:lnTo>
                  <a:pt x="30734" y="373684"/>
                </a:lnTo>
                <a:lnTo>
                  <a:pt x="30911" y="373989"/>
                </a:lnTo>
                <a:lnTo>
                  <a:pt x="31038" y="374230"/>
                </a:lnTo>
                <a:lnTo>
                  <a:pt x="31191" y="374269"/>
                </a:lnTo>
                <a:lnTo>
                  <a:pt x="31394" y="374269"/>
                </a:lnTo>
                <a:lnTo>
                  <a:pt x="31610" y="374269"/>
                </a:lnTo>
                <a:lnTo>
                  <a:pt x="31851" y="374269"/>
                </a:lnTo>
                <a:lnTo>
                  <a:pt x="32131" y="374269"/>
                </a:lnTo>
                <a:lnTo>
                  <a:pt x="32461" y="374205"/>
                </a:lnTo>
                <a:lnTo>
                  <a:pt x="32804" y="374142"/>
                </a:lnTo>
                <a:lnTo>
                  <a:pt x="33134" y="374078"/>
                </a:lnTo>
                <a:lnTo>
                  <a:pt x="33502" y="374015"/>
                </a:lnTo>
                <a:lnTo>
                  <a:pt x="33832" y="373989"/>
                </a:lnTo>
                <a:lnTo>
                  <a:pt x="34175" y="373926"/>
                </a:lnTo>
                <a:lnTo>
                  <a:pt x="34505" y="373926"/>
                </a:lnTo>
                <a:lnTo>
                  <a:pt x="34810" y="373900"/>
                </a:lnTo>
                <a:lnTo>
                  <a:pt x="35153" y="373926"/>
                </a:lnTo>
                <a:lnTo>
                  <a:pt x="35420" y="374015"/>
                </a:lnTo>
                <a:lnTo>
                  <a:pt x="35725" y="374078"/>
                </a:lnTo>
                <a:lnTo>
                  <a:pt x="36004" y="374230"/>
                </a:lnTo>
                <a:lnTo>
                  <a:pt x="36245" y="374446"/>
                </a:lnTo>
                <a:lnTo>
                  <a:pt x="36487" y="374662"/>
                </a:lnTo>
                <a:lnTo>
                  <a:pt x="37338" y="377558"/>
                </a:lnTo>
                <a:lnTo>
                  <a:pt x="37376" y="377952"/>
                </a:lnTo>
                <a:lnTo>
                  <a:pt x="36728" y="377710"/>
                </a:lnTo>
                <a:lnTo>
                  <a:pt x="35941" y="377469"/>
                </a:lnTo>
                <a:lnTo>
                  <a:pt x="35026" y="377215"/>
                </a:lnTo>
                <a:lnTo>
                  <a:pt x="34112" y="376948"/>
                </a:lnTo>
                <a:lnTo>
                  <a:pt x="33045" y="376821"/>
                </a:lnTo>
                <a:lnTo>
                  <a:pt x="31851" y="376758"/>
                </a:lnTo>
                <a:lnTo>
                  <a:pt x="30670" y="376732"/>
                </a:lnTo>
                <a:lnTo>
                  <a:pt x="29514" y="376821"/>
                </a:lnTo>
                <a:lnTo>
                  <a:pt x="23418" y="378993"/>
                </a:lnTo>
                <a:lnTo>
                  <a:pt x="23202" y="379082"/>
                </a:lnTo>
                <a:lnTo>
                  <a:pt x="22961" y="379145"/>
                </a:lnTo>
                <a:lnTo>
                  <a:pt x="22771" y="379145"/>
                </a:lnTo>
                <a:lnTo>
                  <a:pt x="22593" y="379107"/>
                </a:lnTo>
                <a:lnTo>
                  <a:pt x="22377" y="379107"/>
                </a:lnTo>
                <a:lnTo>
                  <a:pt x="22161" y="379082"/>
                </a:lnTo>
                <a:lnTo>
                  <a:pt x="21945" y="379018"/>
                </a:lnTo>
                <a:lnTo>
                  <a:pt x="21742" y="378993"/>
                </a:lnTo>
                <a:lnTo>
                  <a:pt x="21551" y="378929"/>
                </a:lnTo>
                <a:lnTo>
                  <a:pt x="21399" y="378891"/>
                </a:lnTo>
                <a:lnTo>
                  <a:pt x="21247" y="378866"/>
                </a:lnTo>
                <a:lnTo>
                  <a:pt x="21031" y="378841"/>
                </a:lnTo>
                <a:lnTo>
                  <a:pt x="20764" y="378802"/>
                </a:lnTo>
                <a:lnTo>
                  <a:pt x="20523" y="378739"/>
                </a:lnTo>
                <a:lnTo>
                  <a:pt x="20116" y="378688"/>
                </a:lnTo>
                <a:lnTo>
                  <a:pt x="19570" y="378625"/>
                </a:lnTo>
                <a:lnTo>
                  <a:pt x="19024" y="378536"/>
                </a:lnTo>
                <a:lnTo>
                  <a:pt x="18440" y="378434"/>
                </a:lnTo>
                <a:lnTo>
                  <a:pt x="17894" y="378409"/>
                </a:lnTo>
                <a:lnTo>
                  <a:pt x="17348" y="378345"/>
                </a:lnTo>
                <a:lnTo>
                  <a:pt x="16865" y="378320"/>
                </a:lnTo>
                <a:lnTo>
                  <a:pt x="16433" y="378345"/>
                </a:lnTo>
                <a:lnTo>
                  <a:pt x="16040" y="378345"/>
                </a:lnTo>
                <a:lnTo>
                  <a:pt x="13385" y="381520"/>
                </a:lnTo>
                <a:lnTo>
                  <a:pt x="13208" y="382066"/>
                </a:lnTo>
                <a:lnTo>
                  <a:pt x="13017" y="382651"/>
                </a:lnTo>
                <a:lnTo>
                  <a:pt x="12865" y="383197"/>
                </a:lnTo>
                <a:lnTo>
                  <a:pt x="12712" y="383768"/>
                </a:lnTo>
                <a:lnTo>
                  <a:pt x="12560" y="384263"/>
                </a:lnTo>
                <a:lnTo>
                  <a:pt x="12471" y="384683"/>
                </a:lnTo>
                <a:lnTo>
                  <a:pt x="12750" y="384810"/>
                </a:lnTo>
                <a:lnTo>
                  <a:pt x="13081" y="384962"/>
                </a:lnTo>
                <a:lnTo>
                  <a:pt x="13474" y="385140"/>
                </a:lnTo>
                <a:lnTo>
                  <a:pt x="13868" y="385330"/>
                </a:lnTo>
                <a:lnTo>
                  <a:pt x="14300" y="385572"/>
                </a:lnTo>
                <a:lnTo>
                  <a:pt x="14757" y="385902"/>
                </a:lnTo>
                <a:lnTo>
                  <a:pt x="15240" y="386207"/>
                </a:lnTo>
                <a:lnTo>
                  <a:pt x="15671" y="386575"/>
                </a:lnTo>
                <a:lnTo>
                  <a:pt x="16065" y="386943"/>
                </a:lnTo>
                <a:lnTo>
                  <a:pt x="16497" y="387337"/>
                </a:lnTo>
                <a:lnTo>
                  <a:pt x="18326" y="389445"/>
                </a:lnTo>
                <a:lnTo>
                  <a:pt x="18694" y="389864"/>
                </a:lnTo>
                <a:lnTo>
                  <a:pt x="19024" y="390321"/>
                </a:lnTo>
                <a:lnTo>
                  <a:pt x="19354" y="390779"/>
                </a:lnTo>
                <a:lnTo>
                  <a:pt x="19697" y="391236"/>
                </a:lnTo>
                <a:lnTo>
                  <a:pt x="20027" y="391731"/>
                </a:lnTo>
                <a:lnTo>
                  <a:pt x="20370" y="392188"/>
                </a:lnTo>
                <a:lnTo>
                  <a:pt x="20701" y="392645"/>
                </a:lnTo>
                <a:lnTo>
                  <a:pt x="21005" y="393039"/>
                </a:lnTo>
                <a:lnTo>
                  <a:pt x="21285" y="393369"/>
                </a:lnTo>
                <a:lnTo>
                  <a:pt x="21551" y="393712"/>
                </a:lnTo>
                <a:lnTo>
                  <a:pt x="21793" y="393979"/>
                </a:lnTo>
                <a:lnTo>
                  <a:pt x="21983" y="394195"/>
                </a:lnTo>
                <a:lnTo>
                  <a:pt x="22313" y="394233"/>
                </a:lnTo>
                <a:lnTo>
                  <a:pt x="22745" y="394258"/>
                </a:lnTo>
                <a:lnTo>
                  <a:pt x="23266" y="394284"/>
                </a:lnTo>
                <a:lnTo>
                  <a:pt x="23774" y="394322"/>
                </a:lnTo>
                <a:lnTo>
                  <a:pt x="24384" y="394284"/>
                </a:lnTo>
                <a:lnTo>
                  <a:pt x="25057" y="394195"/>
                </a:lnTo>
                <a:lnTo>
                  <a:pt x="25755" y="394131"/>
                </a:lnTo>
                <a:lnTo>
                  <a:pt x="26428" y="394017"/>
                </a:lnTo>
                <a:lnTo>
                  <a:pt x="27101" y="393890"/>
                </a:lnTo>
                <a:lnTo>
                  <a:pt x="27774" y="393738"/>
                </a:lnTo>
                <a:lnTo>
                  <a:pt x="28384" y="393623"/>
                </a:lnTo>
                <a:lnTo>
                  <a:pt x="28905" y="393496"/>
                </a:lnTo>
                <a:lnTo>
                  <a:pt x="29387" y="393369"/>
                </a:lnTo>
                <a:lnTo>
                  <a:pt x="29781" y="393280"/>
                </a:lnTo>
                <a:lnTo>
                  <a:pt x="31521" y="392950"/>
                </a:lnTo>
                <a:lnTo>
                  <a:pt x="31915" y="392950"/>
                </a:lnTo>
                <a:lnTo>
                  <a:pt x="32308" y="392950"/>
                </a:lnTo>
                <a:lnTo>
                  <a:pt x="32677" y="393014"/>
                </a:lnTo>
                <a:lnTo>
                  <a:pt x="33070" y="393166"/>
                </a:lnTo>
                <a:lnTo>
                  <a:pt x="33439" y="393280"/>
                </a:lnTo>
                <a:lnTo>
                  <a:pt x="34442" y="394347"/>
                </a:lnTo>
                <a:lnTo>
                  <a:pt x="34544" y="394500"/>
                </a:lnTo>
                <a:lnTo>
                  <a:pt x="34632" y="394690"/>
                </a:lnTo>
                <a:lnTo>
                  <a:pt x="34696" y="394843"/>
                </a:lnTo>
                <a:lnTo>
                  <a:pt x="34747" y="395020"/>
                </a:lnTo>
                <a:lnTo>
                  <a:pt x="34810" y="395198"/>
                </a:lnTo>
                <a:lnTo>
                  <a:pt x="34848" y="395414"/>
                </a:lnTo>
                <a:lnTo>
                  <a:pt x="34874" y="395605"/>
                </a:lnTo>
                <a:lnTo>
                  <a:pt x="34848" y="395782"/>
                </a:lnTo>
                <a:lnTo>
                  <a:pt x="34810" y="395960"/>
                </a:lnTo>
                <a:lnTo>
                  <a:pt x="34785" y="396151"/>
                </a:lnTo>
                <a:lnTo>
                  <a:pt x="34201" y="397065"/>
                </a:lnTo>
                <a:lnTo>
                  <a:pt x="34086" y="397217"/>
                </a:lnTo>
                <a:lnTo>
                  <a:pt x="33934" y="397332"/>
                </a:lnTo>
                <a:lnTo>
                  <a:pt x="33807" y="397484"/>
                </a:lnTo>
                <a:lnTo>
                  <a:pt x="33655" y="397611"/>
                </a:lnTo>
                <a:lnTo>
                  <a:pt x="33502" y="397764"/>
                </a:lnTo>
                <a:lnTo>
                  <a:pt x="33350" y="397891"/>
                </a:lnTo>
                <a:lnTo>
                  <a:pt x="33108" y="398094"/>
                </a:lnTo>
                <a:lnTo>
                  <a:pt x="32918" y="398310"/>
                </a:lnTo>
                <a:lnTo>
                  <a:pt x="32562" y="398653"/>
                </a:lnTo>
                <a:lnTo>
                  <a:pt x="32219" y="399008"/>
                </a:lnTo>
                <a:lnTo>
                  <a:pt x="31800" y="399440"/>
                </a:lnTo>
                <a:lnTo>
                  <a:pt x="31369" y="399872"/>
                </a:lnTo>
                <a:lnTo>
                  <a:pt x="30975" y="400329"/>
                </a:lnTo>
                <a:lnTo>
                  <a:pt x="30581" y="400786"/>
                </a:lnTo>
                <a:lnTo>
                  <a:pt x="30213" y="401269"/>
                </a:lnTo>
                <a:lnTo>
                  <a:pt x="29908" y="401662"/>
                </a:lnTo>
                <a:lnTo>
                  <a:pt x="29692" y="402005"/>
                </a:lnTo>
                <a:lnTo>
                  <a:pt x="29603" y="402158"/>
                </a:lnTo>
                <a:lnTo>
                  <a:pt x="29476" y="402336"/>
                </a:lnTo>
                <a:lnTo>
                  <a:pt x="29362" y="402577"/>
                </a:lnTo>
                <a:lnTo>
                  <a:pt x="29235" y="402818"/>
                </a:lnTo>
                <a:lnTo>
                  <a:pt x="29146" y="403123"/>
                </a:lnTo>
                <a:lnTo>
                  <a:pt x="29108" y="403428"/>
                </a:lnTo>
                <a:lnTo>
                  <a:pt x="29083" y="403733"/>
                </a:lnTo>
                <a:lnTo>
                  <a:pt x="29146" y="404037"/>
                </a:lnTo>
                <a:lnTo>
                  <a:pt x="30086" y="405168"/>
                </a:lnTo>
                <a:lnTo>
                  <a:pt x="30302" y="405320"/>
                </a:lnTo>
                <a:lnTo>
                  <a:pt x="30543" y="405409"/>
                </a:lnTo>
                <a:lnTo>
                  <a:pt x="30695" y="405409"/>
                </a:lnTo>
                <a:lnTo>
                  <a:pt x="30911" y="405384"/>
                </a:lnTo>
                <a:lnTo>
                  <a:pt x="31153" y="405358"/>
                </a:lnTo>
                <a:lnTo>
                  <a:pt x="31369" y="405295"/>
                </a:lnTo>
                <a:lnTo>
                  <a:pt x="31610" y="405206"/>
                </a:lnTo>
                <a:lnTo>
                  <a:pt x="31889" y="405053"/>
                </a:lnTo>
                <a:lnTo>
                  <a:pt x="32131" y="404901"/>
                </a:lnTo>
                <a:lnTo>
                  <a:pt x="32372" y="404749"/>
                </a:lnTo>
                <a:lnTo>
                  <a:pt x="32588" y="404558"/>
                </a:lnTo>
                <a:lnTo>
                  <a:pt x="32829" y="404342"/>
                </a:lnTo>
                <a:lnTo>
                  <a:pt x="33020" y="404190"/>
                </a:lnTo>
                <a:lnTo>
                  <a:pt x="33197" y="404037"/>
                </a:lnTo>
                <a:lnTo>
                  <a:pt x="33350" y="403885"/>
                </a:lnTo>
                <a:lnTo>
                  <a:pt x="33502" y="403771"/>
                </a:lnTo>
                <a:lnTo>
                  <a:pt x="33629" y="403682"/>
                </a:lnTo>
                <a:lnTo>
                  <a:pt x="33782" y="403555"/>
                </a:lnTo>
                <a:lnTo>
                  <a:pt x="33959" y="403377"/>
                </a:lnTo>
                <a:lnTo>
                  <a:pt x="34239" y="403098"/>
                </a:lnTo>
                <a:lnTo>
                  <a:pt x="34391" y="402945"/>
                </a:lnTo>
                <a:lnTo>
                  <a:pt x="34569" y="402793"/>
                </a:lnTo>
                <a:lnTo>
                  <a:pt x="34785" y="402577"/>
                </a:lnTo>
                <a:lnTo>
                  <a:pt x="35026" y="402399"/>
                </a:lnTo>
                <a:lnTo>
                  <a:pt x="35267" y="402247"/>
                </a:lnTo>
                <a:lnTo>
                  <a:pt x="35509" y="402158"/>
                </a:lnTo>
                <a:lnTo>
                  <a:pt x="35788" y="402031"/>
                </a:lnTo>
                <a:lnTo>
                  <a:pt x="36029" y="402005"/>
                </a:lnTo>
                <a:lnTo>
                  <a:pt x="36245" y="402005"/>
                </a:lnTo>
                <a:lnTo>
                  <a:pt x="36487" y="402031"/>
                </a:lnTo>
                <a:lnTo>
                  <a:pt x="36677" y="402056"/>
                </a:lnTo>
                <a:lnTo>
                  <a:pt x="36830" y="402120"/>
                </a:lnTo>
                <a:lnTo>
                  <a:pt x="36982" y="402183"/>
                </a:lnTo>
                <a:lnTo>
                  <a:pt x="37223" y="402272"/>
                </a:lnTo>
                <a:lnTo>
                  <a:pt x="37376" y="402551"/>
                </a:lnTo>
                <a:lnTo>
                  <a:pt x="37465" y="402767"/>
                </a:lnTo>
                <a:lnTo>
                  <a:pt x="37553" y="402971"/>
                </a:lnTo>
                <a:lnTo>
                  <a:pt x="37617" y="403225"/>
                </a:lnTo>
                <a:lnTo>
                  <a:pt x="37680" y="403529"/>
                </a:lnTo>
                <a:lnTo>
                  <a:pt x="37744" y="403834"/>
                </a:lnTo>
                <a:lnTo>
                  <a:pt x="37795" y="404164"/>
                </a:lnTo>
                <a:lnTo>
                  <a:pt x="37858" y="404469"/>
                </a:lnTo>
                <a:lnTo>
                  <a:pt x="37896" y="404799"/>
                </a:lnTo>
                <a:lnTo>
                  <a:pt x="37947" y="405104"/>
                </a:lnTo>
                <a:lnTo>
                  <a:pt x="37985" y="405409"/>
                </a:lnTo>
                <a:lnTo>
                  <a:pt x="38049" y="405752"/>
                </a:lnTo>
                <a:lnTo>
                  <a:pt x="38138" y="406057"/>
                </a:lnTo>
                <a:lnTo>
                  <a:pt x="38227" y="406323"/>
                </a:lnTo>
                <a:lnTo>
                  <a:pt x="38315" y="406603"/>
                </a:lnTo>
                <a:lnTo>
                  <a:pt x="38468" y="406882"/>
                </a:lnTo>
                <a:lnTo>
                  <a:pt x="38658" y="407085"/>
                </a:lnTo>
                <a:lnTo>
                  <a:pt x="38811" y="407339"/>
                </a:lnTo>
                <a:lnTo>
                  <a:pt x="40233" y="407949"/>
                </a:lnTo>
                <a:lnTo>
                  <a:pt x="40538" y="408000"/>
                </a:lnTo>
                <a:lnTo>
                  <a:pt x="40843" y="408000"/>
                </a:lnTo>
                <a:lnTo>
                  <a:pt x="41097" y="408000"/>
                </a:lnTo>
                <a:lnTo>
                  <a:pt x="41275" y="408000"/>
                </a:lnTo>
                <a:lnTo>
                  <a:pt x="41490" y="407974"/>
                </a:lnTo>
                <a:lnTo>
                  <a:pt x="43713" y="406666"/>
                </a:lnTo>
                <a:lnTo>
                  <a:pt x="43929" y="406450"/>
                </a:lnTo>
                <a:lnTo>
                  <a:pt x="44145" y="406209"/>
                </a:lnTo>
                <a:lnTo>
                  <a:pt x="44348" y="405968"/>
                </a:lnTo>
                <a:lnTo>
                  <a:pt x="44564" y="405714"/>
                </a:lnTo>
                <a:lnTo>
                  <a:pt x="44780" y="405447"/>
                </a:lnTo>
                <a:lnTo>
                  <a:pt x="44958" y="405231"/>
                </a:lnTo>
                <a:lnTo>
                  <a:pt x="45212" y="404990"/>
                </a:lnTo>
                <a:lnTo>
                  <a:pt x="45415" y="404774"/>
                </a:lnTo>
                <a:lnTo>
                  <a:pt x="45631" y="404558"/>
                </a:lnTo>
                <a:lnTo>
                  <a:pt x="45872" y="404380"/>
                </a:lnTo>
                <a:lnTo>
                  <a:pt x="46126" y="404190"/>
                </a:lnTo>
                <a:lnTo>
                  <a:pt x="46329" y="404075"/>
                </a:lnTo>
                <a:lnTo>
                  <a:pt x="46545" y="403987"/>
                </a:lnTo>
                <a:lnTo>
                  <a:pt x="46761" y="403923"/>
                </a:lnTo>
                <a:lnTo>
                  <a:pt x="46939" y="403860"/>
                </a:lnTo>
                <a:lnTo>
                  <a:pt x="47091" y="403834"/>
                </a:lnTo>
                <a:lnTo>
                  <a:pt x="47282" y="403885"/>
                </a:lnTo>
                <a:lnTo>
                  <a:pt x="47459" y="403987"/>
                </a:lnTo>
                <a:lnTo>
                  <a:pt x="47675" y="404101"/>
                </a:lnTo>
                <a:lnTo>
                  <a:pt x="47917" y="404228"/>
                </a:lnTo>
                <a:lnTo>
                  <a:pt x="48158" y="404380"/>
                </a:lnTo>
                <a:lnTo>
                  <a:pt x="48374" y="404596"/>
                </a:lnTo>
                <a:lnTo>
                  <a:pt x="48615" y="404799"/>
                </a:lnTo>
                <a:lnTo>
                  <a:pt x="48869" y="405015"/>
                </a:lnTo>
                <a:lnTo>
                  <a:pt x="49047" y="405257"/>
                </a:lnTo>
                <a:lnTo>
                  <a:pt x="49263" y="405511"/>
                </a:lnTo>
                <a:lnTo>
                  <a:pt x="49441" y="405752"/>
                </a:lnTo>
                <a:lnTo>
                  <a:pt x="49631" y="405993"/>
                </a:lnTo>
                <a:lnTo>
                  <a:pt x="49809" y="406234"/>
                </a:lnTo>
                <a:lnTo>
                  <a:pt x="49987" y="406476"/>
                </a:lnTo>
                <a:lnTo>
                  <a:pt x="50177" y="406730"/>
                </a:lnTo>
                <a:lnTo>
                  <a:pt x="50355" y="406996"/>
                </a:lnTo>
                <a:lnTo>
                  <a:pt x="50546" y="407212"/>
                </a:lnTo>
                <a:lnTo>
                  <a:pt x="50723" y="407454"/>
                </a:lnTo>
                <a:lnTo>
                  <a:pt x="50901" y="407670"/>
                </a:lnTo>
                <a:lnTo>
                  <a:pt x="51117" y="407885"/>
                </a:lnTo>
                <a:lnTo>
                  <a:pt x="51333" y="408063"/>
                </a:lnTo>
                <a:lnTo>
                  <a:pt x="51549" y="408254"/>
                </a:lnTo>
                <a:lnTo>
                  <a:pt x="51765" y="408406"/>
                </a:lnTo>
                <a:lnTo>
                  <a:pt x="51968" y="408495"/>
                </a:lnTo>
                <a:lnTo>
                  <a:pt x="52158" y="408584"/>
                </a:lnTo>
                <a:lnTo>
                  <a:pt x="52336" y="408673"/>
                </a:lnTo>
                <a:lnTo>
                  <a:pt x="52489" y="408711"/>
                </a:lnTo>
                <a:lnTo>
                  <a:pt x="52768" y="408800"/>
                </a:lnTo>
                <a:lnTo>
                  <a:pt x="52946" y="408825"/>
                </a:lnTo>
                <a:lnTo>
                  <a:pt x="53136" y="408863"/>
                </a:lnTo>
                <a:lnTo>
                  <a:pt x="53314" y="408825"/>
                </a:lnTo>
                <a:lnTo>
                  <a:pt x="53530" y="408762"/>
                </a:lnTo>
                <a:lnTo>
                  <a:pt x="53708" y="408711"/>
                </a:lnTo>
                <a:lnTo>
                  <a:pt x="53898" y="408609"/>
                </a:lnTo>
                <a:lnTo>
                  <a:pt x="54076" y="408495"/>
                </a:lnTo>
                <a:lnTo>
                  <a:pt x="54254" y="408368"/>
                </a:lnTo>
                <a:lnTo>
                  <a:pt x="54406" y="408216"/>
                </a:lnTo>
                <a:lnTo>
                  <a:pt x="54597" y="408063"/>
                </a:lnTo>
                <a:lnTo>
                  <a:pt x="54749" y="407911"/>
                </a:lnTo>
                <a:lnTo>
                  <a:pt x="54902" y="407758"/>
                </a:lnTo>
                <a:lnTo>
                  <a:pt x="55079" y="407581"/>
                </a:lnTo>
                <a:lnTo>
                  <a:pt x="56146" y="406882"/>
                </a:lnTo>
                <a:lnTo>
                  <a:pt x="56337" y="406781"/>
                </a:lnTo>
                <a:lnTo>
                  <a:pt x="56515" y="406781"/>
                </a:lnTo>
                <a:lnTo>
                  <a:pt x="56692" y="406781"/>
                </a:lnTo>
                <a:lnTo>
                  <a:pt x="56883" y="406819"/>
                </a:lnTo>
                <a:lnTo>
                  <a:pt x="57035" y="406844"/>
                </a:lnTo>
                <a:lnTo>
                  <a:pt x="57188" y="406996"/>
                </a:lnTo>
                <a:lnTo>
                  <a:pt x="57213" y="407149"/>
                </a:lnTo>
                <a:lnTo>
                  <a:pt x="57251" y="407365"/>
                </a:lnTo>
                <a:lnTo>
                  <a:pt x="57277" y="407581"/>
                </a:lnTo>
                <a:lnTo>
                  <a:pt x="57277" y="407797"/>
                </a:lnTo>
                <a:lnTo>
                  <a:pt x="57277" y="408101"/>
                </a:lnTo>
                <a:lnTo>
                  <a:pt x="57251" y="408368"/>
                </a:lnTo>
                <a:lnTo>
                  <a:pt x="57251" y="408647"/>
                </a:lnTo>
                <a:lnTo>
                  <a:pt x="57251" y="408914"/>
                </a:lnTo>
                <a:lnTo>
                  <a:pt x="57213" y="409219"/>
                </a:lnTo>
                <a:lnTo>
                  <a:pt x="57213" y="409498"/>
                </a:lnTo>
                <a:lnTo>
                  <a:pt x="57213" y="409778"/>
                </a:lnTo>
                <a:lnTo>
                  <a:pt x="57213" y="410044"/>
                </a:lnTo>
                <a:lnTo>
                  <a:pt x="57213" y="410324"/>
                </a:lnTo>
                <a:lnTo>
                  <a:pt x="57251" y="410565"/>
                </a:lnTo>
                <a:lnTo>
                  <a:pt x="58102" y="412115"/>
                </a:lnTo>
                <a:lnTo>
                  <a:pt x="58280" y="412267"/>
                </a:lnTo>
                <a:lnTo>
                  <a:pt x="58521" y="412369"/>
                </a:lnTo>
                <a:lnTo>
                  <a:pt x="58737" y="412483"/>
                </a:lnTo>
                <a:lnTo>
                  <a:pt x="58953" y="412546"/>
                </a:lnTo>
                <a:lnTo>
                  <a:pt x="59131" y="412610"/>
                </a:lnTo>
                <a:lnTo>
                  <a:pt x="59347" y="412673"/>
                </a:lnTo>
                <a:lnTo>
                  <a:pt x="59588" y="412724"/>
                </a:lnTo>
                <a:lnTo>
                  <a:pt x="59867" y="412762"/>
                </a:lnTo>
                <a:lnTo>
                  <a:pt x="60147" y="412826"/>
                </a:lnTo>
                <a:lnTo>
                  <a:pt x="60477" y="412826"/>
                </a:lnTo>
                <a:lnTo>
                  <a:pt x="60807" y="412762"/>
                </a:lnTo>
                <a:lnTo>
                  <a:pt x="61150" y="412699"/>
                </a:lnTo>
                <a:lnTo>
                  <a:pt x="61455" y="412610"/>
                </a:lnTo>
                <a:lnTo>
                  <a:pt x="61760" y="412457"/>
                </a:lnTo>
                <a:lnTo>
                  <a:pt x="62064" y="412330"/>
                </a:lnTo>
                <a:lnTo>
                  <a:pt x="63398" y="411302"/>
                </a:lnTo>
                <a:lnTo>
                  <a:pt x="63677" y="411048"/>
                </a:lnTo>
                <a:lnTo>
                  <a:pt x="63919" y="410781"/>
                </a:lnTo>
                <a:lnTo>
                  <a:pt x="64160" y="410540"/>
                </a:lnTo>
                <a:lnTo>
                  <a:pt x="64439" y="410260"/>
                </a:lnTo>
                <a:lnTo>
                  <a:pt x="64681" y="409981"/>
                </a:lnTo>
                <a:lnTo>
                  <a:pt x="64922" y="409740"/>
                </a:lnTo>
                <a:lnTo>
                  <a:pt x="65176" y="409473"/>
                </a:lnTo>
                <a:lnTo>
                  <a:pt x="65417" y="409257"/>
                </a:lnTo>
                <a:lnTo>
                  <a:pt x="65595" y="409067"/>
                </a:lnTo>
                <a:lnTo>
                  <a:pt x="65811" y="408889"/>
                </a:lnTo>
                <a:lnTo>
                  <a:pt x="65963" y="408736"/>
                </a:lnTo>
                <a:lnTo>
                  <a:pt x="66116" y="408647"/>
                </a:lnTo>
                <a:lnTo>
                  <a:pt x="66357" y="408800"/>
                </a:lnTo>
                <a:lnTo>
                  <a:pt x="66662" y="408978"/>
                </a:lnTo>
                <a:lnTo>
                  <a:pt x="67030" y="409194"/>
                </a:lnTo>
                <a:lnTo>
                  <a:pt x="67398" y="409371"/>
                </a:lnTo>
                <a:lnTo>
                  <a:pt x="67818" y="409562"/>
                </a:lnTo>
                <a:lnTo>
                  <a:pt x="68275" y="409676"/>
                </a:lnTo>
                <a:lnTo>
                  <a:pt x="68732" y="409829"/>
                </a:lnTo>
                <a:lnTo>
                  <a:pt x="69189" y="409930"/>
                </a:lnTo>
                <a:lnTo>
                  <a:pt x="69621" y="409956"/>
                </a:lnTo>
                <a:lnTo>
                  <a:pt x="70053" y="409981"/>
                </a:lnTo>
                <a:lnTo>
                  <a:pt x="70472" y="409956"/>
                </a:lnTo>
                <a:lnTo>
                  <a:pt x="70866" y="409892"/>
                </a:lnTo>
                <a:lnTo>
                  <a:pt x="71297" y="409829"/>
                </a:lnTo>
                <a:lnTo>
                  <a:pt x="71691" y="409714"/>
                </a:lnTo>
                <a:lnTo>
                  <a:pt x="72059" y="409562"/>
                </a:lnTo>
                <a:lnTo>
                  <a:pt x="72428" y="409409"/>
                </a:lnTo>
                <a:lnTo>
                  <a:pt x="72796" y="409219"/>
                </a:lnTo>
                <a:lnTo>
                  <a:pt x="73152" y="409016"/>
                </a:lnTo>
                <a:lnTo>
                  <a:pt x="73494" y="408762"/>
                </a:lnTo>
                <a:lnTo>
                  <a:pt x="73825" y="408520"/>
                </a:lnTo>
                <a:lnTo>
                  <a:pt x="74168" y="408254"/>
                </a:lnTo>
                <a:lnTo>
                  <a:pt x="74498" y="407974"/>
                </a:lnTo>
                <a:lnTo>
                  <a:pt x="74777" y="407733"/>
                </a:lnTo>
                <a:lnTo>
                  <a:pt x="74980" y="407492"/>
                </a:lnTo>
                <a:lnTo>
                  <a:pt x="75196" y="407238"/>
                </a:lnTo>
                <a:lnTo>
                  <a:pt x="75387" y="407035"/>
                </a:lnTo>
                <a:lnTo>
                  <a:pt x="75539" y="406882"/>
                </a:lnTo>
                <a:lnTo>
                  <a:pt x="75806" y="406882"/>
                </a:lnTo>
                <a:lnTo>
                  <a:pt x="75958" y="406908"/>
                </a:lnTo>
                <a:lnTo>
                  <a:pt x="76111" y="406908"/>
                </a:lnTo>
                <a:lnTo>
                  <a:pt x="76301" y="406971"/>
                </a:lnTo>
                <a:lnTo>
                  <a:pt x="76479" y="407060"/>
                </a:lnTo>
                <a:lnTo>
                  <a:pt x="76657" y="407187"/>
                </a:lnTo>
                <a:lnTo>
                  <a:pt x="76809" y="407276"/>
                </a:lnTo>
                <a:lnTo>
                  <a:pt x="76962" y="407428"/>
                </a:lnTo>
                <a:lnTo>
                  <a:pt x="77114" y="407543"/>
                </a:lnTo>
                <a:lnTo>
                  <a:pt x="77266" y="407670"/>
                </a:lnTo>
                <a:lnTo>
                  <a:pt x="77393" y="407822"/>
                </a:lnTo>
                <a:lnTo>
                  <a:pt x="77635" y="408101"/>
                </a:lnTo>
                <a:lnTo>
                  <a:pt x="78587" y="408673"/>
                </a:lnTo>
                <a:lnTo>
                  <a:pt x="78740" y="408711"/>
                </a:lnTo>
                <a:lnTo>
                  <a:pt x="79768" y="407670"/>
                </a:lnTo>
                <a:lnTo>
                  <a:pt x="79895" y="407365"/>
                </a:lnTo>
                <a:lnTo>
                  <a:pt x="79921" y="406996"/>
                </a:lnTo>
                <a:lnTo>
                  <a:pt x="79921" y="406577"/>
                </a:lnTo>
                <a:lnTo>
                  <a:pt x="79921" y="406146"/>
                </a:lnTo>
                <a:lnTo>
                  <a:pt x="79400" y="403948"/>
                </a:lnTo>
                <a:lnTo>
                  <a:pt x="79286" y="403529"/>
                </a:lnTo>
                <a:lnTo>
                  <a:pt x="79159" y="403072"/>
                </a:lnTo>
                <a:lnTo>
                  <a:pt x="79070" y="402640"/>
                </a:lnTo>
                <a:lnTo>
                  <a:pt x="78981" y="402209"/>
                </a:lnTo>
                <a:lnTo>
                  <a:pt x="78943" y="401815"/>
                </a:lnTo>
                <a:lnTo>
                  <a:pt x="78943" y="401396"/>
                </a:lnTo>
                <a:lnTo>
                  <a:pt x="78943" y="400989"/>
                </a:lnTo>
                <a:lnTo>
                  <a:pt x="79984" y="399288"/>
                </a:lnTo>
                <a:lnTo>
                  <a:pt x="80314" y="399008"/>
                </a:lnTo>
                <a:lnTo>
                  <a:pt x="80619" y="398830"/>
                </a:lnTo>
                <a:lnTo>
                  <a:pt x="80899" y="398653"/>
                </a:lnTo>
                <a:lnTo>
                  <a:pt x="81076" y="398653"/>
                </a:lnTo>
                <a:lnTo>
                  <a:pt x="81292" y="398678"/>
                </a:lnTo>
                <a:lnTo>
                  <a:pt x="81572" y="398805"/>
                </a:lnTo>
                <a:lnTo>
                  <a:pt x="81813" y="398957"/>
                </a:lnTo>
                <a:lnTo>
                  <a:pt x="82054" y="399135"/>
                </a:lnTo>
                <a:lnTo>
                  <a:pt x="82181" y="399262"/>
                </a:lnTo>
                <a:lnTo>
                  <a:pt x="82397" y="399440"/>
                </a:lnTo>
                <a:lnTo>
                  <a:pt x="82511" y="399567"/>
                </a:lnTo>
                <a:lnTo>
                  <a:pt x="82753" y="399719"/>
                </a:lnTo>
                <a:lnTo>
                  <a:pt x="82880" y="399770"/>
                </a:lnTo>
                <a:lnTo>
                  <a:pt x="83032" y="399834"/>
                </a:lnTo>
                <a:lnTo>
                  <a:pt x="83312" y="399872"/>
                </a:lnTo>
                <a:lnTo>
                  <a:pt x="83464" y="399872"/>
                </a:lnTo>
                <a:lnTo>
                  <a:pt x="83616" y="399834"/>
                </a:lnTo>
                <a:lnTo>
                  <a:pt x="83769" y="399770"/>
                </a:lnTo>
                <a:lnTo>
                  <a:pt x="84035" y="399592"/>
                </a:lnTo>
                <a:lnTo>
                  <a:pt x="84162" y="399503"/>
                </a:lnTo>
                <a:lnTo>
                  <a:pt x="84340" y="399313"/>
                </a:lnTo>
                <a:lnTo>
                  <a:pt x="84404" y="399161"/>
                </a:lnTo>
                <a:lnTo>
                  <a:pt x="84531" y="398983"/>
                </a:lnTo>
                <a:lnTo>
                  <a:pt x="85013" y="397065"/>
                </a:lnTo>
                <a:lnTo>
                  <a:pt x="85077" y="396608"/>
                </a:lnTo>
                <a:lnTo>
                  <a:pt x="85077" y="396151"/>
                </a:lnTo>
                <a:lnTo>
                  <a:pt x="85077" y="395655"/>
                </a:lnTo>
                <a:lnTo>
                  <a:pt x="85077" y="394436"/>
                </a:lnTo>
                <a:lnTo>
                  <a:pt x="85077" y="394081"/>
                </a:lnTo>
                <a:lnTo>
                  <a:pt x="85102" y="393801"/>
                </a:lnTo>
                <a:lnTo>
                  <a:pt x="85102" y="393623"/>
                </a:lnTo>
                <a:lnTo>
                  <a:pt x="85140" y="393407"/>
                </a:lnTo>
                <a:lnTo>
                  <a:pt x="85166" y="393255"/>
                </a:lnTo>
                <a:lnTo>
                  <a:pt x="85166" y="393103"/>
                </a:lnTo>
                <a:lnTo>
                  <a:pt x="85229" y="392798"/>
                </a:lnTo>
                <a:lnTo>
                  <a:pt x="85293" y="392455"/>
                </a:lnTo>
                <a:lnTo>
                  <a:pt x="85407" y="392099"/>
                </a:lnTo>
                <a:lnTo>
                  <a:pt x="85534" y="391693"/>
                </a:lnTo>
                <a:lnTo>
                  <a:pt x="85712" y="391388"/>
                </a:lnTo>
                <a:lnTo>
                  <a:pt x="85991" y="391121"/>
                </a:lnTo>
                <a:lnTo>
                  <a:pt x="86233" y="390842"/>
                </a:lnTo>
                <a:lnTo>
                  <a:pt x="86537" y="390690"/>
                </a:lnTo>
                <a:lnTo>
                  <a:pt x="86868" y="390664"/>
                </a:lnTo>
                <a:lnTo>
                  <a:pt x="87236" y="390664"/>
                </a:lnTo>
                <a:lnTo>
                  <a:pt x="88582" y="391490"/>
                </a:lnTo>
                <a:lnTo>
                  <a:pt x="88760" y="391642"/>
                </a:lnTo>
                <a:lnTo>
                  <a:pt x="89522" y="392252"/>
                </a:lnTo>
                <a:lnTo>
                  <a:pt x="89712" y="392366"/>
                </a:lnTo>
                <a:lnTo>
                  <a:pt x="89865" y="392430"/>
                </a:lnTo>
                <a:lnTo>
                  <a:pt x="90068" y="392455"/>
                </a:lnTo>
                <a:lnTo>
                  <a:pt x="90258" y="392518"/>
                </a:lnTo>
                <a:lnTo>
                  <a:pt x="90436" y="392518"/>
                </a:lnTo>
                <a:lnTo>
                  <a:pt x="90627" y="392518"/>
                </a:lnTo>
                <a:lnTo>
                  <a:pt x="90779" y="392518"/>
                </a:lnTo>
                <a:lnTo>
                  <a:pt x="90932" y="392518"/>
                </a:lnTo>
                <a:lnTo>
                  <a:pt x="91084" y="392493"/>
                </a:lnTo>
                <a:lnTo>
                  <a:pt x="91871" y="392430"/>
                </a:lnTo>
                <a:lnTo>
                  <a:pt x="92811" y="392366"/>
                </a:lnTo>
                <a:lnTo>
                  <a:pt x="93980" y="392303"/>
                </a:lnTo>
                <a:lnTo>
                  <a:pt x="95135" y="392252"/>
                </a:lnTo>
                <a:lnTo>
                  <a:pt x="96469" y="392303"/>
                </a:lnTo>
                <a:lnTo>
                  <a:pt x="97967" y="392455"/>
                </a:lnTo>
                <a:lnTo>
                  <a:pt x="99466" y="392607"/>
                </a:lnTo>
                <a:lnTo>
                  <a:pt x="108508" y="396481"/>
                </a:lnTo>
                <a:lnTo>
                  <a:pt x="108966" y="396367"/>
                </a:lnTo>
                <a:lnTo>
                  <a:pt x="109486" y="396214"/>
                </a:lnTo>
                <a:lnTo>
                  <a:pt x="110032" y="395960"/>
                </a:lnTo>
                <a:lnTo>
                  <a:pt x="110591" y="395719"/>
                </a:lnTo>
                <a:lnTo>
                  <a:pt x="112445" y="392950"/>
                </a:lnTo>
                <a:lnTo>
                  <a:pt x="112623" y="392252"/>
                </a:lnTo>
                <a:lnTo>
                  <a:pt x="112725" y="391541"/>
                </a:lnTo>
                <a:lnTo>
                  <a:pt x="112687" y="390906"/>
                </a:lnTo>
                <a:lnTo>
                  <a:pt x="112687" y="390271"/>
                </a:lnTo>
                <a:lnTo>
                  <a:pt x="112661" y="389712"/>
                </a:lnTo>
                <a:lnTo>
                  <a:pt x="112623" y="389255"/>
                </a:lnTo>
                <a:lnTo>
                  <a:pt x="112877" y="389318"/>
                </a:lnTo>
                <a:lnTo>
                  <a:pt x="113207" y="389356"/>
                </a:lnTo>
                <a:lnTo>
                  <a:pt x="113601" y="389407"/>
                </a:lnTo>
                <a:lnTo>
                  <a:pt x="113995" y="389445"/>
                </a:lnTo>
                <a:lnTo>
                  <a:pt x="114452" y="389470"/>
                </a:lnTo>
                <a:lnTo>
                  <a:pt x="115011" y="389470"/>
                </a:lnTo>
                <a:lnTo>
                  <a:pt x="116586" y="389470"/>
                </a:lnTo>
                <a:lnTo>
                  <a:pt x="117144" y="389470"/>
                </a:lnTo>
                <a:lnTo>
                  <a:pt x="117652" y="389470"/>
                </a:lnTo>
                <a:lnTo>
                  <a:pt x="118148" y="389509"/>
                </a:lnTo>
                <a:lnTo>
                  <a:pt x="118668" y="389534"/>
                </a:lnTo>
                <a:lnTo>
                  <a:pt x="119126" y="389597"/>
                </a:lnTo>
                <a:lnTo>
                  <a:pt x="119583" y="389712"/>
                </a:lnTo>
                <a:lnTo>
                  <a:pt x="120040" y="389813"/>
                </a:lnTo>
                <a:lnTo>
                  <a:pt x="120459" y="389991"/>
                </a:lnTo>
                <a:lnTo>
                  <a:pt x="120827" y="390232"/>
                </a:lnTo>
                <a:lnTo>
                  <a:pt x="121221" y="390474"/>
                </a:lnTo>
                <a:lnTo>
                  <a:pt x="121564" y="390842"/>
                </a:lnTo>
                <a:lnTo>
                  <a:pt x="121869" y="391274"/>
                </a:lnTo>
                <a:lnTo>
                  <a:pt x="122174" y="391693"/>
                </a:lnTo>
                <a:lnTo>
                  <a:pt x="122415" y="392150"/>
                </a:lnTo>
                <a:lnTo>
                  <a:pt x="122567" y="392645"/>
                </a:lnTo>
                <a:lnTo>
                  <a:pt x="122682" y="393166"/>
                </a:lnTo>
                <a:lnTo>
                  <a:pt x="122809" y="393585"/>
                </a:lnTo>
                <a:lnTo>
                  <a:pt x="122872" y="394017"/>
                </a:lnTo>
                <a:lnTo>
                  <a:pt x="123139" y="394106"/>
                </a:lnTo>
                <a:lnTo>
                  <a:pt x="123444" y="394284"/>
                </a:lnTo>
                <a:lnTo>
                  <a:pt x="125831" y="396633"/>
                </a:lnTo>
                <a:lnTo>
                  <a:pt x="126136" y="397065"/>
                </a:lnTo>
                <a:lnTo>
                  <a:pt x="126403" y="397522"/>
                </a:lnTo>
                <a:lnTo>
                  <a:pt x="126682" y="397979"/>
                </a:lnTo>
                <a:lnTo>
                  <a:pt x="126949" y="398437"/>
                </a:lnTo>
                <a:lnTo>
                  <a:pt x="127254" y="398894"/>
                </a:lnTo>
                <a:lnTo>
                  <a:pt x="127533" y="399351"/>
                </a:lnTo>
                <a:lnTo>
                  <a:pt x="127812" y="399808"/>
                </a:lnTo>
                <a:lnTo>
                  <a:pt x="128117" y="400227"/>
                </a:lnTo>
                <a:lnTo>
                  <a:pt x="128447" y="400634"/>
                </a:lnTo>
                <a:lnTo>
                  <a:pt x="128778" y="401053"/>
                </a:lnTo>
                <a:lnTo>
                  <a:pt x="129146" y="401421"/>
                </a:lnTo>
                <a:lnTo>
                  <a:pt x="129578" y="401751"/>
                </a:lnTo>
                <a:lnTo>
                  <a:pt x="129971" y="402094"/>
                </a:lnTo>
                <a:lnTo>
                  <a:pt x="130403" y="402361"/>
                </a:lnTo>
                <a:lnTo>
                  <a:pt x="130797" y="402551"/>
                </a:lnTo>
                <a:lnTo>
                  <a:pt x="131191" y="402704"/>
                </a:lnTo>
                <a:lnTo>
                  <a:pt x="131521" y="402856"/>
                </a:lnTo>
                <a:lnTo>
                  <a:pt x="129032" y="404749"/>
                </a:lnTo>
                <a:lnTo>
                  <a:pt x="128422" y="404952"/>
                </a:lnTo>
                <a:lnTo>
                  <a:pt x="127838" y="405015"/>
                </a:lnTo>
                <a:lnTo>
                  <a:pt x="127254" y="404952"/>
                </a:lnTo>
                <a:lnTo>
                  <a:pt x="126682" y="404863"/>
                </a:lnTo>
                <a:lnTo>
                  <a:pt x="126136" y="404685"/>
                </a:lnTo>
                <a:lnTo>
                  <a:pt x="125679" y="404406"/>
                </a:lnTo>
                <a:lnTo>
                  <a:pt x="125222" y="404139"/>
                </a:lnTo>
                <a:lnTo>
                  <a:pt x="124853" y="403885"/>
                </a:lnTo>
                <a:lnTo>
                  <a:pt x="124574" y="403644"/>
                </a:lnTo>
                <a:lnTo>
                  <a:pt x="124269" y="403402"/>
                </a:lnTo>
                <a:lnTo>
                  <a:pt x="123939" y="403161"/>
                </a:lnTo>
                <a:lnTo>
                  <a:pt x="123545" y="402818"/>
                </a:lnTo>
                <a:lnTo>
                  <a:pt x="123139" y="402513"/>
                </a:lnTo>
                <a:lnTo>
                  <a:pt x="122656" y="402183"/>
                </a:lnTo>
                <a:lnTo>
                  <a:pt x="122135" y="401815"/>
                </a:lnTo>
                <a:lnTo>
                  <a:pt x="121589" y="401447"/>
                </a:lnTo>
                <a:lnTo>
                  <a:pt x="118821" y="400024"/>
                </a:lnTo>
                <a:lnTo>
                  <a:pt x="118237" y="399770"/>
                </a:lnTo>
                <a:lnTo>
                  <a:pt x="117652" y="399618"/>
                </a:lnTo>
                <a:lnTo>
                  <a:pt x="117043" y="399503"/>
                </a:lnTo>
                <a:lnTo>
                  <a:pt x="116471" y="399376"/>
                </a:lnTo>
                <a:lnTo>
                  <a:pt x="115862" y="399351"/>
                </a:lnTo>
                <a:lnTo>
                  <a:pt x="115252" y="399351"/>
                </a:lnTo>
                <a:lnTo>
                  <a:pt x="111594" y="400291"/>
                </a:lnTo>
                <a:lnTo>
                  <a:pt x="111099" y="400532"/>
                </a:lnTo>
                <a:lnTo>
                  <a:pt x="110680" y="400786"/>
                </a:lnTo>
                <a:lnTo>
                  <a:pt x="110312" y="400989"/>
                </a:lnTo>
                <a:lnTo>
                  <a:pt x="110096" y="401116"/>
                </a:lnTo>
                <a:lnTo>
                  <a:pt x="109855" y="401205"/>
                </a:lnTo>
                <a:lnTo>
                  <a:pt x="109702" y="401269"/>
                </a:lnTo>
                <a:lnTo>
                  <a:pt x="109550" y="401294"/>
                </a:lnTo>
                <a:lnTo>
                  <a:pt x="109372" y="401332"/>
                </a:lnTo>
                <a:lnTo>
                  <a:pt x="109220" y="401332"/>
                </a:lnTo>
                <a:lnTo>
                  <a:pt x="109067" y="401332"/>
                </a:lnTo>
                <a:lnTo>
                  <a:pt x="108851" y="401294"/>
                </a:lnTo>
                <a:lnTo>
                  <a:pt x="108572" y="401205"/>
                </a:lnTo>
                <a:lnTo>
                  <a:pt x="108394" y="401091"/>
                </a:lnTo>
                <a:lnTo>
                  <a:pt x="108178" y="400964"/>
                </a:lnTo>
                <a:lnTo>
                  <a:pt x="107810" y="400812"/>
                </a:lnTo>
                <a:lnTo>
                  <a:pt x="107327" y="400596"/>
                </a:lnTo>
                <a:lnTo>
                  <a:pt x="106807" y="400380"/>
                </a:lnTo>
                <a:lnTo>
                  <a:pt x="106260" y="400227"/>
                </a:lnTo>
                <a:lnTo>
                  <a:pt x="105651" y="400177"/>
                </a:lnTo>
                <a:lnTo>
                  <a:pt x="105041" y="400113"/>
                </a:lnTo>
                <a:lnTo>
                  <a:pt x="104495" y="400113"/>
                </a:lnTo>
                <a:lnTo>
                  <a:pt x="103936" y="400202"/>
                </a:lnTo>
                <a:lnTo>
                  <a:pt x="103390" y="400329"/>
                </a:lnTo>
                <a:lnTo>
                  <a:pt x="102870" y="400481"/>
                </a:lnTo>
                <a:lnTo>
                  <a:pt x="102362" y="400723"/>
                </a:lnTo>
                <a:lnTo>
                  <a:pt x="101866" y="400939"/>
                </a:lnTo>
                <a:lnTo>
                  <a:pt x="101384" y="401205"/>
                </a:lnTo>
                <a:lnTo>
                  <a:pt x="100888" y="401548"/>
                </a:lnTo>
                <a:lnTo>
                  <a:pt x="100431" y="401878"/>
                </a:lnTo>
                <a:lnTo>
                  <a:pt x="99974" y="402209"/>
                </a:lnTo>
                <a:lnTo>
                  <a:pt x="99517" y="402577"/>
                </a:lnTo>
                <a:lnTo>
                  <a:pt x="99034" y="402945"/>
                </a:lnTo>
                <a:lnTo>
                  <a:pt x="98577" y="403339"/>
                </a:lnTo>
                <a:lnTo>
                  <a:pt x="98120" y="403707"/>
                </a:lnTo>
                <a:lnTo>
                  <a:pt x="97663" y="404101"/>
                </a:lnTo>
                <a:lnTo>
                  <a:pt x="97231" y="404406"/>
                </a:lnTo>
                <a:lnTo>
                  <a:pt x="96875" y="404685"/>
                </a:lnTo>
                <a:lnTo>
                  <a:pt x="96532" y="404926"/>
                </a:lnTo>
                <a:lnTo>
                  <a:pt x="96202" y="405142"/>
                </a:lnTo>
                <a:lnTo>
                  <a:pt x="95961" y="405295"/>
                </a:lnTo>
                <a:lnTo>
                  <a:pt x="96012" y="405472"/>
                </a:lnTo>
                <a:lnTo>
                  <a:pt x="96113" y="405714"/>
                </a:lnTo>
                <a:lnTo>
                  <a:pt x="96202" y="406019"/>
                </a:lnTo>
                <a:lnTo>
                  <a:pt x="96291" y="406323"/>
                </a:lnTo>
                <a:lnTo>
                  <a:pt x="96418" y="406666"/>
                </a:lnTo>
                <a:lnTo>
                  <a:pt x="97028" y="408647"/>
                </a:lnTo>
                <a:lnTo>
                  <a:pt x="97142" y="409041"/>
                </a:lnTo>
                <a:lnTo>
                  <a:pt x="97294" y="409371"/>
                </a:lnTo>
                <a:lnTo>
                  <a:pt x="97447" y="409740"/>
                </a:lnTo>
                <a:lnTo>
                  <a:pt x="97637" y="410044"/>
                </a:lnTo>
                <a:lnTo>
                  <a:pt x="97840" y="410349"/>
                </a:lnTo>
                <a:lnTo>
                  <a:pt x="98031" y="410654"/>
                </a:lnTo>
                <a:lnTo>
                  <a:pt x="98272" y="410895"/>
                </a:lnTo>
                <a:lnTo>
                  <a:pt x="100076" y="411759"/>
                </a:lnTo>
                <a:lnTo>
                  <a:pt x="100380" y="411759"/>
                </a:lnTo>
                <a:lnTo>
                  <a:pt x="100711" y="411721"/>
                </a:lnTo>
                <a:lnTo>
                  <a:pt x="100990" y="411695"/>
                </a:lnTo>
                <a:lnTo>
                  <a:pt x="101231" y="411657"/>
                </a:lnTo>
                <a:lnTo>
                  <a:pt x="101625" y="411607"/>
                </a:lnTo>
                <a:lnTo>
                  <a:pt x="102057" y="411543"/>
                </a:lnTo>
                <a:lnTo>
                  <a:pt x="102603" y="411505"/>
                </a:lnTo>
                <a:lnTo>
                  <a:pt x="103124" y="411480"/>
                </a:lnTo>
                <a:lnTo>
                  <a:pt x="103670" y="411505"/>
                </a:lnTo>
                <a:lnTo>
                  <a:pt x="104279" y="411632"/>
                </a:lnTo>
                <a:lnTo>
                  <a:pt x="104889" y="411721"/>
                </a:lnTo>
                <a:lnTo>
                  <a:pt x="107746" y="412940"/>
                </a:lnTo>
                <a:lnTo>
                  <a:pt x="108051" y="413092"/>
                </a:lnTo>
                <a:lnTo>
                  <a:pt x="108305" y="413245"/>
                </a:lnTo>
                <a:lnTo>
                  <a:pt x="108458" y="413181"/>
                </a:lnTo>
                <a:lnTo>
                  <a:pt x="108635" y="413131"/>
                </a:lnTo>
                <a:lnTo>
                  <a:pt x="108851" y="413004"/>
                </a:lnTo>
                <a:lnTo>
                  <a:pt x="109029" y="412915"/>
                </a:lnTo>
                <a:lnTo>
                  <a:pt x="109245" y="412762"/>
                </a:lnTo>
                <a:lnTo>
                  <a:pt x="109461" y="412572"/>
                </a:lnTo>
                <a:lnTo>
                  <a:pt x="109677" y="412394"/>
                </a:lnTo>
                <a:lnTo>
                  <a:pt x="109855" y="412216"/>
                </a:lnTo>
                <a:lnTo>
                  <a:pt x="110007" y="412000"/>
                </a:lnTo>
                <a:lnTo>
                  <a:pt x="110185" y="411784"/>
                </a:lnTo>
                <a:lnTo>
                  <a:pt x="110337" y="411543"/>
                </a:lnTo>
                <a:lnTo>
                  <a:pt x="110490" y="411327"/>
                </a:lnTo>
                <a:lnTo>
                  <a:pt x="110642" y="411086"/>
                </a:lnTo>
                <a:lnTo>
                  <a:pt x="110769" y="410870"/>
                </a:lnTo>
                <a:lnTo>
                  <a:pt x="110921" y="410629"/>
                </a:lnTo>
                <a:lnTo>
                  <a:pt x="111074" y="410413"/>
                </a:lnTo>
                <a:lnTo>
                  <a:pt x="111252" y="410197"/>
                </a:lnTo>
                <a:lnTo>
                  <a:pt x="111404" y="409981"/>
                </a:lnTo>
                <a:lnTo>
                  <a:pt x="111594" y="409778"/>
                </a:lnTo>
                <a:lnTo>
                  <a:pt x="111772" y="409587"/>
                </a:lnTo>
                <a:lnTo>
                  <a:pt x="112014" y="409435"/>
                </a:lnTo>
                <a:lnTo>
                  <a:pt x="113207" y="408863"/>
                </a:lnTo>
                <a:lnTo>
                  <a:pt x="113639" y="409168"/>
                </a:lnTo>
                <a:lnTo>
                  <a:pt x="114147" y="409473"/>
                </a:lnTo>
                <a:lnTo>
                  <a:pt x="117602" y="410413"/>
                </a:lnTo>
                <a:lnTo>
                  <a:pt x="118325" y="410260"/>
                </a:lnTo>
                <a:lnTo>
                  <a:pt x="119024" y="409867"/>
                </a:lnTo>
                <a:lnTo>
                  <a:pt x="119697" y="409473"/>
                </a:lnTo>
                <a:lnTo>
                  <a:pt x="120281" y="408914"/>
                </a:lnTo>
                <a:lnTo>
                  <a:pt x="120700" y="408254"/>
                </a:lnTo>
                <a:lnTo>
                  <a:pt x="121158" y="407543"/>
                </a:lnTo>
                <a:lnTo>
                  <a:pt x="121500" y="406908"/>
                </a:lnTo>
                <a:lnTo>
                  <a:pt x="121767" y="406323"/>
                </a:lnTo>
                <a:lnTo>
                  <a:pt x="121920" y="406425"/>
                </a:lnTo>
                <a:lnTo>
                  <a:pt x="122110" y="406539"/>
                </a:lnTo>
                <a:lnTo>
                  <a:pt x="122351" y="406666"/>
                </a:lnTo>
                <a:lnTo>
                  <a:pt x="122567" y="406819"/>
                </a:lnTo>
                <a:lnTo>
                  <a:pt x="122834" y="406908"/>
                </a:lnTo>
                <a:lnTo>
                  <a:pt x="123177" y="407035"/>
                </a:lnTo>
                <a:lnTo>
                  <a:pt x="123482" y="407123"/>
                </a:lnTo>
                <a:lnTo>
                  <a:pt x="123812" y="407187"/>
                </a:lnTo>
                <a:lnTo>
                  <a:pt x="124155" y="407238"/>
                </a:lnTo>
                <a:lnTo>
                  <a:pt x="124460" y="407276"/>
                </a:lnTo>
                <a:lnTo>
                  <a:pt x="124790" y="407301"/>
                </a:lnTo>
                <a:lnTo>
                  <a:pt x="125120" y="407339"/>
                </a:lnTo>
                <a:lnTo>
                  <a:pt x="125425" y="407365"/>
                </a:lnTo>
                <a:lnTo>
                  <a:pt x="125768" y="407390"/>
                </a:lnTo>
                <a:lnTo>
                  <a:pt x="126072" y="407390"/>
                </a:lnTo>
                <a:lnTo>
                  <a:pt x="126403" y="407428"/>
                </a:lnTo>
                <a:lnTo>
                  <a:pt x="126707" y="407454"/>
                </a:lnTo>
                <a:lnTo>
                  <a:pt x="127050" y="407517"/>
                </a:lnTo>
                <a:lnTo>
                  <a:pt x="127355" y="407543"/>
                </a:lnTo>
                <a:lnTo>
                  <a:pt x="127660" y="407644"/>
                </a:lnTo>
                <a:lnTo>
                  <a:pt x="127927" y="407733"/>
                </a:lnTo>
                <a:lnTo>
                  <a:pt x="128231" y="407822"/>
                </a:lnTo>
                <a:lnTo>
                  <a:pt x="129336" y="408647"/>
                </a:lnTo>
                <a:lnTo>
                  <a:pt x="129425" y="408800"/>
                </a:lnTo>
                <a:lnTo>
                  <a:pt x="129489" y="408952"/>
                </a:lnTo>
                <a:lnTo>
                  <a:pt x="129514" y="409105"/>
                </a:lnTo>
                <a:lnTo>
                  <a:pt x="129540" y="409321"/>
                </a:lnTo>
                <a:lnTo>
                  <a:pt x="129540" y="409498"/>
                </a:lnTo>
                <a:lnTo>
                  <a:pt x="129540" y="409714"/>
                </a:lnTo>
                <a:lnTo>
                  <a:pt x="129514" y="409892"/>
                </a:lnTo>
                <a:lnTo>
                  <a:pt x="129489" y="410108"/>
                </a:lnTo>
                <a:lnTo>
                  <a:pt x="129451" y="410324"/>
                </a:lnTo>
                <a:lnTo>
                  <a:pt x="129387" y="410502"/>
                </a:lnTo>
                <a:lnTo>
                  <a:pt x="129362" y="410718"/>
                </a:lnTo>
                <a:lnTo>
                  <a:pt x="129298" y="410933"/>
                </a:lnTo>
                <a:lnTo>
                  <a:pt x="129273" y="411149"/>
                </a:lnTo>
                <a:lnTo>
                  <a:pt x="129235" y="411327"/>
                </a:lnTo>
                <a:lnTo>
                  <a:pt x="129209" y="411543"/>
                </a:lnTo>
                <a:lnTo>
                  <a:pt x="129235" y="411759"/>
                </a:lnTo>
                <a:lnTo>
                  <a:pt x="129235" y="411962"/>
                </a:lnTo>
                <a:lnTo>
                  <a:pt x="129273" y="412153"/>
                </a:lnTo>
                <a:lnTo>
                  <a:pt x="129362" y="412369"/>
                </a:lnTo>
                <a:lnTo>
                  <a:pt x="129425" y="412572"/>
                </a:lnTo>
                <a:lnTo>
                  <a:pt x="129540" y="412724"/>
                </a:lnTo>
                <a:lnTo>
                  <a:pt x="129667" y="412877"/>
                </a:lnTo>
                <a:lnTo>
                  <a:pt x="129794" y="413029"/>
                </a:lnTo>
                <a:lnTo>
                  <a:pt x="130035" y="413283"/>
                </a:lnTo>
                <a:lnTo>
                  <a:pt x="130708" y="413245"/>
                </a:lnTo>
                <a:lnTo>
                  <a:pt x="131559" y="413219"/>
                </a:lnTo>
                <a:lnTo>
                  <a:pt x="132562" y="413156"/>
                </a:lnTo>
                <a:lnTo>
                  <a:pt x="133604" y="413131"/>
                </a:lnTo>
                <a:lnTo>
                  <a:pt x="134785" y="413029"/>
                </a:lnTo>
                <a:lnTo>
                  <a:pt x="136194" y="412940"/>
                </a:lnTo>
                <a:lnTo>
                  <a:pt x="137566" y="412826"/>
                </a:lnTo>
                <a:lnTo>
                  <a:pt x="138963" y="412673"/>
                </a:lnTo>
                <a:lnTo>
                  <a:pt x="140398" y="412483"/>
                </a:lnTo>
                <a:lnTo>
                  <a:pt x="141833" y="412305"/>
                </a:lnTo>
                <a:lnTo>
                  <a:pt x="143078" y="412089"/>
                </a:lnTo>
                <a:lnTo>
                  <a:pt x="144170" y="411848"/>
                </a:lnTo>
                <a:lnTo>
                  <a:pt x="145275" y="411607"/>
                </a:lnTo>
                <a:lnTo>
                  <a:pt x="146189" y="411391"/>
                </a:lnTo>
                <a:lnTo>
                  <a:pt x="146951" y="411175"/>
                </a:lnTo>
                <a:lnTo>
                  <a:pt x="146913" y="411695"/>
                </a:lnTo>
                <a:lnTo>
                  <a:pt x="146824" y="412242"/>
                </a:lnTo>
                <a:lnTo>
                  <a:pt x="146735" y="412851"/>
                </a:lnTo>
                <a:lnTo>
                  <a:pt x="146608" y="413461"/>
                </a:lnTo>
                <a:lnTo>
                  <a:pt x="146405" y="414007"/>
                </a:lnTo>
                <a:lnTo>
                  <a:pt x="146062" y="414528"/>
                </a:lnTo>
                <a:lnTo>
                  <a:pt x="145732" y="415048"/>
                </a:lnTo>
                <a:lnTo>
                  <a:pt x="143383" y="416140"/>
                </a:lnTo>
                <a:lnTo>
                  <a:pt x="142925" y="416204"/>
                </a:lnTo>
                <a:lnTo>
                  <a:pt x="142532" y="416229"/>
                </a:lnTo>
                <a:lnTo>
                  <a:pt x="142189" y="416229"/>
                </a:lnTo>
                <a:lnTo>
                  <a:pt x="141770" y="416229"/>
                </a:lnTo>
                <a:lnTo>
                  <a:pt x="141274" y="416229"/>
                </a:lnTo>
                <a:lnTo>
                  <a:pt x="140665" y="416267"/>
                </a:lnTo>
                <a:lnTo>
                  <a:pt x="140055" y="416267"/>
                </a:lnTo>
                <a:lnTo>
                  <a:pt x="139357" y="416267"/>
                </a:lnTo>
                <a:lnTo>
                  <a:pt x="138569" y="416293"/>
                </a:lnTo>
                <a:lnTo>
                  <a:pt x="137769" y="416293"/>
                </a:lnTo>
                <a:lnTo>
                  <a:pt x="136956" y="416293"/>
                </a:lnTo>
                <a:lnTo>
                  <a:pt x="136156" y="416267"/>
                </a:lnTo>
                <a:lnTo>
                  <a:pt x="132283" y="415683"/>
                </a:lnTo>
                <a:lnTo>
                  <a:pt x="131927" y="415620"/>
                </a:lnTo>
                <a:lnTo>
                  <a:pt x="131470" y="415569"/>
                </a:lnTo>
                <a:lnTo>
                  <a:pt x="131038" y="415505"/>
                </a:lnTo>
                <a:lnTo>
                  <a:pt x="130556" y="415505"/>
                </a:lnTo>
                <a:lnTo>
                  <a:pt x="129997" y="415569"/>
                </a:lnTo>
                <a:lnTo>
                  <a:pt x="129451" y="415620"/>
                </a:lnTo>
                <a:lnTo>
                  <a:pt x="128968" y="415772"/>
                </a:lnTo>
                <a:lnTo>
                  <a:pt x="128511" y="416026"/>
                </a:lnTo>
                <a:lnTo>
                  <a:pt x="128054" y="416229"/>
                </a:lnTo>
                <a:lnTo>
                  <a:pt x="127685" y="416534"/>
                </a:lnTo>
                <a:lnTo>
                  <a:pt x="127406" y="416877"/>
                </a:lnTo>
                <a:lnTo>
                  <a:pt x="127165" y="417207"/>
                </a:lnTo>
                <a:lnTo>
                  <a:pt x="126949" y="417512"/>
                </a:lnTo>
                <a:lnTo>
                  <a:pt x="126834" y="417791"/>
                </a:lnTo>
                <a:lnTo>
                  <a:pt x="126682" y="418096"/>
                </a:lnTo>
                <a:lnTo>
                  <a:pt x="126555" y="418274"/>
                </a:lnTo>
                <a:lnTo>
                  <a:pt x="126441" y="418465"/>
                </a:lnTo>
                <a:lnTo>
                  <a:pt x="126288" y="418706"/>
                </a:lnTo>
                <a:lnTo>
                  <a:pt x="126072" y="419011"/>
                </a:lnTo>
                <a:lnTo>
                  <a:pt x="125857" y="419315"/>
                </a:lnTo>
                <a:lnTo>
                  <a:pt x="125577" y="419646"/>
                </a:lnTo>
                <a:lnTo>
                  <a:pt x="125247" y="420014"/>
                </a:lnTo>
                <a:lnTo>
                  <a:pt x="124917" y="420382"/>
                </a:lnTo>
                <a:lnTo>
                  <a:pt x="124612" y="420776"/>
                </a:lnTo>
                <a:lnTo>
                  <a:pt x="124307" y="421106"/>
                </a:lnTo>
                <a:lnTo>
                  <a:pt x="124002" y="421474"/>
                </a:lnTo>
                <a:lnTo>
                  <a:pt x="123786" y="421779"/>
                </a:lnTo>
                <a:lnTo>
                  <a:pt x="123634" y="422059"/>
                </a:lnTo>
                <a:lnTo>
                  <a:pt x="123482" y="422325"/>
                </a:lnTo>
                <a:lnTo>
                  <a:pt x="123393" y="422541"/>
                </a:lnTo>
                <a:lnTo>
                  <a:pt x="123329" y="422694"/>
                </a:lnTo>
                <a:lnTo>
                  <a:pt x="123266" y="422846"/>
                </a:lnTo>
                <a:lnTo>
                  <a:pt x="123202" y="422998"/>
                </a:lnTo>
                <a:lnTo>
                  <a:pt x="123507" y="423545"/>
                </a:lnTo>
                <a:lnTo>
                  <a:pt x="123901" y="424065"/>
                </a:lnTo>
                <a:lnTo>
                  <a:pt x="124421" y="424611"/>
                </a:lnTo>
                <a:lnTo>
                  <a:pt x="124917" y="425196"/>
                </a:lnTo>
                <a:lnTo>
                  <a:pt x="125552" y="425742"/>
                </a:lnTo>
                <a:lnTo>
                  <a:pt x="126314" y="426262"/>
                </a:lnTo>
                <a:lnTo>
                  <a:pt x="127050" y="426783"/>
                </a:lnTo>
                <a:lnTo>
                  <a:pt x="131165" y="428485"/>
                </a:lnTo>
                <a:lnTo>
                  <a:pt x="132016" y="428726"/>
                </a:lnTo>
                <a:lnTo>
                  <a:pt x="132892" y="428942"/>
                </a:lnTo>
                <a:lnTo>
                  <a:pt x="133781" y="429133"/>
                </a:lnTo>
                <a:lnTo>
                  <a:pt x="134632" y="429285"/>
                </a:lnTo>
                <a:lnTo>
                  <a:pt x="135521" y="429463"/>
                </a:lnTo>
                <a:lnTo>
                  <a:pt x="136398" y="429615"/>
                </a:lnTo>
                <a:lnTo>
                  <a:pt x="137287" y="429793"/>
                </a:lnTo>
                <a:lnTo>
                  <a:pt x="138137" y="429983"/>
                </a:lnTo>
                <a:lnTo>
                  <a:pt x="138988" y="430199"/>
                </a:lnTo>
                <a:lnTo>
                  <a:pt x="139852" y="430403"/>
                </a:lnTo>
                <a:lnTo>
                  <a:pt x="142709" y="431507"/>
                </a:lnTo>
                <a:lnTo>
                  <a:pt x="142989" y="431571"/>
                </a:lnTo>
                <a:lnTo>
                  <a:pt x="143141" y="431571"/>
                </a:lnTo>
                <a:lnTo>
                  <a:pt x="143319" y="431596"/>
                </a:lnTo>
                <a:lnTo>
                  <a:pt x="143510" y="431533"/>
                </a:lnTo>
                <a:lnTo>
                  <a:pt x="143713" y="431469"/>
                </a:lnTo>
                <a:lnTo>
                  <a:pt x="143929" y="431380"/>
                </a:lnTo>
                <a:lnTo>
                  <a:pt x="144145" y="431266"/>
                </a:lnTo>
                <a:lnTo>
                  <a:pt x="144360" y="431139"/>
                </a:lnTo>
                <a:lnTo>
                  <a:pt x="144538" y="430987"/>
                </a:lnTo>
                <a:lnTo>
                  <a:pt x="144754" y="430834"/>
                </a:lnTo>
                <a:lnTo>
                  <a:pt x="144970" y="430682"/>
                </a:lnTo>
                <a:lnTo>
                  <a:pt x="145148" y="430530"/>
                </a:lnTo>
                <a:lnTo>
                  <a:pt x="145364" y="430377"/>
                </a:lnTo>
                <a:lnTo>
                  <a:pt x="145580" y="430250"/>
                </a:lnTo>
                <a:lnTo>
                  <a:pt x="145796" y="430136"/>
                </a:lnTo>
                <a:lnTo>
                  <a:pt x="145999" y="430047"/>
                </a:lnTo>
                <a:lnTo>
                  <a:pt x="146215" y="429945"/>
                </a:lnTo>
                <a:lnTo>
                  <a:pt x="146431" y="429895"/>
                </a:lnTo>
                <a:lnTo>
                  <a:pt x="146646" y="429895"/>
                </a:lnTo>
                <a:lnTo>
                  <a:pt x="147675" y="430314"/>
                </a:lnTo>
                <a:lnTo>
                  <a:pt x="147828" y="430441"/>
                </a:lnTo>
                <a:lnTo>
                  <a:pt x="147955" y="430593"/>
                </a:lnTo>
                <a:lnTo>
                  <a:pt x="148170" y="430809"/>
                </a:lnTo>
                <a:lnTo>
                  <a:pt x="148437" y="431050"/>
                </a:lnTo>
                <a:lnTo>
                  <a:pt x="148742" y="431292"/>
                </a:lnTo>
                <a:lnTo>
                  <a:pt x="149047" y="431533"/>
                </a:lnTo>
                <a:lnTo>
                  <a:pt x="151218" y="432231"/>
                </a:lnTo>
                <a:lnTo>
                  <a:pt x="151549" y="432206"/>
                </a:lnTo>
                <a:lnTo>
                  <a:pt x="151892" y="432117"/>
                </a:lnTo>
                <a:lnTo>
                  <a:pt x="152222" y="432028"/>
                </a:lnTo>
                <a:lnTo>
                  <a:pt x="152552" y="431901"/>
                </a:lnTo>
                <a:lnTo>
                  <a:pt x="152895" y="431723"/>
                </a:lnTo>
                <a:lnTo>
                  <a:pt x="153200" y="431571"/>
                </a:lnTo>
                <a:lnTo>
                  <a:pt x="153530" y="431355"/>
                </a:lnTo>
                <a:lnTo>
                  <a:pt x="153835" y="431139"/>
                </a:lnTo>
                <a:lnTo>
                  <a:pt x="154178" y="430898"/>
                </a:lnTo>
                <a:lnTo>
                  <a:pt x="154482" y="430657"/>
                </a:lnTo>
                <a:lnTo>
                  <a:pt x="154787" y="430403"/>
                </a:lnTo>
                <a:lnTo>
                  <a:pt x="155117" y="430136"/>
                </a:lnTo>
                <a:lnTo>
                  <a:pt x="155397" y="429920"/>
                </a:lnTo>
                <a:lnTo>
                  <a:pt x="155638" y="429742"/>
                </a:lnTo>
                <a:lnTo>
                  <a:pt x="155854" y="429526"/>
                </a:lnTo>
                <a:lnTo>
                  <a:pt x="156057" y="429374"/>
                </a:lnTo>
                <a:lnTo>
                  <a:pt x="156210" y="429247"/>
                </a:lnTo>
                <a:lnTo>
                  <a:pt x="156514" y="429552"/>
                </a:lnTo>
                <a:lnTo>
                  <a:pt x="158775" y="431114"/>
                </a:lnTo>
                <a:lnTo>
                  <a:pt x="159321" y="431380"/>
                </a:lnTo>
                <a:lnTo>
                  <a:pt x="159842" y="431533"/>
                </a:lnTo>
                <a:lnTo>
                  <a:pt x="160388" y="431622"/>
                </a:lnTo>
                <a:lnTo>
                  <a:pt x="160909" y="431685"/>
                </a:lnTo>
                <a:lnTo>
                  <a:pt x="161429" y="431723"/>
                </a:lnTo>
                <a:lnTo>
                  <a:pt x="161912" y="431622"/>
                </a:lnTo>
                <a:lnTo>
                  <a:pt x="162433" y="431571"/>
                </a:lnTo>
                <a:lnTo>
                  <a:pt x="164846" y="430593"/>
                </a:lnTo>
                <a:lnTo>
                  <a:pt x="165303" y="430352"/>
                </a:lnTo>
                <a:lnTo>
                  <a:pt x="165760" y="430047"/>
                </a:lnTo>
                <a:lnTo>
                  <a:pt x="166217" y="429704"/>
                </a:lnTo>
                <a:lnTo>
                  <a:pt x="166636" y="429399"/>
                </a:lnTo>
                <a:lnTo>
                  <a:pt x="167030" y="429133"/>
                </a:lnTo>
                <a:lnTo>
                  <a:pt x="167373" y="428853"/>
                </a:lnTo>
                <a:lnTo>
                  <a:pt x="167703" y="428612"/>
                </a:lnTo>
                <a:lnTo>
                  <a:pt x="167944" y="428396"/>
                </a:lnTo>
                <a:lnTo>
                  <a:pt x="168160" y="428218"/>
                </a:lnTo>
                <a:lnTo>
                  <a:pt x="168351" y="428244"/>
                </a:lnTo>
                <a:lnTo>
                  <a:pt x="169964" y="428942"/>
                </a:lnTo>
                <a:lnTo>
                  <a:pt x="170205" y="429094"/>
                </a:lnTo>
                <a:lnTo>
                  <a:pt x="170446" y="429247"/>
                </a:lnTo>
                <a:lnTo>
                  <a:pt x="170688" y="429399"/>
                </a:lnTo>
                <a:lnTo>
                  <a:pt x="170903" y="429590"/>
                </a:lnTo>
                <a:lnTo>
                  <a:pt x="171145" y="429742"/>
                </a:lnTo>
                <a:lnTo>
                  <a:pt x="171399" y="429895"/>
                </a:lnTo>
                <a:lnTo>
                  <a:pt x="171640" y="430009"/>
                </a:lnTo>
                <a:lnTo>
                  <a:pt x="171856" y="430161"/>
                </a:lnTo>
                <a:lnTo>
                  <a:pt x="172097" y="430288"/>
                </a:lnTo>
                <a:lnTo>
                  <a:pt x="172364" y="430377"/>
                </a:lnTo>
                <a:lnTo>
                  <a:pt x="172618" y="430466"/>
                </a:lnTo>
                <a:lnTo>
                  <a:pt x="172885" y="430530"/>
                </a:lnTo>
                <a:lnTo>
                  <a:pt x="173164" y="430555"/>
                </a:lnTo>
                <a:lnTo>
                  <a:pt x="173431" y="430593"/>
                </a:lnTo>
                <a:lnTo>
                  <a:pt x="173710" y="430555"/>
                </a:lnTo>
                <a:lnTo>
                  <a:pt x="173926" y="430530"/>
                </a:lnTo>
                <a:lnTo>
                  <a:pt x="174167" y="430466"/>
                </a:lnTo>
                <a:lnTo>
                  <a:pt x="174383" y="430403"/>
                </a:lnTo>
                <a:lnTo>
                  <a:pt x="174561" y="430352"/>
                </a:lnTo>
                <a:lnTo>
                  <a:pt x="174866" y="430250"/>
                </a:lnTo>
                <a:lnTo>
                  <a:pt x="177546" y="427240"/>
                </a:lnTo>
                <a:lnTo>
                  <a:pt x="177736" y="426847"/>
                </a:lnTo>
                <a:lnTo>
                  <a:pt x="177825" y="426440"/>
                </a:lnTo>
                <a:lnTo>
                  <a:pt x="177952" y="426085"/>
                </a:lnTo>
                <a:lnTo>
                  <a:pt x="178041" y="425780"/>
                </a:lnTo>
                <a:lnTo>
                  <a:pt x="178130" y="425526"/>
                </a:lnTo>
                <a:lnTo>
                  <a:pt x="178257" y="425589"/>
                </a:lnTo>
                <a:lnTo>
                  <a:pt x="178562" y="425716"/>
                </a:lnTo>
                <a:lnTo>
                  <a:pt x="178714" y="425805"/>
                </a:lnTo>
                <a:lnTo>
                  <a:pt x="178955" y="425932"/>
                </a:lnTo>
                <a:lnTo>
                  <a:pt x="179197" y="426085"/>
                </a:lnTo>
                <a:lnTo>
                  <a:pt x="179476" y="426199"/>
                </a:lnTo>
                <a:lnTo>
                  <a:pt x="179781" y="426351"/>
                </a:lnTo>
                <a:lnTo>
                  <a:pt x="180111" y="426542"/>
                </a:lnTo>
                <a:lnTo>
                  <a:pt x="180441" y="426720"/>
                </a:lnTo>
                <a:lnTo>
                  <a:pt x="180784" y="426847"/>
                </a:lnTo>
                <a:lnTo>
                  <a:pt x="181114" y="426897"/>
                </a:lnTo>
                <a:lnTo>
                  <a:pt x="181457" y="426999"/>
                </a:lnTo>
                <a:lnTo>
                  <a:pt x="181762" y="426999"/>
                </a:lnTo>
                <a:lnTo>
                  <a:pt x="182003" y="426961"/>
                </a:lnTo>
                <a:lnTo>
                  <a:pt x="182245" y="426897"/>
                </a:lnTo>
                <a:lnTo>
                  <a:pt x="182460" y="426847"/>
                </a:lnTo>
                <a:lnTo>
                  <a:pt x="182613" y="426745"/>
                </a:lnTo>
                <a:lnTo>
                  <a:pt x="182791" y="426694"/>
                </a:lnTo>
                <a:lnTo>
                  <a:pt x="182918" y="426593"/>
                </a:lnTo>
                <a:lnTo>
                  <a:pt x="183159" y="426478"/>
                </a:lnTo>
                <a:lnTo>
                  <a:pt x="183311" y="426389"/>
                </a:lnTo>
                <a:lnTo>
                  <a:pt x="183489" y="426288"/>
                </a:lnTo>
                <a:lnTo>
                  <a:pt x="183680" y="426237"/>
                </a:lnTo>
                <a:lnTo>
                  <a:pt x="183896" y="426173"/>
                </a:lnTo>
                <a:lnTo>
                  <a:pt x="184137" y="426173"/>
                </a:lnTo>
                <a:lnTo>
                  <a:pt x="184378" y="426135"/>
                </a:lnTo>
                <a:lnTo>
                  <a:pt x="184619" y="426173"/>
                </a:lnTo>
                <a:lnTo>
                  <a:pt x="184835" y="426262"/>
                </a:lnTo>
                <a:lnTo>
                  <a:pt x="185051" y="426351"/>
                </a:lnTo>
                <a:lnTo>
                  <a:pt x="185204" y="426504"/>
                </a:lnTo>
                <a:lnTo>
                  <a:pt x="185318" y="426656"/>
                </a:lnTo>
                <a:lnTo>
                  <a:pt x="185445" y="426808"/>
                </a:lnTo>
                <a:lnTo>
                  <a:pt x="185534" y="426961"/>
                </a:lnTo>
                <a:lnTo>
                  <a:pt x="185623" y="427151"/>
                </a:lnTo>
                <a:lnTo>
                  <a:pt x="185686" y="427329"/>
                </a:lnTo>
                <a:lnTo>
                  <a:pt x="185813" y="427545"/>
                </a:lnTo>
                <a:lnTo>
                  <a:pt x="185966" y="427812"/>
                </a:lnTo>
                <a:lnTo>
                  <a:pt x="186118" y="428091"/>
                </a:lnTo>
                <a:lnTo>
                  <a:pt x="186334" y="428396"/>
                </a:lnTo>
                <a:lnTo>
                  <a:pt x="186601" y="428726"/>
                </a:lnTo>
                <a:lnTo>
                  <a:pt x="186880" y="429031"/>
                </a:lnTo>
                <a:lnTo>
                  <a:pt x="187210" y="429285"/>
                </a:lnTo>
                <a:lnTo>
                  <a:pt x="187667" y="429463"/>
                </a:lnTo>
                <a:lnTo>
                  <a:pt x="188099" y="429641"/>
                </a:lnTo>
                <a:lnTo>
                  <a:pt x="188556" y="429704"/>
                </a:lnTo>
                <a:lnTo>
                  <a:pt x="189039" y="429615"/>
                </a:lnTo>
                <a:lnTo>
                  <a:pt x="189560" y="429526"/>
                </a:lnTo>
                <a:lnTo>
                  <a:pt x="189992" y="429437"/>
                </a:lnTo>
                <a:lnTo>
                  <a:pt x="190385" y="429247"/>
                </a:lnTo>
                <a:lnTo>
                  <a:pt x="190779" y="429094"/>
                </a:lnTo>
                <a:lnTo>
                  <a:pt x="191084" y="428980"/>
                </a:lnTo>
                <a:lnTo>
                  <a:pt x="191325" y="428853"/>
                </a:lnTo>
                <a:lnTo>
                  <a:pt x="191566" y="428726"/>
                </a:lnTo>
                <a:lnTo>
                  <a:pt x="191782" y="428612"/>
                </a:lnTo>
                <a:lnTo>
                  <a:pt x="191935" y="428548"/>
                </a:lnTo>
                <a:lnTo>
                  <a:pt x="192303" y="428371"/>
                </a:lnTo>
                <a:lnTo>
                  <a:pt x="192697" y="428180"/>
                </a:lnTo>
                <a:lnTo>
                  <a:pt x="193128" y="428066"/>
                </a:lnTo>
                <a:lnTo>
                  <a:pt x="193586" y="427913"/>
                </a:lnTo>
                <a:lnTo>
                  <a:pt x="194005" y="427913"/>
                </a:lnTo>
                <a:lnTo>
                  <a:pt x="194411" y="428028"/>
                </a:lnTo>
                <a:lnTo>
                  <a:pt x="194830" y="428155"/>
                </a:lnTo>
                <a:lnTo>
                  <a:pt x="195173" y="428421"/>
                </a:lnTo>
                <a:lnTo>
                  <a:pt x="195414" y="428790"/>
                </a:lnTo>
                <a:lnTo>
                  <a:pt x="195656" y="429158"/>
                </a:lnTo>
                <a:lnTo>
                  <a:pt x="196138" y="431165"/>
                </a:lnTo>
                <a:lnTo>
                  <a:pt x="195986" y="431266"/>
                </a:lnTo>
                <a:lnTo>
                  <a:pt x="195808" y="431355"/>
                </a:lnTo>
                <a:lnTo>
                  <a:pt x="195567" y="431469"/>
                </a:lnTo>
                <a:lnTo>
                  <a:pt x="195351" y="431596"/>
                </a:lnTo>
                <a:lnTo>
                  <a:pt x="195046" y="431723"/>
                </a:lnTo>
                <a:lnTo>
                  <a:pt x="194716" y="431838"/>
                </a:lnTo>
                <a:lnTo>
                  <a:pt x="194373" y="431927"/>
                </a:lnTo>
                <a:lnTo>
                  <a:pt x="194043" y="432054"/>
                </a:lnTo>
                <a:lnTo>
                  <a:pt x="193675" y="432142"/>
                </a:lnTo>
                <a:lnTo>
                  <a:pt x="193344" y="432269"/>
                </a:lnTo>
                <a:lnTo>
                  <a:pt x="193001" y="432358"/>
                </a:lnTo>
                <a:lnTo>
                  <a:pt x="192671" y="432485"/>
                </a:lnTo>
                <a:lnTo>
                  <a:pt x="192366" y="432600"/>
                </a:lnTo>
                <a:lnTo>
                  <a:pt x="192062" y="432727"/>
                </a:lnTo>
                <a:lnTo>
                  <a:pt x="190627" y="434314"/>
                </a:lnTo>
                <a:lnTo>
                  <a:pt x="190538" y="434619"/>
                </a:lnTo>
                <a:lnTo>
                  <a:pt x="190474" y="434949"/>
                </a:lnTo>
                <a:lnTo>
                  <a:pt x="190500" y="435279"/>
                </a:lnTo>
                <a:lnTo>
                  <a:pt x="190500" y="435648"/>
                </a:lnTo>
                <a:lnTo>
                  <a:pt x="190563" y="435927"/>
                </a:lnTo>
                <a:lnTo>
                  <a:pt x="190601" y="436194"/>
                </a:lnTo>
                <a:lnTo>
                  <a:pt x="190906" y="436448"/>
                </a:lnTo>
                <a:lnTo>
                  <a:pt x="191084" y="436562"/>
                </a:lnTo>
                <a:lnTo>
                  <a:pt x="191300" y="436714"/>
                </a:lnTo>
                <a:lnTo>
                  <a:pt x="191541" y="436841"/>
                </a:lnTo>
                <a:lnTo>
                  <a:pt x="191820" y="436930"/>
                </a:lnTo>
                <a:lnTo>
                  <a:pt x="192125" y="437019"/>
                </a:lnTo>
                <a:lnTo>
                  <a:pt x="192430" y="437108"/>
                </a:lnTo>
                <a:lnTo>
                  <a:pt x="192735" y="437172"/>
                </a:lnTo>
                <a:lnTo>
                  <a:pt x="193040" y="437210"/>
                </a:lnTo>
                <a:lnTo>
                  <a:pt x="193344" y="437261"/>
                </a:lnTo>
                <a:lnTo>
                  <a:pt x="193649" y="437299"/>
                </a:lnTo>
                <a:lnTo>
                  <a:pt x="193979" y="437324"/>
                </a:lnTo>
                <a:lnTo>
                  <a:pt x="194284" y="437362"/>
                </a:lnTo>
                <a:lnTo>
                  <a:pt x="194589" y="437413"/>
                </a:lnTo>
                <a:lnTo>
                  <a:pt x="194894" y="437476"/>
                </a:lnTo>
                <a:lnTo>
                  <a:pt x="195199" y="437540"/>
                </a:lnTo>
                <a:lnTo>
                  <a:pt x="196596" y="438175"/>
                </a:lnTo>
                <a:lnTo>
                  <a:pt x="196850" y="438327"/>
                </a:lnTo>
                <a:lnTo>
                  <a:pt x="197027" y="438543"/>
                </a:lnTo>
                <a:lnTo>
                  <a:pt x="197205" y="438759"/>
                </a:lnTo>
                <a:lnTo>
                  <a:pt x="197332" y="438912"/>
                </a:lnTo>
                <a:lnTo>
                  <a:pt x="197459" y="439089"/>
                </a:lnTo>
                <a:lnTo>
                  <a:pt x="197485" y="439343"/>
                </a:lnTo>
                <a:lnTo>
                  <a:pt x="197485" y="439648"/>
                </a:lnTo>
                <a:lnTo>
                  <a:pt x="197459" y="439978"/>
                </a:lnTo>
                <a:lnTo>
                  <a:pt x="197459" y="440347"/>
                </a:lnTo>
                <a:lnTo>
                  <a:pt x="197396" y="440715"/>
                </a:lnTo>
                <a:lnTo>
                  <a:pt x="197243" y="441109"/>
                </a:lnTo>
                <a:lnTo>
                  <a:pt x="197091" y="441528"/>
                </a:lnTo>
                <a:lnTo>
                  <a:pt x="196900" y="441896"/>
                </a:lnTo>
                <a:lnTo>
                  <a:pt x="196596" y="442239"/>
                </a:lnTo>
                <a:lnTo>
                  <a:pt x="196329" y="442595"/>
                </a:lnTo>
                <a:lnTo>
                  <a:pt x="196024" y="442874"/>
                </a:lnTo>
                <a:lnTo>
                  <a:pt x="195719" y="443052"/>
                </a:lnTo>
                <a:lnTo>
                  <a:pt x="195376" y="443268"/>
                </a:lnTo>
                <a:lnTo>
                  <a:pt x="195072" y="443420"/>
                </a:lnTo>
                <a:lnTo>
                  <a:pt x="194830" y="443547"/>
                </a:lnTo>
                <a:lnTo>
                  <a:pt x="194500" y="443090"/>
                </a:lnTo>
                <a:lnTo>
                  <a:pt x="194068" y="442595"/>
                </a:lnTo>
                <a:lnTo>
                  <a:pt x="193586" y="442023"/>
                </a:lnTo>
                <a:lnTo>
                  <a:pt x="193128" y="441439"/>
                </a:lnTo>
                <a:lnTo>
                  <a:pt x="192608" y="440867"/>
                </a:lnTo>
                <a:lnTo>
                  <a:pt x="192024" y="440283"/>
                </a:lnTo>
                <a:lnTo>
                  <a:pt x="191452" y="439699"/>
                </a:lnTo>
                <a:lnTo>
                  <a:pt x="190906" y="439216"/>
                </a:lnTo>
                <a:lnTo>
                  <a:pt x="190347" y="438785"/>
                </a:lnTo>
                <a:lnTo>
                  <a:pt x="189839" y="438391"/>
                </a:lnTo>
                <a:lnTo>
                  <a:pt x="189280" y="438061"/>
                </a:lnTo>
                <a:lnTo>
                  <a:pt x="186537" y="437235"/>
                </a:lnTo>
                <a:lnTo>
                  <a:pt x="185966" y="437235"/>
                </a:lnTo>
                <a:lnTo>
                  <a:pt x="185318" y="437299"/>
                </a:lnTo>
                <a:lnTo>
                  <a:pt x="184708" y="437362"/>
                </a:lnTo>
                <a:lnTo>
                  <a:pt x="184048" y="437476"/>
                </a:lnTo>
                <a:lnTo>
                  <a:pt x="183311" y="437692"/>
                </a:lnTo>
                <a:lnTo>
                  <a:pt x="182575" y="437870"/>
                </a:lnTo>
                <a:lnTo>
                  <a:pt x="181914" y="438124"/>
                </a:lnTo>
                <a:lnTo>
                  <a:pt x="181267" y="438365"/>
                </a:lnTo>
                <a:lnTo>
                  <a:pt x="180632" y="438607"/>
                </a:lnTo>
                <a:lnTo>
                  <a:pt x="180086" y="438823"/>
                </a:lnTo>
                <a:lnTo>
                  <a:pt x="179628" y="439000"/>
                </a:lnTo>
                <a:lnTo>
                  <a:pt x="179476" y="439064"/>
                </a:lnTo>
                <a:lnTo>
                  <a:pt x="177977" y="439496"/>
                </a:lnTo>
                <a:lnTo>
                  <a:pt x="177698" y="439496"/>
                </a:lnTo>
                <a:lnTo>
                  <a:pt x="177431" y="439496"/>
                </a:lnTo>
                <a:lnTo>
                  <a:pt x="177152" y="439458"/>
                </a:lnTo>
                <a:lnTo>
                  <a:pt x="176911" y="439394"/>
                </a:lnTo>
                <a:lnTo>
                  <a:pt x="176733" y="439343"/>
                </a:lnTo>
                <a:lnTo>
                  <a:pt x="176517" y="439242"/>
                </a:lnTo>
                <a:lnTo>
                  <a:pt x="176326" y="439153"/>
                </a:lnTo>
                <a:lnTo>
                  <a:pt x="175869" y="438886"/>
                </a:lnTo>
                <a:lnTo>
                  <a:pt x="175475" y="438696"/>
                </a:lnTo>
                <a:lnTo>
                  <a:pt x="171945" y="437718"/>
                </a:lnTo>
                <a:lnTo>
                  <a:pt x="171272" y="437718"/>
                </a:lnTo>
                <a:lnTo>
                  <a:pt x="170599" y="437692"/>
                </a:lnTo>
                <a:lnTo>
                  <a:pt x="169926" y="437718"/>
                </a:lnTo>
                <a:lnTo>
                  <a:pt x="169265" y="437781"/>
                </a:lnTo>
                <a:lnTo>
                  <a:pt x="168554" y="437870"/>
                </a:lnTo>
                <a:lnTo>
                  <a:pt x="167855" y="437934"/>
                </a:lnTo>
                <a:lnTo>
                  <a:pt x="167157" y="438061"/>
                </a:lnTo>
                <a:lnTo>
                  <a:pt x="166458" y="438150"/>
                </a:lnTo>
                <a:lnTo>
                  <a:pt x="165722" y="438277"/>
                </a:lnTo>
                <a:lnTo>
                  <a:pt x="164998" y="438365"/>
                </a:lnTo>
                <a:lnTo>
                  <a:pt x="164236" y="438480"/>
                </a:lnTo>
                <a:lnTo>
                  <a:pt x="163499" y="438581"/>
                </a:lnTo>
                <a:lnTo>
                  <a:pt x="162712" y="438632"/>
                </a:lnTo>
                <a:lnTo>
                  <a:pt x="161950" y="438696"/>
                </a:lnTo>
                <a:lnTo>
                  <a:pt x="161239" y="438734"/>
                </a:lnTo>
                <a:lnTo>
                  <a:pt x="160629" y="438734"/>
                </a:lnTo>
                <a:lnTo>
                  <a:pt x="159994" y="438734"/>
                </a:lnTo>
                <a:lnTo>
                  <a:pt x="159473" y="438696"/>
                </a:lnTo>
                <a:lnTo>
                  <a:pt x="159054" y="438670"/>
                </a:lnTo>
                <a:lnTo>
                  <a:pt x="159321" y="438886"/>
                </a:lnTo>
                <a:lnTo>
                  <a:pt x="159626" y="439127"/>
                </a:lnTo>
                <a:lnTo>
                  <a:pt x="159931" y="439432"/>
                </a:lnTo>
                <a:lnTo>
                  <a:pt x="160997" y="441350"/>
                </a:lnTo>
                <a:lnTo>
                  <a:pt x="161036" y="441655"/>
                </a:lnTo>
                <a:lnTo>
                  <a:pt x="160997" y="441960"/>
                </a:lnTo>
                <a:lnTo>
                  <a:pt x="160909" y="442239"/>
                </a:lnTo>
                <a:lnTo>
                  <a:pt x="160820" y="442544"/>
                </a:lnTo>
                <a:lnTo>
                  <a:pt x="160693" y="442810"/>
                </a:lnTo>
                <a:lnTo>
                  <a:pt x="160540" y="443090"/>
                </a:lnTo>
                <a:lnTo>
                  <a:pt x="160388" y="443331"/>
                </a:lnTo>
                <a:lnTo>
                  <a:pt x="160210" y="443611"/>
                </a:lnTo>
                <a:lnTo>
                  <a:pt x="160058" y="443877"/>
                </a:lnTo>
                <a:lnTo>
                  <a:pt x="159867" y="444119"/>
                </a:lnTo>
                <a:lnTo>
                  <a:pt x="159715" y="444398"/>
                </a:lnTo>
                <a:lnTo>
                  <a:pt x="159562" y="444677"/>
                </a:lnTo>
                <a:lnTo>
                  <a:pt x="159448" y="444944"/>
                </a:lnTo>
                <a:lnTo>
                  <a:pt x="159359" y="445160"/>
                </a:lnTo>
                <a:lnTo>
                  <a:pt x="159321" y="445376"/>
                </a:lnTo>
                <a:lnTo>
                  <a:pt x="159296" y="445592"/>
                </a:lnTo>
                <a:lnTo>
                  <a:pt x="159258" y="445770"/>
                </a:lnTo>
                <a:lnTo>
                  <a:pt x="159258" y="445922"/>
                </a:lnTo>
                <a:lnTo>
                  <a:pt x="159448" y="445985"/>
                </a:lnTo>
                <a:lnTo>
                  <a:pt x="159664" y="446049"/>
                </a:lnTo>
                <a:lnTo>
                  <a:pt x="159905" y="446100"/>
                </a:lnTo>
                <a:lnTo>
                  <a:pt x="160172" y="446163"/>
                </a:lnTo>
                <a:lnTo>
                  <a:pt x="160477" y="446227"/>
                </a:lnTo>
                <a:lnTo>
                  <a:pt x="160782" y="446227"/>
                </a:lnTo>
                <a:lnTo>
                  <a:pt x="161124" y="446227"/>
                </a:lnTo>
                <a:lnTo>
                  <a:pt x="161455" y="446201"/>
                </a:lnTo>
                <a:lnTo>
                  <a:pt x="161798" y="446163"/>
                </a:lnTo>
                <a:lnTo>
                  <a:pt x="162102" y="446100"/>
                </a:lnTo>
                <a:lnTo>
                  <a:pt x="162433" y="446049"/>
                </a:lnTo>
                <a:lnTo>
                  <a:pt x="162763" y="445947"/>
                </a:lnTo>
                <a:lnTo>
                  <a:pt x="163068" y="445897"/>
                </a:lnTo>
                <a:lnTo>
                  <a:pt x="163410" y="445795"/>
                </a:lnTo>
                <a:lnTo>
                  <a:pt x="163715" y="445744"/>
                </a:lnTo>
                <a:lnTo>
                  <a:pt x="164020" y="445643"/>
                </a:lnTo>
                <a:lnTo>
                  <a:pt x="164350" y="445592"/>
                </a:lnTo>
                <a:lnTo>
                  <a:pt x="164655" y="445554"/>
                </a:lnTo>
                <a:lnTo>
                  <a:pt x="164960" y="445490"/>
                </a:lnTo>
                <a:lnTo>
                  <a:pt x="165303" y="445465"/>
                </a:lnTo>
                <a:lnTo>
                  <a:pt x="165608" y="445465"/>
                </a:lnTo>
                <a:lnTo>
                  <a:pt x="165938" y="445490"/>
                </a:lnTo>
                <a:lnTo>
                  <a:pt x="166217" y="445528"/>
                </a:lnTo>
                <a:lnTo>
                  <a:pt x="166458" y="445592"/>
                </a:lnTo>
                <a:lnTo>
                  <a:pt x="166700" y="445643"/>
                </a:lnTo>
                <a:lnTo>
                  <a:pt x="166878" y="445706"/>
                </a:lnTo>
                <a:lnTo>
                  <a:pt x="167068" y="445770"/>
                </a:lnTo>
                <a:lnTo>
                  <a:pt x="166878" y="446011"/>
                </a:lnTo>
                <a:lnTo>
                  <a:pt x="166763" y="446163"/>
                </a:lnTo>
                <a:lnTo>
                  <a:pt x="166636" y="446316"/>
                </a:lnTo>
                <a:lnTo>
                  <a:pt x="166484" y="446506"/>
                </a:lnTo>
                <a:lnTo>
                  <a:pt x="166306" y="446709"/>
                </a:lnTo>
                <a:lnTo>
                  <a:pt x="166154" y="446900"/>
                </a:lnTo>
                <a:lnTo>
                  <a:pt x="165963" y="447116"/>
                </a:lnTo>
                <a:lnTo>
                  <a:pt x="165811" y="447319"/>
                </a:lnTo>
                <a:lnTo>
                  <a:pt x="165633" y="447535"/>
                </a:lnTo>
                <a:lnTo>
                  <a:pt x="165506" y="447725"/>
                </a:lnTo>
                <a:lnTo>
                  <a:pt x="165354" y="447929"/>
                </a:lnTo>
                <a:lnTo>
                  <a:pt x="165201" y="448144"/>
                </a:lnTo>
                <a:lnTo>
                  <a:pt x="164782" y="449491"/>
                </a:lnTo>
                <a:lnTo>
                  <a:pt x="164782" y="449707"/>
                </a:lnTo>
                <a:lnTo>
                  <a:pt x="164846" y="449948"/>
                </a:lnTo>
                <a:lnTo>
                  <a:pt x="164896" y="450189"/>
                </a:lnTo>
                <a:lnTo>
                  <a:pt x="164960" y="450405"/>
                </a:lnTo>
                <a:lnTo>
                  <a:pt x="165087" y="450583"/>
                </a:lnTo>
                <a:lnTo>
                  <a:pt x="165176" y="450799"/>
                </a:lnTo>
                <a:lnTo>
                  <a:pt x="165265" y="450951"/>
                </a:lnTo>
                <a:lnTo>
                  <a:pt x="165392" y="451078"/>
                </a:lnTo>
                <a:lnTo>
                  <a:pt x="165544" y="451281"/>
                </a:lnTo>
                <a:lnTo>
                  <a:pt x="168287" y="452780"/>
                </a:lnTo>
                <a:lnTo>
                  <a:pt x="168617" y="452780"/>
                </a:lnTo>
                <a:lnTo>
                  <a:pt x="168986" y="452755"/>
                </a:lnTo>
                <a:lnTo>
                  <a:pt x="169354" y="452691"/>
                </a:lnTo>
                <a:lnTo>
                  <a:pt x="169722" y="452628"/>
                </a:lnTo>
                <a:lnTo>
                  <a:pt x="170116" y="452501"/>
                </a:lnTo>
                <a:lnTo>
                  <a:pt x="170484" y="452412"/>
                </a:lnTo>
                <a:lnTo>
                  <a:pt x="170840" y="452297"/>
                </a:lnTo>
                <a:lnTo>
                  <a:pt x="171208" y="452145"/>
                </a:lnTo>
                <a:lnTo>
                  <a:pt x="171577" y="452018"/>
                </a:lnTo>
                <a:lnTo>
                  <a:pt x="171945" y="451866"/>
                </a:lnTo>
                <a:lnTo>
                  <a:pt x="172313" y="451739"/>
                </a:lnTo>
                <a:lnTo>
                  <a:pt x="172669" y="451586"/>
                </a:lnTo>
                <a:lnTo>
                  <a:pt x="173012" y="451497"/>
                </a:lnTo>
                <a:lnTo>
                  <a:pt x="173278" y="451408"/>
                </a:lnTo>
                <a:lnTo>
                  <a:pt x="173558" y="451345"/>
                </a:lnTo>
                <a:lnTo>
                  <a:pt x="173774" y="451281"/>
                </a:lnTo>
                <a:lnTo>
                  <a:pt x="173951" y="451256"/>
                </a:lnTo>
                <a:lnTo>
                  <a:pt x="174015" y="451561"/>
                </a:lnTo>
                <a:lnTo>
                  <a:pt x="174040" y="451777"/>
                </a:lnTo>
                <a:lnTo>
                  <a:pt x="174078" y="451993"/>
                </a:lnTo>
                <a:lnTo>
                  <a:pt x="174078" y="452234"/>
                </a:lnTo>
                <a:lnTo>
                  <a:pt x="174078" y="452501"/>
                </a:lnTo>
                <a:lnTo>
                  <a:pt x="174078" y="452780"/>
                </a:lnTo>
                <a:lnTo>
                  <a:pt x="174040" y="453059"/>
                </a:lnTo>
                <a:lnTo>
                  <a:pt x="174015" y="453301"/>
                </a:lnTo>
                <a:lnTo>
                  <a:pt x="173990" y="453567"/>
                </a:lnTo>
                <a:lnTo>
                  <a:pt x="173951" y="453847"/>
                </a:lnTo>
                <a:lnTo>
                  <a:pt x="173926" y="454088"/>
                </a:lnTo>
                <a:lnTo>
                  <a:pt x="173888" y="454329"/>
                </a:lnTo>
                <a:lnTo>
                  <a:pt x="173888" y="454583"/>
                </a:lnTo>
                <a:lnTo>
                  <a:pt x="173863" y="454825"/>
                </a:lnTo>
                <a:lnTo>
                  <a:pt x="173863" y="455066"/>
                </a:lnTo>
                <a:lnTo>
                  <a:pt x="173863" y="455282"/>
                </a:lnTo>
                <a:lnTo>
                  <a:pt x="173888" y="455498"/>
                </a:lnTo>
                <a:lnTo>
                  <a:pt x="173926" y="455701"/>
                </a:lnTo>
                <a:lnTo>
                  <a:pt x="173990" y="455917"/>
                </a:lnTo>
                <a:lnTo>
                  <a:pt x="174078" y="456107"/>
                </a:lnTo>
                <a:lnTo>
                  <a:pt x="174167" y="456311"/>
                </a:lnTo>
                <a:lnTo>
                  <a:pt x="174294" y="456463"/>
                </a:lnTo>
                <a:lnTo>
                  <a:pt x="174536" y="456679"/>
                </a:lnTo>
                <a:lnTo>
                  <a:pt x="174777" y="456869"/>
                </a:lnTo>
                <a:lnTo>
                  <a:pt x="174993" y="456958"/>
                </a:lnTo>
                <a:lnTo>
                  <a:pt x="175234" y="457047"/>
                </a:lnTo>
                <a:lnTo>
                  <a:pt x="175539" y="457111"/>
                </a:lnTo>
                <a:lnTo>
                  <a:pt x="175844" y="457200"/>
                </a:lnTo>
                <a:lnTo>
                  <a:pt x="176149" y="457225"/>
                </a:lnTo>
                <a:lnTo>
                  <a:pt x="176517" y="457200"/>
                </a:lnTo>
                <a:lnTo>
                  <a:pt x="176847" y="457174"/>
                </a:lnTo>
                <a:lnTo>
                  <a:pt x="177190" y="457111"/>
                </a:lnTo>
                <a:lnTo>
                  <a:pt x="177495" y="456984"/>
                </a:lnTo>
                <a:lnTo>
                  <a:pt x="177800" y="456895"/>
                </a:lnTo>
                <a:lnTo>
                  <a:pt x="178104" y="456742"/>
                </a:lnTo>
                <a:lnTo>
                  <a:pt x="178409" y="456565"/>
                </a:lnTo>
                <a:lnTo>
                  <a:pt x="178714" y="456412"/>
                </a:lnTo>
                <a:lnTo>
                  <a:pt x="179019" y="456222"/>
                </a:lnTo>
                <a:lnTo>
                  <a:pt x="179285" y="456044"/>
                </a:lnTo>
                <a:lnTo>
                  <a:pt x="179590" y="455853"/>
                </a:lnTo>
                <a:lnTo>
                  <a:pt x="181178" y="455091"/>
                </a:lnTo>
                <a:lnTo>
                  <a:pt x="181508" y="454977"/>
                </a:lnTo>
                <a:lnTo>
                  <a:pt x="181813" y="454914"/>
                </a:lnTo>
                <a:lnTo>
                  <a:pt x="182092" y="454914"/>
                </a:lnTo>
                <a:lnTo>
                  <a:pt x="182372" y="454888"/>
                </a:lnTo>
                <a:lnTo>
                  <a:pt x="182613" y="454888"/>
                </a:lnTo>
                <a:lnTo>
                  <a:pt x="182829" y="454914"/>
                </a:lnTo>
                <a:lnTo>
                  <a:pt x="182727" y="455218"/>
                </a:lnTo>
                <a:lnTo>
                  <a:pt x="182638" y="455612"/>
                </a:lnTo>
                <a:lnTo>
                  <a:pt x="182486" y="456044"/>
                </a:lnTo>
                <a:lnTo>
                  <a:pt x="182333" y="456501"/>
                </a:lnTo>
                <a:lnTo>
                  <a:pt x="182118" y="457022"/>
                </a:lnTo>
                <a:lnTo>
                  <a:pt x="181851" y="457593"/>
                </a:lnTo>
                <a:lnTo>
                  <a:pt x="181571" y="458177"/>
                </a:lnTo>
                <a:lnTo>
                  <a:pt x="181305" y="458749"/>
                </a:lnTo>
                <a:lnTo>
                  <a:pt x="181000" y="459333"/>
                </a:lnTo>
                <a:lnTo>
                  <a:pt x="180721" y="459879"/>
                </a:lnTo>
                <a:lnTo>
                  <a:pt x="180416" y="460463"/>
                </a:lnTo>
                <a:lnTo>
                  <a:pt x="180136" y="461035"/>
                </a:lnTo>
                <a:lnTo>
                  <a:pt x="179870" y="461594"/>
                </a:lnTo>
                <a:lnTo>
                  <a:pt x="179628" y="462165"/>
                </a:lnTo>
                <a:lnTo>
                  <a:pt x="179412" y="462749"/>
                </a:lnTo>
                <a:lnTo>
                  <a:pt x="179197" y="463321"/>
                </a:lnTo>
                <a:lnTo>
                  <a:pt x="179019" y="463905"/>
                </a:lnTo>
                <a:lnTo>
                  <a:pt x="178892" y="464515"/>
                </a:lnTo>
                <a:lnTo>
                  <a:pt x="178765" y="465099"/>
                </a:lnTo>
                <a:lnTo>
                  <a:pt x="178714" y="465709"/>
                </a:lnTo>
                <a:lnTo>
                  <a:pt x="178739" y="466344"/>
                </a:lnTo>
                <a:lnTo>
                  <a:pt x="178765" y="466953"/>
                </a:lnTo>
                <a:lnTo>
                  <a:pt x="179438" y="469239"/>
                </a:lnTo>
                <a:lnTo>
                  <a:pt x="179781" y="469112"/>
                </a:lnTo>
                <a:lnTo>
                  <a:pt x="180174" y="468960"/>
                </a:lnTo>
                <a:lnTo>
                  <a:pt x="180695" y="468807"/>
                </a:lnTo>
                <a:lnTo>
                  <a:pt x="181178" y="468630"/>
                </a:lnTo>
                <a:lnTo>
                  <a:pt x="181762" y="468452"/>
                </a:lnTo>
                <a:lnTo>
                  <a:pt x="182397" y="468261"/>
                </a:lnTo>
                <a:lnTo>
                  <a:pt x="183070" y="468045"/>
                </a:lnTo>
                <a:lnTo>
                  <a:pt x="183705" y="467868"/>
                </a:lnTo>
                <a:lnTo>
                  <a:pt x="184378" y="467715"/>
                </a:lnTo>
                <a:lnTo>
                  <a:pt x="185013" y="467537"/>
                </a:lnTo>
                <a:lnTo>
                  <a:pt x="185661" y="467410"/>
                </a:lnTo>
                <a:lnTo>
                  <a:pt x="186296" y="467321"/>
                </a:lnTo>
                <a:lnTo>
                  <a:pt x="186969" y="467194"/>
                </a:lnTo>
                <a:lnTo>
                  <a:pt x="187604" y="467169"/>
                </a:lnTo>
                <a:lnTo>
                  <a:pt x="188252" y="467131"/>
                </a:lnTo>
                <a:lnTo>
                  <a:pt x="188887" y="467106"/>
                </a:lnTo>
                <a:lnTo>
                  <a:pt x="189534" y="467131"/>
                </a:lnTo>
                <a:lnTo>
                  <a:pt x="190169" y="467233"/>
                </a:lnTo>
                <a:lnTo>
                  <a:pt x="190804" y="467321"/>
                </a:lnTo>
                <a:lnTo>
                  <a:pt x="191452" y="467436"/>
                </a:lnTo>
                <a:lnTo>
                  <a:pt x="192087" y="467652"/>
                </a:lnTo>
                <a:lnTo>
                  <a:pt x="192735" y="467868"/>
                </a:lnTo>
                <a:lnTo>
                  <a:pt x="193281" y="468083"/>
                </a:lnTo>
                <a:lnTo>
                  <a:pt x="193738" y="468350"/>
                </a:lnTo>
                <a:lnTo>
                  <a:pt x="194221" y="468604"/>
                </a:lnTo>
                <a:lnTo>
                  <a:pt x="194614" y="468845"/>
                </a:lnTo>
                <a:lnTo>
                  <a:pt x="194957" y="469023"/>
                </a:lnTo>
                <a:lnTo>
                  <a:pt x="195199" y="468998"/>
                </a:lnTo>
                <a:lnTo>
                  <a:pt x="195503" y="468934"/>
                </a:lnTo>
                <a:lnTo>
                  <a:pt x="195808" y="468807"/>
                </a:lnTo>
                <a:lnTo>
                  <a:pt x="196113" y="468718"/>
                </a:lnTo>
                <a:lnTo>
                  <a:pt x="197421" y="466191"/>
                </a:lnTo>
                <a:lnTo>
                  <a:pt x="197459" y="465823"/>
                </a:lnTo>
                <a:lnTo>
                  <a:pt x="197459" y="465455"/>
                </a:lnTo>
                <a:lnTo>
                  <a:pt x="197485" y="465099"/>
                </a:lnTo>
                <a:lnTo>
                  <a:pt x="197485" y="464731"/>
                </a:lnTo>
                <a:lnTo>
                  <a:pt x="197548" y="464362"/>
                </a:lnTo>
                <a:lnTo>
                  <a:pt x="197573" y="464032"/>
                </a:lnTo>
                <a:lnTo>
                  <a:pt x="197637" y="463664"/>
                </a:lnTo>
                <a:lnTo>
                  <a:pt x="197764" y="463321"/>
                </a:lnTo>
                <a:lnTo>
                  <a:pt x="197878" y="463016"/>
                </a:lnTo>
                <a:lnTo>
                  <a:pt x="198031" y="462749"/>
                </a:lnTo>
                <a:lnTo>
                  <a:pt x="198221" y="462534"/>
                </a:lnTo>
                <a:lnTo>
                  <a:pt x="198374" y="462318"/>
                </a:lnTo>
                <a:lnTo>
                  <a:pt x="198551" y="462165"/>
                </a:lnTo>
                <a:lnTo>
                  <a:pt x="198704" y="462051"/>
                </a:lnTo>
                <a:lnTo>
                  <a:pt x="198920" y="462165"/>
                </a:lnTo>
                <a:lnTo>
                  <a:pt x="199186" y="462318"/>
                </a:lnTo>
                <a:lnTo>
                  <a:pt x="199440" y="462534"/>
                </a:lnTo>
                <a:lnTo>
                  <a:pt x="199707" y="462749"/>
                </a:lnTo>
                <a:lnTo>
                  <a:pt x="199986" y="463016"/>
                </a:lnTo>
                <a:lnTo>
                  <a:pt x="200228" y="463423"/>
                </a:lnTo>
                <a:lnTo>
                  <a:pt x="200469" y="463816"/>
                </a:lnTo>
                <a:lnTo>
                  <a:pt x="200685" y="464210"/>
                </a:lnTo>
                <a:lnTo>
                  <a:pt x="200863" y="464667"/>
                </a:lnTo>
                <a:lnTo>
                  <a:pt x="201015" y="465124"/>
                </a:lnTo>
                <a:lnTo>
                  <a:pt x="201206" y="465582"/>
                </a:lnTo>
                <a:lnTo>
                  <a:pt x="201358" y="466039"/>
                </a:lnTo>
                <a:lnTo>
                  <a:pt x="201536" y="466496"/>
                </a:lnTo>
                <a:lnTo>
                  <a:pt x="201688" y="466953"/>
                </a:lnTo>
                <a:lnTo>
                  <a:pt x="201879" y="467410"/>
                </a:lnTo>
                <a:lnTo>
                  <a:pt x="202082" y="467842"/>
                </a:lnTo>
                <a:lnTo>
                  <a:pt x="202298" y="468236"/>
                </a:lnTo>
                <a:lnTo>
                  <a:pt x="202577" y="468604"/>
                </a:lnTo>
                <a:lnTo>
                  <a:pt x="202819" y="468960"/>
                </a:lnTo>
                <a:lnTo>
                  <a:pt x="203149" y="469303"/>
                </a:lnTo>
                <a:lnTo>
                  <a:pt x="203517" y="469544"/>
                </a:lnTo>
                <a:lnTo>
                  <a:pt x="203911" y="469823"/>
                </a:lnTo>
                <a:lnTo>
                  <a:pt x="204317" y="469976"/>
                </a:lnTo>
                <a:lnTo>
                  <a:pt x="204736" y="470027"/>
                </a:lnTo>
                <a:lnTo>
                  <a:pt x="205130" y="470128"/>
                </a:lnTo>
                <a:lnTo>
                  <a:pt x="205536" y="470154"/>
                </a:lnTo>
                <a:lnTo>
                  <a:pt x="205841" y="470154"/>
                </a:lnTo>
                <a:lnTo>
                  <a:pt x="205994" y="470090"/>
                </a:lnTo>
                <a:lnTo>
                  <a:pt x="206171" y="470001"/>
                </a:lnTo>
                <a:lnTo>
                  <a:pt x="206387" y="469912"/>
                </a:lnTo>
                <a:lnTo>
                  <a:pt x="206603" y="469785"/>
                </a:lnTo>
                <a:lnTo>
                  <a:pt x="206806" y="469633"/>
                </a:lnTo>
                <a:lnTo>
                  <a:pt x="207060" y="469417"/>
                </a:lnTo>
                <a:lnTo>
                  <a:pt x="207302" y="469214"/>
                </a:lnTo>
                <a:lnTo>
                  <a:pt x="207518" y="468998"/>
                </a:lnTo>
                <a:lnTo>
                  <a:pt x="207721" y="468757"/>
                </a:lnTo>
                <a:lnTo>
                  <a:pt x="207937" y="468503"/>
                </a:lnTo>
                <a:lnTo>
                  <a:pt x="208153" y="468236"/>
                </a:lnTo>
                <a:lnTo>
                  <a:pt x="208368" y="467995"/>
                </a:lnTo>
                <a:lnTo>
                  <a:pt x="208584" y="467715"/>
                </a:lnTo>
                <a:lnTo>
                  <a:pt x="208788" y="467474"/>
                </a:lnTo>
                <a:lnTo>
                  <a:pt x="209003" y="467233"/>
                </a:lnTo>
                <a:lnTo>
                  <a:pt x="209219" y="466979"/>
                </a:lnTo>
                <a:lnTo>
                  <a:pt x="209461" y="466737"/>
                </a:lnTo>
                <a:lnTo>
                  <a:pt x="209702" y="466521"/>
                </a:lnTo>
                <a:lnTo>
                  <a:pt x="209956" y="466318"/>
                </a:lnTo>
                <a:lnTo>
                  <a:pt x="210223" y="466102"/>
                </a:lnTo>
                <a:lnTo>
                  <a:pt x="210527" y="465950"/>
                </a:lnTo>
                <a:lnTo>
                  <a:pt x="210832" y="465797"/>
                </a:lnTo>
                <a:lnTo>
                  <a:pt x="211112" y="465670"/>
                </a:lnTo>
                <a:lnTo>
                  <a:pt x="211378" y="465607"/>
                </a:lnTo>
                <a:lnTo>
                  <a:pt x="211658" y="465518"/>
                </a:lnTo>
                <a:lnTo>
                  <a:pt x="211899" y="465493"/>
                </a:lnTo>
                <a:lnTo>
                  <a:pt x="212115" y="465455"/>
                </a:lnTo>
                <a:lnTo>
                  <a:pt x="212293" y="465582"/>
                </a:lnTo>
                <a:lnTo>
                  <a:pt x="212445" y="465645"/>
                </a:lnTo>
                <a:lnTo>
                  <a:pt x="212598" y="465734"/>
                </a:lnTo>
                <a:lnTo>
                  <a:pt x="212750" y="465823"/>
                </a:lnTo>
                <a:lnTo>
                  <a:pt x="212966" y="465912"/>
                </a:lnTo>
                <a:lnTo>
                  <a:pt x="213207" y="466039"/>
                </a:lnTo>
                <a:lnTo>
                  <a:pt x="214223" y="466775"/>
                </a:lnTo>
                <a:lnTo>
                  <a:pt x="214376" y="466953"/>
                </a:lnTo>
                <a:lnTo>
                  <a:pt x="214553" y="467258"/>
                </a:lnTo>
                <a:lnTo>
                  <a:pt x="214833" y="467588"/>
                </a:lnTo>
                <a:lnTo>
                  <a:pt x="215138" y="467956"/>
                </a:lnTo>
                <a:lnTo>
                  <a:pt x="215468" y="468325"/>
                </a:lnTo>
                <a:lnTo>
                  <a:pt x="215861" y="468655"/>
                </a:lnTo>
                <a:lnTo>
                  <a:pt x="216357" y="468960"/>
                </a:lnTo>
                <a:lnTo>
                  <a:pt x="216839" y="469265"/>
                </a:lnTo>
                <a:lnTo>
                  <a:pt x="219519" y="470090"/>
                </a:lnTo>
                <a:lnTo>
                  <a:pt x="220103" y="470217"/>
                </a:lnTo>
                <a:lnTo>
                  <a:pt x="220649" y="470281"/>
                </a:lnTo>
                <a:lnTo>
                  <a:pt x="221234" y="470331"/>
                </a:lnTo>
                <a:lnTo>
                  <a:pt x="221805" y="470395"/>
                </a:lnTo>
                <a:lnTo>
                  <a:pt x="222389" y="470458"/>
                </a:lnTo>
                <a:lnTo>
                  <a:pt x="222961" y="470522"/>
                </a:lnTo>
                <a:lnTo>
                  <a:pt x="223545" y="470585"/>
                </a:lnTo>
                <a:lnTo>
                  <a:pt x="224091" y="470674"/>
                </a:lnTo>
                <a:lnTo>
                  <a:pt x="224637" y="470763"/>
                </a:lnTo>
                <a:lnTo>
                  <a:pt x="225221" y="470890"/>
                </a:lnTo>
                <a:lnTo>
                  <a:pt x="227025" y="471652"/>
                </a:lnTo>
                <a:lnTo>
                  <a:pt x="227177" y="471462"/>
                </a:lnTo>
                <a:lnTo>
                  <a:pt x="228447" y="470522"/>
                </a:lnTo>
                <a:lnTo>
                  <a:pt x="228752" y="470369"/>
                </a:lnTo>
                <a:lnTo>
                  <a:pt x="229095" y="470242"/>
                </a:lnTo>
                <a:lnTo>
                  <a:pt x="229425" y="470154"/>
                </a:lnTo>
                <a:lnTo>
                  <a:pt x="229730" y="470090"/>
                </a:lnTo>
                <a:lnTo>
                  <a:pt x="230073" y="470065"/>
                </a:lnTo>
                <a:lnTo>
                  <a:pt x="230403" y="470065"/>
                </a:lnTo>
                <a:lnTo>
                  <a:pt x="230733" y="470065"/>
                </a:lnTo>
                <a:lnTo>
                  <a:pt x="232778" y="470433"/>
                </a:lnTo>
                <a:lnTo>
                  <a:pt x="233121" y="470522"/>
                </a:lnTo>
                <a:lnTo>
                  <a:pt x="233476" y="470611"/>
                </a:lnTo>
                <a:lnTo>
                  <a:pt x="233819" y="470700"/>
                </a:lnTo>
                <a:lnTo>
                  <a:pt x="234124" y="470789"/>
                </a:lnTo>
                <a:lnTo>
                  <a:pt x="234365" y="470852"/>
                </a:lnTo>
                <a:lnTo>
                  <a:pt x="234607" y="470916"/>
                </a:lnTo>
                <a:lnTo>
                  <a:pt x="234823" y="470979"/>
                </a:lnTo>
                <a:lnTo>
                  <a:pt x="235000" y="471004"/>
                </a:lnTo>
                <a:lnTo>
                  <a:pt x="235343" y="471093"/>
                </a:lnTo>
                <a:lnTo>
                  <a:pt x="235737" y="471157"/>
                </a:lnTo>
                <a:lnTo>
                  <a:pt x="236220" y="471220"/>
                </a:lnTo>
                <a:lnTo>
                  <a:pt x="236715" y="471246"/>
                </a:lnTo>
                <a:lnTo>
                  <a:pt x="237236" y="471246"/>
                </a:lnTo>
                <a:lnTo>
                  <a:pt x="237807" y="471131"/>
                </a:lnTo>
                <a:lnTo>
                  <a:pt x="238353" y="471043"/>
                </a:lnTo>
                <a:lnTo>
                  <a:pt x="240487" y="469519"/>
                </a:lnTo>
                <a:lnTo>
                  <a:pt x="240766" y="469150"/>
                </a:lnTo>
                <a:lnTo>
                  <a:pt x="240982" y="468782"/>
                </a:lnTo>
                <a:lnTo>
                  <a:pt x="241134" y="468452"/>
                </a:lnTo>
                <a:lnTo>
                  <a:pt x="241287" y="468147"/>
                </a:lnTo>
                <a:lnTo>
                  <a:pt x="241439" y="467715"/>
                </a:lnTo>
                <a:lnTo>
                  <a:pt x="241554" y="467194"/>
                </a:lnTo>
                <a:lnTo>
                  <a:pt x="241706" y="466648"/>
                </a:lnTo>
                <a:lnTo>
                  <a:pt x="241744" y="466064"/>
                </a:lnTo>
                <a:lnTo>
                  <a:pt x="241655" y="465429"/>
                </a:lnTo>
                <a:lnTo>
                  <a:pt x="241592" y="464794"/>
                </a:lnTo>
                <a:lnTo>
                  <a:pt x="239941" y="462470"/>
                </a:lnTo>
                <a:lnTo>
                  <a:pt x="239522" y="462203"/>
                </a:lnTo>
                <a:lnTo>
                  <a:pt x="239153" y="461987"/>
                </a:lnTo>
                <a:lnTo>
                  <a:pt x="238810" y="461860"/>
                </a:lnTo>
                <a:lnTo>
                  <a:pt x="238544" y="461772"/>
                </a:lnTo>
                <a:lnTo>
                  <a:pt x="238239" y="461619"/>
                </a:lnTo>
                <a:lnTo>
                  <a:pt x="237871" y="461467"/>
                </a:lnTo>
                <a:lnTo>
                  <a:pt x="237502" y="461289"/>
                </a:lnTo>
                <a:lnTo>
                  <a:pt x="237172" y="461073"/>
                </a:lnTo>
                <a:lnTo>
                  <a:pt x="236804" y="460768"/>
                </a:lnTo>
                <a:lnTo>
                  <a:pt x="236435" y="460489"/>
                </a:lnTo>
                <a:lnTo>
                  <a:pt x="235102" y="458749"/>
                </a:lnTo>
                <a:lnTo>
                  <a:pt x="234886" y="458355"/>
                </a:lnTo>
                <a:lnTo>
                  <a:pt x="234696" y="457962"/>
                </a:lnTo>
                <a:lnTo>
                  <a:pt x="234518" y="457530"/>
                </a:lnTo>
                <a:lnTo>
                  <a:pt x="234365" y="457136"/>
                </a:lnTo>
                <a:lnTo>
                  <a:pt x="234213" y="456679"/>
                </a:lnTo>
                <a:lnTo>
                  <a:pt x="234061" y="456222"/>
                </a:lnTo>
                <a:lnTo>
                  <a:pt x="233908" y="455803"/>
                </a:lnTo>
                <a:lnTo>
                  <a:pt x="233756" y="455307"/>
                </a:lnTo>
                <a:lnTo>
                  <a:pt x="233603" y="454825"/>
                </a:lnTo>
                <a:lnTo>
                  <a:pt x="233451" y="454367"/>
                </a:lnTo>
                <a:lnTo>
                  <a:pt x="233299" y="453936"/>
                </a:lnTo>
                <a:lnTo>
                  <a:pt x="233172" y="453542"/>
                </a:lnTo>
                <a:lnTo>
                  <a:pt x="233057" y="453174"/>
                </a:lnTo>
                <a:lnTo>
                  <a:pt x="232930" y="452869"/>
                </a:lnTo>
                <a:lnTo>
                  <a:pt x="232841" y="452602"/>
                </a:lnTo>
                <a:lnTo>
                  <a:pt x="233057" y="452691"/>
                </a:lnTo>
                <a:lnTo>
                  <a:pt x="233324" y="452805"/>
                </a:lnTo>
                <a:lnTo>
                  <a:pt x="233629" y="452958"/>
                </a:lnTo>
                <a:lnTo>
                  <a:pt x="233934" y="453110"/>
                </a:lnTo>
                <a:lnTo>
                  <a:pt x="234302" y="453301"/>
                </a:lnTo>
                <a:lnTo>
                  <a:pt x="234670" y="453478"/>
                </a:lnTo>
                <a:lnTo>
                  <a:pt x="235064" y="453694"/>
                </a:lnTo>
                <a:lnTo>
                  <a:pt x="235432" y="453910"/>
                </a:lnTo>
                <a:lnTo>
                  <a:pt x="235800" y="454088"/>
                </a:lnTo>
                <a:lnTo>
                  <a:pt x="236169" y="454304"/>
                </a:lnTo>
                <a:lnTo>
                  <a:pt x="236524" y="454482"/>
                </a:lnTo>
                <a:lnTo>
                  <a:pt x="236893" y="454698"/>
                </a:lnTo>
                <a:lnTo>
                  <a:pt x="237261" y="454888"/>
                </a:lnTo>
                <a:lnTo>
                  <a:pt x="237591" y="455041"/>
                </a:lnTo>
                <a:lnTo>
                  <a:pt x="237959" y="455193"/>
                </a:lnTo>
                <a:lnTo>
                  <a:pt x="238328" y="455371"/>
                </a:lnTo>
                <a:lnTo>
                  <a:pt x="238696" y="455498"/>
                </a:lnTo>
                <a:lnTo>
                  <a:pt x="239064" y="455612"/>
                </a:lnTo>
                <a:lnTo>
                  <a:pt x="239420" y="455739"/>
                </a:lnTo>
                <a:lnTo>
                  <a:pt x="239826" y="455828"/>
                </a:lnTo>
                <a:lnTo>
                  <a:pt x="240182" y="455891"/>
                </a:lnTo>
                <a:lnTo>
                  <a:pt x="240588" y="455955"/>
                </a:lnTo>
                <a:lnTo>
                  <a:pt x="240944" y="455980"/>
                </a:lnTo>
                <a:lnTo>
                  <a:pt x="241249" y="455955"/>
                </a:lnTo>
                <a:lnTo>
                  <a:pt x="241592" y="455955"/>
                </a:lnTo>
                <a:lnTo>
                  <a:pt x="241858" y="455955"/>
                </a:lnTo>
                <a:lnTo>
                  <a:pt x="242074" y="455917"/>
                </a:lnTo>
                <a:lnTo>
                  <a:pt x="241922" y="456349"/>
                </a:lnTo>
                <a:lnTo>
                  <a:pt x="241808" y="456869"/>
                </a:lnTo>
                <a:lnTo>
                  <a:pt x="241706" y="457441"/>
                </a:lnTo>
                <a:lnTo>
                  <a:pt x="241617" y="458050"/>
                </a:lnTo>
                <a:lnTo>
                  <a:pt x="241617" y="458660"/>
                </a:lnTo>
                <a:lnTo>
                  <a:pt x="241744" y="459333"/>
                </a:lnTo>
                <a:lnTo>
                  <a:pt x="241858" y="460032"/>
                </a:lnTo>
                <a:lnTo>
                  <a:pt x="243446" y="462927"/>
                </a:lnTo>
                <a:lnTo>
                  <a:pt x="243840" y="463448"/>
                </a:lnTo>
                <a:lnTo>
                  <a:pt x="244271" y="463969"/>
                </a:lnTo>
                <a:lnTo>
                  <a:pt x="244729" y="464489"/>
                </a:lnTo>
                <a:lnTo>
                  <a:pt x="245160" y="464972"/>
                </a:lnTo>
                <a:lnTo>
                  <a:pt x="245579" y="465493"/>
                </a:lnTo>
                <a:lnTo>
                  <a:pt x="246011" y="466013"/>
                </a:lnTo>
                <a:lnTo>
                  <a:pt x="246430" y="466521"/>
                </a:lnTo>
                <a:lnTo>
                  <a:pt x="246799" y="467042"/>
                </a:lnTo>
                <a:lnTo>
                  <a:pt x="247103" y="467588"/>
                </a:lnTo>
                <a:lnTo>
                  <a:pt x="247446" y="468147"/>
                </a:lnTo>
                <a:lnTo>
                  <a:pt x="247650" y="468630"/>
                </a:lnTo>
                <a:lnTo>
                  <a:pt x="247751" y="469112"/>
                </a:lnTo>
                <a:lnTo>
                  <a:pt x="247865" y="469569"/>
                </a:lnTo>
                <a:lnTo>
                  <a:pt x="247929" y="469976"/>
                </a:lnTo>
                <a:lnTo>
                  <a:pt x="247929" y="470281"/>
                </a:lnTo>
                <a:lnTo>
                  <a:pt x="247777" y="470458"/>
                </a:lnTo>
                <a:lnTo>
                  <a:pt x="247561" y="470674"/>
                </a:lnTo>
                <a:lnTo>
                  <a:pt x="247319" y="470827"/>
                </a:lnTo>
                <a:lnTo>
                  <a:pt x="247040" y="470941"/>
                </a:lnTo>
                <a:lnTo>
                  <a:pt x="246773" y="471004"/>
                </a:lnTo>
                <a:lnTo>
                  <a:pt x="246646" y="471004"/>
                </a:lnTo>
                <a:lnTo>
                  <a:pt x="246405" y="470979"/>
                </a:lnTo>
                <a:lnTo>
                  <a:pt x="246253" y="470941"/>
                </a:lnTo>
                <a:lnTo>
                  <a:pt x="246011" y="470890"/>
                </a:lnTo>
                <a:lnTo>
                  <a:pt x="245884" y="470852"/>
                </a:lnTo>
                <a:lnTo>
                  <a:pt x="245643" y="470827"/>
                </a:lnTo>
                <a:lnTo>
                  <a:pt x="245516" y="470789"/>
                </a:lnTo>
                <a:lnTo>
                  <a:pt x="245249" y="470763"/>
                </a:lnTo>
                <a:lnTo>
                  <a:pt x="245059" y="470789"/>
                </a:lnTo>
                <a:lnTo>
                  <a:pt x="244906" y="470827"/>
                </a:lnTo>
                <a:lnTo>
                  <a:pt x="244729" y="471004"/>
                </a:lnTo>
                <a:lnTo>
                  <a:pt x="244640" y="471220"/>
                </a:lnTo>
                <a:lnTo>
                  <a:pt x="244602" y="471373"/>
                </a:lnTo>
                <a:lnTo>
                  <a:pt x="244602" y="471525"/>
                </a:lnTo>
                <a:lnTo>
                  <a:pt x="244576" y="471678"/>
                </a:lnTo>
                <a:lnTo>
                  <a:pt x="244576" y="471855"/>
                </a:lnTo>
                <a:lnTo>
                  <a:pt x="244602" y="472008"/>
                </a:lnTo>
                <a:lnTo>
                  <a:pt x="244602" y="472198"/>
                </a:lnTo>
                <a:lnTo>
                  <a:pt x="244640" y="472376"/>
                </a:lnTo>
                <a:lnTo>
                  <a:pt x="244640" y="472528"/>
                </a:lnTo>
                <a:lnTo>
                  <a:pt x="244665" y="472719"/>
                </a:lnTo>
                <a:lnTo>
                  <a:pt x="244665" y="472897"/>
                </a:lnTo>
                <a:lnTo>
                  <a:pt x="244665" y="473049"/>
                </a:lnTo>
                <a:lnTo>
                  <a:pt x="244665" y="473227"/>
                </a:lnTo>
                <a:lnTo>
                  <a:pt x="244640" y="473379"/>
                </a:lnTo>
                <a:lnTo>
                  <a:pt x="244602" y="473532"/>
                </a:lnTo>
                <a:lnTo>
                  <a:pt x="244576" y="473684"/>
                </a:lnTo>
                <a:lnTo>
                  <a:pt x="244487" y="473837"/>
                </a:lnTo>
                <a:lnTo>
                  <a:pt x="244271" y="474116"/>
                </a:lnTo>
                <a:lnTo>
                  <a:pt x="244144" y="474205"/>
                </a:lnTo>
                <a:lnTo>
                  <a:pt x="243878" y="474357"/>
                </a:lnTo>
                <a:lnTo>
                  <a:pt x="243636" y="474484"/>
                </a:lnTo>
                <a:lnTo>
                  <a:pt x="243293" y="474421"/>
                </a:lnTo>
                <a:lnTo>
                  <a:pt x="242900" y="474357"/>
                </a:lnTo>
                <a:lnTo>
                  <a:pt x="242417" y="474332"/>
                </a:lnTo>
                <a:lnTo>
                  <a:pt x="241960" y="474294"/>
                </a:lnTo>
                <a:lnTo>
                  <a:pt x="241350" y="474294"/>
                </a:lnTo>
                <a:lnTo>
                  <a:pt x="240588" y="474395"/>
                </a:lnTo>
                <a:lnTo>
                  <a:pt x="239826" y="474484"/>
                </a:lnTo>
                <a:lnTo>
                  <a:pt x="239001" y="474726"/>
                </a:lnTo>
                <a:lnTo>
                  <a:pt x="238086" y="475157"/>
                </a:lnTo>
                <a:lnTo>
                  <a:pt x="237134" y="475551"/>
                </a:lnTo>
                <a:lnTo>
                  <a:pt x="236347" y="476123"/>
                </a:lnTo>
                <a:lnTo>
                  <a:pt x="235673" y="476885"/>
                </a:lnTo>
                <a:lnTo>
                  <a:pt x="235000" y="477647"/>
                </a:lnTo>
                <a:lnTo>
                  <a:pt x="233362" y="481711"/>
                </a:lnTo>
                <a:lnTo>
                  <a:pt x="233299" y="482041"/>
                </a:lnTo>
                <a:lnTo>
                  <a:pt x="233781" y="481799"/>
                </a:lnTo>
                <a:lnTo>
                  <a:pt x="234340" y="481558"/>
                </a:lnTo>
                <a:lnTo>
                  <a:pt x="234950" y="481253"/>
                </a:lnTo>
                <a:lnTo>
                  <a:pt x="238544" y="479780"/>
                </a:lnTo>
                <a:lnTo>
                  <a:pt x="239026" y="479628"/>
                </a:lnTo>
                <a:lnTo>
                  <a:pt x="239458" y="479577"/>
                </a:lnTo>
                <a:lnTo>
                  <a:pt x="239852" y="479602"/>
                </a:lnTo>
                <a:lnTo>
                  <a:pt x="240245" y="479628"/>
                </a:lnTo>
                <a:lnTo>
                  <a:pt x="240614" y="479729"/>
                </a:lnTo>
                <a:lnTo>
                  <a:pt x="240944" y="479907"/>
                </a:lnTo>
                <a:lnTo>
                  <a:pt x="241287" y="480085"/>
                </a:lnTo>
                <a:lnTo>
                  <a:pt x="242925" y="482041"/>
                </a:lnTo>
                <a:lnTo>
                  <a:pt x="243293" y="482587"/>
                </a:lnTo>
                <a:lnTo>
                  <a:pt x="243636" y="483108"/>
                </a:lnTo>
                <a:lnTo>
                  <a:pt x="243967" y="483692"/>
                </a:lnTo>
                <a:lnTo>
                  <a:pt x="244271" y="484238"/>
                </a:lnTo>
                <a:lnTo>
                  <a:pt x="244576" y="484720"/>
                </a:lnTo>
                <a:lnTo>
                  <a:pt x="244817" y="485152"/>
                </a:lnTo>
                <a:lnTo>
                  <a:pt x="245033" y="484962"/>
                </a:lnTo>
                <a:lnTo>
                  <a:pt x="245275" y="484784"/>
                </a:lnTo>
                <a:lnTo>
                  <a:pt x="245554" y="484606"/>
                </a:lnTo>
                <a:lnTo>
                  <a:pt x="245859" y="484416"/>
                </a:lnTo>
                <a:lnTo>
                  <a:pt x="246164" y="484263"/>
                </a:lnTo>
                <a:lnTo>
                  <a:pt x="246532" y="484149"/>
                </a:lnTo>
                <a:lnTo>
                  <a:pt x="246888" y="484022"/>
                </a:lnTo>
                <a:lnTo>
                  <a:pt x="247230" y="483997"/>
                </a:lnTo>
                <a:lnTo>
                  <a:pt x="247561" y="483997"/>
                </a:lnTo>
                <a:lnTo>
                  <a:pt x="247865" y="483997"/>
                </a:lnTo>
                <a:lnTo>
                  <a:pt x="248208" y="484022"/>
                </a:lnTo>
                <a:lnTo>
                  <a:pt x="248513" y="484111"/>
                </a:lnTo>
                <a:lnTo>
                  <a:pt x="248780" y="484238"/>
                </a:lnTo>
                <a:lnTo>
                  <a:pt x="249085" y="484352"/>
                </a:lnTo>
                <a:lnTo>
                  <a:pt x="249364" y="484543"/>
                </a:lnTo>
                <a:lnTo>
                  <a:pt x="249631" y="484695"/>
                </a:lnTo>
                <a:lnTo>
                  <a:pt x="249910" y="484911"/>
                </a:lnTo>
                <a:lnTo>
                  <a:pt x="250151" y="485114"/>
                </a:lnTo>
                <a:lnTo>
                  <a:pt x="250431" y="485330"/>
                </a:lnTo>
                <a:lnTo>
                  <a:pt x="250672" y="485571"/>
                </a:lnTo>
                <a:lnTo>
                  <a:pt x="250913" y="485851"/>
                </a:lnTo>
                <a:lnTo>
                  <a:pt x="251155" y="486092"/>
                </a:lnTo>
                <a:lnTo>
                  <a:pt x="251345" y="486308"/>
                </a:lnTo>
                <a:lnTo>
                  <a:pt x="251523" y="486524"/>
                </a:lnTo>
                <a:lnTo>
                  <a:pt x="251675" y="486702"/>
                </a:lnTo>
                <a:lnTo>
                  <a:pt x="251828" y="486892"/>
                </a:lnTo>
                <a:lnTo>
                  <a:pt x="252069" y="486981"/>
                </a:lnTo>
                <a:lnTo>
                  <a:pt x="252260" y="486943"/>
                </a:lnTo>
                <a:lnTo>
                  <a:pt x="253809" y="485914"/>
                </a:lnTo>
                <a:lnTo>
                  <a:pt x="254000" y="485724"/>
                </a:lnTo>
                <a:lnTo>
                  <a:pt x="254114" y="485546"/>
                </a:lnTo>
                <a:lnTo>
                  <a:pt x="254266" y="485368"/>
                </a:lnTo>
                <a:lnTo>
                  <a:pt x="254419" y="485152"/>
                </a:lnTo>
                <a:lnTo>
                  <a:pt x="254609" y="484962"/>
                </a:lnTo>
                <a:lnTo>
                  <a:pt x="254762" y="484784"/>
                </a:lnTo>
                <a:lnTo>
                  <a:pt x="254914" y="484632"/>
                </a:lnTo>
                <a:lnTo>
                  <a:pt x="255092" y="484479"/>
                </a:lnTo>
                <a:lnTo>
                  <a:pt x="255270" y="484327"/>
                </a:lnTo>
                <a:lnTo>
                  <a:pt x="255460" y="484200"/>
                </a:lnTo>
                <a:lnTo>
                  <a:pt x="255676" y="484111"/>
                </a:lnTo>
                <a:lnTo>
                  <a:pt x="255879" y="483997"/>
                </a:lnTo>
                <a:lnTo>
                  <a:pt x="256133" y="483958"/>
                </a:lnTo>
                <a:lnTo>
                  <a:pt x="256336" y="483933"/>
                </a:lnTo>
                <a:lnTo>
                  <a:pt x="256895" y="483933"/>
                </a:lnTo>
                <a:lnTo>
                  <a:pt x="257200" y="483958"/>
                </a:lnTo>
                <a:lnTo>
                  <a:pt x="257378" y="483997"/>
                </a:lnTo>
                <a:lnTo>
                  <a:pt x="257594" y="484022"/>
                </a:lnTo>
                <a:lnTo>
                  <a:pt x="257810" y="484111"/>
                </a:lnTo>
                <a:lnTo>
                  <a:pt x="258076" y="484200"/>
                </a:lnTo>
                <a:lnTo>
                  <a:pt x="258356" y="484327"/>
                </a:lnTo>
                <a:lnTo>
                  <a:pt x="258622" y="484454"/>
                </a:lnTo>
                <a:lnTo>
                  <a:pt x="258902" y="484606"/>
                </a:lnTo>
                <a:lnTo>
                  <a:pt x="259181" y="484720"/>
                </a:lnTo>
                <a:lnTo>
                  <a:pt x="261467" y="485482"/>
                </a:lnTo>
                <a:lnTo>
                  <a:pt x="261772" y="485482"/>
                </a:lnTo>
                <a:lnTo>
                  <a:pt x="263194" y="484936"/>
                </a:lnTo>
                <a:lnTo>
                  <a:pt x="263448" y="484784"/>
                </a:lnTo>
                <a:lnTo>
                  <a:pt x="263626" y="484606"/>
                </a:lnTo>
                <a:lnTo>
                  <a:pt x="263804" y="484454"/>
                </a:lnTo>
                <a:lnTo>
                  <a:pt x="263994" y="484263"/>
                </a:lnTo>
                <a:lnTo>
                  <a:pt x="265455" y="483476"/>
                </a:lnTo>
                <a:lnTo>
                  <a:pt x="265823" y="483387"/>
                </a:lnTo>
                <a:lnTo>
                  <a:pt x="266217" y="483412"/>
                </a:lnTo>
                <a:lnTo>
                  <a:pt x="266547" y="483501"/>
                </a:lnTo>
                <a:lnTo>
                  <a:pt x="266915" y="483590"/>
                </a:lnTo>
                <a:lnTo>
                  <a:pt x="267220" y="483743"/>
                </a:lnTo>
                <a:lnTo>
                  <a:pt x="267436" y="483958"/>
                </a:lnTo>
                <a:lnTo>
                  <a:pt x="267677" y="484174"/>
                </a:lnTo>
                <a:lnTo>
                  <a:pt x="267868" y="484390"/>
                </a:lnTo>
                <a:lnTo>
                  <a:pt x="267982" y="484568"/>
                </a:lnTo>
                <a:lnTo>
                  <a:pt x="268135" y="484784"/>
                </a:lnTo>
                <a:lnTo>
                  <a:pt x="269049" y="487133"/>
                </a:lnTo>
                <a:lnTo>
                  <a:pt x="269049" y="487616"/>
                </a:lnTo>
                <a:lnTo>
                  <a:pt x="267525" y="490054"/>
                </a:lnTo>
                <a:lnTo>
                  <a:pt x="267347" y="490207"/>
                </a:lnTo>
                <a:lnTo>
                  <a:pt x="267106" y="490423"/>
                </a:lnTo>
                <a:lnTo>
                  <a:pt x="266852" y="490601"/>
                </a:lnTo>
                <a:lnTo>
                  <a:pt x="266585" y="490855"/>
                </a:lnTo>
                <a:lnTo>
                  <a:pt x="266306" y="491159"/>
                </a:lnTo>
                <a:lnTo>
                  <a:pt x="266001" y="491426"/>
                </a:lnTo>
                <a:lnTo>
                  <a:pt x="265696" y="491731"/>
                </a:lnTo>
                <a:lnTo>
                  <a:pt x="265430" y="492036"/>
                </a:lnTo>
                <a:lnTo>
                  <a:pt x="265125" y="492315"/>
                </a:lnTo>
                <a:lnTo>
                  <a:pt x="264820" y="492620"/>
                </a:lnTo>
                <a:lnTo>
                  <a:pt x="264541" y="492925"/>
                </a:lnTo>
                <a:lnTo>
                  <a:pt x="264236" y="493191"/>
                </a:lnTo>
                <a:lnTo>
                  <a:pt x="263931" y="493471"/>
                </a:lnTo>
                <a:lnTo>
                  <a:pt x="263601" y="493750"/>
                </a:lnTo>
                <a:lnTo>
                  <a:pt x="263296" y="493991"/>
                </a:lnTo>
                <a:lnTo>
                  <a:pt x="262953" y="494233"/>
                </a:lnTo>
                <a:lnTo>
                  <a:pt x="262585" y="494449"/>
                </a:lnTo>
                <a:lnTo>
                  <a:pt x="262255" y="494665"/>
                </a:lnTo>
                <a:lnTo>
                  <a:pt x="261886" y="494842"/>
                </a:lnTo>
                <a:lnTo>
                  <a:pt x="261493" y="494995"/>
                </a:lnTo>
                <a:lnTo>
                  <a:pt x="261099" y="495147"/>
                </a:lnTo>
                <a:lnTo>
                  <a:pt x="260705" y="495274"/>
                </a:lnTo>
                <a:lnTo>
                  <a:pt x="260362" y="495325"/>
                </a:lnTo>
                <a:lnTo>
                  <a:pt x="260032" y="495363"/>
                </a:lnTo>
                <a:lnTo>
                  <a:pt x="259727" y="495388"/>
                </a:lnTo>
                <a:lnTo>
                  <a:pt x="259486" y="495427"/>
                </a:lnTo>
                <a:lnTo>
                  <a:pt x="259575" y="495630"/>
                </a:lnTo>
                <a:lnTo>
                  <a:pt x="259689" y="495909"/>
                </a:lnTo>
                <a:lnTo>
                  <a:pt x="259791" y="496214"/>
                </a:lnTo>
                <a:lnTo>
                  <a:pt x="259905" y="496544"/>
                </a:lnTo>
                <a:lnTo>
                  <a:pt x="259969" y="496951"/>
                </a:lnTo>
                <a:lnTo>
                  <a:pt x="260032" y="497408"/>
                </a:lnTo>
                <a:lnTo>
                  <a:pt x="260121" y="497827"/>
                </a:lnTo>
                <a:lnTo>
                  <a:pt x="260146" y="498284"/>
                </a:lnTo>
                <a:lnTo>
                  <a:pt x="260184" y="498741"/>
                </a:lnTo>
                <a:lnTo>
                  <a:pt x="260184" y="499173"/>
                </a:lnTo>
                <a:lnTo>
                  <a:pt x="260210" y="499630"/>
                </a:lnTo>
                <a:lnTo>
                  <a:pt x="260248" y="500049"/>
                </a:lnTo>
                <a:lnTo>
                  <a:pt x="260248" y="500481"/>
                </a:lnTo>
                <a:lnTo>
                  <a:pt x="260299" y="500938"/>
                </a:lnTo>
                <a:lnTo>
                  <a:pt x="260337" y="501332"/>
                </a:lnTo>
                <a:lnTo>
                  <a:pt x="260400" y="501764"/>
                </a:lnTo>
                <a:lnTo>
                  <a:pt x="261162" y="503682"/>
                </a:lnTo>
                <a:lnTo>
                  <a:pt x="261366" y="504050"/>
                </a:lnTo>
                <a:lnTo>
                  <a:pt x="261645" y="504317"/>
                </a:lnTo>
                <a:lnTo>
                  <a:pt x="261924" y="504571"/>
                </a:lnTo>
                <a:lnTo>
                  <a:pt x="262229" y="504774"/>
                </a:lnTo>
                <a:lnTo>
                  <a:pt x="262470" y="504964"/>
                </a:lnTo>
                <a:lnTo>
                  <a:pt x="262712" y="505117"/>
                </a:lnTo>
                <a:lnTo>
                  <a:pt x="263144" y="505383"/>
                </a:lnTo>
                <a:lnTo>
                  <a:pt x="263626" y="505726"/>
                </a:lnTo>
                <a:lnTo>
                  <a:pt x="264147" y="506183"/>
                </a:lnTo>
                <a:lnTo>
                  <a:pt x="264668" y="506641"/>
                </a:lnTo>
                <a:lnTo>
                  <a:pt x="265125" y="507212"/>
                </a:lnTo>
                <a:lnTo>
                  <a:pt x="265518" y="507923"/>
                </a:lnTo>
                <a:lnTo>
                  <a:pt x="265912" y="508622"/>
                </a:lnTo>
                <a:lnTo>
                  <a:pt x="266192" y="509384"/>
                </a:lnTo>
                <a:lnTo>
                  <a:pt x="266344" y="510171"/>
                </a:lnTo>
                <a:lnTo>
                  <a:pt x="266458" y="510971"/>
                </a:lnTo>
                <a:lnTo>
                  <a:pt x="266522" y="511670"/>
                </a:lnTo>
                <a:lnTo>
                  <a:pt x="266496" y="512305"/>
                </a:lnTo>
                <a:lnTo>
                  <a:pt x="266433" y="512953"/>
                </a:lnTo>
                <a:lnTo>
                  <a:pt x="266395" y="513499"/>
                </a:lnTo>
                <a:lnTo>
                  <a:pt x="265061" y="514527"/>
                </a:lnTo>
                <a:lnTo>
                  <a:pt x="264820" y="514629"/>
                </a:lnTo>
                <a:lnTo>
                  <a:pt x="264541" y="514654"/>
                </a:lnTo>
                <a:lnTo>
                  <a:pt x="264261" y="514654"/>
                </a:lnTo>
                <a:lnTo>
                  <a:pt x="264020" y="514680"/>
                </a:lnTo>
                <a:lnTo>
                  <a:pt x="263753" y="514654"/>
                </a:lnTo>
                <a:lnTo>
                  <a:pt x="263499" y="514629"/>
                </a:lnTo>
                <a:lnTo>
                  <a:pt x="263232" y="514591"/>
                </a:lnTo>
                <a:lnTo>
                  <a:pt x="262991" y="514527"/>
                </a:lnTo>
                <a:lnTo>
                  <a:pt x="262737" y="514477"/>
                </a:lnTo>
                <a:lnTo>
                  <a:pt x="262496" y="514413"/>
                </a:lnTo>
                <a:lnTo>
                  <a:pt x="262229" y="514350"/>
                </a:lnTo>
                <a:lnTo>
                  <a:pt x="261975" y="514286"/>
                </a:lnTo>
                <a:lnTo>
                  <a:pt x="261734" y="514223"/>
                </a:lnTo>
                <a:lnTo>
                  <a:pt x="261493" y="514172"/>
                </a:lnTo>
                <a:lnTo>
                  <a:pt x="261251" y="514134"/>
                </a:lnTo>
                <a:lnTo>
                  <a:pt x="261010" y="514108"/>
                </a:lnTo>
                <a:lnTo>
                  <a:pt x="260794" y="514070"/>
                </a:lnTo>
                <a:lnTo>
                  <a:pt x="260604" y="514070"/>
                </a:lnTo>
                <a:lnTo>
                  <a:pt x="260426" y="514045"/>
                </a:lnTo>
                <a:lnTo>
                  <a:pt x="260273" y="514070"/>
                </a:lnTo>
                <a:lnTo>
                  <a:pt x="259689" y="514108"/>
                </a:lnTo>
                <a:lnTo>
                  <a:pt x="259181" y="514197"/>
                </a:lnTo>
                <a:lnTo>
                  <a:pt x="258660" y="514350"/>
                </a:lnTo>
                <a:lnTo>
                  <a:pt x="258114" y="514477"/>
                </a:lnTo>
                <a:lnTo>
                  <a:pt x="257708" y="514781"/>
                </a:lnTo>
                <a:lnTo>
                  <a:pt x="257467" y="515175"/>
                </a:lnTo>
                <a:lnTo>
                  <a:pt x="257225" y="515594"/>
                </a:lnTo>
                <a:lnTo>
                  <a:pt x="257225" y="516153"/>
                </a:lnTo>
                <a:lnTo>
                  <a:pt x="257441" y="516851"/>
                </a:lnTo>
                <a:lnTo>
                  <a:pt x="257657" y="517550"/>
                </a:lnTo>
                <a:lnTo>
                  <a:pt x="258051" y="518312"/>
                </a:lnTo>
                <a:lnTo>
                  <a:pt x="258597" y="519074"/>
                </a:lnTo>
                <a:lnTo>
                  <a:pt x="259118" y="519861"/>
                </a:lnTo>
                <a:lnTo>
                  <a:pt x="259638" y="520573"/>
                </a:lnTo>
                <a:lnTo>
                  <a:pt x="260121" y="521182"/>
                </a:lnTo>
                <a:lnTo>
                  <a:pt x="260273" y="521030"/>
                </a:lnTo>
                <a:lnTo>
                  <a:pt x="260489" y="520839"/>
                </a:lnTo>
                <a:lnTo>
                  <a:pt x="260756" y="520661"/>
                </a:lnTo>
                <a:lnTo>
                  <a:pt x="261035" y="520446"/>
                </a:lnTo>
                <a:lnTo>
                  <a:pt x="261366" y="520293"/>
                </a:lnTo>
                <a:lnTo>
                  <a:pt x="264388" y="519531"/>
                </a:lnTo>
                <a:lnTo>
                  <a:pt x="264845" y="519442"/>
                </a:lnTo>
                <a:lnTo>
                  <a:pt x="265277" y="519353"/>
                </a:lnTo>
                <a:lnTo>
                  <a:pt x="265734" y="519226"/>
                </a:lnTo>
                <a:lnTo>
                  <a:pt x="266192" y="519137"/>
                </a:lnTo>
                <a:lnTo>
                  <a:pt x="269633" y="516356"/>
                </a:lnTo>
                <a:lnTo>
                  <a:pt x="269786" y="516089"/>
                </a:lnTo>
                <a:lnTo>
                  <a:pt x="270154" y="516813"/>
                </a:lnTo>
                <a:lnTo>
                  <a:pt x="270573" y="517791"/>
                </a:lnTo>
                <a:lnTo>
                  <a:pt x="271068" y="518795"/>
                </a:lnTo>
                <a:lnTo>
                  <a:pt x="271462" y="519658"/>
                </a:lnTo>
                <a:lnTo>
                  <a:pt x="271767" y="520268"/>
                </a:lnTo>
                <a:lnTo>
                  <a:pt x="271246" y="520623"/>
                </a:lnTo>
                <a:lnTo>
                  <a:pt x="270611" y="521081"/>
                </a:lnTo>
                <a:lnTo>
                  <a:pt x="269900" y="521639"/>
                </a:lnTo>
                <a:lnTo>
                  <a:pt x="269176" y="522185"/>
                </a:lnTo>
                <a:lnTo>
                  <a:pt x="268376" y="522884"/>
                </a:lnTo>
                <a:lnTo>
                  <a:pt x="267563" y="523709"/>
                </a:lnTo>
                <a:lnTo>
                  <a:pt x="266700" y="524560"/>
                </a:lnTo>
                <a:lnTo>
                  <a:pt x="263499" y="529043"/>
                </a:lnTo>
                <a:lnTo>
                  <a:pt x="263080" y="529831"/>
                </a:lnTo>
                <a:lnTo>
                  <a:pt x="262712" y="530529"/>
                </a:lnTo>
                <a:lnTo>
                  <a:pt x="262470" y="531088"/>
                </a:lnTo>
                <a:lnTo>
                  <a:pt x="262648" y="531266"/>
                </a:lnTo>
                <a:lnTo>
                  <a:pt x="262890" y="531482"/>
                </a:lnTo>
                <a:lnTo>
                  <a:pt x="263169" y="531723"/>
                </a:lnTo>
                <a:lnTo>
                  <a:pt x="263448" y="532003"/>
                </a:lnTo>
                <a:lnTo>
                  <a:pt x="263753" y="532269"/>
                </a:lnTo>
                <a:lnTo>
                  <a:pt x="264083" y="532612"/>
                </a:lnTo>
                <a:lnTo>
                  <a:pt x="264414" y="532942"/>
                </a:lnTo>
                <a:lnTo>
                  <a:pt x="266065" y="534098"/>
                </a:lnTo>
                <a:lnTo>
                  <a:pt x="266369" y="534250"/>
                </a:lnTo>
                <a:lnTo>
                  <a:pt x="266611" y="534339"/>
                </a:lnTo>
                <a:lnTo>
                  <a:pt x="266827" y="534403"/>
                </a:lnTo>
                <a:lnTo>
                  <a:pt x="266979" y="534403"/>
                </a:lnTo>
                <a:lnTo>
                  <a:pt x="267131" y="534377"/>
                </a:lnTo>
                <a:lnTo>
                  <a:pt x="267309" y="534339"/>
                </a:lnTo>
                <a:lnTo>
                  <a:pt x="267462" y="534314"/>
                </a:lnTo>
                <a:lnTo>
                  <a:pt x="267677" y="534250"/>
                </a:lnTo>
                <a:lnTo>
                  <a:pt x="267868" y="534162"/>
                </a:lnTo>
                <a:lnTo>
                  <a:pt x="268071" y="534073"/>
                </a:lnTo>
                <a:lnTo>
                  <a:pt x="268262" y="533946"/>
                </a:lnTo>
                <a:lnTo>
                  <a:pt x="268439" y="533831"/>
                </a:lnTo>
                <a:lnTo>
                  <a:pt x="268630" y="533679"/>
                </a:lnTo>
                <a:lnTo>
                  <a:pt x="268782" y="533552"/>
                </a:lnTo>
                <a:lnTo>
                  <a:pt x="268960" y="533400"/>
                </a:lnTo>
                <a:lnTo>
                  <a:pt x="269113" y="533247"/>
                </a:lnTo>
                <a:lnTo>
                  <a:pt x="269265" y="533095"/>
                </a:lnTo>
                <a:lnTo>
                  <a:pt x="269417" y="532942"/>
                </a:lnTo>
                <a:lnTo>
                  <a:pt x="269570" y="532790"/>
                </a:lnTo>
                <a:lnTo>
                  <a:pt x="269722" y="532638"/>
                </a:lnTo>
                <a:lnTo>
                  <a:pt x="269875" y="532511"/>
                </a:lnTo>
                <a:lnTo>
                  <a:pt x="270027" y="532358"/>
                </a:lnTo>
                <a:lnTo>
                  <a:pt x="270179" y="532244"/>
                </a:lnTo>
                <a:lnTo>
                  <a:pt x="270332" y="532155"/>
                </a:lnTo>
                <a:lnTo>
                  <a:pt x="270484" y="532053"/>
                </a:lnTo>
                <a:lnTo>
                  <a:pt x="270637" y="532003"/>
                </a:lnTo>
                <a:lnTo>
                  <a:pt x="270878" y="531939"/>
                </a:lnTo>
                <a:lnTo>
                  <a:pt x="271005" y="531901"/>
                </a:lnTo>
                <a:lnTo>
                  <a:pt x="271246" y="531901"/>
                </a:lnTo>
                <a:lnTo>
                  <a:pt x="271399" y="531939"/>
                </a:lnTo>
                <a:lnTo>
                  <a:pt x="271576" y="531964"/>
                </a:lnTo>
                <a:lnTo>
                  <a:pt x="271767" y="532003"/>
                </a:lnTo>
                <a:lnTo>
                  <a:pt x="271983" y="532053"/>
                </a:lnTo>
                <a:lnTo>
                  <a:pt x="272161" y="532155"/>
                </a:lnTo>
                <a:lnTo>
                  <a:pt x="272376" y="532269"/>
                </a:lnTo>
                <a:lnTo>
                  <a:pt x="272554" y="532396"/>
                </a:lnTo>
                <a:lnTo>
                  <a:pt x="272745" y="532511"/>
                </a:lnTo>
                <a:lnTo>
                  <a:pt x="272897" y="532663"/>
                </a:lnTo>
                <a:lnTo>
                  <a:pt x="273075" y="532815"/>
                </a:lnTo>
                <a:lnTo>
                  <a:pt x="273227" y="532968"/>
                </a:lnTo>
                <a:lnTo>
                  <a:pt x="273380" y="533120"/>
                </a:lnTo>
                <a:lnTo>
                  <a:pt x="273532" y="533273"/>
                </a:lnTo>
                <a:lnTo>
                  <a:pt x="273685" y="533425"/>
                </a:lnTo>
                <a:lnTo>
                  <a:pt x="273862" y="533577"/>
                </a:lnTo>
                <a:lnTo>
                  <a:pt x="274015" y="533704"/>
                </a:lnTo>
                <a:lnTo>
                  <a:pt x="274205" y="533831"/>
                </a:lnTo>
                <a:lnTo>
                  <a:pt x="274383" y="533984"/>
                </a:lnTo>
                <a:lnTo>
                  <a:pt x="274574" y="534073"/>
                </a:lnTo>
                <a:lnTo>
                  <a:pt x="274777" y="534162"/>
                </a:lnTo>
                <a:lnTo>
                  <a:pt x="274993" y="534225"/>
                </a:lnTo>
                <a:lnTo>
                  <a:pt x="275209" y="534289"/>
                </a:lnTo>
                <a:lnTo>
                  <a:pt x="275386" y="534289"/>
                </a:lnTo>
                <a:lnTo>
                  <a:pt x="275577" y="534314"/>
                </a:lnTo>
                <a:lnTo>
                  <a:pt x="275755" y="534314"/>
                </a:lnTo>
                <a:lnTo>
                  <a:pt x="275907" y="534289"/>
                </a:lnTo>
                <a:lnTo>
                  <a:pt x="276123" y="533920"/>
                </a:lnTo>
                <a:lnTo>
                  <a:pt x="276428" y="533552"/>
                </a:lnTo>
                <a:lnTo>
                  <a:pt x="279628" y="531939"/>
                </a:lnTo>
                <a:lnTo>
                  <a:pt x="280327" y="532003"/>
                </a:lnTo>
                <a:lnTo>
                  <a:pt x="281025" y="532053"/>
                </a:lnTo>
                <a:lnTo>
                  <a:pt x="283616" y="532879"/>
                </a:lnTo>
                <a:lnTo>
                  <a:pt x="283718" y="532726"/>
                </a:lnTo>
                <a:lnTo>
                  <a:pt x="283806" y="532511"/>
                </a:lnTo>
                <a:lnTo>
                  <a:pt x="283921" y="532307"/>
                </a:lnTo>
                <a:lnTo>
                  <a:pt x="284022" y="532053"/>
                </a:lnTo>
                <a:lnTo>
                  <a:pt x="284137" y="531812"/>
                </a:lnTo>
                <a:lnTo>
                  <a:pt x="284289" y="531545"/>
                </a:lnTo>
                <a:lnTo>
                  <a:pt x="284416" y="531266"/>
                </a:lnTo>
                <a:lnTo>
                  <a:pt x="284530" y="531025"/>
                </a:lnTo>
                <a:lnTo>
                  <a:pt x="284657" y="530783"/>
                </a:lnTo>
                <a:lnTo>
                  <a:pt x="284784" y="530529"/>
                </a:lnTo>
                <a:lnTo>
                  <a:pt x="284873" y="530326"/>
                </a:lnTo>
                <a:lnTo>
                  <a:pt x="284937" y="530174"/>
                </a:lnTo>
                <a:lnTo>
                  <a:pt x="285026" y="529983"/>
                </a:lnTo>
                <a:lnTo>
                  <a:pt x="285051" y="529831"/>
                </a:lnTo>
                <a:lnTo>
                  <a:pt x="285140" y="529590"/>
                </a:lnTo>
                <a:lnTo>
                  <a:pt x="285203" y="529412"/>
                </a:lnTo>
                <a:lnTo>
                  <a:pt x="285267" y="529196"/>
                </a:lnTo>
                <a:lnTo>
                  <a:pt x="285292" y="528980"/>
                </a:lnTo>
                <a:lnTo>
                  <a:pt x="285394" y="528739"/>
                </a:lnTo>
                <a:lnTo>
                  <a:pt x="286486" y="527024"/>
                </a:lnTo>
                <a:lnTo>
                  <a:pt x="286727" y="526872"/>
                </a:lnTo>
                <a:lnTo>
                  <a:pt x="286969" y="526783"/>
                </a:lnTo>
                <a:lnTo>
                  <a:pt x="287223" y="526694"/>
                </a:lnTo>
                <a:lnTo>
                  <a:pt x="287375" y="526783"/>
                </a:lnTo>
                <a:lnTo>
                  <a:pt x="287553" y="526910"/>
                </a:lnTo>
                <a:lnTo>
                  <a:pt x="287769" y="527024"/>
                </a:lnTo>
                <a:lnTo>
                  <a:pt x="287985" y="527151"/>
                </a:lnTo>
                <a:lnTo>
                  <a:pt x="288290" y="527304"/>
                </a:lnTo>
                <a:lnTo>
                  <a:pt x="288683" y="527481"/>
                </a:lnTo>
                <a:lnTo>
                  <a:pt x="289052" y="527634"/>
                </a:lnTo>
                <a:lnTo>
                  <a:pt x="289509" y="527824"/>
                </a:lnTo>
                <a:lnTo>
                  <a:pt x="290055" y="527977"/>
                </a:lnTo>
                <a:lnTo>
                  <a:pt x="290601" y="528129"/>
                </a:lnTo>
                <a:lnTo>
                  <a:pt x="291147" y="528154"/>
                </a:lnTo>
                <a:lnTo>
                  <a:pt x="291731" y="528091"/>
                </a:lnTo>
                <a:lnTo>
                  <a:pt x="292303" y="528040"/>
                </a:lnTo>
                <a:lnTo>
                  <a:pt x="292798" y="527913"/>
                </a:lnTo>
                <a:lnTo>
                  <a:pt x="293217" y="527697"/>
                </a:lnTo>
                <a:lnTo>
                  <a:pt x="293674" y="527481"/>
                </a:lnTo>
                <a:lnTo>
                  <a:pt x="294017" y="527278"/>
                </a:lnTo>
                <a:lnTo>
                  <a:pt x="295198" y="526326"/>
                </a:lnTo>
                <a:lnTo>
                  <a:pt x="295503" y="526148"/>
                </a:lnTo>
                <a:lnTo>
                  <a:pt x="297942" y="525538"/>
                </a:lnTo>
                <a:lnTo>
                  <a:pt x="298551" y="525538"/>
                </a:lnTo>
                <a:lnTo>
                  <a:pt x="299199" y="525627"/>
                </a:lnTo>
                <a:lnTo>
                  <a:pt x="299834" y="525716"/>
                </a:lnTo>
                <a:lnTo>
                  <a:pt x="300380" y="525805"/>
                </a:lnTo>
                <a:lnTo>
                  <a:pt x="300837" y="525932"/>
                </a:lnTo>
                <a:lnTo>
                  <a:pt x="301294" y="526021"/>
                </a:lnTo>
                <a:lnTo>
                  <a:pt x="301701" y="526110"/>
                </a:lnTo>
                <a:lnTo>
                  <a:pt x="302006" y="526173"/>
                </a:lnTo>
                <a:lnTo>
                  <a:pt x="302006" y="526326"/>
                </a:lnTo>
                <a:lnTo>
                  <a:pt x="301967" y="526542"/>
                </a:lnTo>
                <a:lnTo>
                  <a:pt x="301942" y="526757"/>
                </a:lnTo>
                <a:lnTo>
                  <a:pt x="301879" y="526973"/>
                </a:lnTo>
                <a:lnTo>
                  <a:pt x="301815" y="527215"/>
                </a:lnTo>
                <a:lnTo>
                  <a:pt x="301663" y="527481"/>
                </a:lnTo>
                <a:lnTo>
                  <a:pt x="301548" y="527761"/>
                </a:lnTo>
                <a:lnTo>
                  <a:pt x="301396" y="528002"/>
                </a:lnTo>
                <a:lnTo>
                  <a:pt x="301244" y="528243"/>
                </a:lnTo>
                <a:lnTo>
                  <a:pt x="301053" y="528497"/>
                </a:lnTo>
                <a:lnTo>
                  <a:pt x="300875" y="528701"/>
                </a:lnTo>
                <a:lnTo>
                  <a:pt x="300685" y="528955"/>
                </a:lnTo>
                <a:lnTo>
                  <a:pt x="300507" y="529158"/>
                </a:lnTo>
                <a:lnTo>
                  <a:pt x="300355" y="529374"/>
                </a:lnTo>
                <a:lnTo>
                  <a:pt x="300202" y="529615"/>
                </a:lnTo>
                <a:lnTo>
                  <a:pt x="300050" y="529831"/>
                </a:lnTo>
                <a:lnTo>
                  <a:pt x="299923" y="530072"/>
                </a:lnTo>
                <a:lnTo>
                  <a:pt x="299808" y="530326"/>
                </a:lnTo>
                <a:lnTo>
                  <a:pt x="299720" y="530567"/>
                </a:lnTo>
                <a:lnTo>
                  <a:pt x="299656" y="530809"/>
                </a:lnTo>
                <a:lnTo>
                  <a:pt x="299656" y="531088"/>
                </a:lnTo>
                <a:lnTo>
                  <a:pt x="299656" y="531329"/>
                </a:lnTo>
                <a:lnTo>
                  <a:pt x="299681" y="531596"/>
                </a:lnTo>
                <a:lnTo>
                  <a:pt x="299770" y="531812"/>
                </a:lnTo>
                <a:lnTo>
                  <a:pt x="299872" y="532028"/>
                </a:lnTo>
                <a:lnTo>
                  <a:pt x="299961" y="532244"/>
                </a:lnTo>
                <a:lnTo>
                  <a:pt x="300050" y="532396"/>
                </a:lnTo>
                <a:lnTo>
                  <a:pt x="300532" y="532333"/>
                </a:lnTo>
                <a:lnTo>
                  <a:pt x="301142" y="532244"/>
                </a:lnTo>
                <a:lnTo>
                  <a:pt x="301904" y="532155"/>
                </a:lnTo>
                <a:lnTo>
                  <a:pt x="302641" y="532053"/>
                </a:lnTo>
                <a:lnTo>
                  <a:pt x="303530" y="532028"/>
                </a:lnTo>
                <a:lnTo>
                  <a:pt x="304533" y="532028"/>
                </a:lnTo>
                <a:lnTo>
                  <a:pt x="305536" y="532028"/>
                </a:lnTo>
                <a:lnTo>
                  <a:pt x="310629" y="532701"/>
                </a:lnTo>
                <a:lnTo>
                  <a:pt x="311543" y="532917"/>
                </a:lnTo>
                <a:lnTo>
                  <a:pt x="312305" y="533095"/>
                </a:lnTo>
                <a:lnTo>
                  <a:pt x="312915" y="533247"/>
                </a:lnTo>
                <a:lnTo>
                  <a:pt x="312521" y="533552"/>
                </a:lnTo>
                <a:lnTo>
                  <a:pt x="312064" y="533882"/>
                </a:lnTo>
                <a:lnTo>
                  <a:pt x="311505" y="534314"/>
                </a:lnTo>
                <a:lnTo>
                  <a:pt x="310934" y="534746"/>
                </a:lnTo>
                <a:lnTo>
                  <a:pt x="310349" y="535254"/>
                </a:lnTo>
                <a:lnTo>
                  <a:pt x="309676" y="535838"/>
                </a:lnTo>
                <a:lnTo>
                  <a:pt x="309041" y="536448"/>
                </a:lnTo>
                <a:lnTo>
                  <a:pt x="308406" y="537032"/>
                </a:lnTo>
                <a:lnTo>
                  <a:pt x="307822" y="537641"/>
                </a:lnTo>
                <a:lnTo>
                  <a:pt x="307238" y="538251"/>
                </a:lnTo>
                <a:lnTo>
                  <a:pt x="306692" y="538861"/>
                </a:lnTo>
                <a:lnTo>
                  <a:pt x="306171" y="539470"/>
                </a:lnTo>
                <a:lnTo>
                  <a:pt x="305625" y="540080"/>
                </a:lnTo>
                <a:lnTo>
                  <a:pt x="305142" y="540689"/>
                </a:lnTo>
                <a:lnTo>
                  <a:pt x="304647" y="541324"/>
                </a:lnTo>
                <a:lnTo>
                  <a:pt x="304165" y="541934"/>
                </a:lnTo>
                <a:lnTo>
                  <a:pt x="303707" y="542544"/>
                </a:lnTo>
                <a:lnTo>
                  <a:pt x="303250" y="543153"/>
                </a:lnTo>
                <a:lnTo>
                  <a:pt x="302818" y="543788"/>
                </a:lnTo>
                <a:lnTo>
                  <a:pt x="302361" y="544398"/>
                </a:lnTo>
                <a:lnTo>
                  <a:pt x="301942" y="545007"/>
                </a:lnTo>
                <a:lnTo>
                  <a:pt x="300812" y="546633"/>
                </a:lnTo>
                <a:lnTo>
                  <a:pt x="300482" y="547116"/>
                </a:lnTo>
                <a:lnTo>
                  <a:pt x="300202" y="547484"/>
                </a:lnTo>
                <a:lnTo>
                  <a:pt x="299986" y="547789"/>
                </a:lnTo>
                <a:lnTo>
                  <a:pt x="300139" y="547941"/>
                </a:lnTo>
                <a:lnTo>
                  <a:pt x="300291" y="548119"/>
                </a:lnTo>
                <a:lnTo>
                  <a:pt x="301637" y="548919"/>
                </a:lnTo>
                <a:lnTo>
                  <a:pt x="301942" y="549033"/>
                </a:lnTo>
                <a:lnTo>
                  <a:pt x="302272" y="549122"/>
                </a:lnTo>
                <a:lnTo>
                  <a:pt x="302615" y="549186"/>
                </a:lnTo>
                <a:lnTo>
                  <a:pt x="302945" y="549275"/>
                </a:lnTo>
                <a:lnTo>
                  <a:pt x="303276" y="549313"/>
                </a:lnTo>
                <a:lnTo>
                  <a:pt x="303618" y="549376"/>
                </a:lnTo>
                <a:lnTo>
                  <a:pt x="303949" y="549427"/>
                </a:lnTo>
                <a:lnTo>
                  <a:pt x="304292" y="549490"/>
                </a:lnTo>
                <a:lnTo>
                  <a:pt x="304596" y="549554"/>
                </a:lnTo>
                <a:lnTo>
                  <a:pt x="304927" y="549643"/>
                </a:lnTo>
                <a:lnTo>
                  <a:pt x="305206" y="549770"/>
                </a:lnTo>
                <a:lnTo>
                  <a:pt x="305511" y="549859"/>
                </a:lnTo>
                <a:lnTo>
                  <a:pt x="306933" y="551294"/>
                </a:lnTo>
                <a:lnTo>
                  <a:pt x="307035" y="551472"/>
                </a:lnTo>
                <a:lnTo>
                  <a:pt x="307086" y="551662"/>
                </a:lnTo>
                <a:lnTo>
                  <a:pt x="307187" y="551865"/>
                </a:lnTo>
                <a:lnTo>
                  <a:pt x="307238" y="552119"/>
                </a:lnTo>
                <a:lnTo>
                  <a:pt x="307340" y="552361"/>
                </a:lnTo>
                <a:lnTo>
                  <a:pt x="307390" y="552665"/>
                </a:lnTo>
                <a:lnTo>
                  <a:pt x="307390" y="552996"/>
                </a:lnTo>
                <a:lnTo>
                  <a:pt x="307428" y="553300"/>
                </a:lnTo>
                <a:lnTo>
                  <a:pt x="307428" y="553643"/>
                </a:lnTo>
                <a:lnTo>
                  <a:pt x="307390" y="553948"/>
                </a:lnTo>
                <a:lnTo>
                  <a:pt x="307365" y="554278"/>
                </a:lnTo>
                <a:lnTo>
                  <a:pt x="307301" y="554583"/>
                </a:lnTo>
                <a:lnTo>
                  <a:pt x="307238" y="554913"/>
                </a:lnTo>
                <a:lnTo>
                  <a:pt x="307149" y="555218"/>
                </a:lnTo>
                <a:lnTo>
                  <a:pt x="307060" y="555523"/>
                </a:lnTo>
                <a:lnTo>
                  <a:pt x="306971" y="555866"/>
                </a:lnTo>
                <a:lnTo>
                  <a:pt x="306882" y="556196"/>
                </a:lnTo>
                <a:lnTo>
                  <a:pt x="306781" y="556501"/>
                </a:lnTo>
                <a:lnTo>
                  <a:pt x="306692" y="556844"/>
                </a:lnTo>
                <a:lnTo>
                  <a:pt x="306578" y="557174"/>
                </a:lnTo>
                <a:lnTo>
                  <a:pt x="306476" y="557504"/>
                </a:lnTo>
                <a:lnTo>
                  <a:pt x="306425" y="557847"/>
                </a:lnTo>
                <a:lnTo>
                  <a:pt x="306324" y="558177"/>
                </a:lnTo>
                <a:lnTo>
                  <a:pt x="306273" y="558482"/>
                </a:lnTo>
                <a:lnTo>
                  <a:pt x="306235" y="558761"/>
                </a:lnTo>
                <a:lnTo>
                  <a:pt x="306209" y="559028"/>
                </a:lnTo>
                <a:lnTo>
                  <a:pt x="306171" y="559282"/>
                </a:lnTo>
                <a:lnTo>
                  <a:pt x="306171" y="559460"/>
                </a:lnTo>
                <a:lnTo>
                  <a:pt x="306933" y="559244"/>
                </a:lnTo>
                <a:lnTo>
                  <a:pt x="307797" y="559130"/>
                </a:lnTo>
                <a:lnTo>
                  <a:pt x="308800" y="559066"/>
                </a:lnTo>
                <a:lnTo>
                  <a:pt x="309803" y="559003"/>
                </a:lnTo>
                <a:lnTo>
                  <a:pt x="310692" y="559244"/>
                </a:lnTo>
                <a:lnTo>
                  <a:pt x="311454" y="559739"/>
                </a:lnTo>
                <a:lnTo>
                  <a:pt x="312242" y="560222"/>
                </a:lnTo>
                <a:lnTo>
                  <a:pt x="312851" y="560743"/>
                </a:lnTo>
                <a:lnTo>
                  <a:pt x="313309" y="561263"/>
                </a:lnTo>
                <a:lnTo>
                  <a:pt x="313550" y="561530"/>
                </a:lnTo>
                <a:lnTo>
                  <a:pt x="313829" y="561873"/>
                </a:lnTo>
                <a:lnTo>
                  <a:pt x="314134" y="562203"/>
                </a:lnTo>
                <a:lnTo>
                  <a:pt x="314464" y="562571"/>
                </a:lnTo>
                <a:lnTo>
                  <a:pt x="314807" y="562940"/>
                </a:lnTo>
                <a:lnTo>
                  <a:pt x="315163" y="563270"/>
                </a:lnTo>
                <a:lnTo>
                  <a:pt x="315531" y="563638"/>
                </a:lnTo>
                <a:lnTo>
                  <a:pt x="317881" y="564730"/>
                </a:lnTo>
                <a:lnTo>
                  <a:pt x="318211" y="564705"/>
                </a:lnTo>
                <a:lnTo>
                  <a:pt x="318554" y="564705"/>
                </a:lnTo>
                <a:lnTo>
                  <a:pt x="318922" y="564616"/>
                </a:lnTo>
                <a:lnTo>
                  <a:pt x="319278" y="564464"/>
                </a:lnTo>
                <a:lnTo>
                  <a:pt x="319646" y="564311"/>
                </a:lnTo>
                <a:lnTo>
                  <a:pt x="321716" y="563054"/>
                </a:lnTo>
                <a:lnTo>
                  <a:pt x="322122" y="562749"/>
                </a:lnTo>
                <a:lnTo>
                  <a:pt x="322453" y="562508"/>
                </a:lnTo>
                <a:lnTo>
                  <a:pt x="322757" y="562292"/>
                </a:lnTo>
                <a:lnTo>
                  <a:pt x="323037" y="562114"/>
                </a:lnTo>
                <a:lnTo>
                  <a:pt x="323278" y="561987"/>
                </a:lnTo>
                <a:lnTo>
                  <a:pt x="323519" y="561835"/>
                </a:lnTo>
                <a:lnTo>
                  <a:pt x="323850" y="561721"/>
                </a:lnTo>
                <a:lnTo>
                  <a:pt x="324281" y="561568"/>
                </a:lnTo>
                <a:lnTo>
                  <a:pt x="324739" y="561441"/>
                </a:lnTo>
                <a:lnTo>
                  <a:pt x="325221" y="561289"/>
                </a:lnTo>
                <a:lnTo>
                  <a:pt x="325742" y="561200"/>
                </a:lnTo>
                <a:lnTo>
                  <a:pt x="326263" y="561073"/>
                </a:lnTo>
                <a:lnTo>
                  <a:pt x="326783" y="560984"/>
                </a:lnTo>
                <a:lnTo>
                  <a:pt x="327329" y="560895"/>
                </a:lnTo>
                <a:lnTo>
                  <a:pt x="327914" y="560832"/>
                </a:lnTo>
                <a:lnTo>
                  <a:pt x="328460" y="560768"/>
                </a:lnTo>
                <a:lnTo>
                  <a:pt x="329006" y="560743"/>
                </a:lnTo>
                <a:lnTo>
                  <a:pt x="329552" y="560705"/>
                </a:lnTo>
                <a:lnTo>
                  <a:pt x="330073" y="560679"/>
                </a:lnTo>
                <a:lnTo>
                  <a:pt x="330555" y="560705"/>
                </a:lnTo>
                <a:lnTo>
                  <a:pt x="331050" y="560705"/>
                </a:lnTo>
                <a:lnTo>
                  <a:pt x="331508" y="560768"/>
                </a:lnTo>
                <a:lnTo>
                  <a:pt x="331901" y="560832"/>
                </a:lnTo>
                <a:lnTo>
                  <a:pt x="332295" y="560895"/>
                </a:lnTo>
                <a:lnTo>
                  <a:pt x="332600" y="560984"/>
                </a:lnTo>
                <a:lnTo>
                  <a:pt x="332790" y="561073"/>
                </a:lnTo>
                <a:lnTo>
                  <a:pt x="332994" y="561162"/>
                </a:lnTo>
                <a:lnTo>
                  <a:pt x="333209" y="561352"/>
                </a:lnTo>
                <a:lnTo>
                  <a:pt x="333756" y="561835"/>
                </a:lnTo>
                <a:lnTo>
                  <a:pt x="334429" y="562444"/>
                </a:lnTo>
                <a:lnTo>
                  <a:pt x="335254" y="563181"/>
                </a:lnTo>
                <a:lnTo>
                  <a:pt x="336080" y="563905"/>
                </a:lnTo>
                <a:lnTo>
                  <a:pt x="337058" y="564769"/>
                </a:lnTo>
                <a:lnTo>
                  <a:pt x="338175" y="565734"/>
                </a:lnTo>
                <a:lnTo>
                  <a:pt x="339280" y="566686"/>
                </a:lnTo>
                <a:lnTo>
                  <a:pt x="340372" y="567664"/>
                </a:lnTo>
                <a:lnTo>
                  <a:pt x="341439" y="568667"/>
                </a:lnTo>
                <a:lnTo>
                  <a:pt x="342544" y="569671"/>
                </a:lnTo>
                <a:lnTo>
                  <a:pt x="343458" y="570585"/>
                </a:lnTo>
                <a:lnTo>
                  <a:pt x="344182" y="571411"/>
                </a:lnTo>
                <a:lnTo>
                  <a:pt x="344944" y="572236"/>
                </a:lnTo>
                <a:lnTo>
                  <a:pt x="345554" y="572935"/>
                </a:lnTo>
                <a:lnTo>
                  <a:pt x="346011" y="573544"/>
                </a:lnTo>
                <a:lnTo>
                  <a:pt x="346290" y="573874"/>
                </a:lnTo>
                <a:lnTo>
                  <a:pt x="346621" y="574332"/>
                </a:lnTo>
                <a:lnTo>
                  <a:pt x="346989" y="574852"/>
                </a:lnTo>
                <a:lnTo>
                  <a:pt x="347357" y="575373"/>
                </a:lnTo>
                <a:lnTo>
                  <a:pt x="347726" y="576008"/>
                </a:lnTo>
                <a:lnTo>
                  <a:pt x="348081" y="576745"/>
                </a:lnTo>
                <a:lnTo>
                  <a:pt x="348449" y="577443"/>
                </a:lnTo>
                <a:lnTo>
                  <a:pt x="348754" y="578180"/>
                </a:lnTo>
                <a:lnTo>
                  <a:pt x="348996" y="578942"/>
                </a:lnTo>
                <a:lnTo>
                  <a:pt x="349250" y="579666"/>
                </a:lnTo>
                <a:lnTo>
                  <a:pt x="349427" y="580428"/>
                </a:lnTo>
                <a:lnTo>
                  <a:pt x="349580" y="581190"/>
                </a:lnTo>
                <a:lnTo>
                  <a:pt x="349732" y="581952"/>
                </a:lnTo>
                <a:lnTo>
                  <a:pt x="349821" y="582714"/>
                </a:lnTo>
                <a:lnTo>
                  <a:pt x="349885" y="583514"/>
                </a:lnTo>
                <a:lnTo>
                  <a:pt x="349948" y="584301"/>
                </a:lnTo>
                <a:lnTo>
                  <a:pt x="349973" y="585089"/>
                </a:lnTo>
                <a:lnTo>
                  <a:pt x="349973" y="585914"/>
                </a:lnTo>
                <a:lnTo>
                  <a:pt x="349973" y="586740"/>
                </a:lnTo>
                <a:lnTo>
                  <a:pt x="349948" y="587565"/>
                </a:lnTo>
                <a:lnTo>
                  <a:pt x="349885" y="588416"/>
                </a:lnTo>
                <a:lnTo>
                  <a:pt x="349821" y="589267"/>
                </a:lnTo>
                <a:lnTo>
                  <a:pt x="349758" y="590029"/>
                </a:lnTo>
                <a:lnTo>
                  <a:pt x="349669" y="590702"/>
                </a:lnTo>
                <a:lnTo>
                  <a:pt x="349605" y="591375"/>
                </a:lnTo>
                <a:lnTo>
                  <a:pt x="349554" y="591947"/>
                </a:lnTo>
                <a:lnTo>
                  <a:pt x="349491" y="592404"/>
                </a:lnTo>
                <a:lnTo>
                  <a:pt x="348754" y="592074"/>
                </a:lnTo>
                <a:lnTo>
                  <a:pt x="347814" y="591642"/>
                </a:lnTo>
                <a:lnTo>
                  <a:pt x="346710" y="591159"/>
                </a:lnTo>
                <a:lnTo>
                  <a:pt x="345617" y="590702"/>
                </a:lnTo>
                <a:lnTo>
                  <a:pt x="344373" y="590156"/>
                </a:lnTo>
                <a:lnTo>
                  <a:pt x="342963" y="589572"/>
                </a:lnTo>
                <a:lnTo>
                  <a:pt x="341566" y="588962"/>
                </a:lnTo>
                <a:lnTo>
                  <a:pt x="340194" y="588391"/>
                </a:lnTo>
                <a:lnTo>
                  <a:pt x="338823" y="587832"/>
                </a:lnTo>
                <a:lnTo>
                  <a:pt x="337477" y="587260"/>
                </a:lnTo>
                <a:lnTo>
                  <a:pt x="336321" y="586765"/>
                </a:lnTo>
                <a:lnTo>
                  <a:pt x="335318" y="586346"/>
                </a:lnTo>
                <a:lnTo>
                  <a:pt x="334314" y="585914"/>
                </a:lnTo>
                <a:lnTo>
                  <a:pt x="333489" y="585584"/>
                </a:lnTo>
                <a:lnTo>
                  <a:pt x="332841" y="585279"/>
                </a:lnTo>
                <a:lnTo>
                  <a:pt x="332536" y="585152"/>
                </a:lnTo>
                <a:lnTo>
                  <a:pt x="332181" y="585000"/>
                </a:lnTo>
                <a:lnTo>
                  <a:pt x="331749" y="584784"/>
                </a:lnTo>
                <a:lnTo>
                  <a:pt x="331317" y="584581"/>
                </a:lnTo>
                <a:lnTo>
                  <a:pt x="330809" y="584301"/>
                </a:lnTo>
                <a:lnTo>
                  <a:pt x="330250" y="583996"/>
                </a:lnTo>
                <a:lnTo>
                  <a:pt x="329679" y="583666"/>
                </a:lnTo>
                <a:lnTo>
                  <a:pt x="329133" y="583361"/>
                </a:lnTo>
                <a:lnTo>
                  <a:pt x="328549" y="583018"/>
                </a:lnTo>
                <a:lnTo>
                  <a:pt x="328002" y="582714"/>
                </a:lnTo>
                <a:lnTo>
                  <a:pt x="325107" y="581253"/>
                </a:lnTo>
                <a:lnTo>
                  <a:pt x="324497" y="580974"/>
                </a:lnTo>
                <a:lnTo>
                  <a:pt x="321360" y="580123"/>
                </a:lnTo>
                <a:lnTo>
                  <a:pt x="320713" y="580034"/>
                </a:lnTo>
                <a:lnTo>
                  <a:pt x="320103" y="579970"/>
                </a:lnTo>
                <a:lnTo>
                  <a:pt x="319582" y="580009"/>
                </a:lnTo>
                <a:lnTo>
                  <a:pt x="319074" y="580009"/>
                </a:lnTo>
                <a:lnTo>
                  <a:pt x="318617" y="580034"/>
                </a:lnTo>
                <a:lnTo>
                  <a:pt x="318249" y="580097"/>
                </a:lnTo>
                <a:lnTo>
                  <a:pt x="317550" y="580161"/>
                </a:lnTo>
                <a:lnTo>
                  <a:pt x="316750" y="580186"/>
                </a:lnTo>
                <a:lnTo>
                  <a:pt x="315810" y="580123"/>
                </a:lnTo>
                <a:lnTo>
                  <a:pt x="314858" y="580059"/>
                </a:lnTo>
                <a:lnTo>
                  <a:pt x="313918" y="579793"/>
                </a:lnTo>
                <a:lnTo>
                  <a:pt x="312915" y="579297"/>
                </a:lnTo>
                <a:lnTo>
                  <a:pt x="311912" y="578815"/>
                </a:lnTo>
                <a:lnTo>
                  <a:pt x="307086" y="572808"/>
                </a:lnTo>
                <a:lnTo>
                  <a:pt x="306819" y="572287"/>
                </a:lnTo>
                <a:lnTo>
                  <a:pt x="304317" y="568782"/>
                </a:lnTo>
                <a:lnTo>
                  <a:pt x="303580" y="567969"/>
                </a:lnTo>
                <a:lnTo>
                  <a:pt x="299224" y="564515"/>
                </a:lnTo>
                <a:lnTo>
                  <a:pt x="298284" y="563905"/>
                </a:lnTo>
                <a:lnTo>
                  <a:pt x="297281" y="563397"/>
                </a:lnTo>
                <a:lnTo>
                  <a:pt x="296265" y="562940"/>
                </a:lnTo>
                <a:lnTo>
                  <a:pt x="295236" y="562444"/>
                </a:lnTo>
                <a:lnTo>
                  <a:pt x="294195" y="562051"/>
                </a:lnTo>
                <a:lnTo>
                  <a:pt x="293128" y="561746"/>
                </a:lnTo>
                <a:lnTo>
                  <a:pt x="292100" y="561441"/>
                </a:lnTo>
                <a:lnTo>
                  <a:pt x="291033" y="561200"/>
                </a:lnTo>
                <a:lnTo>
                  <a:pt x="289966" y="561047"/>
                </a:lnTo>
                <a:lnTo>
                  <a:pt x="288899" y="560857"/>
                </a:lnTo>
                <a:lnTo>
                  <a:pt x="287985" y="560806"/>
                </a:lnTo>
                <a:lnTo>
                  <a:pt x="287185" y="560832"/>
                </a:lnTo>
                <a:lnTo>
                  <a:pt x="286423" y="560832"/>
                </a:lnTo>
                <a:lnTo>
                  <a:pt x="285750" y="560857"/>
                </a:lnTo>
                <a:lnTo>
                  <a:pt x="285267" y="560920"/>
                </a:lnTo>
                <a:lnTo>
                  <a:pt x="285051" y="560679"/>
                </a:lnTo>
                <a:lnTo>
                  <a:pt x="284810" y="560374"/>
                </a:lnTo>
                <a:lnTo>
                  <a:pt x="284594" y="560044"/>
                </a:lnTo>
                <a:lnTo>
                  <a:pt x="284353" y="559701"/>
                </a:lnTo>
                <a:lnTo>
                  <a:pt x="284175" y="559333"/>
                </a:lnTo>
                <a:lnTo>
                  <a:pt x="284073" y="558939"/>
                </a:lnTo>
                <a:lnTo>
                  <a:pt x="283959" y="558546"/>
                </a:lnTo>
                <a:lnTo>
                  <a:pt x="283921" y="558177"/>
                </a:lnTo>
                <a:lnTo>
                  <a:pt x="283984" y="557847"/>
                </a:lnTo>
                <a:lnTo>
                  <a:pt x="284048" y="557504"/>
                </a:lnTo>
                <a:lnTo>
                  <a:pt x="284175" y="557174"/>
                </a:lnTo>
                <a:lnTo>
                  <a:pt x="284378" y="556869"/>
                </a:lnTo>
                <a:lnTo>
                  <a:pt x="284568" y="556564"/>
                </a:lnTo>
                <a:lnTo>
                  <a:pt x="284810" y="556260"/>
                </a:lnTo>
                <a:lnTo>
                  <a:pt x="285089" y="555980"/>
                </a:lnTo>
                <a:lnTo>
                  <a:pt x="285356" y="555713"/>
                </a:lnTo>
                <a:lnTo>
                  <a:pt x="285661" y="555409"/>
                </a:lnTo>
                <a:lnTo>
                  <a:pt x="286004" y="555129"/>
                </a:lnTo>
                <a:lnTo>
                  <a:pt x="286359" y="554863"/>
                </a:lnTo>
                <a:lnTo>
                  <a:pt x="286702" y="554583"/>
                </a:lnTo>
                <a:lnTo>
                  <a:pt x="287070" y="554304"/>
                </a:lnTo>
                <a:lnTo>
                  <a:pt x="287401" y="554037"/>
                </a:lnTo>
                <a:lnTo>
                  <a:pt x="287705" y="553796"/>
                </a:lnTo>
                <a:lnTo>
                  <a:pt x="287947" y="553580"/>
                </a:lnTo>
                <a:lnTo>
                  <a:pt x="288226" y="553364"/>
                </a:lnTo>
                <a:lnTo>
                  <a:pt x="288404" y="553148"/>
                </a:lnTo>
                <a:lnTo>
                  <a:pt x="288556" y="552996"/>
                </a:lnTo>
                <a:lnTo>
                  <a:pt x="287794" y="553123"/>
                </a:lnTo>
                <a:lnTo>
                  <a:pt x="286880" y="553237"/>
                </a:lnTo>
                <a:lnTo>
                  <a:pt x="285813" y="553364"/>
                </a:lnTo>
                <a:lnTo>
                  <a:pt x="284784" y="553516"/>
                </a:lnTo>
                <a:lnTo>
                  <a:pt x="283679" y="553669"/>
                </a:lnTo>
                <a:lnTo>
                  <a:pt x="277164" y="555015"/>
                </a:lnTo>
                <a:lnTo>
                  <a:pt x="276453" y="555218"/>
                </a:lnTo>
                <a:lnTo>
                  <a:pt x="275844" y="555434"/>
                </a:lnTo>
                <a:lnTo>
                  <a:pt x="275336" y="555675"/>
                </a:lnTo>
                <a:lnTo>
                  <a:pt x="274777" y="555929"/>
                </a:lnTo>
                <a:lnTo>
                  <a:pt x="274320" y="556196"/>
                </a:lnTo>
                <a:lnTo>
                  <a:pt x="273926" y="556501"/>
                </a:lnTo>
                <a:lnTo>
                  <a:pt x="273532" y="556780"/>
                </a:lnTo>
                <a:lnTo>
                  <a:pt x="273164" y="557110"/>
                </a:lnTo>
                <a:lnTo>
                  <a:pt x="272859" y="557453"/>
                </a:lnTo>
                <a:lnTo>
                  <a:pt x="272554" y="557809"/>
                </a:lnTo>
                <a:lnTo>
                  <a:pt x="272313" y="558152"/>
                </a:lnTo>
                <a:lnTo>
                  <a:pt x="272097" y="558457"/>
                </a:lnTo>
                <a:lnTo>
                  <a:pt x="271919" y="558787"/>
                </a:lnTo>
                <a:lnTo>
                  <a:pt x="271767" y="559066"/>
                </a:lnTo>
                <a:lnTo>
                  <a:pt x="271640" y="559282"/>
                </a:lnTo>
                <a:lnTo>
                  <a:pt x="271856" y="559282"/>
                </a:lnTo>
                <a:lnTo>
                  <a:pt x="272135" y="559282"/>
                </a:lnTo>
                <a:lnTo>
                  <a:pt x="272440" y="559219"/>
                </a:lnTo>
                <a:lnTo>
                  <a:pt x="272770" y="559181"/>
                </a:lnTo>
                <a:lnTo>
                  <a:pt x="273138" y="559130"/>
                </a:lnTo>
                <a:lnTo>
                  <a:pt x="273532" y="559003"/>
                </a:lnTo>
                <a:lnTo>
                  <a:pt x="273964" y="558914"/>
                </a:lnTo>
                <a:lnTo>
                  <a:pt x="274358" y="558787"/>
                </a:lnTo>
                <a:lnTo>
                  <a:pt x="274777" y="558634"/>
                </a:lnTo>
                <a:lnTo>
                  <a:pt x="275183" y="558520"/>
                </a:lnTo>
                <a:lnTo>
                  <a:pt x="275577" y="558368"/>
                </a:lnTo>
                <a:lnTo>
                  <a:pt x="275971" y="558215"/>
                </a:lnTo>
                <a:lnTo>
                  <a:pt x="276364" y="558063"/>
                </a:lnTo>
                <a:lnTo>
                  <a:pt x="276796" y="557911"/>
                </a:lnTo>
                <a:lnTo>
                  <a:pt x="277190" y="557784"/>
                </a:lnTo>
                <a:lnTo>
                  <a:pt x="277583" y="557631"/>
                </a:lnTo>
                <a:lnTo>
                  <a:pt x="277977" y="557504"/>
                </a:lnTo>
                <a:lnTo>
                  <a:pt x="278409" y="557415"/>
                </a:lnTo>
                <a:lnTo>
                  <a:pt x="278803" y="557301"/>
                </a:lnTo>
                <a:lnTo>
                  <a:pt x="279234" y="557237"/>
                </a:lnTo>
                <a:lnTo>
                  <a:pt x="279628" y="557199"/>
                </a:lnTo>
                <a:lnTo>
                  <a:pt x="280060" y="557149"/>
                </a:lnTo>
                <a:lnTo>
                  <a:pt x="280416" y="557149"/>
                </a:lnTo>
                <a:lnTo>
                  <a:pt x="280758" y="557174"/>
                </a:lnTo>
                <a:lnTo>
                  <a:pt x="282092" y="558088"/>
                </a:lnTo>
                <a:lnTo>
                  <a:pt x="282308" y="558419"/>
                </a:lnTo>
                <a:lnTo>
                  <a:pt x="282498" y="558787"/>
                </a:lnTo>
                <a:lnTo>
                  <a:pt x="282651" y="559244"/>
                </a:lnTo>
                <a:lnTo>
                  <a:pt x="282829" y="559701"/>
                </a:lnTo>
                <a:lnTo>
                  <a:pt x="282917" y="560158"/>
                </a:lnTo>
                <a:lnTo>
                  <a:pt x="282981" y="560616"/>
                </a:lnTo>
                <a:lnTo>
                  <a:pt x="283006" y="561073"/>
                </a:lnTo>
                <a:lnTo>
                  <a:pt x="282981" y="561505"/>
                </a:lnTo>
                <a:lnTo>
                  <a:pt x="278955" y="564121"/>
                </a:lnTo>
                <a:lnTo>
                  <a:pt x="278168" y="564248"/>
                </a:lnTo>
                <a:lnTo>
                  <a:pt x="277342" y="564273"/>
                </a:lnTo>
                <a:lnTo>
                  <a:pt x="276555" y="564159"/>
                </a:lnTo>
                <a:lnTo>
                  <a:pt x="275755" y="564057"/>
                </a:lnTo>
                <a:lnTo>
                  <a:pt x="272643" y="562533"/>
                </a:lnTo>
                <a:lnTo>
                  <a:pt x="272288" y="562356"/>
                </a:lnTo>
                <a:lnTo>
                  <a:pt x="271856" y="562140"/>
                </a:lnTo>
                <a:lnTo>
                  <a:pt x="271424" y="561924"/>
                </a:lnTo>
                <a:lnTo>
                  <a:pt x="270878" y="561771"/>
                </a:lnTo>
                <a:lnTo>
                  <a:pt x="270268" y="561619"/>
                </a:lnTo>
                <a:lnTo>
                  <a:pt x="269633" y="561467"/>
                </a:lnTo>
                <a:lnTo>
                  <a:pt x="268986" y="561352"/>
                </a:lnTo>
                <a:lnTo>
                  <a:pt x="268351" y="561263"/>
                </a:lnTo>
                <a:lnTo>
                  <a:pt x="267677" y="561162"/>
                </a:lnTo>
                <a:lnTo>
                  <a:pt x="267131" y="561111"/>
                </a:lnTo>
                <a:lnTo>
                  <a:pt x="266611" y="561073"/>
                </a:lnTo>
                <a:lnTo>
                  <a:pt x="266128" y="561009"/>
                </a:lnTo>
                <a:lnTo>
                  <a:pt x="265734" y="560984"/>
                </a:lnTo>
                <a:lnTo>
                  <a:pt x="265391" y="560920"/>
                </a:lnTo>
                <a:lnTo>
                  <a:pt x="265214" y="560920"/>
                </a:lnTo>
                <a:lnTo>
                  <a:pt x="264972" y="560895"/>
                </a:lnTo>
                <a:lnTo>
                  <a:pt x="264693" y="560895"/>
                </a:lnTo>
                <a:lnTo>
                  <a:pt x="264414" y="560895"/>
                </a:lnTo>
                <a:lnTo>
                  <a:pt x="264147" y="560959"/>
                </a:lnTo>
                <a:lnTo>
                  <a:pt x="263842" y="561047"/>
                </a:lnTo>
                <a:lnTo>
                  <a:pt x="263537" y="561111"/>
                </a:lnTo>
                <a:lnTo>
                  <a:pt x="263258" y="561225"/>
                </a:lnTo>
                <a:lnTo>
                  <a:pt x="263017" y="561378"/>
                </a:lnTo>
                <a:lnTo>
                  <a:pt x="262737" y="561530"/>
                </a:lnTo>
                <a:lnTo>
                  <a:pt x="262534" y="561721"/>
                </a:lnTo>
                <a:lnTo>
                  <a:pt x="262280" y="561898"/>
                </a:lnTo>
                <a:lnTo>
                  <a:pt x="262077" y="562114"/>
                </a:lnTo>
                <a:lnTo>
                  <a:pt x="261861" y="562292"/>
                </a:lnTo>
                <a:lnTo>
                  <a:pt x="261670" y="562533"/>
                </a:lnTo>
                <a:lnTo>
                  <a:pt x="261467" y="562749"/>
                </a:lnTo>
                <a:lnTo>
                  <a:pt x="261277" y="562965"/>
                </a:lnTo>
                <a:lnTo>
                  <a:pt x="261099" y="563206"/>
                </a:lnTo>
                <a:lnTo>
                  <a:pt x="260908" y="563422"/>
                </a:lnTo>
                <a:lnTo>
                  <a:pt x="260731" y="563664"/>
                </a:lnTo>
                <a:lnTo>
                  <a:pt x="260553" y="563880"/>
                </a:lnTo>
                <a:lnTo>
                  <a:pt x="260337" y="564095"/>
                </a:lnTo>
                <a:lnTo>
                  <a:pt x="260184" y="564273"/>
                </a:lnTo>
                <a:lnTo>
                  <a:pt x="260032" y="564426"/>
                </a:lnTo>
                <a:lnTo>
                  <a:pt x="259880" y="564553"/>
                </a:lnTo>
                <a:lnTo>
                  <a:pt x="259753" y="564667"/>
                </a:lnTo>
                <a:lnTo>
                  <a:pt x="259486" y="564667"/>
                </a:lnTo>
                <a:lnTo>
                  <a:pt x="259270" y="564553"/>
                </a:lnTo>
                <a:lnTo>
                  <a:pt x="259029" y="564400"/>
                </a:lnTo>
                <a:lnTo>
                  <a:pt x="258775" y="564248"/>
                </a:lnTo>
                <a:lnTo>
                  <a:pt x="258533" y="564032"/>
                </a:lnTo>
                <a:lnTo>
                  <a:pt x="257314" y="562749"/>
                </a:lnTo>
                <a:lnTo>
                  <a:pt x="257098" y="562483"/>
                </a:lnTo>
                <a:lnTo>
                  <a:pt x="256895" y="562203"/>
                </a:lnTo>
                <a:lnTo>
                  <a:pt x="256679" y="561898"/>
                </a:lnTo>
                <a:lnTo>
                  <a:pt x="256463" y="561619"/>
                </a:lnTo>
                <a:lnTo>
                  <a:pt x="256286" y="561352"/>
                </a:lnTo>
                <a:lnTo>
                  <a:pt x="256070" y="561073"/>
                </a:lnTo>
                <a:lnTo>
                  <a:pt x="255854" y="560806"/>
                </a:lnTo>
                <a:lnTo>
                  <a:pt x="255612" y="560552"/>
                </a:lnTo>
                <a:lnTo>
                  <a:pt x="255397" y="560311"/>
                </a:lnTo>
                <a:lnTo>
                  <a:pt x="255117" y="560070"/>
                </a:lnTo>
                <a:lnTo>
                  <a:pt x="254876" y="559854"/>
                </a:lnTo>
                <a:lnTo>
                  <a:pt x="254609" y="559638"/>
                </a:lnTo>
                <a:lnTo>
                  <a:pt x="254330" y="559460"/>
                </a:lnTo>
                <a:lnTo>
                  <a:pt x="254088" y="559333"/>
                </a:lnTo>
                <a:lnTo>
                  <a:pt x="253847" y="559219"/>
                </a:lnTo>
                <a:lnTo>
                  <a:pt x="253631" y="559130"/>
                </a:lnTo>
                <a:lnTo>
                  <a:pt x="253441" y="559028"/>
                </a:lnTo>
                <a:lnTo>
                  <a:pt x="253238" y="559181"/>
                </a:lnTo>
                <a:lnTo>
                  <a:pt x="252984" y="559371"/>
                </a:lnTo>
                <a:lnTo>
                  <a:pt x="252679" y="559549"/>
                </a:lnTo>
                <a:lnTo>
                  <a:pt x="252374" y="559739"/>
                </a:lnTo>
                <a:lnTo>
                  <a:pt x="249174" y="560768"/>
                </a:lnTo>
                <a:lnTo>
                  <a:pt x="248691" y="560895"/>
                </a:lnTo>
                <a:lnTo>
                  <a:pt x="248234" y="560984"/>
                </a:lnTo>
                <a:lnTo>
                  <a:pt x="247751" y="561111"/>
                </a:lnTo>
                <a:lnTo>
                  <a:pt x="247256" y="561263"/>
                </a:lnTo>
                <a:lnTo>
                  <a:pt x="246773" y="561378"/>
                </a:lnTo>
                <a:lnTo>
                  <a:pt x="246278" y="561568"/>
                </a:lnTo>
                <a:lnTo>
                  <a:pt x="245821" y="561746"/>
                </a:lnTo>
                <a:lnTo>
                  <a:pt x="245338" y="561924"/>
                </a:lnTo>
                <a:lnTo>
                  <a:pt x="244881" y="562140"/>
                </a:lnTo>
                <a:lnTo>
                  <a:pt x="244449" y="562444"/>
                </a:lnTo>
                <a:lnTo>
                  <a:pt x="243992" y="562724"/>
                </a:lnTo>
                <a:lnTo>
                  <a:pt x="243636" y="562991"/>
                </a:lnTo>
                <a:lnTo>
                  <a:pt x="243332" y="563295"/>
                </a:lnTo>
                <a:lnTo>
                  <a:pt x="243052" y="563600"/>
                </a:lnTo>
                <a:lnTo>
                  <a:pt x="242811" y="563854"/>
                </a:lnTo>
                <a:lnTo>
                  <a:pt x="242595" y="564095"/>
                </a:lnTo>
                <a:lnTo>
                  <a:pt x="242570" y="563905"/>
                </a:lnTo>
                <a:lnTo>
                  <a:pt x="242506" y="563664"/>
                </a:lnTo>
                <a:lnTo>
                  <a:pt x="242468" y="563397"/>
                </a:lnTo>
                <a:lnTo>
                  <a:pt x="242417" y="563118"/>
                </a:lnTo>
                <a:lnTo>
                  <a:pt x="242379" y="562813"/>
                </a:lnTo>
                <a:lnTo>
                  <a:pt x="242354" y="562444"/>
                </a:lnTo>
                <a:lnTo>
                  <a:pt x="242354" y="562114"/>
                </a:lnTo>
                <a:lnTo>
                  <a:pt x="242354" y="561771"/>
                </a:lnTo>
                <a:lnTo>
                  <a:pt x="242379" y="561441"/>
                </a:lnTo>
                <a:lnTo>
                  <a:pt x="242379" y="561111"/>
                </a:lnTo>
                <a:lnTo>
                  <a:pt x="242417" y="560806"/>
                </a:lnTo>
                <a:lnTo>
                  <a:pt x="242468" y="560501"/>
                </a:lnTo>
                <a:lnTo>
                  <a:pt x="242506" y="560197"/>
                </a:lnTo>
                <a:lnTo>
                  <a:pt x="242531" y="559892"/>
                </a:lnTo>
                <a:lnTo>
                  <a:pt x="242595" y="559587"/>
                </a:lnTo>
                <a:lnTo>
                  <a:pt x="242658" y="559282"/>
                </a:lnTo>
                <a:lnTo>
                  <a:pt x="242684" y="559003"/>
                </a:lnTo>
                <a:lnTo>
                  <a:pt x="242747" y="558698"/>
                </a:lnTo>
                <a:lnTo>
                  <a:pt x="242811" y="558419"/>
                </a:lnTo>
                <a:lnTo>
                  <a:pt x="242836" y="558114"/>
                </a:lnTo>
                <a:lnTo>
                  <a:pt x="242874" y="557847"/>
                </a:lnTo>
                <a:lnTo>
                  <a:pt x="242900" y="557568"/>
                </a:lnTo>
                <a:lnTo>
                  <a:pt x="242900" y="557326"/>
                </a:lnTo>
                <a:lnTo>
                  <a:pt x="242900" y="557149"/>
                </a:lnTo>
                <a:lnTo>
                  <a:pt x="242900" y="556628"/>
                </a:lnTo>
                <a:lnTo>
                  <a:pt x="242684" y="556564"/>
                </a:lnTo>
                <a:lnTo>
                  <a:pt x="242443" y="556539"/>
                </a:lnTo>
                <a:lnTo>
                  <a:pt x="242163" y="556539"/>
                </a:lnTo>
                <a:lnTo>
                  <a:pt x="241896" y="556501"/>
                </a:lnTo>
                <a:lnTo>
                  <a:pt x="241617" y="556501"/>
                </a:lnTo>
                <a:lnTo>
                  <a:pt x="241350" y="556564"/>
                </a:lnTo>
                <a:lnTo>
                  <a:pt x="241046" y="556628"/>
                </a:lnTo>
                <a:lnTo>
                  <a:pt x="239979" y="557263"/>
                </a:lnTo>
                <a:lnTo>
                  <a:pt x="239826" y="557415"/>
                </a:lnTo>
                <a:lnTo>
                  <a:pt x="239001" y="558634"/>
                </a:lnTo>
                <a:lnTo>
                  <a:pt x="238848" y="558850"/>
                </a:lnTo>
                <a:lnTo>
                  <a:pt x="238721" y="559066"/>
                </a:lnTo>
                <a:lnTo>
                  <a:pt x="238607" y="559282"/>
                </a:lnTo>
                <a:lnTo>
                  <a:pt x="238480" y="559460"/>
                </a:lnTo>
                <a:lnTo>
                  <a:pt x="238391" y="559587"/>
                </a:lnTo>
                <a:lnTo>
                  <a:pt x="238264" y="559739"/>
                </a:lnTo>
                <a:lnTo>
                  <a:pt x="237439" y="561263"/>
                </a:lnTo>
                <a:lnTo>
                  <a:pt x="237477" y="561467"/>
                </a:lnTo>
                <a:lnTo>
                  <a:pt x="237502" y="561682"/>
                </a:lnTo>
                <a:lnTo>
                  <a:pt x="237998" y="562787"/>
                </a:lnTo>
                <a:lnTo>
                  <a:pt x="238112" y="563029"/>
                </a:lnTo>
                <a:lnTo>
                  <a:pt x="238239" y="563245"/>
                </a:lnTo>
                <a:lnTo>
                  <a:pt x="238353" y="563448"/>
                </a:lnTo>
                <a:lnTo>
                  <a:pt x="238480" y="563664"/>
                </a:lnTo>
                <a:lnTo>
                  <a:pt x="238848" y="564794"/>
                </a:lnTo>
                <a:lnTo>
                  <a:pt x="238810" y="564972"/>
                </a:lnTo>
                <a:lnTo>
                  <a:pt x="238785" y="565162"/>
                </a:lnTo>
                <a:lnTo>
                  <a:pt x="238760" y="565315"/>
                </a:lnTo>
                <a:lnTo>
                  <a:pt x="238721" y="565467"/>
                </a:lnTo>
                <a:lnTo>
                  <a:pt x="238328" y="565429"/>
                </a:lnTo>
                <a:lnTo>
                  <a:pt x="237845" y="565404"/>
                </a:lnTo>
                <a:lnTo>
                  <a:pt x="237236" y="565404"/>
                </a:lnTo>
                <a:lnTo>
                  <a:pt x="236626" y="565378"/>
                </a:lnTo>
                <a:lnTo>
                  <a:pt x="235915" y="565378"/>
                </a:lnTo>
                <a:lnTo>
                  <a:pt x="235153" y="565404"/>
                </a:lnTo>
                <a:lnTo>
                  <a:pt x="234365" y="565429"/>
                </a:lnTo>
                <a:lnTo>
                  <a:pt x="233578" y="565492"/>
                </a:lnTo>
                <a:lnTo>
                  <a:pt x="229362" y="566534"/>
                </a:lnTo>
                <a:lnTo>
                  <a:pt x="229400" y="567359"/>
                </a:lnTo>
                <a:lnTo>
                  <a:pt x="233273" y="576072"/>
                </a:lnTo>
                <a:lnTo>
                  <a:pt x="234238" y="577011"/>
                </a:lnTo>
                <a:lnTo>
                  <a:pt x="235216" y="577723"/>
                </a:lnTo>
                <a:lnTo>
                  <a:pt x="236194" y="578205"/>
                </a:lnTo>
                <a:lnTo>
                  <a:pt x="237172" y="578688"/>
                </a:lnTo>
                <a:lnTo>
                  <a:pt x="237998" y="579094"/>
                </a:lnTo>
                <a:lnTo>
                  <a:pt x="238721" y="579361"/>
                </a:lnTo>
                <a:lnTo>
                  <a:pt x="238658" y="579640"/>
                </a:lnTo>
                <a:lnTo>
                  <a:pt x="237998" y="581469"/>
                </a:lnTo>
                <a:lnTo>
                  <a:pt x="237782" y="581837"/>
                </a:lnTo>
                <a:lnTo>
                  <a:pt x="237502" y="582079"/>
                </a:lnTo>
                <a:lnTo>
                  <a:pt x="237197" y="582193"/>
                </a:lnTo>
                <a:lnTo>
                  <a:pt x="236893" y="582320"/>
                </a:lnTo>
                <a:lnTo>
                  <a:pt x="236588" y="582295"/>
                </a:lnTo>
                <a:lnTo>
                  <a:pt x="236283" y="582104"/>
                </a:lnTo>
                <a:lnTo>
                  <a:pt x="236016" y="581952"/>
                </a:lnTo>
                <a:lnTo>
                  <a:pt x="235737" y="581774"/>
                </a:lnTo>
                <a:lnTo>
                  <a:pt x="235521" y="581558"/>
                </a:lnTo>
                <a:lnTo>
                  <a:pt x="235369" y="581406"/>
                </a:lnTo>
                <a:lnTo>
                  <a:pt x="235191" y="581279"/>
                </a:lnTo>
                <a:lnTo>
                  <a:pt x="235000" y="581101"/>
                </a:lnTo>
                <a:lnTo>
                  <a:pt x="234797" y="580948"/>
                </a:lnTo>
                <a:lnTo>
                  <a:pt x="234518" y="580796"/>
                </a:lnTo>
                <a:lnTo>
                  <a:pt x="234188" y="580644"/>
                </a:lnTo>
                <a:lnTo>
                  <a:pt x="233883" y="580466"/>
                </a:lnTo>
                <a:lnTo>
                  <a:pt x="233476" y="580364"/>
                </a:lnTo>
                <a:lnTo>
                  <a:pt x="233057" y="580339"/>
                </a:lnTo>
                <a:lnTo>
                  <a:pt x="232625" y="580313"/>
                </a:lnTo>
                <a:lnTo>
                  <a:pt x="232232" y="580364"/>
                </a:lnTo>
                <a:lnTo>
                  <a:pt x="230251" y="581279"/>
                </a:lnTo>
                <a:lnTo>
                  <a:pt x="230073" y="581380"/>
                </a:lnTo>
                <a:lnTo>
                  <a:pt x="229882" y="581494"/>
                </a:lnTo>
                <a:lnTo>
                  <a:pt x="229730" y="581583"/>
                </a:lnTo>
                <a:lnTo>
                  <a:pt x="229463" y="581736"/>
                </a:lnTo>
                <a:lnTo>
                  <a:pt x="229273" y="581863"/>
                </a:lnTo>
                <a:lnTo>
                  <a:pt x="229031" y="582015"/>
                </a:lnTo>
                <a:lnTo>
                  <a:pt x="228790" y="582168"/>
                </a:lnTo>
                <a:lnTo>
                  <a:pt x="228574" y="582383"/>
                </a:lnTo>
                <a:lnTo>
                  <a:pt x="228358" y="582625"/>
                </a:lnTo>
                <a:lnTo>
                  <a:pt x="228117" y="582866"/>
                </a:lnTo>
                <a:lnTo>
                  <a:pt x="227965" y="583145"/>
                </a:lnTo>
                <a:lnTo>
                  <a:pt x="227876" y="583450"/>
                </a:lnTo>
                <a:lnTo>
                  <a:pt x="227787" y="583755"/>
                </a:lnTo>
                <a:lnTo>
                  <a:pt x="227787" y="584060"/>
                </a:lnTo>
                <a:lnTo>
                  <a:pt x="227876" y="584327"/>
                </a:lnTo>
                <a:lnTo>
                  <a:pt x="227939" y="584606"/>
                </a:lnTo>
                <a:lnTo>
                  <a:pt x="228028" y="584847"/>
                </a:lnTo>
                <a:lnTo>
                  <a:pt x="228142" y="585063"/>
                </a:lnTo>
                <a:lnTo>
                  <a:pt x="228244" y="585241"/>
                </a:lnTo>
                <a:lnTo>
                  <a:pt x="228396" y="585431"/>
                </a:lnTo>
                <a:lnTo>
                  <a:pt x="228574" y="585673"/>
                </a:lnTo>
                <a:lnTo>
                  <a:pt x="228752" y="585889"/>
                </a:lnTo>
                <a:lnTo>
                  <a:pt x="228968" y="586066"/>
                </a:lnTo>
                <a:lnTo>
                  <a:pt x="229273" y="586219"/>
                </a:lnTo>
                <a:lnTo>
                  <a:pt x="229577" y="586371"/>
                </a:lnTo>
                <a:lnTo>
                  <a:pt x="229882" y="586460"/>
                </a:lnTo>
                <a:lnTo>
                  <a:pt x="230225" y="586435"/>
                </a:lnTo>
                <a:lnTo>
                  <a:pt x="230530" y="586435"/>
                </a:lnTo>
                <a:lnTo>
                  <a:pt x="230835" y="586371"/>
                </a:lnTo>
                <a:lnTo>
                  <a:pt x="231076" y="586257"/>
                </a:lnTo>
                <a:lnTo>
                  <a:pt x="231343" y="586130"/>
                </a:lnTo>
                <a:lnTo>
                  <a:pt x="231559" y="585978"/>
                </a:lnTo>
                <a:lnTo>
                  <a:pt x="231775" y="585825"/>
                </a:lnTo>
                <a:lnTo>
                  <a:pt x="231990" y="585673"/>
                </a:lnTo>
                <a:lnTo>
                  <a:pt x="232257" y="585495"/>
                </a:lnTo>
                <a:lnTo>
                  <a:pt x="232625" y="585279"/>
                </a:lnTo>
                <a:lnTo>
                  <a:pt x="232994" y="585063"/>
                </a:lnTo>
                <a:lnTo>
                  <a:pt x="233387" y="584885"/>
                </a:lnTo>
                <a:lnTo>
                  <a:pt x="233781" y="584733"/>
                </a:lnTo>
                <a:lnTo>
                  <a:pt x="234213" y="584606"/>
                </a:lnTo>
                <a:lnTo>
                  <a:pt x="234607" y="584517"/>
                </a:lnTo>
                <a:lnTo>
                  <a:pt x="234975" y="584517"/>
                </a:lnTo>
                <a:lnTo>
                  <a:pt x="235369" y="584479"/>
                </a:lnTo>
                <a:lnTo>
                  <a:pt x="237807" y="585800"/>
                </a:lnTo>
                <a:lnTo>
                  <a:pt x="238086" y="586105"/>
                </a:lnTo>
                <a:lnTo>
                  <a:pt x="238328" y="586409"/>
                </a:lnTo>
                <a:lnTo>
                  <a:pt x="238569" y="586740"/>
                </a:lnTo>
                <a:lnTo>
                  <a:pt x="238810" y="587108"/>
                </a:lnTo>
                <a:lnTo>
                  <a:pt x="239026" y="587438"/>
                </a:lnTo>
                <a:lnTo>
                  <a:pt x="239217" y="587717"/>
                </a:lnTo>
                <a:lnTo>
                  <a:pt x="239369" y="588022"/>
                </a:lnTo>
                <a:lnTo>
                  <a:pt x="239522" y="588289"/>
                </a:lnTo>
                <a:lnTo>
                  <a:pt x="239636" y="588479"/>
                </a:lnTo>
                <a:lnTo>
                  <a:pt x="239306" y="589089"/>
                </a:lnTo>
                <a:lnTo>
                  <a:pt x="238937" y="589813"/>
                </a:lnTo>
                <a:lnTo>
                  <a:pt x="238569" y="590677"/>
                </a:lnTo>
                <a:lnTo>
                  <a:pt x="238201" y="591527"/>
                </a:lnTo>
                <a:lnTo>
                  <a:pt x="237959" y="592442"/>
                </a:lnTo>
                <a:lnTo>
                  <a:pt x="237807" y="593382"/>
                </a:lnTo>
                <a:lnTo>
                  <a:pt x="237693" y="594360"/>
                </a:lnTo>
                <a:lnTo>
                  <a:pt x="237718" y="595185"/>
                </a:lnTo>
                <a:lnTo>
                  <a:pt x="240436" y="597801"/>
                </a:lnTo>
                <a:lnTo>
                  <a:pt x="240830" y="597890"/>
                </a:lnTo>
                <a:lnTo>
                  <a:pt x="241249" y="597992"/>
                </a:lnTo>
                <a:lnTo>
                  <a:pt x="241681" y="598081"/>
                </a:lnTo>
                <a:lnTo>
                  <a:pt x="242138" y="598233"/>
                </a:lnTo>
                <a:lnTo>
                  <a:pt x="245491" y="599909"/>
                </a:lnTo>
                <a:lnTo>
                  <a:pt x="245922" y="600176"/>
                </a:lnTo>
                <a:lnTo>
                  <a:pt x="246341" y="600481"/>
                </a:lnTo>
                <a:lnTo>
                  <a:pt x="246735" y="600824"/>
                </a:lnTo>
                <a:lnTo>
                  <a:pt x="247167" y="601129"/>
                </a:lnTo>
                <a:lnTo>
                  <a:pt x="247561" y="601459"/>
                </a:lnTo>
                <a:lnTo>
                  <a:pt x="247929" y="601802"/>
                </a:lnTo>
                <a:lnTo>
                  <a:pt x="248323" y="602157"/>
                </a:lnTo>
                <a:lnTo>
                  <a:pt x="248716" y="602500"/>
                </a:lnTo>
                <a:lnTo>
                  <a:pt x="249123" y="602869"/>
                </a:lnTo>
                <a:lnTo>
                  <a:pt x="249478" y="603199"/>
                </a:lnTo>
                <a:lnTo>
                  <a:pt x="249847" y="603504"/>
                </a:lnTo>
                <a:lnTo>
                  <a:pt x="250126" y="603783"/>
                </a:lnTo>
                <a:lnTo>
                  <a:pt x="250431" y="604050"/>
                </a:lnTo>
                <a:lnTo>
                  <a:pt x="250672" y="604266"/>
                </a:lnTo>
                <a:lnTo>
                  <a:pt x="250888" y="604418"/>
                </a:lnTo>
                <a:lnTo>
                  <a:pt x="251002" y="604545"/>
                </a:lnTo>
                <a:lnTo>
                  <a:pt x="251155" y="604659"/>
                </a:lnTo>
                <a:lnTo>
                  <a:pt x="252412" y="605269"/>
                </a:lnTo>
                <a:lnTo>
                  <a:pt x="252717" y="605358"/>
                </a:lnTo>
                <a:lnTo>
                  <a:pt x="252984" y="605396"/>
                </a:lnTo>
                <a:lnTo>
                  <a:pt x="253288" y="605421"/>
                </a:lnTo>
                <a:lnTo>
                  <a:pt x="253542" y="605459"/>
                </a:lnTo>
                <a:lnTo>
                  <a:pt x="253720" y="605421"/>
                </a:lnTo>
                <a:lnTo>
                  <a:pt x="253936" y="605421"/>
                </a:lnTo>
                <a:lnTo>
                  <a:pt x="254114" y="605396"/>
                </a:lnTo>
                <a:lnTo>
                  <a:pt x="256336" y="605155"/>
                </a:lnTo>
                <a:lnTo>
                  <a:pt x="257009" y="605205"/>
                </a:lnTo>
                <a:lnTo>
                  <a:pt x="257746" y="605396"/>
                </a:lnTo>
                <a:lnTo>
                  <a:pt x="258470" y="605548"/>
                </a:lnTo>
                <a:lnTo>
                  <a:pt x="262343" y="607377"/>
                </a:lnTo>
                <a:lnTo>
                  <a:pt x="262801" y="607618"/>
                </a:lnTo>
                <a:lnTo>
                  <a:pt x="263169" y="607860"/>
                </a:lnTo>
                <a:lnTo>
                  <a:pt x="263296" y="607593"/>
                </a:lnTo>
                <a:lnTo>
                  <a:pt x="263410" y="607288"/>
                </a:lnTo>
                <a:lnTo>
                  <a:pt x="263601" y="606920"/>
                </a:lnTo>
                <a:lnTo>
                  <a:pt x="263753" y="606552"/>
                </a:lnTo>
                <a:lnTo>
                  <a:pt x="263994" y="606120"/>
                </a:lnTo>
                <a:lnTo>
                  <a:pt x="264261" y="605574"/>
                </a:lnTo>
                <a:lnTo>
                  <a:pt x="268478" y="602716"/>
                </a:lnTo>
                <a:lnTo>
                  <a:pt x="269024" y="602805"/>
                </a:lnTo>
                <a:lnTo>
                  <a:pt x="269595" y="602894"/>
                </a:lnTo>
                <a:lnTo>
                  <a:pt x="271424" y="603631"/>
                </a:lnTo>
                <a:lnTo>
                  <a:pt x="271576" y="603681"/>
                </a:lnTo>
                <a:lnTo>
                  <a:pt x="271767" y="603745"/>
                </a:lnTo>
                <a:lnTo>
                  <a:pt x="271983" y="603834"/>
                </a:lnTo>
                <a:lnTo>
                  <a:pt x="272161" y="603897"/>
                </a:lnTo>
                <a:lnTo>
                  <a:pt x="272402" y="603935"/>
                </a:lnTo>
                <a:lnTo>
                  <a:pt x="272618" y="603935"/>
                </a:lnTo>
                <a:lnTo>
                  <a:pt x="272859" y="603935"/>
                </a:lnTo>
                <a:lnTo>
                  <a:pt x="273100" y="603872"/>
                </a:lnTo>
                <a:lnTo>
                  <a:pt x="273291" y="603783"/>
                </a:lnTo>
                <a:lnTo>
                  <a:pt x="273507" y="603719"/>
                </a:lnTo>
                <a:lnTo>
                  <a:pt x="273710" y="603592"/>
                </a:lnTo>
                <a:lnTo>
                  <a:pt x="273900" y="603440"/>
                </a:lnTo>
                <a:lnTo>
                  <a:pt x="274078" y="603326"/>
                </a:lnTo>
                <a:lnTo>
                  <a:pt x="274269" y="603173"/>
                </a:lnTo>
                <a:lnTo>
                  <a:pt x="274421" y="602983"/>
                </a:lnTo>
                <a:lnTo>
                  <a:pt x="274599" y="602830"/>
                </a:lnTo>
                <a:lnTo>
                  <a:pt x="274777" y="602653"/>
                </a:lnTo>
                <a:lnTo>
                  <a:pt x="274929" y="602462"/>
                </a:lnTo>
                <a:lnTo>
                  <a:pt x="275120" y="602310"/>
                </a:lnTo>
                <a:lnTo>
                  <a:pt x="275272" y="602132"/>
                </a:lnTo>
                <a:lnTo>
                  <a:pt x="275450" y="601980"/>
                </a:lnTo>
                <a:lnTo>
                  <a:pt x="275602" y="601802"/>
                </a:lnTo>
                <a:lnTo>
                  <a:pt x="275755" y="601675"/>
                </a:lnTo>
                <a:lnTo>
                  <a:pt x="275907" y="601586"/>
                </a:lnTo>
                <a:lnTo>
                  <a:pt x="276148" y="601433"/>
                </a:lnTo>
                <a:lnTo>
                  <a:pt x="276491" y="601548"/>
                </a:lnTo>
                <a:lnTo>
                  <a:pt x="276733" y="601802"/>
                </a:lnTo>
                <a:lnTo>
                  <a:pt x="277063" y="602068"/>
                </a:lnTo>
                <a:lnTo>
                  <a:pt x="277368" y="602348"/>
                </a:lnTo>
                <a:lnTo>
                  <a:pt x="277736" y="602678"/>
                </a:lnTo>
                <a:lnTo>
                  <a:pt x="278130" y="603046"/>
                </a:lnTo>
                <a:lnTo>
                  <a:pt x="278561" y="603415"/>
                </a:lnTo>
                <a:lnTo>
                  <a:pt x="278930" y="603783"/>
                </a:lnTo>
                <a:lnTo>
                  <a:pt x="279323" y="604139"/>
                </a:lnTo>
                <a:lnTo>
                  <a:pt x="279692" y="604507"/>
                </a:lnTo>
                <a:lnTo>
                  <a:pt x="280060" y="604850"/>
                </a:lnTo>
                <a:lnTo>
                  <a:pt x="280416" y="605155"/>
                </a:lnTo>
                <a:lnTo>
                  <a:pt x="280758" y="605459"/>
                </a:lnTo>
                <a:lnTo>
                  <a:pt x="281089" y="605726"/>
                </a:lnTo>
                <a:lnTo>
                  <a:pt x="281432" y="605967"/>
                </a:lnTo>
                <a:lnTo>
                  <a:pt x="281762" y="606183"/>
                </a:lnTo>
                <a:lnTo>
                  <a:pt x="282067" y="606399"/>
                </a:lnTo>
                <a:lnTo>
                  <a:pt x="282371" y="606552"/>
                </a:lnTo>
                <a:lnTo>
                  <a:pt x="282676" y="606679"/>
                </a:lnTo>
                <a:lnTo>
                  <a:pt x="282956" y="606767"/>
                </a:lnTo>
                <a:lnTo>
                  <a:pt x="283222" y="606793"/>
                </a:lnTo>
                <a:lnTo>
                  <a:pt x="283502" y="606831"/>
                </a:lnTo>
                <a:lnTo>
                  <a:pt x="283743" y="606793"/>
                </a:lnTo>
                <a:lnTo>
                  <a:pt x="283921" y="606704"/>
                </a:lnTo>
                <a:lnTo>
                  <a:pt x="284111" y="606640"/>
                </a:lnTo>
                <a:lnTo>
                  <a:pt x="284264" y="606552"/>
                </a:lnTo>
                <a:lnTo>
                  <a:pt x="284480" y="606336"/>
                </a:lnTo>
                <a:lnTo>
                  <a:pt x="284683" y="606120"/>
                </a:lnTo>
                <a:lnTo>
                  <a:pt x="284784" y="605878"/>
                </a:lnTo>
                <a:lnTo>
                  <a:pt x="284683" y="605637"/>
                </a:lnTo>
                <a:lnTo>
                  <a:pt x="284568" y="605485"/>
                </a:lnTo>
                <a:lnTo>
                  <a:pt x="284416" y="605396"/>
                </a:lnTo>
                <a:lnTo>
                  <a:pt x="284226" y="605269"/>
                </a:lnTo>
                <a:lnTo>
                  <a:pt x="284022" y="605155"/>
                </a:lnTo>
                <a:lnTo>
                  <a:pt x="283743" y="605002"/>
                </a:lnTo>
                <a:lnTo>
                  <a:pt x="283464" y="604850"/>
                </a:lnTo>
                <a:lnTo>
                  <a:pt x="283197" y="604697"/>
                </a:lnTo>
                <a:lnTo>
                  <a:pt x="282917" y="604507"/>
                </a:lnTo>
                <a:lnTo>
                  <a:pt x="282613" y="604329"/>
                </a:lnTo>
                <a:lnTo>
                  <a:pt x="282308" y="604113"/>
                </a:lnTo>
                <a:lnTo>
                  <a:pt x="282041" y="603834"/>
                </a:lnTo>
                <a:lnTo>
                  <a:pt x="281736" y="603592"/>
                </a:lnTo>
                <a:lnTo>
                  <a:pt x="281457" y="603262"/>
                </a:lnTo>
                <a:lnTo>
                  <a:pt x="281241" y="602894"/>
                </a:lnTo>
                <a:lnTo>
                  <a:pt x="281000" y="602564"/>
                </a:lnTo>
                <a:lnTo>
                  <a:pt x="280822" y="602195"/>
                </a:lnTo>
                <a:lnTo>
                  <a:pt x="280720" y="601802"/>
                </a:lnTo>
                <a:lnTo>
                  <a:pt x="280606" y="601433"/>
                </a:lnTo>
                <a:lnTo>
                  <a:pt x="280543" y="601091"/>
                </a:lnTo>
                <a:lnTo>
                  <a:pt x="280517" y="600824"/>
                </a:lnTo>
                <a:lnTo>
                  <a:pt x="280784" y="600786"/>
                </a:lnTo>
                <a:lnTo>
                  <a:pt x="281089" y="600760"/>
                </a:lnTo>
                <a:lnTo>
                  <a:pt x="281482" y="600735"/>
                </a:lnTo>
                <a:lnTo>
                  <a:pt x="281889" y="600671"/>
                </a:lnTo>
                <a:lnTo>
                  <a:pt x="282308" y="600608"/>
                </a:lnTo>
                <a:lnTo>
                  <a:pt x="282765" y="600481"/>
                </a:lnTo>
                <a:lnTo>
                  <a:pt x="283260" y="600392"/>
                </a:lnTo>
                <a:lnTo>
                  <a:pt x="286943" y="597623"/>
                </a:lnTo>
                <a:lnTo>
                  <a:pt x="287121" y="597230"/>
                </a:lnTo>
                <a:lnTo>
                  <a:pt x="287248" y="596773"/>
                </a:lnTo>
                <a:lnTo>
                  <a:pt x="287312" y="596214"/>
                </a:lnTo>
                <a:lnTo>
                  <a:pt x="287375" y="595706"/>
                </a:lnTo>
                <a:lnTo>
                  <a:pt x="287401" y="595210"/>
                </a:lnTo>
                <a:lnTo>
                  <a:pt x="287337" y="594728"/>
                </a:lnTo>
                <a:lnTo>
                  <a:pt x="287312" y="594233"/>
                </a:lnTo>
                <a:lnTo>
                  <a:pt x="287248" y="593813"/>
                </a:lnTo>
                <a:lnTo>
                  <a:pt x="287185" y="593445"/>
                </a:lnTo>
                <a:lnTo>
                  <a:pt x="288036" y="593877"/>
                </a:lnTo>
                <a:lnTo>
                  <a:pt x="293433" y="597738"/>
                </a:lnTo>
                <a:lnTo>
                  <a:pt x="294563" y="598805"/>
                </a:lnTo>
                <a:lnTo>
                  <a:pt x="299288" y="607225"/>
                </a:lnTo>
                <a:lnTo>
                  <a:pt x="299135" y="607377"/>
                </a:lnTo>
                <a:lnTo>
                  <a:pt x="298919" y="607529"/>
                </a:lnTo>
                <a:lnTo>
                  <a:pt x="298678" y="607707"/>
                </a:lnTo>
                <a:lnTo>
                  <a:pt x="298462" y="607860"/>
                </a:lnTo>
                <a:lnTo>
                  <a:pt x="298196" y="608012"/>
                </a:lnTo>
                <a:lnTo>
                  <a:pt x="297916" y="608101"/>
                </a:lnTo>
                <a:lnTo>
                  <a:pt x="297637" y="608203"/>
                </a:lnTo>
                <a:lnTo>
                  <a:pt x="297370" y="608203"/>
                </a:lnTo>
                <a:lnTo>
                  <a:pt x="297091" y="608101"/>
                </a:lnTo>
                <a:lnTo>
                  <a:pt x="296824" y="608012"/>
                </a:lnTo>
                <a:lnTo>
                  <a:pt x="296545" y="607898"/>
                </a:lnTo>
                <a:lnTo>
                  <a:pt x="296329" y="607644"/>
                </a:lnTo>
                <a:lnTo>
                  <a:pt x="296113" y="607441"/>
                </a:lnTo>
                <a:lnTo>
                  <a:pt x="295935" y="607250"/>
                </a:lnTo>
                <a:lnTo>
                  <a:pt x="295783" y="607034"/>
                </a:lnTo>
                <a:lnTo>
                  <a:pt x="295541" y="606729"/>
                </a:lnTo>
                <a:lnTo>
                  <a:pt x="295262" y="606399"/>
                </a:lnTo>
                <a:lnTo>
                  <a:pt x="294957" y="606005"/>
                </a:lnTo>
                <a:lnTo>
                  <a:pt x="294652" y="605612"/>
                </a:lnTo>
                <a:lnTo>
                  <a:pt x="294347" y="605205"/>
                </a:lnTo>
                <a:lnTo>
                  <a:pt x="294017" y="604850"/>
                </a:lnTo>
                <a:lnTo>
                  <a:pt x="293712" y="604481"/>
                </a:lnTo>
                <a:lnTo>
                  <a:pt x="292188" y="603440"/>
                </a:lnTo>
                <a:lnTo>
                  <a:pt x="291973" y="603440"/>
                </a:lnTo>
                <a:lnTo>
                  <a:pt x="290880" y="604240"/>
                </a:lnTo>
                <a:lnTo>
                  <a:pt x="290601" y="604545"/>
                </a:lnTo>
                <a:lnTo>
                  <a:pt x="290322" y="604939"/>
                </a:lnTo>
                <a:lnTo>
                  <a:pt x="290055" y="605332"/>
                </a:lnTo>
                <a:lnTo>
                  <a:pt x="289775" y="605701"/>
                </a:lnTo>
                <a:lnTo>
                  <a:pt x="289534" y="606120"/>
                </a:lnTo>
                <a:lnTo>
                  <a:pt x="289255" y="606526"/>
                </a:lnTo>
                <a:lnTo>
                  <a:pt x="289077" y="606793"/>
                </a:lnTo>
                <a:lnTo>
                  <a:pt x="288988" y="606983"/>
                </a:lnTo>
                <a:lnTo>
                  <a:pt x="288861" y="607161"/>
                </a:lnTo>
                <a:lnTo>
                  <a:pt x="288683" y="607377"/>
                </a:lnTo>
                <a:lnTo>
                  <a:pt x="288531" y="607529"/>
                </a:lnTo>
                <a:lnTo>
                  <a:pt x="288378" y="607593"/>
                </a:lnTo>
                <a:lnTo>
                  <a:pt x="288251" y="607682"/>
                </a:lnTo>
                <a:lnTo>
                  <a:pt x="287985" y="607796"/>
                </a:lnTo>
                <a:lnTo>
                  <a:pt x="287858" y="607898"/>
                </a:lnTo>
                <a:lnTo>
                  <a:pt x="287616" y="608012"/>
                </a:lnTo>
                <a:lnTo>
                  <a:pt x="287426" y="608101"/>
                </a:lnTo>
                <a:lnTo>
                  <a:pt x="287464" y="608317"/>
                </a:lnTo>
                <a:lnTo>
                  <a:pt x="287578" y="608533"/>
                </a:lnTo>
                <a:lnTo>
                  <a:pt x="287705" y="608812"/>
                </a:lnTo>
                <a:lnTo>
                  <a:pt x="287794" y="609079"/>
                </a:lnTo>
                <a:lnTo>
                  <a:pt x="287947" y="609422"/>
                </a:lnTo>
                <a:lnTo>
                  <a:pt x="288074" y="609777"/>
                </a:lnTo>
                <a:lnTo>
                  <a:pt x="288188" y="610146"/>
                </a:lnTo>
                <a:lnTo>
                  <a:pt x="288315" y="610539"/>
                </a:lnTo>
                <a:lnTo>
                  <a:pt x="288467" y="610908"/>
                </a:lnTo>
                <a:lnTo>
                  <a:pt x="288594" y="611301"/>
                </a:lnTo>
                <a:lnTo>
                  <a:pt x="288709" y="611670"/>
                </a:lnTo>
                <a:lnTo>
                  <a:pt x="288861" y="612038"/>
                </a:lnTo>
                <a:lnTo>
                  <a:pt x="288988" y="612432"/>
                </a:lnTo>
                <a:lnTo>
                  <a:pt x="289166" y="612800"/>
                </a:lnTo>
                <a:lnTo>
                  <a:pt x="289356" y="613130"/>
                </a:lnTo>
                <a:lnTo>
                  <a:pt x="289509" y="613498"/>
                </a:lnTo>
                <a:lnTo>
                  <a:pt x="289712" y="613841"/>
                </a:lnTo>
                <a:lnTo>
                  <a:pt x="289966" y="614172"/>
                </a:lnTo>
                <a:lnTo>
                  <a:pt x="290169" y="614502"/>
                </a:lnTo>
                <a:lnTo>
                  <a:pt x="290449" y="614807"/>
                </a:lnTo>
                <a:lnTo>
                  <a:pt x="290753" y="615086"/>
                </a:lnTo>
                <a:lnTo>
                  <a:pt x="291084" y="615391"/>
                </a:lnTo>
                <a:lnTo>
                  <a:pt x="291388" y="615632"/>
                </a:lnTo>
                <a:lnTo>
                  <a:pt x="291693" y="615823"/>
                </a:lnTo>
                <a:lnTo>
                  <a:pt x="291998" y="615975"/>
                </a:lnTo>
                <a:lnTo>
                  <a:pt x="292277" y="616127"/>
                </a:lnTo>
                <a:lnTo>
                  <a:pt x="292493" y="616216"/>
                </a:lnTo>
                <a:lnTo>
                  <a:pt x="292303" y="616521"/>
                </a:lnTo>
                <a:lnTo>
                  <a:pt x="292125" y="616915"/>
                </a:lnTo>
                <a:lnTo>
                  <a:pt x="291909" y="617347"/>
                </a:lnTo>
                <a:lnTo>
                  <a:pt x="291693" y="617804"/>
                </a:lnTo>
                <a:lnTo>
                  <a:pt x="291490" y="618286"/>
                </a:lnTo>
                <a:lnTo>
                  <a:pt x="291338" y="618871"/>
                </a:lnTo>
                <a:lnTo>
                  <a:pt x="291185" y="619442"/>
                </a:lnTo>
                <a:lnTo>
                  <a:pt x="291084" y="620026"/>
                </a:lnTo>
                <a:lnTo>
                  <a:pt x="291033" y="620572"/>
                </a:lnTo>
                <a:lnTo>
                  <a:pt x="290995" y="621157"/>
                </a:lnTo>
                <a:lnTo>
                  <a:pt x="290995" y="621703"/>
                </a:lnTo>
                <a:lnTo>
                  <a:pt x="291058" y="622274"/>
                </a:lnTo>
                <a:lnTo>
                  <a:pt x="291122" y="622833"/>
                </a:lnTo>
                <a:lnTo>
                  <a:pt x="291211" y="623379"/>
                </a:lnTo>
                <a:lnTo>
                  <a:pt x="291363" y="623925"/>
                </a:lnTo>
                <a:lnTo>
                  <a:pt x="291515" y="624509"/>
                </a:lnTo>
                <a:lnTo>
                  <a:pt x="291693" y="625055"/>
                </a:lnTo>
                <a:lnTo>
                  <a:pt x="291909" y="625602"/>
                </a:lnTo>
                <a:lnTo>
                  <a:pt x="292125" y="626186"/>
                </a:lnTo>
                <a:lnTo>
                  <a:pt x="292404" y="626732"/>
                </a:lnTo>
                <a:lnTo>
                  <a:pt x="292671" y="627303"/>
                </a:lnTo>
                <a:lnTo>
                  <a:pt x="292950" y="627862"/>
                </a:lnTo>
                <a:lnTo>
                  <a:pt x="293192" y="628370"/>
                </a:lnTo>
                <a:lnTo>
                  <a:pt x="293433" y="628802"/>
                </a:lnTo>
                <a:lnTo>
                  <a:pt x="293674" y="629259"/>
                </a:lnTo>
                <a:lnTo>
                  <a:pt x="293890" y="629627"/>
                </a:lnTo>
                <a:lnTo>
                  <a:pt x="294081" y="629894"/>
                </a:lnTo>
                <a:lnTo>
                  <a:pt x="294259" y="629589"/>
                </a:lnTo>
                <a:lnTo>
                  <a:pt x="294500" y="629259"/>
                </a:lnTo>
                <a:lnTo>
                  <a:pt x="294843" y="628891"/>
                </a:lnTo>
                <a:lnTo>
                  <a:pt x="295148" y="628523"/>
                </a:lnTo>
                <a:lnTo>
                  <a:pt x="295541" y="628218"/>
                </a:lnTo>
                <a:lnTo>
                  <a:pt x="296024" y="628015"/>
                </a:lnTo>
                <a:lnTo>
                  <a:pt x="296519" y="627761"/>
                </a:lnTo>
                <a:lnTo>
                  <a:pt x="297027" y="627646"/>
                </a:lnTo>
                <a:lnTo>
                  <a:pt x="297548" y="627583"/>
                </a:lnTo>
                <a:lnTo>
                  <a:pt x="298069" y="627519"/>
                </a:lnTo>
                <a:lnTo>
                  <a:pt x="298615" y="627519"/>
                </a:lnTo>
                <a:lnTo>
                  <a:pt x="299135" y="627557"/>
                </a:lnTo>
                <a:lnTo>
                  <a:pt x="299681" y="627583"/>
                </a:lnTo>
                <a:lnTo>
                  <a:pt x="300228" y="627608"/>
                </a:lnTo>
                <a:lnTo>
                  <a:pt x="300748" y="627672"/>
                </a:lnTo>
                <a:lnTo>
                  <a:pt x="301294" y="627710"/>
                </a:lnTo>
                <a:lnTo>
                  <a:pt x="301815" y="627735"/>
                </a:lnTo>
                <a:lnTo>
                  <a:pt x="302336" y="627710"/>
                </a:lnTo>
                <a:lnTo>
                  <a:pt x="302856" y="627672"/>
                </a:lnTo>
                <a:lnTo>
                  <a:pt x="303314" y="627583"/>
                </a:lnTo>
                <a:lnTo>
                  <a:pt x="303796" y="627405"/>
                </a:lnTo>
                <a:lnTo>
                  <a:pt x="304253" y="627253"/>
                </a:lnTo>
                <a:lnTo>
                  <a:pt x="304622" y="626999"/>
                </a:lnTo>
                <a:lnTo>
                  <a:pt x="304901" y="626694"/>
                </a:lnTo>
                <a:lnTo>
                  <a:pt x="305206" y="626389"/>
                </a:lnTo>
                <a:lnTo>
                  <a:pt x="305409" y="626084"/>
                </a:lnTo>
                <a:lnTo>
                  <a:pt x="305600" y="625817"/>
                </a:lnTo>
                <a:lnTo>
                  <a:pt x="305866" y="625906"/>
                </a:lnTo>
                <a:lnTo>
                  <a:pt x="306057" y="625970"/>
                </a:lnTo>
                <a:lnTo>
                  <a:pt x="306209" y="626059"/>
                </a:lnTo>
                <a:lnTo>
                  <a:pt x="306387" y="626148"/>
                </a:lnTo>
                <a:lnTo>
                  <a:pt x="306603" y="626275"/>
                </a:lnTo>
                <a:lnTo>
                  <a:pt x="306819" y="626364"/>
                </a:lnTo>
                <a:lnTo>
                  <a:pt x="306997" y="626516"/>
                </a:lnTo>
                <a:lnTo>
                  <a:pt x="307187" y="626643"/>
                </a:lnTo>
                <a:lnTo>
                  <a:pt x="307390" y="626757"/>
                </a:lnTo>
                <a:lnTo>
                  <a:pt x="307581" y="626910"/>
                </a:lnTo>
                <a:lnTo>
                  <a:pt x="307759" y="627037"/>
                </a:lnTo>
                <a:lnTo>
                  <a:pt x="307949" y="627151"/>
                </a:lnTo>
                <a:lnTo>
                  <a:pt x="308127" y="627278"/>
                </a:lnTo>
                <a:lnTo>
                  <a:pt x="308305" y="627405"/>
                </a:lnTo>
                <a:lnTo>
                  <a:pt x="308495" y="627519"/>
                </a:lnTo>
                <a:lnTo>
                  <a:pt x="308711" y="627646"/>
                </a:lnTo>
                <a:lnTo>
                  <a:pt x="308914" y="627735"/>
                </a:lnTo>
                <a:lnTo>
                  <a:pt x="309105" y="627824"/>
                </a:lnTo>
                <a:lnTo>
                  <a:pt x="309346" y="627888"/>
                </a:lnTo>
                <a:lnTo>
                  <a:pt x="309562" y="627913"/>
                </a:lnTo>
                <a:lnTo>
                  <a:pt x="309803" y="627976"/>
                </a:lnTo>
                <a:lnTo>
                  <a:pt x="310019" y="628015"/>
                </a:lnTo>
                <a:lnTo>
                  <a:pt x="310235" y="628015"/>
                </a:lnTo>
                <a:lnTo>
                  <a:pt x="310438" y="627976"/>
                </a:lnTo>
                <a:lnTo>
                  <a:pt x="310591" y="627976"/>
                </a:lnTo>
                <a:lnTo>
                  <a:pt x="310743" y="627951"/>
                </a:lnTo>
                <a:lnTo>
                  <a:pt x="310997" y="627672"/>
                </a:lnTo>
                <a:lnTo>
                  <a:pt x="311302" y="627341"/>
                </a:lnTo>
                <a:lnTo>
                  <a:pt x="311696" y="626948"/>
                </a:lnTo>
                <a:lnTo>
                  <a:pt x="312064" y="626541"/>
                </a:lnTo>
                <a:lnTo>
                  <a:pt x="312572" y="626186"/>
                </a:lnTo>
                <a:lnTo>
                  <a:pt x="313182" y="625817"/>
                </a:lnTo>
                <a:lnTo>
                  <a:pt x="313791" y="625449"/>
                </a:lnTo>
                <a:lnTo>
                  <a:pt x="314464" y="625170"/>
                </a:lnTo>
                <a:lnTo>
                  <a:pt x="315226" y="625017"/>
                </a:lnTo>
                <a:lnTo>
                  <a:pt x="315963" y="624865"/>
                </a:lnTo>
                <a:lnTo>
                  <a:pt x="318973" y="625297"/>
                </a:lnTo>
                <a:lnTo>
                  <a:pt x="318858" y="625627"/>
                </a:lnTo>
                <a:lnTo>
                  <a:pt x="318770" y="626033"/>
                </a:lnTo>
                <a:lnTo>
                  <a:pt x="318706" y="626516"/>
                </a:lnTo>
                <a:lnTo>
                  <a:pt x="318643" y="626973"/>
                </a:lnTo>
                <a:lnTo>
                  <a:pt x="318668" y="627494"/>
                </a:lnTo>
                <a:lnTo>
                  <a:pt x="318770" y="628040"/>
                </a:lnTo>
                <a:lnTo>
                  <a:pt x="318884" y="628586"/>
                </a:lnTo>
                <a:lnTo>
                  <a:pt x="319036" y="629107"/>
                </a:lnTo>
                <a:lnTo>
                  <a:pt x="319316" y="629589"/>
                </a:lnTo>
                <a:lnTo>
                  <a:pt x="319557" y="630085"/>
                </a:lnTo>
                <a:lnTo>
                  <a:pt x="321602" y="632790"/>
                </a:lnTo>
                <a:lnTo>
                  <a:pt x="321970" y="633247"/>
                </a:lnTo>
                <a:lnTo>
                  <a:pt x="322300" y="633704"/>
                </a:lnTo>
                <a:lnTo>
                  <a:pt x="322630" y="634199"/>
                </a:lnTo>
                <a:lnTo>
                  <a:pt x="322935" y="634657"/>
                </a:lnTo>
                <a:lnTo>
                  <a:pt x="323215" y="635177"/>
                </a:lnTo>
                <a:lnTo>
                  <a:pt x="323494" y="635660"/>
                </a:lnTo>
                <a:lnTo>
                  <a:pt x="323672" y="636143"/>
                </a:lnTo>
                <a:lnTo>
                  <a:pt x="323761" y="636574"/>
                </a:lnTo>
                <a:lnTo>
                  <a:pt x="323888" y="637006"/>
                </a:lnTo>
                <a:lnTo>
                  <a:pt x="323951" y="637362"/>
                </a:lnTo>
                <a:lnTo>
                  <a:pt x="323951" y="637667"/>
                </a:lnTo>
                <a:lnTo>
                  <a:pt x="323977" y="637971"/>
                </a:lnTo>
                <a:lnTo>
                  <a:pt x="324040" y="638340"/>
                </a:lnTo>
                <a:lnTo>
                  <a:pt x="324104" y="638797"/>
                </a:lnTo>
                <a:lnTo>
                  <a:pt x="324192" y="639229"/>
                </a:lnTo>
                <a:lnTo>
                  <a:pt x="324307" y="639749"/>
                </a:lnTo>
                <a:lnTo>
                  <a:pt x="324523" y="640321"/>
                </a:lnTo>
                <a:lnTo>
                  <a:pt x="324713" y="640905"/>
                </a:lnTo>
                <a:lnTo>
                  <a:pt x="324916" y="641451"/>
                </a:lnTo>
                <a:lnTo>
                  <a:pt x="325196" y="642035"/>
                </a:lnTo>
                <a:lnTo>
                  <a:pt x="325437" y="642581"/>
                </a:lnTo>
                <a:lnTo>
                  <a:pt x="325716" y="643128"/>
                </a:lnTo>
                <a:lnTo>
                  <a:pt x="325983" y="643674"/>
                </a:lnTo>
                <a:lnTo>
                  <a:pt x="326288" y="644220"/>
                </a:lnTo>
                <a:lnTo>
                  <a:pt x="326567" y="644779"/>
                </a:lnTo>
                <a:lnTo>
                  <a:pt x="326847" y="645325"/>
                </a:lnTo>
                <a:lnTo>
                  <a:pt x="327152" y="645871"/>
                </a:lnTo>
                <a:lnTo>
                  <a:pt x="327418" y="646417"/>
                </a:lnTo>
                <a:lnTo>
                  <a:pt x="327660" y="646963"/>
                </a:lnTo>
                <a:lnTo>
                  <a:pt x="327939" y="647522"/>
                </a:lnTo>
                <a:lnTo>
                  <a:pt x="328155" y="648068"/>
                </a:lnTo>
                <a:lnTo>
                  <a:pt x="328371" y="648614"/>
                </a:lnTo>
                <a:lnTo>
                  <a:pt x="328574" y="649198"/>
                </a:lnTo>
                <a:lnTo>
                  <a:pt x="328701" y="649681"/>
                </a:lnTo>
                <a:lnTo>
                  <a:pt x="328790" y="650113"/>
                </a:lnTo>
                <a:lnTo>
                  <a:pt x="328879" y="650532"/>
                </a:lnTo>
                <a:lnTo>
                  <a:pt x="328942" y="650900"/>
                </a:lnTo>
                <a:lnTo>
                  <a:pt x="328980" y="651205"/>
                </a:lnTo>
                <a:lnTo>
                  <a:pt x="328790" y="651484"/>
                </a:lnTo>
                <a:lnTo>
                  <a:pt x="328676" y="651637"/>
                </a:lnTo>
                <a:lnTo>
                  <a:pt x="328549" y="651814"/>
                </a:lnTo>
                <a:lnTo>
                  <a:pt x="328396" y="651967"/>
                </a:lnTo>
                <a:lnTo>
                  <a:pt x="328180" y="652119"/>
                </a:lnTo>
                <a:lnTo>
                  <a:pt x="328002" y="652246"/>
                </a:lnTo>
                <a:lnTo>
                  <a:pt x="327787" y="652360"/>
                </a:lnTo>
                <a:lnTo>
                  <a:pt x="327545" y="652487"/>
                </a:lnTo>
                <a:lnTo>
                  <a:pt x="327329" y="652576"/>
                </a:lnTo>
                <a:lnTo>
                  <a:pt x="327113" y="652665"/>
                </a:lnTo>
                <a:lnTo>
                  <a:pt x="326872" y="652754"/>
                </a:lnTo>
                <a:lnTo>
                  <a:pt x="326631" y="652856"/>
                </a:lnTo>
                <a:lnTo>
                  <a:pt x="326415" y="652945"/>
                </a:lnTo>
                <a:lnTo>
                  <a:pt x="326199" y="653034"/>
                </a:lnTo>
                <a:lnTo>
                  <a:pt x="325958" y="653122"/>
                </a:lnTo>
                <a:lnTo>
                  <a:pt x="325742" y="653249"/>
                </a:lnTo>
                <a:lnTo>
                  <a:pt x="324408" y="655040"/>
                </a:lnTo>
                <a:lnTo>
                  <a:pt x="324713" y="655231"/>
                </a:lnTo>
                <a:lnTo>
                  <a:pt x="325107" y="655447"/>
                </a:lnTo>
                <a:lnTo>
                  <a:pt x="325589" y="655688"/>
                </a:lnTo>
                <a:lnTo>
                  <a:pt x="326085" y="655955"/>
                </a:lnTo>
                <a:lnTo>
                  <a:pt x="326694" y="656234"/>
                </a:lnTo>
                <a:lnTo>
                  <a:pt x="327355" y="656539"/>
                </a:lnTo>
                <a:lnTo>
                  <a:pt x="328066" y="656844"/>
                </a:lnTo>
                <a:lnTo>
                  <a:pt x="328764" y="657148"/>
                </a:lnTo>
                <a:lnTo>
                  <a:pt x="329463" y="657453"/>
                </a:lnTo>
                <a:lnTo>
                  <a:pt x="330161" y="657758"/>
                </a:lnTo>
                <a:lnTo>
                  <a:pt x="330835" y="658088"/>
                </a:lnTo>
                <a:lnTo>
                  <a:pt x="331508" y="658431"/>
                </a:lnTo>
                <a:lnTo>
                  <a:pt x="332181" y="658799"/>
                </a:lnTo>
                <a:lnTo>
                  <a:pt x="332816" y="659155"/>
                </a:lnTo>
                <a:lnTo>
                  <a:pt x="333400" y="659612"/>
                </a:lnTo>
                <a:lnTo>
                  <a:pt x="334010" y="660044"/>
                </a:lnTo>
                <a:lnTo>
                  <a:pt x="336905" y="665073"/>
                </a:lnTo>
                <a:lnTo>
                  <a:pt x="337019" y="665772"/>
                </a:lnTo>
                <a:lnTo>
                  <a:pt x="337083" y="666381"/>
                </a:lnTo>
                <a:lnTo>
                  <a:pt x="337108" y="666877"/>
                </a:lnTo>
                <a:lnTo>
                  <a:pt x="336753" y="666661"/>
                </a:lnTo>
                <a:lnTo>
                  <a:pt x="336296" y="666356"/>
                </a:lnTo>
                <a:lnTo>
                  <a:pt x="335775" y="665988"/>
                </a:lnTo>
                <a:lnTo>
                  <a:pt x="335254" y="665657"/>
                </a:lnTo>
                <a:lnTo>
                  <a:pt x="334733" y="665314"/>
                </a:lnTo>
                <a:lnTo>
                  <a:pt x="334251" y="664984"/>
                </a:lnTo>
                <a:lnTo>
                  <a:pt x="333730" y="664679"/>
                </a:lnTo>
                <a:lnTo>
                  <a:pt x="333298" y="664400"/>
                </a:lnTo>
                <a:lnTo>
                  <a:pt x="332968" y="664222"/>
                </a:lnTo>
                <a:lnTo>
                  <a:pt x="332117" y="663727"/>
                </a:lnTo>
                <a:lnTo>
                  <a:pt x="331266" y="663486"/>
                </a:lnTo>
                <a:lnTo>
                  <a:pt x="330377" y="663486"/>
                </a:lnTo>
                <a:lnTo>
                  <a:pt x="329526" y="663486"/>
                </a:lnTo>
                <a:lnTo>
                  <a:pt x="327202" y="664552"/>
                </a:lnTo>
                <a:lnTo>
                  <a:pt x="326961" y="664743"/>
                </a:lnTo>
                <a:lnTo>
                  <a:pt x="326694" y="665010"/>
                </a:lnTo>
                <a:lnTo>
                  <a:pt x="326390" y="665378"/>
                </a:lnTo>
                <a:lnTo>
                  <a:pt x="326110" y="665708"/>
                </a:lnTo>
                <a:lnTo>
                  <a:pt x="325805" y="666115"/>
                </a:lnTo>
                <a:lnTo>
                  <a:pt x="325526" y="666572"/>
                </a:lnTo>
                <a:lnTo>
                  <a:pt x="325285" y="666991"/>
                </a:lnTo>
                <a:lnTo>
                  <a:pt x="325018" y="667448"/>
                </a:lnTo>
                <a:lnTo>
                  <a:pt x="324802" y="667943"/>
                </a:lnTo>
                <a:lnTo>
                  <a:pt x="324586" y="668426"/>
                </a:lnTo>
                <a:lnTo>
                  <a:pt x="324370" y="668947"/>
                </a:lnTo>
                <a:lnTo>
                  <a:pt x="324192" y="669429"/>
                </a:lnTo>
                <a:lnTo>
                  <a:pt x="324040" y="669950"/>
                </a:lnTo>
                <a:lnTo>
                  <a:pt x="323888" y="670433"/>
                </a:lnTo>
                <a:lnTo>
                  <a:pt x="323799" y="670928"/>
                </a:lnTo>
                <a:lnTo>
                  <a:pt x="323672" y="671410"/>
                </a:lnTo>
                <a:lnTo>
                  <a:pt x="323608" y="671906"/>
                </a:lnTo>
                <a:lnTo>
                  <a:pt x="323608" y="672325"/>
                </a:lnTo>
                <a:lnTo>
                  <a:pt x="323583" y="672782"/>
                </a:lnTo>
                <a:lnTo>
                  <a:pt x="323608" y="673150"/>
                </a:lnTo>
                <a:lnTo>
                  <a:pt x="323672" y="673392"/>
                </a:lnTo>
                <a:lnTo>
                  <a:pt x="323735" y="673671"/>
                </a:lnTo>
                <a:lnTo>
                  <a:pt x="323799" y="673887"/>
                </a:lnTo>
                <a:lnTo>
                  <a:pt x="323850" y="674039"/>
                </a:lnTo>
                <a:lnTo>
                  <a:pt x="323977" y="674306"/>
                </a:lnTo>
                <a:lnTo>
                  <a:pt x="324104" y="674497"/>
                </a:lnTo>
                <a:lnTo>
                  <a:pt x="324192" y="674649"/>
                </a:lnTo>
                <a:lnTo>
                  <a:pt x="324345" y="674827"/>
                </a:lnTo>
                <a:lnTo>
                  <a:pt x="324523" y="675005"/>
                </a:lnTo>
                <a:lnTo>
                  <a:pt x="324713" y="675195"/>
                </a:lnTo>
                <a:lnTo>
                  <a:pt x="324891" y="675347"/>
                </a:lnTo>
                <a:lnTo>
                  <a:pt x="325107" y="675500"/>
                </a:lnTo>
                <a:lnTo>
                  <a:pt x="325323" y="675652"/>
                </a:lnTo>
                <a:lnTo>
                  <a:pt x="325526" y="675805"/>
                </a:lnTo>
                <a:lnTo>
                  <a:pt x="325742" y="675919"/>
                </a:lnTo>
                <a:lnTo>
                  <a:pt x="325983" y="676071"/>
                </a:lnTo>
                <a:lnTo>
                  <a:pt x="326199" y="676224"/>
                </a:lnTo>
                <a:lnTo>
                  <a:pt x="326415" y="676376"/>
                </a:lnTo>
                <a:lnTo>
                  <a:pt x="326656" y="676503"/>
                </a:lnTo>
                <a:lnTo>
                  <a:pt x="326872" y="676681"/>
                </a:lnTo>
                <a:lnTo>
                  <a:pt x="327088" y="676833"/>
                </a:lnTo>
                <a:lnTo>
                  <a:pt x="327304" y="677024"/>
                </a:lnTo>
                <a:lnTo>
                  <a:pt x="327482" y="677202"/>
                </a:lnTo>
                <a:lnTo>
                  <a:pt x="327660" y="677418"/>
                </a:lnTo>
                <a:lnTo>
                  <a:pt x="327850" y="677595"/>
                </a:lnTo>
                <a:lnTo>
                  <a:pt x="328002" y="677811"/>
                </a:lnTo>
                <a:lnTo>
                  <a:pt x="328091" y="678027"/>
                </a:lnTo>
                <a:lnTo>
                  <a:pt x="328180" y="678205"/>
                </a:lnTo>
                <a:lnTo>
                  <a:pt x="328269" y="678395"/>
                </a:lnTo>
                <a:lnTo>
                  <a:pt x="328333" y="678548"/>
                </a:lnTo>
                <a:lnTo>
                  <a:pt x="328422" y="678726"/>
                </a:lnTo>
                <a:lnTo>
                  <a:pt x="328485" y="678853"/>
                </a:lnTo>
                <a:lnTo>
                  <a:pt x="329184" y="679246"/>
                </a:lnTo>
                <a:lnTo>
                  <a:pt x="329336" y="679246"/>
                </a:lnTo>
                <a:lnTo>
                  <a:pt x="329526" y="679246"/>
                </a:lnTo>
                <a:lnTo>
                  <a:pt x="329704" y="679221"/>
                </a:lnTo>
                <a:lnTo>
                  <a:pt x="329857" y="679183"/>
                </a:lnTo>
                <a:lnTo>
                  <a:pt x="330047" y="679157"/>
                </a:lnTo>
                <a:lnTo>
                  <a:pt x="330225" y="679094"/>
                </a:lnTo>
                <a:lnTo>
                  <a:pt x="330441" y="679030"/>
                </a:lnTo>
                <a:lnTo>
                  <a:pt x="330619" y="678967"/>
                </a:lnTo>
                <a:lnTo>
                  <a:pt x="330809" y="678916"/>
                </a:lnTo>
                <a:lnTo>
                  <a:pt x="330987" y="678853"/>
                </a:lnTo>
                <a:lnTo>
                  <a:pt x="331203" y="678789"/>
                </a:lnTo>
                <a:lnTo>
                  <a:pt x="331381" y="678726"/>
                </a:lnTo>
                <a:lnTo>
                  <a:pt x="331571" y="678662"/>
                </a:lnTo>
                <a:lnTo>
                  <a:pt x="331724" y="678637"/>
                </a:lnTo>
                <a:lnTo>
                  <a:pt x="331965" y="678573"/>
                </a:lnTo>
                <a:lnTo>
                  <a:pt x="332181" y="678548"/>
                </a:lnTo>
                <a:lnTo>
                  <a:pt x="332600" y="678510"/>
                </a:lnTo>
                <a:lnTo>
                  <a:pt x="333184" y="678484"/>
                </a:lnTo>
                <a:lnTo>
                  <a:pt x="333857" y="678421"/>
                </a:lnTo>
                <a:lnTo>
                  <a:pt x="334518" y="678357"/>
                </a:lnTo>
                <a:lnTo>
                  <a:pt x="335318" y="678268"/>
                </a:lnTo>
                <a:lnTo>
                  <a:pt x="336194" y="678154"/>
                </a:lnTo>
                <a:lnTo>
                  <a:pt x="337108" y="678053"/>
                </a:lnTo>
                <a:lnTo>
                  <a:pt x="341198" y="677291"/>
                </a:lnTo>
                <a:lnTo>
                  <a:pt x="341871" y="677138"/>
                </a:lnTo>
                <a:lnTo>
                  <a:pt x="342417" y="676986"/>
                </a:lnTo>
                <a:lnTo>
                  <a:pt x="342849" y="676871"/>
                </a:lnTo>
                <a:lnTo>
                  <a:pt x="343001" y="676808"/>
                </a:lnTo>
                <a:lnTo>
                  <a:pt x="343179" y="676744"/>
                </a:lnTo>
                <a:lnTo>
                  <a:pt x="343395" y="676681"/>
                </a:lnTo>
                <a:lnTo>
                  <a:pt x="343611" y="676592"/>
                </a:lnTo>
                <a:lnTo>
                  <a:pt x="343877" y="676503"/>
                </a:lnTo>
                <a:lnTo>
                  <a:pt x="344182" y="676414"/>
                </a:lnTo>
                <a:lnTo>
                  <a:pt x="344487" y="676325"/>
                </a:lnTo>
                <a:lnTo>
                  <a:pt x="344766" y="676262"/>
                </a:lnTo>
                <a:lnTo>
                  <a:pt x="345071" y="676262"/>
                </a:lnTo>
                <a:lnTo>
                  <a:pt x="345338" y="676262"/>
                </a:lnTo>
                <a:lnTo>
                  <a:pt x="345592" y="676287"/>
                </a:lnTo>
                <a:lnTo>
                  <a:pt x="345770" y="676414"/>
                </a:lnTo>
                <a:lnTo>
                  <a:pt x="345986" y="676529"/>
                </a:lnTo>
                <a:lnTo>
                  <a:pt x="346138" y="676656"/>
                </a:lnTo>
                <a:lnTo>
                  <a:pt x="346227" y="676783"/>
                </a:lnTo>
                <a:lnTo>
                  <a:pt x="346405" y="676986"/>
                </a:lnTo>
                <a:lnTo>
                  <a:pt x="346659" y="677240"/>
                </a:lnTo>
                <a:lnTo>
                  <a:pt x="346925" y="677545"/>
                </a:lnTo>
                <a:lnTo>
                  <a:pt x="347205" y="677849"/>
                </a:lnTo>
                <a:lnTo>
                  <a:pt x="347535" y="678180"/>
                </a:lnTo>
                <a:lnTo>
                  <a:pt x="347929" y="678573"/>
                </a:lnTo>
                <a:lnTo>
                  <a:pt x="348335" y="678967"/>
                </a:lnTo>
                <a:lnTo>
                  <a:pt x="348729" y="679335"/>
                </a:lnTo>
                <a:lnTo>
                  <a:pt x="349123" y="679729"/>
                </a:lnTo>
                <a:lnTo>
                  <a:pt x="349516" y="680135"/>
                </a:lnTo>
                <a:lnTo>
                  <a:pt x="349910" y="680529"/>
                </a:lnTo>
                <a:lnTo>
                  <a:pt x="350278" y="680923"/>
                </a:lnTo>
                <a:lnTo>
                  <a:pt x="352259" y="683488"/>
                </a:lnTo>
                <a:lnTo>
                  <a:pt x="352539" y="683945"/>
                </a:lnTo>
                <a:lnTo>
                  <a:pt x="352780" y="684428"/>
                </a:lnTo>
                <a:lnTo>
                  <a:pt x="352958" y="684949"/>
                </a:lnTo>
                <a:lnTo>
                  <a:pt x="353148" y="685469"/>
                </a:lnTo>
                <a:lnTo>
                  <a:pt x="353263" y="685927"/>
                </a:lnTo>
                <a:lnTo>
                  <a:pt x="353326" y="686346"/>
                </a:lnTo>
                <a:lnTo>
                  <a:pt x="353390" y="686777"/>
                </a:lnTo>
                <a:lnTo>
                  <a:pt x="353453" y="687298"/>
                </a:lnTo>
                <a:lnTo>
                  <a:pt x="353453" y="687844"/>
                </a:lnTo>
                <a:lnTo>
                  <a:pt x="353479" y="688390"/>
                </a:lnTo>
                <a:lnTo>
                  <a:pt x="353517" y="689279"/>
                </a:lnTo>
                <a:lnTo>
                  <a:pt x="353568" y="690460"/>
                </a:lnTo>
                <a:lnTo>
                  <a:pt x="353669" y="691654"/>
                </a:lnTo>
                <a:lnTo>
                  <a:pt x="353783" y="693051"/>
                </a:lnTo>
                <a:lnTo>
                  <a:pt x="353910" y="694664"/>
                </a:lnTo>
                <a:lnTo>
                  <a:pt x="354063" y="696252"/>
                </a:lnTo>
                <a:lnTo>
                  <a:pt x="354215" y="697839"/>
                </a:lnTo>
                <a:lnTo>
                  <a:pt x="354330" y="699452"/>
                </a:lnTo>
                <a:lnTo>
                  <a:pt x="354457" y="701040"/>
                </a:lnTo>
                <a:lnTo>
                  <a:pt x="354545" y="702437"/>
                </a:lnTo>
                <a:lnTo>
                  <a:pt x="354584" y="703656"/>
                </a:lnTo>
                <a:lnTo>
                  <a:pt x="354609" y="704850"/>
                </a:lnTo>
                <a:lnTo>
                  <a:pt x="354609" y="705853"/>
                </a:lnTo>
                <a:lnTo>
                  <a:pt x="354584" y="706678"/>
                </a:lnTo>
                <a:lnTo>
                  <a:pt x="354545" y="708228"/>
                </a:lnTo>
                <a:lnTo>
                  <a:pt x="354520" y="710209"/>
                </a:lnTo>
                <a:lnTo>
                  <a:pt x="354482" y="712597"/>
                </a:lnTo>
                <a:lnTo>
                  <a:pt x="354457" y="714971"/>
                </a:lnTo>
                <a:lnTo>
                  <a:pt x="354431" y="717715"/>
                </a:lnTo>
                <a:lnTo>
                  <a:pt x="354431" y="720877"/>
                </a:lnTo>
                <a:lnTo>
                  <a:pt x="354431" y="724052"/>
                </a:lnTo>
                <a:lnTo>
                  <a:pt x="354457" y="727189"/>
                </a:lnTo>
                <a:lnTo>
                  <a:pt x="354457" y="730364"/>
                </a:lnTo>
                <a:lnTo>
                  <a:pt x="354482" y="733526"/>
                </a:lnTo>
                <a:lnTo>
                  <a:pt x="354520" y="736676"/>
                </a:lnTo>
                <a:lnTo>
                  <a:pt x="354545" y="739838"/>
                </a:lnTo>
                <a:lnTo>
                  <a:pt x="354545" y="743013"/>
                </a:lnTo>
                <a:lnTo>
                  <a:pt x="354584" y="746150"/>
                </a:lnTo>
                <a:lnTo>
                  <a:pt x="354584" y="749325"/>
                </a:lnTo>
                <a:lnTo>
                  <a:pt x="354609" y="752487"/>
                </a:lnTo>
                <a:lnTo>
                  <a:pt x="354609" y="755624"/>
                </a:lnTo>
                <a:lnTo>
                  <a:pt x="354584" y="758799"/>
                </a:lnTo>
                <a:lnTo>
                  <a:pt x="354545" y="761974"/>
                </a:lnTo>
                <a:lnTo>
                  <a:pt x="354482" y="765111"/>
                </a:lnTo>
                <a:lnTo>
                  <a:pt x="354431" y="768273"/>
                </a:lnTo>
                <a:lnTo>
                  <a:pt x="354368" y="771448"/>
                </a:lnTo>
                <a:lnTo>
                  <a:pt x="354241" y="774217"/>
                </a:lnTo>
                <a:lnTo>
                  <a:pt x="354152" y="776566"/>
                </a:lnTo>
                <a:lnTo>
                  <a:pt x="354025" y="778941"/>
                </a:lnTo>
                <a:lnTo>
                  <a:pt x="353936" y="780923"/>
                </a:lnTo>
                <a:lnTo>
                  <a:pt x="353847" y="782510"/>
                </a:lnTo>
                <a:lnTo>
                  <a:pt x="353758" y="783818"/>
                </a:lnTo>
                <a:lnTo>
                  <a:pt x="353695" y="785469"/>
                </a:lnTo>
                <a:lnTo>
                  <a:pt x="353606" y="787425"/>
                </a:lnTo>
                <a:lnTo>
                  <a:pt x="353517" y="789406"/>
                </a:lnTo>
                <a:lnTo>
                  <a:pt x="353415" y="791718"/>
                </a:lnTo>
                <a:lnTo>
                  <a:pt x="353364" y="794334"/>
                </a:lnTo>
                <a:lnTo>
                  <a:pt x="353301" y="796963"/>
                </a:lnTo>
                <a:lnTo>
                  <a:pt x="353237" y="799579"/>
                </a:lnTo>
                <a:lnTo>
                  <a:pt x="353212" y="802233"/>
                </a:lnTo>
                <a:lnTo>
                  <a:pt x="353212" y="804849"/>
                </a:lnTo>
                <a:lnTo>
                  <a:pt x="353174" y="807478"/>
                </a:lnTo>
                <a:lnTo>
                  <a:pt x="353174" y="810133"/>
                </a:lnTo>
                <a:lnTo>
                  <a:pt x="353174" y="812749"/>
                </a:lnTo>
                <a:lnTo>
                  <a:pt x="353174" y="815365"/>
                </a:lnTo>
                <a:lnTo>
                  <a:pt x="353148" y="818019"/>
                </a:lnTo>
                <a:lnTo>
                  <a:pt x="353148" y="825919"/>
                </a:lnTo>
                <a:lnTo>
                  <a:pt x="353110" y="828535"/>
                </a:lnTo>
                <a:lnTo>
                  <a:pt x="353085" y="831189"/>
                </a:lnTo>
                <a:lnTo>
                  <a:pt x="352780" y="842708"/>
                </a:lnTo>
                <a:lnTo>
                  <a:pt x="352717" y="844359"/>
                </a:lnTo>
                <a:lnTo>
                  <a:pt x="352653" y="845667"/>
                </a:lnTo>
                <a:lnTo>
                  <a:pt x="352539" y="848474"/>
                </a:lnTo>
                <a:lnTo>
                  <a:pt x="352386" y="851979"/>
                </a:lnTo>
                <a:lnTo>
                  <a:pt x="351015" y="893394"/>
                </a:lnTo>
                <a:lnTo>
                  <a:pt x="350951" y="898309"/>
                </a:lnTo>
                <a:lnTo>
                  <a:pt x="350951" y="902512"/>
                </a:lnTo>
                <a:lnTo>
                  <a:pt x="350926" y="906716"/>
                </a:lnTo>
                <a:lnTo>
                  <a:pt x="350926" y="910259"/>
                </a:lnTo>
                <a:lnTo>
                  <a:pt x="350951" y="913053"/>
                </a:lnTo>
                <a:lnTo>
                  <a:pt x="350951" y="916355"/>
                </a:lnTo>
                <a:lnTo>
                  <a:pt x="350951" y="917663"/>
                </a:lnTo>
                <a:lnTo>
                  <a:pt x="350888" y="919187"/>
                </a:lnTo>
                <a:lnTo>
                  <a:pt x="350824" y="920927"/>
                </a:lnTo>
                <a:lnTo>
                  <a:pt x="350774" y="922693"/>
                </a:lnTo>
                <a:lnTo>
                  <a:pt x="350672" y="924433"/>
                </a:lnTo>
                <a:lnTo>
                  <a:pt x="350583" y="926160"/>
                </a:lnTo>
                <a:lnTo>
                  <a:pt x="350494" y="927938"/>
                </a:lnTo>
                <a:lnTo>
                  <a:pt x="350405" y="929462"/>
                </a:lnTo>
                <a:lnTo>
                  <a:pt x="350316" y="930770"/>
                </a:lnTo>
                <a:lnTo>
                  <a:pt x="350215" y="932078"/>
                </a:lnTo>
                <a:lnTo>
                  <a:pt x="350164" y="933170"/>
                </a:lnTo>
                <a:lnTo>
                  <a:pt x="350100" y="934034"/>
                </a:lnTo>
                <a:lnTo>
                  <a:pt x="349948" y="935977"/>
                </a:lnTo>
                <a:lnTo>
                  <a:pt x="349796" y="938390"/>
                </a:lnTo>
                <a:lnTo>
                  <a:pt x="349605" y="941285"/>
                </a:lnTo>
                <a:lnTo>
                  <a:pt x="349402" y="944143"/>
                </a:lnTo>
                <a:lnTo>
                  <a:pt x="349211" y="947534"/>
                </a:lnTo>
                <a:lnTo>
                  <a:pt x="348386" y="970178"/>
                </a:lnTo>
                <a:lnTo>
                  <a:pt x="348386" y="973099"/>
                </a:lnTo>
                <a:lnTo>
                  <a:pt x="348424" y="975994"/>
                </a:lnTo>
                <a:lnTo>
                  <a:pt x="348488" y="978407"/>
                </a:lnTo>
                <a:lnTo>
                  <a:pt x="348538" y="980325"/>
                </a:lnTo>
                <a:lnTo>
                  <a:pt x="348576" y="981278"/>
                </a:lnTo>
                <a:lnTo>
                  <a:pt x="348602" y="982433"/>
                </a:lnTo>
                <a:lnTo>
                  <a:pt x="348602" y="983830"/>
                </a:lnTo>
                <a:lnTo>
                  <a:pt x="348602" y="985202"/>
                </a:lnTo>
                <a:lnTo>
                  <a:pt x="348538" y="986853"/>
                </a:lnTo>
                <a:lnTo>
                  <a:pt x="347205" y="999045"/>
                </a:lnTo>
                <a:lnTo>
                  <a:pt x="346989" y="1000417"/>
                </a:lnTo>
                <a:lnTo>
                  <a:pt x="346773" y="1001547"/>
                </a:lnTo>
                <a:lnTo>
                  <a:pt x="346621" y="1002461"/>
                </a:lnTo>
                <a:lnTo>
                  <a:pt x="346532" y="1002969"/>
                </a:lnTo>
                <a:lnTo>
                  <a:pt x="346405" y="1003642"/>
                </a:lnTo>
                <a:lnTo>
                  <a:pt x="346290" y="1004404"/>
                </a:lnTo>
                <a:lnTo>
                  <a:pt x="346163" y="1005205"/>
                </a:lnTo>
                <a:lnTo>
                  <a:pt x="346049" y="1006119"/>
                </a:lnTo>
                <a:lnTo>
                  <a:pt x="345922" y="1007148"/>
                </a:lnTo>
                <a:lnTo>
                  <a:pt x="345795" y="1008189"/>
                </a:lnTo>
                <a:lnTo>
                  <a:pt x="345681" y="1009218"/>
                </a:lnTo>
                <a:lnTo>
                  <a:pt x="345554" y="1010285"/>
                </a:lnTo>
                <a:lnTo>
                  <a:pt x="345440" y="1011326"/>
                </a:lnTo>
                <a:lnTo>
                  <a:pt x="345313" y="1012240"/>
                </a:lnTo>
                <a:lnTo>
                  <a:pt x="345224" y="1013028"/>
                </a:lnTo>
                <a:lnTo>
                  <a:pt x="345097" y="1013790"/>
                </a:lnTo>
                <a:lnTo>
                  <a:pt x="345008" y="1014463"/>
                </a:lnTo>
                <a:lnTo>
                  <a:pt x="344919" y="1014984"/>
                </a:lnTo>
                <a:lnTo>
                  <a:pt x="344830" y="1015415"/>
                </a:lnTo>
                <a:lnTo>
                  <a:pt x="344792" y="1015898"/>
                </a:lnTo>
                <a:lnTo>
                  <a:pt x="344792" y="1016482"/>
                </a:lnTo>
                <a:lnTo>
                  <a:pt x="344766" y="1017028"/>
                </a:lnTo>
                <a:lnTo>
                  <a:pt x="344881" y="1017574"/>
                </a:lnTo>
                <a:lnTo>
                  <a:pt x="345135" y="1018120"/>
                </a:lnTo>
                <a:lnTo>
                  <a:pt x="345376" y="1018641"/>
                </a:lnTo>
                <a:lnTo>
                  <a:pt x="345744" y="1019098"/>
                </a:lnTo>
                <a:lnTo>
                  <a:pt x="346227" y="1019492"/>
                </a:lnTo>
                <a:lnTo>
                  <a:pt x="346684" y="1019886"/>
                </a:lnTo>
                <a:lnTo>
                  <a:pt x="347205" y="1020191"/>
                </a:lnTo>
                <a:lnTo>
                  <a:pt x="347687" y="1020406"/>
                </a:lnTo>
                <a:lnTo>
                  <a:pt x="348208" y="1020648"/>
                </a:lnTo>
                <a:lnTo>
                  <a:pt x="348665" y="1020838"/>
                </a:lnTo>
                <a:lnTo>
                  <a:pt x="349059" y="1020991"/>
                </a:lnTo>
                <a:lnTo>
                  <a:pt x="349453" y="1021168"/>
                </a:lnTo>
                <a:lnTo>
                  <a:pt x="355371" y="1022426"/>
                </a:lnTo>
                <a:lnTo>
                  <a:pt x="356222" y="1022515"/>
                </a:lnTo>
                <a:lnTo>
                  <a:pt x="357047" y="1022540"/>
                </a:lnTo>
                <a:lnTo>
                  <a:pt x="357898" y="1022540"/>
                </a:lnTo>
                <a:lnTo>
                  <a:pt x="358749" y="1022515"/>
                </a:lnTo>
                <a:lnTo>
                  <a:pt x="359575" y="1022515"/>
                </a:lnTo>
                <a:lnTo>
                  <a:pt x="360426" y="1022451"/>
                </a:lnTo>
                <a:lnTo>
                  <a:pt x="361251" y="1022388"/>
                </a:lnTo>
                <a:lnTo>
                  <a:pt x="362102" y="1022324"/>
                </a:lnTo>
                <a:lnTo>
                  <a:pt x="362966" y="1022235"/>
                </a:lnTo>
                <a:lnTo>
                  <a:pt x="363778" y="1022146"/>
                </a:lnTo>
                <a:lnTo>
                  <a:pt x="364642" y="1022057"/>
                </a:lnTo>
                <a:lnTo>
                  <a:pt x="365455" y="1021969"/>
                </a:lnTo>
                <a:lnTo>
                  <a:pt x="366318" y="1021867"/>
                </a:lnTo>
                <a:lnTo>
                  <a:pt x="367042" y="1021778"/>
                </a:lnTo>
                <a:lnTo>
                  <a:pt x="367690" y="1021715"/>
                </a:lnTo>
                <a:lnTo>
                  <a:pt x="368325" y="1021664"/>
                </a:lnTo>
                <a:lnTo>
                  <a:pt x="368846" y="1021600"/>
                </a:lnTo>
                <a:lnTo>
                  <a:pt x="369265" y="1021562"/>
                </a:lnTo>
                <a:lnTo>
                  <a:pt x="369697" y="1021537"/>
                </a:lnTo>
                <a:lnTo>
                  <a:pt x="370179" y="1021473"/>
                </a:lnTo>
                <a:lnTo>
                  <a:pt x="370763" y="1021410"/>
                </a:lnTo>
                <a:lnTo>
                  <a:pt x="371309" y="1021359"/>
                </a:lnTo>
                <a:lnTo>
                  <a:pt x="371919" y="1021257"/>
                </a:lnTo>
                <a:lnTo>
                  <a:pt x="372503" y="1021105"/>
                </a:lnTo>
                <a:lnTo>
                  <a:pt x="373113" y="1020991"/>
                </a:lnTo>
                <a:lnTo>
                  <a:pt x="373634" y="1020838"/>
                </a:lnTo>
                <a:lnTo>
                  <a:pt x="374091" y="1020622"/>
                </a:lnTo>
                <a:lnTo>
                  <a:pt x="374548" y="1020444"/>
                </a:lnTo>
                <a:lnTo>
                  <a:pt x="376555" y="1017701"/>
                </a:lnTo>
                <a:lnTo>
                  <a:pt x="376682" y="1017244"/>
                </a:lnTo>
                <a:lnTo>
                  <a:pt x="376770" y="1016685"/>
                </a:lnTo>
                <a:lnTo>
                  <a:pt x="376796" y="1016076"/>
                </a:lnTo>
                <a:lnTo>
                  <a:pt x="376796" y="1015466"/>
                </a:lnTo>
                <a:lnTo>
                  <a:pt x="376834" y="1014857"/>
                </a:lnTo>
                <a:lnTo>
                  <a:pt x="376796" y="1014310"/>
                </a:lnTo>
                <a:lnTo>
                  <a:pt x="376770" y="1013739"/>
                </a:lnTo>
                <a:lnTo>
                  <a:pt x="376732" y="1013244"/>
                </a:lnTo>
                <a:lnTo>
                  <a:pt x="376682" y="1012825"/>
                </a:lnTo>
                <a:lnTo>
                  <a:pt x="376682" y="1012482"/>
                </a:lnTo>
                <a:lnTo>
                  <a:pt x="376618" y="1012024"/>
                </a:lnTo>
                <a:lnTo>
                  <a:pt x="376555" y="1011504"/>
                </a:lnTo>
                <a:lnTo>
                  <a:pt x="376466" y="1010996"/>
                </a:lnTo>
                <a:lnTo>
                  <a:pt x="376402" y="1010475"/>
                </a:lnTo>
                <a:lnTo>
                  <a:pt x="376313" y="1009954"/>
                </a:lnTo>
                <a:lnTo>
                  <a:pt x="376224" y="1009434"/>
                </a:lnTo>
                <a:lnTo>
                  <a:pt x="376161" y="1009015"/>
                </a:lnTo>
                <a:lnTo>
                  <a:pt x="376123" y="1008646"/>
                </a:lnTo>
                <a:lnTo>
                  <a:pt x="375970" y="1007541"/>
                </a:lnTo>
                <a:lnTo>
                  <a:pt x="375818" y="1006170"/>
                </a:lnTo>
                <a:lnTo>
                  <a:pt x="375615" y="1004557"/>
                </a:lnTo>
                <a:lnTo>
                  <a:pt x="375424" y="1002919"/>
                </a:lnTo>
                <a:lnTo>
                  <a:pt x="375183" y="1000988"/>
                </a:lnTo>
                <a:lnTo>
                  <a:pt x="374878" y="998804"/>
                </a:lnTo>
                <a:lnTo>
                  <a:pt x="374599" y="996607"/>
                </a:lnTo>
                <a:lnTo>
                  <a:pt x="374332" y="994410"/>
                </a:lnTo>
                <a:lnTo>
                  <a:pt x="374091" y="992251"/>
                </a:lnTo>
                <a:lnTo>
                  <a:pt x="373837" y="990053"/>
                </a:lnTo>
                <a:lnTo>
                  <a:pt x="373634" y="988136"/>
                </a:lnTo>
                <a:lnTo>
                  <a:pt x="373481" y="986485"/>
                </a:lnTo>
                <a:lnTo>
                  <a:pt x="373291" y="984834"/>
                </a:lnTo>
                <a:lnTo>
                  <a:pt x="373176" y="983462"/>
                </a:lnTo>
                <a:lnTo>
                  <a:pt x="373113" y="982370"/>
                </a:lnTo>
                <a:lnTo>
                  <a:pt x="372986" y="981125"/>
                </a:lnTo>
                <a:lnTo>
                  <a:pt x="372897" y="979563"/>
                </a:lnTo>
                <a:lnTo>
                  <a:pt x="372770" y="977671"/>
                </a:lnTo>
                <a:lnTo>
                  <a:pt x="372656" y="975791"/>
                </a:lnTo>
                <a:lnTo>
                  <a:pt x="371957" y="958900"/>
                </a:lnTo>
                <a:lnTo>
                  <a:pt x="371830" y="954506"/>
                </a:lnTo>
                <a:lnTo>
                  <a:pt x="371741" y="950125"/>
                </a:lnTo>
                <a:lnTo>
                  <a:pt x="371678" y="945730"/>
                </a:lnTo>
                <a:lnTo>
                  <a:pt x="371589" y="941349"/>
                </a:lnTo>
                <a:lnTo>
                  <a:pt x="371500" y="937590"/>
                </a:lnTo>
                <a:lnTo>
                  <a:pt x="371436" y="934453"/>
                </a:lnTo>
                <a:lnTo>
                  <a:pt x="371348" y="931316"/>
                </a:lnTo>
                <a:lnTo>
                  <a:pt x="370916" y="919797"/>
                </a:lnTo>
                <a:lnTo>
                  <a:pt x="370789" y="916711"/>
                </a:lnTo>
                <a:lnTo>
                  <a:pt x="370674" y="913028"/>
                </a:lnTo>
                <a:lnTo>
                  <a:pt x="370547" y="909345"/>
                </a:lnTo>
                <a:lnTo>
                  <a:pt x="370395" y="905040"/>
                </a:lnTo>
                <a:lnTo>
                  <a:pt x="370281" y="900137"/>
                </a:lnTo>
                <a:lnTo>
                  <a:pt x="370154" y="895223"/>
                </a:lnTo>
                <a:lnTo>
                  <a:pt x="370065" y="890295"/>
                </a:lnTo>
                <a:lnTo>
                  <a:pt x="369976" y="885380"/>
                </a:lnTo>
                <a:lnTo>
                  <a:pt x="369874" y="880478"/>
                </a:lnTo>
                <a:lnTo>
                  <a:pt x="369824" y="876173"/>
                </a:lnTo>
                <a:lnTo>
                  <a:pt x="369760" y="872490"/>
                </a:lnTo>
                <a:lnTo>
                  <a:pt x="369722" y="868807"/>
                </a:lnTo>
                <a:lnTo>
                  <a:pt x="369697" y="865720"/>
                </a:lnTo>
                <a:lnTo>
                  <a:pt x="369671" y="863257"/>
                </a:lnTo>
                <a:lnTo>
                  <a:pt x="369359" y="824454"/>
                </a:lnTo>
                <a:lnTo>
                  <a:pt x="369319" y="809265"/>
                </a:lnTo>
                <a:lnTo>
                  <a:pt x="369330" y="801552"/>
                </a:lnTo>
                <a:lnTo>
                  <a:pt x="369938" y="759129"/>
                </a:lnTo>
                <a:lnTo>
                  <a:pt x="370674" y="739876"/>
                </a:lnTo>
                <a:lnTo>
                  <a:pt x="370700" y="739140"/>
                </a:lnTo>
                <a:lnTo>
                  <a:pt x="370700" y="738225"/>
                </a:lnTo>
                <a:lnTo>
                  <a:pt x="370738" y="737133"/>
                </a:lnTo>
                <a:lnTo>
                  <a:pt x="370738" y="736028"/>
                </a:lnTo>
                <a:lnTo>
                  <a:pt x="370674" y="734745"/>
                </a:lnTo>
                <a:lnTo>
                  <a:pt x="370611" y="733323"/>
                </a:lnTo>
                <a:lnTo>
                  <a:pt x="370522" y="731850"/>
                </a:lnTo>
                <a:lnTo>
                  <a:pt x="370433" y="730427"/>
                </a:lnTo>
                <a:lnTo>
                  <a:pt x="370306" y="728954"/>
                </a:lnTo>
                <a:lnTo>
                  <a:pt x="370154" y="727532"/>
                </a:lnTo>
                <a:lnTo>
                  <a:pt x="370065" y="726249"/>
                </a:lnTo>
                <a:lnTo>
                  <a:pt x="369938" y="725182"/>
                </a:lnTo>
                <a:lnTo>
                  <a:pt x="369849" y="724077"/>
                </a:lnTo>
                <a:lnTo>
                  <a:pt x="369760" y="723201"/>
                </a:lnTo>
                <a:lnTo>
                  <a:pt x="369697" y="722464"/>
                </a:lnTo>
                <a:lnTo>
                  <a:pt x="369608" y="721525"/>
                </a:lnTo>
                <a:lnTo>
                  <a:pt x="369544" y="720369"/>
                </a:lnTo>
                <a:lnTo>
                  <a:pt x="369481" y="718997"/>
                </a:lnTo>
                <a:lnTo>
                  <a:pt x="369417" y="717588"/>
                </a:lnTo>
                <a:lnTo>
                  <a:pt x="369392" y="715975"/>
                </a:lnTo>
                <a:lnTo>
                  <a:pt x="369417" y="714121"/>
                </a:lnTo>
                <a:lnTo>
                  <a:pt x="370154" y="703046"/>
                </a:lnTo>
                <a:lnTo>
                  <a:pt x="370332" y="701192"/>
                </a:lnTo>
                <a:lnTo>
                  <a:pt x="370547" y="699363"/>
                </a:lnTo>
                <a:lnTo>
                  <a:pt x="370763" y="697534"/>
                </a:lnTo>
                <a:lnTo>
                  <a:pt x="370941" y="695680"/>
                </a:lnTo>
                <a:lnTo>
                  <a:pt x="371157" y="693851"/>
                </a:lnTo>
                <a:lnTo>
                  <a:pt x="371348" y="691984"/>
                </a:lnTo>
                <a:lnTo>
                  <a:pt x="371551" y="690156"/>
                </a:lnTo>
                <a:lnTo>
                  <a:pt x="371703" y="688301"/>
                </a:lnTo>
                <a:lnTo>
                  <a:pt x="371856" y="686473"/>
                </a:lnTo>
                <a:lnTo>
                  <a:pt x="371983" y="684606"/>
                </a:lnTo>
                <a:lnTo>
                  <a:pt x="372071" y="682993"/>
                </a:lnTo>
                <a:lnTo>
                  <a:pt x="372135" y="681621"/>
                </a:lnTo>
                <a:lnTo>
                  <a:pt x="372160" y="680224"/>
                </a:lnTo>
                <a:lnTo>
                  <a:pt x="372198" y="679246"/>
                </a:lnTo>
                <a:lnTo>
                  <a:pt x="372198" y="678662"/>
                </a:lnTo>
                <a:lnTo>
                  <a:pt x="372198" y="678091"/>
                </a:lnTo>
                <a:lnTo>
                  <a:pt x="372224" y="677633"/>
                </a:lnTo>
                <a:lnTo>
                  <a:pt x="372262" y="677291"/>
                </a:lnTo>
                <a:lnTo>
                  <a:pt x="372287" y="676960"/>
                </a:lnTo>
                <a:lnTo>
                  <a:pt x="372376" y="676592"/>
                </a:lnTo>
                <a:lnTo>
                  <a:pt x="372503" y="676173"/>
                </a:lnTo>
                <a:lnTo>
                  <a:pt x="372618" y="675716"/>
                </a:lnTo>
                <a:lnTo>
                  <a:pt x="372770" y="675284"/>
                </a:lnTo>
                <a:lnTo>
                  <a:pt x="372960" y="674890"/>
                </a:lnTo>
                <a:lnTo>
                  <a:pt x="373176" y="674458"/>
                </a:lnTo>
                <a:lnTo>
                  <a:pt x="373354" y="674090"/>
                </a:lnTo>
                <a:lnTo>
                  <a:pt x="373507" y="673823"/>
                </a:lnTo>
                <a:lnTo>
                  <a:pt x="373684" y="673519"/>
                </a:lnTo>
                <a:lnTo>
                  <a:pt x="373837" y="673277"/>
                </a:lnTo>
                <a:lnTo>
                  <a:pt x="373964" y="673087"/>
                </a:lnTo>
                <a:lnTo>
                  <a:pt x="374446" y="672363"/>
                </a:lnTo>
                <a:lnTo>
                  <a:pt x="375005" y="671449"/>
                </a:lnTo>
                <a:lnTo>
                  <a:pt x="375615" y="670318"/>
                </a:lnTo>
                <a:lnTo>
                  <a:pt x="376250" y="669213"/>
                </a:lnTo>
                <a:lnTo>
                  <a:pt x="376923" y="667880"/>
                </a:lnTo>
                <a:lnTo>
                  <a:pt x="377647" y="666318"/>
                </a:lnTo>
                <a:lnTo>
                  <a:pt x="378358" y="664794"/>
                </a:lnTo>
                <a:lnTo>
                  <a:pt x="379056" y="663219"/>
                </a:lnTo>
                <a:lnTo>
                  <a:pt x="379691" y="661657"/>
                </a:lnTo>
                <a:lnTo>
                  <a:pt x="380365" y="660069"/>
                </a:lnTo>
                <a:lnTo>
                  <a:pt x="380911" y="658698"/>
                </a:lnTo>
                <a:lnTo>
                  <a:pt x="381406" y="657517"/>
                </a:lnTo>
                <a:lnTo>
                  <a:pt x="381889" y="656323"/>
                </a:lnTo>
                <a:lnTo>
                  <a:pt x="382257" y="655497"/>
                </a:lnTo>
                <a:lnTo>
                  <a:pt x="382435" y="655040"/>
                </a:lnTo>
                <a:lnTo>
                  <a:pt x="382651" y="654558"/>
                </a:lnTo>
                <a:lnTo>
                  <a:pt x="382803" y="654189"/>
                </a:lnTo>
                <a:lnTo>
                  <a:pt x="382866" y="653948"/>
                </a:lnTo>
                <a:lnTo>
                  <a:pt x="382955" y="653707"/>
                </a:lnTo>
                <a:lnTo>
                  <a:pt x="383082" y="653427"/>
                </a:lnTo>
                <a:lnTo>
                  <a:pt x="383197" y="653097"/>
                </a:lnTo>
                <a:lnTo>
                  <a:pt x="383324" y="652792"/>
                </a:lnTo>
                <a:lnTo>
                  <a:pt x="384302" y="651573"/>
                </a:lnTo>
                <a:lnTo>
                  <a:pt x="384543" y="651421"/>
                </a:lnTo>
                <a:lnTo>
                  <a:pt x="384759" y="651332"/>
                </a:lnTo>
                <a:lnTo>
                  <a:pt x="384962" y="651268"/>
                </a:lnTo>
                <a:lnTo>
                  <a:pt x="385330" y="651268"/>
                </a:lnTo>
                <a:lnTo>
                  <a:pt x="385483" y="651294"/>
                </a:lnTo>
                <a:lnTo>
                  <a:pt x="385673" y="651332"/>
                </a:lnTo>
                <a:lnTo>
                  <a:pt x="385851" y="651421"/>
                </a:lnTo>
                <a:lnTo>
                  <a:pt x="386067" y="651484"/>
                </a:lnTo>
                <a:lnTo>
                  <a:pt x="387007" y="652030"/>
                </a:lnTo>
                <a:lnTo>
                  <a:pt x="387223" y="652119"/>
                </a:lnTo>
                <a:lnTo>
                  <a:pt x="387400" y="652246"/>
                </a:lnTo>
                <a:lnTo>
                  <a:pt x="387591" y="652335"/>
                </a:lnTo>
                <a:lnTo>
                  <a:pt x="387769" y="652424"/>
                </a:lnTo>
                <a:lnTo>
                  <a:pt x="387959" y="652513"/>
                </a:lnTo>
                <a:lnTo>
                  <a:pt x="388137" y="652576"/>
                </a:lnTo>
                <a:lnTo>
                  <a:pt x="388289" y="652640"/>
                </a:lnTo>
                <a:lnTo>
                  <a:pt x="388467" y="652665"/>
                </a:lnTo>
                <a:lnTo>
                  <a:pt x="388658" y="652640"/>
                </a:lnTo>
                <a:lnTo>
                  <a:pt x="388810" y="652640"/>
                </a:lnTo>
                <a:lnTo>
                  <a:pt x="388962" y="652602"/>
                </a:lnTo>
                <a:lnTo>
                  <a:pt x="389204" y="652487"/>
                </a:lnTo>
                <a:lnTo>
                  <a:pt x="389382" y="652335"/>
                </a:lnTo>
                <a:lnTo>
                  <a:pt x="389636" y="652119"/>
                </a:lnTo>
                <a:lnTo>
                  <a:pt x="389940" y="651840"/>
                </a:lnTo>
                <a:lnTo>
                  <a:pt x="390334" y="651573"/>
                </a:lnTo>
                <a:lnTo>
                  <a:pt x="393293" y="650138"/>
                </a:lnTo>
                <a:lnTo>
                  <a:pt x="393839" y="649986"/>
                </a:lnTo>
                <a:lnTo>
                  <a:pt x="397192" y="649503"/>
                </a:lnTo>
                <a:lnTo>
                  <a:pt x="397764" y="649465"/>
                </a:lnTo>
                <a:lnTo>
                  <a:pt x="398348" y="649439"/>
                </a:lnTo>
                <a:lnTo>
                  <a:pt x="398894" y="649401"/>
                </a:lnTo>
                <a:lnTo>
                  <a:pt x="399478" y="649376"/>
                </a:lnTo>
                <a:lnTo>
                  <a:pt x="400050" y="649351"/>
                </a:lnTo>
                <a:lnTo>
                  <a:pt x="400634" y="649312"/>
                </a:lnTo>
                <a:lnTo>
                  <a:pt x="401116" y="649287"/>
                </a:lnTo>
                <a:lnTo>
                  <a:pt x="401548" y="649224"/>
                </a:lnTo>
                <a:lnTo>
                  <a:pt x="401980" y="649198"/>
                </a:lnTo>
                <a:lnTo>
                  <a:pt x="402336" y="649160"/>
                </a:lnTo>
                <a:lnTo>
                  <a:pt x="402615" y="649097"/>
                </a:lnTo>
                <a:lnTo>
                  <a:pt x="402945" y="649071"/>
                </a:lnTo>
                <a:lnTo>
                  <a:pt x="403377" y="649008"/>
                </a:lnTo>
                <a:lnTo>
                  <a:pt x="403834" y="648982"/>
                </a:lnTo>
                <a:lnTo>
                  <a:pt x="404291" y="648944"/>
                </a:lnTo>
                <a:lnTo>
                  <a:pt x="404774" y="648944"/>
                </a:lnTo>
                <a:lnTo>
                  <a:pt x="405333" y="649008"/>
                </a:lnTo>
                <a:lnTo>
                  <a:pt x="405841" y="649071"/>
                </a:lnTo>
                <a:lnTo>
                  <a:pt x="406361" y="649198"/>
                </a:lnTo>
                <a:lnTo>
                  <a:pt x="406819" y="649376"/>
                </a:lnTo>
                <a:lnTo>
                  <a:pt x="407314" y="649554"/>
                </a:lnTo>
                <a:lnTo>
                  <a:pt x="407733" y="649808"/>
                </a:lnTo>
                <a:lnTo>
                  <a:pt x="408101" y="650074"/>
                </a:lnTo>
                <a:lnTo>
                  <a:pt x="408470" y="650316"/>
                </a:lnTo>
                <a:lnTo>
                  <a:pt x="408838" y="650621"/>
                </a:lnTo>
                <a:lnTo>
                  <a:pt x="409194" y="650963"/>
                </a:lnTo>
                <a:lnTo>
                  <a:pt x="409600" y="651268"/>
                </a:lnTo>
                <a:lnTo>
                  <a:pt x="410146" y="651687"/>
                </a:lnTo>
                <a:lnTo>
                  <a:pt x="410845" y="652145"/>
                </a:lnTo>
                <a:lnTo>
                  <a:pt x="411543" y="652640"/>
                </a:lnTo>
                <a:lnTo>
                  <a:pt x="412369" y="653008"/>
                </a:lnTo>
                <a:lnTo>
                  <a:pt x="413258" y="653186"/>
                </a:lnTo>
                <a:lnTo>
                  <a:pt x="414172" y="653364"/>
                </a:lnTo>
                <a:lnTo>
                  <a:pt x="415112" y="653364"/>
                </a:lnTo>
                <a:lnTo>
                  <a:pt x="416052" y="653122"/>
                </a:lnTo>
                <a:lnTo>
                  <a:pt x="417004" y="652856"/>
                </a:lnTo>
                <a:lnTo>
                  <a:pt x="417855" y="652487"/>
                </a:lnTo>
                <a:lnTo>
                  <a:pt x="418680" y="651967"/>
                </a:lnTo>
                <a:lnTo>
                  <a:pt x="419468" y="651484"/>
                </a:lnTo>
                <a:lnTo>
                  <a:pt x="420166" y="650989"/>
                </a:lnTo>
                <a:lnTo>
                  <a:pt x="420751" y="650532"/>
                </a:lnTo>
                <a:lnTo>
                  <a:pt x="420903" y="650443"/>
                </a:lnTo>
                <a:lnTo>
                  <a:pt x="421144" y="650316"/>
                </a:lnTo>
                <a:lnTo>
                  <a:pt x="421449" y="650265"/>
                </a:lnTo>
                <a:lnTo>
                  <a:pt x="421601" y="650227"/>
                </a:lnTo>
                <a:lnTo>
                  <a:pt x="421792" y="650201"/>
                </a:lnTo>
                <a:lnTo>
                  <a:pt x="421944" y="650163"/>
                </a:lnTo>
                <a:lnTo>
                  <a:pt x="422122" y="650163"/>
                </a:lnTo>
                <a:lnTo>
                  <a:pt x="422300" y="650138"/>
                </a:lnTo>
                <a:lnTo>
                  <a:pt x="422490" y="650138"/>
                </a:lnTo>
                <a:lnTo>
                  <a:pt x="422643" y="650138"/>
                </a:lnTo>
                <a:lnTo>
                  <a:pt x="422821" y="650113"/>
                </a:lnTo>
                <a:lnTo>
                  <a:pt x="422973" y="650074"/>
                </a:lnTo>
                <a:lnTo>
                  <a:pt x="423125" y="650049"/>
                </a:lnTo>
                <a:lnTo>
                  <a:pt x="423278" y="649986"/>
                </a:lnTo>
                <a:lnTo>
                  <a:pt x="423430" y="649922"/>
                </a:lnTo>
                <a:lnTo>
                  <a:pt x="423583" y="649833"/>
                </a:lnTo>
                <a:lnTo>
                  <a:pt x="424103" y="649046"/>
                </a:lnTo>
                <a:lnTo>
                  <a:pt x="424167" y="648893"/>
                </a:lnTo>
                <a:lnTo>
                  <a:pt x="424167" y="648436"/>
                </a:lnTo>
                <a:lnTo>
                  <a:pt x="424103" y="648030"/>
                </a:lnTo>
                <a:lnTo>
                  <a:pt x="423976" y="647573"/>
                </a:lnTo>
                <a:lnTo>
                  <a:pt x="423887" y="647153"/>
                </a:lnTo>
                <a:lnTo>
                  <a:pt x="423672" y="646696"/>
                </a:lnTo>
                <a:lnTo>
                  <a:pt x="423367" y="646264"/>
                </a:lnTo>
                <a:lnTo>
                  <a:pt x="423100" y="645807"/>
                </a:lnTo>
                <a:lnTo>
                  <a:pt x="422732" y="645439"/>
                </a:lnTo>
                <a:lnTo>
                  <a:pt x="422338" y="645109"/>
                </a:lnTo>
                <a:lnTo>
                  <a:pt x="421944" y="644779"/>
                </a:lnTo>
                <a:lnTo>
                  <a:pt x="421513" y="644474"/>
                </a:lnTo>
                <a:lnTo>
                  <a:pt x="421055" y="644194"/>
                </a:lnTo>
                <a:lnTo>
                  <a:pt x="420598" y="643915"/>
                </a:lnTo>
                <a:lnTo>
                  <a:pt x="420116" y="643648"/>
                </a:lnTo>
                <a:lnTo>
                  <a:pt x="419658" y="643369"/>
                </a:lnTo>
                <a:lnTo>
                  <a:pt x="419163" y="643128"/>
                </a:lnTo>
                <a:lnTo>
                  <a:pt x="418706" y="642848"/>
                </a:lnTo>
                <a:lnTo>
                  <a:pt x="418249" y="642543"/>
                </a:lnTo>
                <a:lnTo>
                  <a:pt x="417791" y="642277"/>
                </a:lnTo>
                <a:lnTo>
                  <a:pt x="416179" y="640511"/>
                </a:lnTo>
                <a:lnTo>
                  <a:pt x="416001" y="640168"/>
                </a:lnTo>
                <a:lnTo>
                  <a:pt x="415848" y="639838"/>
                </a:lnTo>
                <a:lnTo>
                  <a:pt x="415785" y="639559"/>
                </a:lnTo>
                <a:lnTo>
                  <a:pt x="415658" y="639648"/>
                </a:lnTo>
                <a:lnTo>
                  <a:pt x="415505" y="639749"/>
                </a:lnTo>
                <a:lnTo>
                  <a:pt x="415328" y="639864"/>
                </a:lnTo>
                <a:lnTo>
                  <a:pt x="415137" y="639991"/>
                </a:lnTo>
                <a:lnTo>
                  <a:pt x="414959" y="640143"/>
                </a:lnTo>
                <a:lnTo>
                  <a:pt x="414743" y="640295"/>
                </a:lnTo>
                <a:lnTo>
                  <a:pt x="414528" y="640448"/>
                </a:lnTo>
                <a:lnTo>
                  <a:pt x="414286" y="640600"/>
                </a:lnTo>
                <a:lnTo>
                  <a:pt x="414108" y="640753"/>
                </a:lnTo>
                <a:lnTo>
                  <a:pt x="413893" y="640867"/>
                </a:lnTo>
                <a:lnTo>
                  <a:pt x="413677" y="640994"/>
                </a:lnTo>
                <a:lnTo>
                  <a:pt x="413461" y="641083"/>
                </a:lnTo>
                <a:lnTo>
                  <a:pt x="413258" y="641172"/>
                </a:lnTo>
                <a:lnTo>
                  <a:pt x="413042" y="641273"/>
                </a:lnTo>
                <a:lnTo>
                  <a:pt x="412826" y="641299"/>
                </a:lnTo>
                <a:lnTo>
                  <a:pt x="412610" y="641362"/>
                </a:lnTo>
                <a:lnTo>
                  <a:pt x="412394" y="641362"/>
                </a:lnTo>
                <a:lnTo>
                  <a:pt x="412153" y="641362"/>
                </a:lnTo>
                <a:lnTo>
                  <a:pt x="411937" y="641324"/>
                </a:lnTo>
                <a:lnTo>
                  <a:pt x="411695" y="641273"/>
                </a:lnTo>
                <a:lnTo>
                  <a:pt x="411454" y="641172"/>
                </a:lnTo>
                <a:lnTo>
                  <a:pt x="411213" y="641083"/>
                </a:lnTo>
                <a:lnTo>
                  <a:pt x="410972" y="640969"/>
                </a:lnTo>
                <a:lnTo>
                  <a:pt x="410781" y="640816"/>
                </a:lnTo>
                <a:lnTo>
                  <a:pt x="410565" y="640664"/>
                </a:lnTo>
                <a:lnTo>
                  <a:pt x="410387" y="640511"/>
                </a:lnTo>
                <a:lnTo>
                  <a:pt x="410108" y="640257"/>
                </a:lnTo>
                <a:lnTo>
                  <a:pt x="409956" y="640143"/>
                </a:lnTo>
                <a:lnTo>
                  <a:pt x="409752" y="639991"/>
                </a:lnTo>
                <a:lnTo>
                  <a:pt x="409536" y="639800"/>
                </a:lnTo>
                <a:lnTo>
                  <a:pt x="409257" y="639648"/>
                </a:lnTo>
                <a:lnTo>
                  <a:pt x="408952" y="639470"/>
                </a:lnTo>
                <a:lnTo>
                  <a:pt x="408686" y="639292"/>
                </a:lnTo>
                <a:lnTo>
                  <a:pt x="408381" y="639102"/>
                </a:lnTo>
                <a:lnTo>
                  <a:pt x="408076" y="638924"/>
                </a:lnTo>
                <a:lnTo>
                  <a:pt x="407771" y="638771"/>
                </a:lnTo>
                <a:lnTo>
                  <a:pt x="407466" y="638581"/>
                </a:lnTo>
                <a:lnTo>
                  <a:pt x="407162" y="638403"/>
                </a:lnTo>
                <a:lnTo>
                  <a:pt x="406857" y="638225"/>
                </a:lnTo>
                <a:lnTo>
                  <a:pt x="406552" y="638035"/>
                </a:lnTo>
                <a:lnTo>
                  <a:pt x="406273" y="637819"/>
                </a:lnTo>
                <a:lnTo>
                  <a:pt x="405968" y="637616"/>
                </a:lnTo>
                <a:lnTo>
                  <a:pt x="405688" y="637362"/>
                </a:lnTo>
                <a:lnTo>
                  <a:pt x="405447" y="637120"/>
                </a:lnTo>
                <a:lnTo>
                  <a:pt x="405180" y="636879"/>
                </a:lnTo>
                <a:lnTo>
                  <a:pt x="404926" y="636600"/>
                </a:lnTo>
                <a:lnTo>
                  <a:pt x="404723" y="636270"/>
                </a:lnTo>
                <a:lnTo>
                  <a:pt x="404469" y="635965"/>
                </a:lnTo>
                <a:lnTo>
                  <a:pt x="404291" y="635660"/>
                </a:lnTo>
                <a:lnTo>
                  <a:pt x="404164" y="635355"/>
                </a:lnTo>
                <a:lnTo>
                  <a:pt x="404012" y="635076"/>
                </a:lnTo>
                <a:lnTo>
                  <a:pt x="403923" y="634809"/>
                </a:lnTo>
                <a:lnTo>
                  <a:pt x="403834" y="634593"/>
                </a:lnTo>
                <a:lnTo>
                  <a:pt x="403771" y="634441"/>
                </a:lnTo>
                <a:lnTo>
                  <a:pt x="403707" y="634263"/>
                </a:lnTo>
                <a:lnTo>
                  <a:pt x="403593" y="634072"/>
                </a:lnTo>
                <a:lnTo>
                  <a:pt x="403466" y="633857"/>
                </a:lnTo>
                <a:lnTo>
                  <a:pt x="403288" y="633653"/>
                </a:lnTo>
                <a:lnTo>
                  <a:pt x="403072" y="633437"/>
                </a:lnTo>
                <a:lnTo>
                  <a:pt x="402831" y="633196"/>
                </a:lnTo>
                <a:lnTo>
                  <a:pt x="402551" y="633006"/>
                </a:lnTo>
                <a:lnTo>
                  <a:pt x="402247" y="632828"/>
                </a:lnTo>
                <a:lnTo>
                  <a:pt x="401980" y="632612"/>
                </a:lnTo>
                <a:lnTo>
                  <a:pt x="401637" y="632434"/>
                </a:lnTo>
                <a:lnTo>
                  <a:pt x="401307" y="632282"/>
                </a:lnTo>
                <a:lnTo>
                  <a:pt x="401002" y="632091"/>
                </a:lnTo>
                <a:lnTo>
                  <a:pt x="400634" y="631939"/>
                </a:lnTo>
                <a:lnTo>
                  <a:pt x="400304" y="631761"/>
                </a:lnTo>
                <a:lnTo>
                  <a:pt x="399961" y="631609"/>
                </a:lnTo>
                <a:lnTo>
                  <a:pt x="399592" y="631418"/>
                </a:lnTo>
                <a:lnTo>
                  <a:pt x="399262" y="631266"/>
                </a:lnTo>
                <a:lnTo>
                  <a:pt x="398932" y="631088"/>
                </a:lnTo>
                <a:lnTo>
                  <a:pt x="398589" y="630910"/>
                </a:lnTo>
                <a:lnTo>
                  <a:pt x="398284" y="630694"/>
                </a:lnTo>
                <a:lnTo>
                  <a:pt x="397954" y="630504"/>
                </a:lnTo>
                <a:lnTo>
                  <a:pt x="397713" y="630326"/>
                </a:lnTo>
                <a:lnTo>
                  <a:pt x="397522" y="630148"/>
                </a:lnTo>
                <a:lnTo>
                  <a:pt x="397306" y="629958"/>
                </a:lnTo>
                <a:lnTo>
                  <a:pt x="397154" y="629805"/>
                </a:lnTo>
                <a:lnTo>
                  <a:pt x="397040" y="629653"/>
                </a:lnTo>
                <a:lnTo>
                  <a:pt x="397154" y="629386"/>
                </a:lnTo>
                <a:lnTo>
                  <a:pt x="397306" y="629081"/>
                </a:lnTo>
                <a:lnTo>
                  <a:pt x="397522" y="628777"/>
                </a:lnTo>
                <a:lnTo>
                  <a:pt x="397738" y="628472"/>
                </a:lnTo>
                <a:lnTo>
                  <a:pt x="397979" y="628192"/>
                </a:lnTo>
                <a:lnTo>
                  <a:pt x="398322" y="628040"/>
                </a:lnTo>
                <a:lnTo>
                  <a:pt x="398627" y="627862"/>
                </a:lnTo>
                <a:lnTo>
                  <a:pt x="398983" y="627761"/>
                </a:lnTo>
                <a:lnTo>
                  <a:pt x="399326" y="627761"/>
                </a:lnTo>
                <a:lnTo>
                  <a:pt x="399694" y="627735"/>
                </a:lnTo>
                <a:lnTo>
                  <a:pt x="400050" y="627799"/>
                </a:lnTo>
                <a:lnTo>
                  <a:pt x="400418" y="627888"/>
                </a:lnTo>
                <a:lnTo>
                  <a:pt x="400786" y="627976"/>
                </a:lnTo>
                <a:lnTo>
                  <a:pt x="401154" y="628065"/>
                </a:lnTo>
                <a:lnTo>
                  <a:pt x="401523" y="628167"/>
                </a:lnTo>
                <a:lnTo>
                  <a:pt x="401916" y="628281"/>
                </a:lnTo>
                <a:lnTo>
                  <a:pt x="402285" y="628370"/>
                </a:lnTo>
                <a:lnTo>
                  <a:pt x="402615" y="628434"/>
                </a:lnTo>
                <a:lnTo>
                  <a:pt x="402983" y="628497"/>
                </a:lnTo>
                <a:lnTo>
                  <a:pt x="403313" y="628497"/>
                </a:lnTo>
                <a:lnTo>
                  <a:pt x="404990" y="627278"/>
                </a:lnTo>
                <a:lnTo>
                  <a:pt x="404990" y="627062"/>
                </a:lnTo>
                <a:lnTo>
                  <a:pt x="404990" y="626821"/>
                </a:lnTo>
                <a:lnTo>
                  <a:pt x="404990" y="626541"/>
                </a:lnTo>
                <a:lnTo>
                  <a:pt x="404926" y="626300"/>
                </a:lnTo>
                <a:lnTo>
                  <a:pt x="404228" y="625017"/>
                </a:lnTo>
                <a:lnTo>
                  <a:pt x="404050" y="624776"/>
                </a:lnTo>
                <a:lnTo>
                  <a:pt x="403834" y="624598"/>
                </a:lnTo>
                <a:lnTo>
                  <a:pt x="403618" y="624382"/>
                </a:lnTo>
                <a:lnTo>
                  <a:pt x="403377" y="624166"/>
                </a:lnTo>
                <a:lnTo>
                  <a:pt x="403161" y="623989"/>
                </a:lnTo>
                <a:lnTo>
                  <a:pt x="402920" y="623773"/>
                </a:lnTo>
                <a:lnTo>
                  <a:pt x="402704" y="623595"/>
                </a:lnTo>
                <a:lnTo>
                  <a:pt x="401548" y="622071"/>
                </a:lnTo>
                <a:lnTo>
                  <a:pt x="401459" y="621880"/>
                </a:lnTo>
                <a:lnTo>
                  <a:pt x="401421" y="621703"/>
                </a:lnTo>
                <a:lnTo>
                  <a:pt x="401396" y="621550"/>
                </a:lnTo>
                <a:lnTo>
                  <a:pt x="401637" y="621245"/>
                </a:lnTo>
                <a:lnTo>
                  <a:pt x="402031" y="620852"/>
                </a:lnTo>
                <a:lnTo>
                  <a:pt x="402551" y="620395"/>
                </a:lnTo>
                <a:lnTo>
                  <a:pt x="403047" y="619937"/>
                </a:lnTo>
                <a:lnTo>
                  <a:pt x="403834" y="619353"/>
                </a:lnTo>
                <a:lnTo>
                  <a:pt x="404901" y="618718"/>
                </a:lnTo>
                <a:lnTo>
                  <a:pt x="405968" y="618070"/>
                </a:lnTo>
                <a:lnTo>
                  <a:pt x="440321" y="606526"/>
                </a:lnTo>
                <a:lnTo>
                  <a:pt x="444220" y="605459"/>
                </a:lnTo>
                <a:lnTo>
                  <a:pt x="447903" y="604443"/>
                </a:lnTo>
                <a:lnTo>
                  <a:pt x="451383" y="603529"/>
                </a:lnTo>
                <a:lnTo>
                  <a:pt x="454863" y="602615"/>
                </a:lnTo>
                <a:lnTo>
                  <a:pt x="457873" y="601853"/>
                </a:lnTo>
                <a:lnTo>
                  <a:pt x="460400" y="601192"/>
                </a:lnTo>
                <a:lnTo>
                  <a:pt x="460248" y="601395"/>
                </a:lnTo>
                <a:lnTo>
                  <a:pt x="460159" y="601522"/>
                </a:lnTo>
                <a:lnTo>
                  <a:pt x="460070" y="601675"/>
                </a:lnTo>
                <a:lnTo>
                  <a:pt x="460006" y="601827"/>
                </a:lnTo>
                <a:lnTo>
                  <a:pt x="459981" y="602005"/>
                </a:lnTo>
                <a:lnTo>
                  <a:pt x="459943" y="602195"/>
                </a:lnTo>
                <a:lnTo>
                  <a:pt x="459917" y="602373"/>
                </a:lnTo>
                <a:lnTo>
                  <a:pt x="459943" y="602526"/>
                </a:lnTo>
                <a:lnTo>
                  <a:pt x="459943" y="602716"/>
                </a:lnTo>
                <a:lnTo>
                  <a:pt x="459981" y="602869"/>
                </a:lnTo>
                <a:lnTo>
                  <a:pt x="460006" y="603046"/>
                </a:lnTo>
                <a:lnTo>
                  <a:pt x="460070" y="603199"/>
                </a:lnTo>
                <a:lnTo>
                  <a:pt x="460095" y="603351"/>
                </a:lnTo>
                <a:lnTo>
                  <a:pt x="460159" y="603529"/>
                </a:lnTo>
                <a:lnTo>
                  <a:pt x="460222" y="603681"/>
                </a:lnTo>
                <a:lnTo>
                  <a:pt x="460286" y="603834"/>
                </a:lnTo>
                <a:lnTo>
                  <a:pt x="460311" y="603986"/>
                </a:lnTo>
                <a:lnTo>
                  <a:pt x="460400" y="604266"/>
                </a:lnTo>
                <a:lnTo>
                  <a:pt x="460438" y="604418"/>
                </a:lnTo>
                <a:lnTo>
                  <a:pt x="460463" y="604545"/>
                </a:lnTo>
                <a:lnTo>
                  <a:pt x="460463" y="604748"/>
                </a:lnTo>
                <a:lnTo>
                  <a:pt x="460438" y="604939"/>
                </a:lnTo>
                <a:lnTo>
                  <a:pt x="459828" y="605155"/>
                </a:lnTo>
                <a:lnTo>
                  <a:pt x="459130" y="605358"/>
                </a:lnTo>
                <a:lnTo>
                  <a:pt x="458304" y="605637"/>
                </a:lnTo>
                <a:lnTo>
                  <a:pt x="457479" y="605917"/>
                </a:lnTo>
                <a:lnTo>
                  <a:pt x="456539" y="606310"/>
                </a:lnTo>
                <a:lnTo>
                  <a:pt x="455472" y="606767"/>
                </a:lnTo>
                <a:lnTo>
                  <a:pt x="454367" y="607225"/>
                </a:lnTo>
                <a:lnTo>
                  <a:pt x="453301" y="607745"/>
                </a:lnTo>
                <a:lnTo>
                  <a:pt x="452234" y="608291"/>
                </a:lnTo>
                <a:lnTo>
                  <a:pt x="451142" y="608838"/>
                </a:lnTo>
                <a:lnTo>
                  <a:pt x="450164" y="609384"/>
                </a:lnTo>
                <a:lnTo>
                  <a:pt x="449313" y="609904"/>
                </a:lnTo>
                <a:lnTo>
                  <a:pt x="448424" y="610387"/>
                </a:lnTo>
                <a:lnTo>
                  <a:pt x="447700" y="610844"/>
                </a:lnTo>
                <a:lnTo>
                  <a:pt x="447090" y="611212"/>
                </a:lnTo>
                <a:lnTo>
                  <a:pt x="447789" y="611339"/>
                </a:lnTo>
                <a:lnTo>
                  <a:pt x="448614" y="611555"/>
                </a:lnTo>
                <a:lnTo>
                  <a:pt x="449554" y="611797"/>
                </a:lnTo>
                <a:lnTo>
                  <a:pt x="450494" y="612063"/>
                </a:lnTo>
                <a:lnTo>
                  <a:pt x="451535" y="612406"/>
                </a:lnTo>
                <a:lnTo>
                  <a:pt x="452628" y="612863"/>
                </a:lnTo>
                <a:lnTo>
                  <a:pt x="453732" y="613283"/>
                </a:lnTo>
                <a:lnTo>
                  <a:pt x="454799" y="613778"/>
                </a:lnTo>
                <a:lnTo>
                  <a:pt x="455803" y="614235"/>
                </a:lnTo>
                <a:lnTo>
                  <a:pt x="456806" y="614718"/>
                </a:lnTo>
                <a:lnTo>
                  <a:pt x="457657" y="615149"/>
                </a:lnTo>
                <a:lnTo>
                  <a:pt x="458393" y="615480"/>
                </a:lnTo>
                <a:lnTo>
                  <a:pt x="459155" y="615848"/>
                </a:lnTo>
                <a:lnTo>
                  <a:pt x="459765" y="616127"/>
                </a:lnTo>
                <a:lnTo>
                  <a:pt x="460248" y="616331"/>
                </a:lnTo>
                <a:lnTo>
                  <a:pt x="460463" y="616432"/>
                </a:lnTo>
                <a:lnTo>
                  <a:pt x="460743" y="616546"/>
                </a:lnTo>
                <a:lnTo>
                  <a:pt x="461073" y="616673"/>
                </a:lnTo>
                <a:lnTo>
                  <a:pt x="461378" y="616826"/>
                </a:lnTo>
                <a:lnTo>
                  <a:pt x="461810" y="616978"/>
                </a:lnTo>
                <a:lnTo>
                  <a:pt x="462330" y="617156"/>
                </a:lnTo>
                <a:lnTo>
                  <a:pt x="462876" y="617347"/>
                </a:lnTo>
                <a:lnTo>
                  <a:pt x="463486" y="617524"/>
                </a:lnTo>
                <a:lnTo>
                  <a:pt x="464185" y="617651"/>
                </a:lnTo>
                <a:lnTo>
                  <a:pt x="464883" y="617804"/>
                </a:lnTo>
                <a:lnTo>
                  <a:pt x="465582" y="617804"/>
                </a:lnTo>
                <a:lnTo>
                  <a:pt x="466255" y="617702"/>
                </a:lnTo>
                <a:lnTo>
                  <a:pt x="466953" y="617613"/>
                </a:lnTo>
                <a:lnTo>
                  <a:pt x="469493" y="616242"/>
                </a:lnTo>
                <a:lnTo>
                  <a:pt x="469734" y="616064"/>
                </a:lnTo>
                <a:lnTo>
                  <a:pt x="469912" y="615873"/>
                </a:lnTo>
                <a:lnTo>
                  <a:pt x="469976" y="616064"/>
                </a:lnTo>
                <a:lnTo>
                  <a:pt x="470039" y="616305"/>
                </a:lnTo>
                <a:lnTo>
                  <a:pt x="470103" y="616585"/>
                </a:lnTo>
                <a:lnTo>
                  <a:pt x="470154" y="616851"/>
                </a:lnTo>
                <a:lnTo>
                  <a:pt x="470217" y="617156"/>
                </a:lnTo>
                <a:lnTo>
                  <a:pt x="470255" y="617524"/>
                </a:lnTo>
                <a:lnTo>
                  <a:pt x="470281" y="617893"/>
                </a:lnTo>
                <a:lnTo>
                  <a:pt x="470306" y="618261"/>
                </a:lnTo>
                <a:lnTo>
                  <a:pt x="470306" y="618617"/>
                </a:lnTo>
                <a:lnTo>
                  <a:pt x="470306" y="618959"/>
                </a:lnTo>
                <a:lnTo>
                  <a:pt x="470306" y="619328"/>
                </a:lnTo>
                <a:lnTo>
                  <a:pt x="470281" y="619683"/>
                </a:lnTo>
                <a:lnTo>
                  <a:pt x="470255" y="620026"/>
                </a:lnTo>
                <a:lnTo>
                  <a:pt x="470217" y="620395"/>
                </a:lnTo>
                <a:lnTo>
                  <a:pt x="470192" y="620750"/>
                </a:lnTo>
                <a:lnTo>
                  <a:pt x="470154" y="621118"/>
                </a:lnTo>
                <a:lnTo>
                  <a:pt x="470128" y="621487"/>
                </a:lnTo>
                <a:lnTo>
                  <a:pt x="470103" y="621855"/>
                </a:lnTo>
                <a:lnTo>
                  <a:pt x="470103" y="622223"/>
                </a:lnTo>
                <a:lnTo>
                  <a:pt x="470065" y="622579"/>
                </a:lnTo>
                <a:lnTo>
                  <a:pt x="470065" y="622985"/>
                </a:lnTo>
                <a:lnTo>
                  <a:pt x="470065" y="623341"/>
                </a:lnTo>
                <a:lnTo>
                  <a:pt x="470065" y="623684"/>
                </a:lnTo>
                <a:lnTo>
                  <a:pt x="470103" y="623989"/>
                </a:lnTo>
                <a:lnTo>
                  <a:pt x="470103" y="624293"/>
                </a:lnTo>
                <a:lnTo>
                  <a:pt x="470128" y="624535"/>
                </a:lnTo>
                <a:lnTo>
                  <a:pt x="470154" y="624751"/>
                </a:lnTo>
                <a:lnTo>
                  <a:pt x="470408" y="624471"/>
                </a:lnTo>
                <a:lnTo>
                  <a:pt x="470738" y="624141"/>
                </a:lnTo>
                <a:lnTo>
                  <a:pt x="471106" y="623798"/>
                </a:lnTo>
                <a:lnTo>
                  <a:pt x="471474" y="623468"/>
                </a:lnTo>
                <a:lnTo>
                  <a:pt x="471893" y="623163"/>
                </a:lnTo>
                <a:lnTo>
                  <a:pt x="472351" y="622947"/>
                </a:lnTo>
                <a:lnTo>
                  <a:pt x="472846" y="622706"/>
                </a:lnTo>
                <a:lnTo>
                  <a:pt x="473303" y="622617"/>
                </a:lnTo>
                <a:lnTo>
                  <a:pt x="473760" y="622681"/>
                </a:lnTo>
                <a:lnTo>
                  <a:pt x="474243" y="622706"/>
                </a:lnTo>
                <a:lnTo>
                  <a:pt x="474637" y="622858"/>
                </a:lnTo>
                <a:lnTo>
                  <a:pt x="475005" y="623138"/>
                </a:lnTo>
                <a:lnTo>
                  <a:pt x="475373" y="623379"/>
                </a:lnTo>
                <a:lnTo>
                  <a:pt x="475678" y="623620"/>
                </a:lnTo>
                <a:lnTo>
                  <a:pt x="475919" y="623862"/>
                </a:lnTo>
                <a:lnTo>
                  <a:pt x="476161" y="624103"/>
                </a:lnTo>
                <a:lnTo>
                  <a:pt x="476465" y="624357"/>
                </a:lnTo>
                <a:lnTo>
                  <a:pt x="476834" y="624624"/>
                </a:lnTo>
                <a:lnTo>
                  <a:pt x="477202" y="624903"/>
                </a:lnTo>
                <a:lnTo>
                  <a:pt x="477659" y="625081"/>
                </a:lnTo>
                <a:lnTo>
                  <a:pt x="478142" y="625233"/>
                </a:lnTo>
                <a:lnTo>
                  <a:pt x="478663" y="625360"/>
                </a:lnTo>
                <a:lnTo>
                  <a:pt x="479183" y="625360"/>
                </a:lnTo>
                <a:lnTo>
                  <a:pt x="479666" y="625233"/>
                </a:lnTo>
                <a:lnTo>
                  <a:pt x="480187" y="625144"/>
                </a:lnTo>
                <a:lnTo>
                  <a:pt x="480618" y="624928"/>
                </a:lnTo>
                <a:lnTo>
                  <a:pt x="480974" y="624662"/>
                </a:lnTo>
                <a:lnTo>
                  <a:pt x="481342" y="624357"/>
                </a:lnTo>
                <a:lnTo>
                  <a:pt x="481622" y="624078"/>
                </a:lnTo>
                <a:lnTo>
                  <a:pt x="481863" y="623836"/>
                </a:lnTo>
                <a:lnTo>
                  <a:pt x="482041" y="623951"/>
                </a:lnTo>
                <a:lnTo>
                  <a:pt x="482231" y="624166"/>
                </a:lnTo>
                <a:lnTo>
                  <a:pt x="482473" y="624408"/>
                </a:lnTo>
                <a:lnTo>
                  <a:pt x="483844" y="626452"/>
                </a:lnTo>
                <a:lnTo>
                  <a:pt x="484060" y="626846"/>
                </a:lnTo>
                <a:lnTo>
                  <a:pt x="484276" y="627253"/>
                </a:lnTo>
                <a:lnTo>
                  <a:pt x="484479" y="627646"/>
                </a:lnTo>
                <a:lnTo>
                  <a:pt x="484695" y="628040"/>
                </a:lnTo>
                <a:lnTo>
                  <a:pt x="487045" y="630720"/>
                </a:lnTo>
                <a:lnTo>
                  <a:pt x="487476" y="630999"/>
                </a:lnTo>
                <a:lnTo>
                  <a:pt x="489331" y="631609"/>
                </a:lnTo>
                <a:lnTo>
                  <a:pt x="489331" y="631151"/>
                </a:lnTo>
                <a:lnTo>
                  <a:pt x="488569" y="627888"/>
                </a:lnTo>
                <a:lnTo>
                  <a:pt x="488264" y="627126"/>
                </a:lnTo>
                <a:lnTo>
                  <a:pt x="487895" y="626389"/>
                </a:lnTo>
                <a:lnTo>
                  <a:pt x="487438" y="625690"/>
                </a:lnTo>
                <a:lnTo>
                  <a:pt x="487019" y="624992"/>
                </a:lnTo>
                <a:lnTo>
                  <a:pt x="486562" y="624293"/>
                </a:lnTo>
                <a:lnTo>
                  <a:pt x="486067" y="623620"/>
                </a:lnTo>
                <a:lnTo>
                  <a:pt x="485584" y="622947"/>
                </a:lnTo>
                <a:lnTo>
                  <a:pt x="485089" y="622312"/>
                </a:lnTo>
                <a:lnTo>
                  <a:pt x="484606" y="621639"/>
                </a:lnTo>
                <a:lnTo>
                  <a:pt x="484124" y="620966"/>
                </a:lnTo>
                <a:lnTo>
                  <a:pt x="483692" y="620331"/>
                </a:lnTo>
                <a:lnTo>
                  <a:pt x="483298" y="619633"/>
                </a:lnTo>
                <a:lnTo>
                  <a:pt x="482866" y="618959"/>
                </a:lnTo>
                <a:lnTo>
                  <a:pt x="482536" y="618261"/>
                </a:lnTo>
                <a:lnTo>
                  <a:pt x="482295" y="617524"/>
                </a:lnTo>
                <a:lnTo>
                  <a:pt x="482015" y="616788"/>
                </a:lnTo>
                <a:lnTo>
                  <a:pt x="481863" y="616127"/>
                </a:lnTo>
                <a:lnTo>
                  <a:pt x="481838" y="615543"/>
                </a:lnTo>
                <a:lnTo>
                  <a:pt x="481799" y="614934"/>
                </a:lnTo>
                <a:lnTo>
                  <a:pt x="481799" y="614413"/>
                </a:lnTo>
                <a:lnTo>
                  <a:pt x="481838" y="613994"/>
                </a:lnTo>
                <a:lnTo>
                  <a:pt x="482015" y="613956"/>
                </a:lnTo>
                <a:lnTo>
                  <a:pt x="482193" y="613930"/>
                </a:lnTo>
                <a:lnTo>
                  <a:pt x="482447" y="613892"/>
                </a:lnTo>
                <a:lnTo>
                  <a:pt x="482650" y="613892"/>
                </a:lnTo>
                <a:lnTo>
                  <a:pt x="482904" y="613930"/>
                </a:lnTo>
                <a:lnTo>
                  <a:pt x="483146" y="614019"/>
                </a:lnTo>
                <a:lnTo>
                  <a:pt x="483412" y="614083"/>
                </a:lnTo>
                <a:lnTo>
                  <a:pt x="483628" y="614197"/>
                </a:lnTo>
                <a:lnTo>
                  <a:pt x="483870" y="614349"/>
                </a:lnTo>
                <a:lnTo>
                  <a:pt x="484085" y="614502"/>
                </a:lnTo>
                <a:lnTo>
                  <a:pt x="484301" y="614654"/>
                </a:lnTo>
                <a:lnTo>
                  <a:pt x="484517" y="614807"/>
                </a:lnTo>
                <a:lnTo>
                  <a:pt x="484733" y="614997"/>
                </a:lnTo>
                <a:lnTo>
                  <a:pt x="484911" y="615149"/>
                </a:lnTo>
                <a:lnTo>
                  <a:pt x="485127" y="615327"/>
                </a:lnTo>
                <a:lnTo>
                  <a:pt x="485343" y="615480"/>
                </a:lnTo>
                <a:lnTo>
                  <a:pt x="485546" y="615632"/>
                </a:lnTo>
                <a:lnTo>
                  <a:pt x="485800" y="615721"/>
                </a:lnTo>
                <a:lnTo>
                  <a:pt x="486003" y="615848"/>
                </a:lnTo>
                <a:lnTo>
                  <a:pt x="486283" y="615937"/>
                </a:lnTo>
                <a:lnTo>
                  <a:pt x="486524" y="615975"/>
                </a:lnTo>
                <a:lnTo>
                  <a:pt x="486803" y="616000"/>
                </a:lnTo>
                <a:lnTo>
                  <a:pt x="487045" y="615975"/>
                </a:lnTo>
                <a:lnTo>
                  <a:pt x="487286" y="615911"/>
                </a:lnTo>
                <a:lnTo>
                  <a:pt x="487527" y="615848"/>
                </a:lnTo>
                <a:lnTo>
                  <a:pt x="487743" y="615759"/>
                </a:lnTo>
                <a:lnTo>
                  <a:pt x="487934" y="615670"/>
                </a:lnTo>
                <a:lnTo>
                  <a:pt x="487934" y="615391"/>
                </a:lnTo>
                <a:lnTo>
                  <a:pt x="487959" y="615086"/>
                </a:lnTo>
                <a:lnTo>
                  <a:pt x="488022" y="614718"/>
                </a:lnTo>
                <a:lnTo>
                  <a:pt x="488086" y="614349"/>
                </a:lnTo>
                <a:lnTo>
                  <a:pt x="488200" y="613956"/>
                </a:lnTo>
                <a:lnTo>
                  <a:pt x="488391" y="613587"/>
                </a:lnTo>
                <a:lnTo>
                  <a:pt x="488594" y="613194"/>
                </a:lnTo>
                <a:lnTo>
                  <a:pt x="488810" y="612863"/>
                </a:lnTo>
                <a:lnTo>
                  <a:pt x="489115" y="612559"/>
                </a:lnTo>
                <a:lnTo>
                  <a:pt x="489394" y="612254"/>
                </a:lnTo>
                <a:lnTo>
                  <a:pt x="489699" y="611974"/>
                </a:lnTo>
                <a:lnTo>
                  <a:pt x="490067" y="611733"/>
                </a:lnTo>
                <a:lnTo>
                  <a:pt x="490397" y="611492"/>
                </a:lnTo>
                <a:lnTo>
                  <a:pt x="490766" y="611251"/>
                </a:lnTo>
                <a:lnTo>
                  <a:pt x="491134" y="611035"/>
                </a:lnTo>
                <a:lnTo>
                  <a:pt x="491490" y="610793"/>
                </a:lnTo>
                <a:lnTo>
                  <a:pt x="491858" y="610577"/>
                </a:lnTo>
                <a:lnTo>
                  <a:pt x="492226" y="610362"/>
                </a:lnTo>
                <a:lnTo>
                  <a:pt x="492594" y="610120"/>
                </a:lnTo>
                <a:lnTo>
                  <a:pt x="492925" y="609879"/>
                </a:lnTo>
                <a:lnTo>
                  <a:pt x="493268" y="609625"/>
                </a:lnTo>
                <a:lnTo>
                  <a:pt x="493598" y="609384"/>
                </a:lnTo>
                <a:lnTo>
                  <a:pt x="493877" y="609142"/>
                </a:lnTo>
                <a:lnTo>
                  <a:pt x="494055" y="608926"/>
                </a:lnTo>
                <a:lnTo>
                  <a:pt x="494271" y="608685"/>
                </a:lnTo>
                <a:lnTo>
                  <a:pt x="494423" y="608507"/>
                </a:lnTo>
                <a:lnTo>
                  <a:pt x="494538" y="608317"/>
                </a:lnTo>
                <a:lnTo>
                  <a:pt x="494906" y="609079"/>
                </a:lnTo>
                <a:lnTo>
                  <a:pt x="498170" y="613740"/>
                </a:lnTo>
                <a:lnTo>
                  <a:pt x="499059" y="614629"/>
                </a:lnTo>
                <a:lnTo>
                  <a:pt x="499935" y="615327"/>
                </a:lnTo>
                <a:lnTo>
                  <a:pt x="500913" y="615848"/>
                </a:lnTo>
                <a:lnTo>
                  <a:pt x="501853" y="616369"/>
                </a:lnTo>
                <a:lnTo>
                  <a:pt x="502831" y="616737"/>
                </a:lnTo>
                <a:lnTo>
                  <a:pt x="503834" y="616940"/>
                </a:lnTo>
                <a:lnTo>
                  <a:pt x="504850" y="617156"/>
                </a:lnTo>
                <a:lnTo>
                  <a:pt x="505917" y="617245"/>
                </a:lnTo>
                <a:lnTo>
                  <a:pt x="506984" y="617220"/>
                </a:lnTo>
                <a:lnTo>
                  <a:pt x="508050" y="617194"/>
                </a:lnTo>
                <a:lnTo>
                  <a:pt x="509117" y="617042"/>
                </a:lnTo>
                <a:lnTo>
                  <a:pt x="510235" y="616826"/>
                </a:lnTo>
                <a:lnTo>
                  <a:pt x="511365" y="616610"/>
                </a:lnTo>
                <a:lnTo>
                  <a:pt x="518287" y="614413"/>
                </a:lnTo>
                <a:lnTo>
                  <a:pt x="518896" y="614197"/>
                </a:lnTo>
                <a:lnTo>
                  <a:pt x="519137" y="614502"/>
                </a:lnTo>
                <a:lnTo>
                  <a:pt x="519328" y="614692"/>
                </a:lnTo>
                <a:lnTo>
                  <a:pt x="519480" y="614908"/>
                </a:lnTo>
                <a:lnTo>
                  <a:pt x="519684" y="615149"/>
                </a:lnTo>
                <a:lnTo>
                  <a:pt x="519899" y="615480"/>
                </a:lnTo>
                <a:lnTo>
                  <a:pt x="520141" y="615784"/>
                </a:lnTo>
                <a:lnTo>
                  <a:pt x="520331" y="616153"/>
                </a:lnTo>
                <a:lnTo>
                  <a:pt x="520509" y="616546"/>
                </a:lnTo>
                <a:lnTo>
                  <a:pt x="520700" y="616940"/>
                </a:lnTo>
                <a:lnTo>
                  <a:pt x="520814" y="617308"/>
                </a:lnTo>
                <a:lnTo>
                  <a:pt x="520877" y="617677"/>
                </a:lnTo>
                <a:lnTo>
                  <a:pt x="520941" y="618045"/>
                </a:lnTo>
                <a:lnTo>
                  <a:pt x="520966" y="618350"/>
                </a:lnTo>
                <a:lnTo>
                  <a:pt x="520966" y="618617"/>
                </a:lnTo>
                <a:lnTo>
                  <a:pt x="520573" y="618896"/>
                </a:lnTo>
                <a:lnTo>
                  <a:pt x="520141" y="619264"/>
                </a:lnTo>
                <a:lnTo>
                  <a:pt x="519658" y="619683"/>
                </a:lnTo>
                <a:lnTo>
                  <a:pt x="519201" y="620141"/>
                </a:lnTo>
                <a:lnTo>
                  <a:pt x="518744" y="620661"/>
                </a:lnTo>
                <a:lnTo>
                  <a:pt x="518350" y="621309"/>
                </a:lnTo>
                <a:lnTo>
                  <a:pt x="517956" y="621919"/>
                </a:lnTo>
                <a:lnTo>
                  <a:pt x="517652" y="622579"/>
                </a:lnTo>
                <a:lnTo>
                  <a:pt x="517461" y="623227"/>
                </a:lnTo>
                <a:lnTo>
                  <a:pt x="517245" y="623900"/>
                </a:lnTo>
                <a:lnTo>
                  <a:pt x="517131" y="624560"/>
                </a:lnTo>
                <a:lnTo>
                  <a:pt x="517067" y="625271"/>
                </a:lnTo>
                <a:lnTo>
                  <a:pt x="517004" y="625932"/>
                </a:lnTo>
                <a:lnTo>
                  <a:pt x="517004" y="626643"/>
                </a:lnTo>
                <a:lnTo>
                  <a:pt x="517042" y="627341"/>
                </a:lnTo>
                <a:lnTo>
                  <a:pt x="517093" y="628040"/>
                </a:lnTo>
                <a:lnTo>
                  <a:pt x="517156" y="628738"/>
                </a:lnTo>
                <a:lnTo>
                  <a:pt x="517245" y="629437"/>
                </a:lnTo>
                <a:lnTo>
                  <a:pt x="517372" y="630148"/>
                </a:lnTo>
                <a:lnTo>
                  <a:pt x="517461" y="630847"/>
                </a:lnTo>
                <a:lnTo>
                  <a:pt x="517550" y="631545"/>
                </a:lnTo>
                <a:lnTo>
                  <a:pt x="517677" y="632244"/>
                </a:lnTo>
                <a:lnTo>
                  <a:pt x="517766" y="632853"/>
                </a:lnTo>
                <a:lnTo>
                  <a:pt x="517804" y="633374"/>
                </a:lnTo>
                <a:lnTo>
                  <a:pt x="517855" y="633895"/>
                </a:lnTo>
                <a:lnTo>
                  <a:pt x="517893" y="634314"/>
                </a:lnTo>
                <a:lnTo>
                  <a:pt x="517893" y="634657"/>
                </a:lnTo>
                <a:lnTo>
                  <a:pt x="518045" y="634746"/>
                </a:lnTo>
                <a:lnTo>
                  <a:pt x="518198" y="634898"/>
                </a:lnTo>
                <a:lnTo>
                  <a:pt x="518414" y="635025"/>
                </a:lnTo>
                <a:lnTo>
                  <a:pt x="518591" y="635177"/>
                </a:lnTo>
                <a:lnTo>
                  <a:pt x="518833" y="635292"/>
                </a:lnTo>
                <a:lnTo>
                  <a:pt x="519074" y="635381"/>
                </a:lnTo>
                <a:lnTo>
                  <a:pt x="519353" y="635508"/>
                </a:lnTo>
                <a:lnTo>
                  <a:pt x="519633" y="635571"/>
                </a:lnTo>
                <a:lnTo>
                  <a:pt x="519899" y="635635"/>
                </a:lnTo>
                <a:lnTo>
                  <a:pt x="520141" y="635660"/>
                </a:lnTo>
                <a:lnTo>
                  <a:pt x="520420" y="635685"/>
                </a:lnTo>
                <a:lnTo>
                  <a:pt x="520700" y="635723"/>
                </a:lnTo>
                <a:lnTo>
                  <a:pt x="521487" y="635723"/>
                </a:lnTo>
                <a:lnTo>
                  <a:pt x="522249" y="635723"/>
                </a:lnTo>
                <a:lnTo>
                  <a:pt x="522490" y="635723"/>
                </a:lnTo>
                <a:lnTo>
                  <a:pt x="522732" y="635723"/>
                </a:lnTo>
                <a:lnTo>
                  <a:pt x="522986" y="635749"/>
                </a:lnTo>
                <a:lnTo>
                  <a:pt x="523227" y="635787"/>
                </a:lnTo>
                <a:lnTo>
                  <a:pt x="523405" y="635812"/>
                </a:lnTo>
                <a:lnTo>
                  <a:pt x="523595" y="635838"/>
                </a:lnTo>
                <a:lnTo>
                  <a:pt x="523748" y="635901"/>
                </a:lnTo>
                <a:lnTo>
                  <a:pt x="523900" y="635939"/>
                </a:lnTo>
                <a:lnTo>
                  <a:pt x="524687" y="636295"/>
                </a:lnTo>
                <a:lnTo>
                  <a:pt x="525576" y="636638"/>
                </a:lnTo>
                <a:lnTo>
                  <a:pt x="531545" y="638035"/>
                </a:lnTo>
                <a:lnTo>
                  <a:pt x="532917" y="638035"/>
                </a:lnTo>
                <a:lnTo>
                  <a:pt x="540410" y="634834"/>
                </a:lnTo>
                <a:lnTo>
                  <a:pt x="540473" y="634568"/>
                </a:lnTo>
                <a:lnTo>
                  <a:pt x="540512" y="634199"/>
                </a:lnTo>
                <a:lnTo>
                  <a:pt x="540562" y="633806"/>
                </a:lnTo>
                <a:lnTo>
                  <a:pt x="540600" y="633399"/>
                </a:lnTo>
                <a:lnTo>
                  <a:pt x="540626" y="633006"/>
                </a:lnTo>
                <a:lnTo>
                  <a:pt x="540664" y="632612"/>
                </a:lnTo>
                <a:lnTo>
                  <a:pt x="540664" y="632218"/>
                </a:lnTo>
                <a:lnTo>
                  <a:pt x="540689" y="631786"/>
                </a:lnTo>
                <a:lnTo>
                  <a:pt x="540689" y="631393"/>
                </a:lnTo>
                <a:lnTo>
                  <a:pt x="540715" y="630999"/>
                </a:lnTo>
                <a:lnTo>
                  <a:pt x="540715" y="630567"/>
                </a:lnTo>
                <a:lnTo>
                  <a:pt x="540753" y="630174"/>
                </a:lnTo>
                <a:lnTo>
                  <a:pt x="540778" y="629742"/>
                </a:lnTo>
                <a:lnTo>
                  <a:pt x="540816" y="629348"/>
                </a:lnTo>
                <a:lnTo>
                  <a:pt x="540867" y="628929"/>
                </a:lnTo>
                <a:lnTo>
                  <a:pt x="540931" y="628523"/>
                </a:lnTo>
                <a:lnTo>
                  <a:pt x="540994" y="628103"/>
                </a:lnTo>
                <a:lnTo>
                  <a:pt x="541083" y="627672"/>
                </a:lnTo>
                <a:lnTo>
                  <a:pt x="541172" y="627278"/>
                </a:lnTo>
                <a:lnTo>
                  <a:pt x="541299" y="626910"/>
                </a:lnTo>
                <a:lnTo>
                  <a:pt x="541426" y="626579"/>
                </a:lnTo>
                <a:lnTo>
                  <a:pt x="541540" y="626275"/>
                </a:lnTo>
                <a:lnTo>
                  <a:pt x="541629" y="625995"/>
                </a:lnTo>
                <a:lnTo>
                  <a:pt x="541731" y="625779"/>
                </a:lnTo>
                <a:lnTo>
                  <a:pt x="541934" y="625995"/>
                </a:lnTo>
                <a:lnTo>
                  <a:pt x="542213" y="626211"/>
                </a:lnTo>
                <a:lnTo>
                  <a:pt x="542544" y="626516"/>
                </a:lnTo>
                <a:lnTo>
                  <a:pt x="542886" y="626795"/>
                </a:lnTo>
                <a:lnTo>
                  <a:pt x="543255" y="627100"/>
                </a:lnTo>
                <a:lnTo>
                  <a:pt x="543712" y="627430"/>
                </a:lnTo>
                <a:lnTo>
                  <a:pt x="544131" y="627799"/>
                </a:lnTo>
                <a:lnTo>
                  <a:pt x="544588" y="628103"/>
                </a:lnTo>
                <a:lnTo>
                  <a:pt x="545020" y="628408"/>
                </a:lnTo>
                <a:lnTo>
                  <a:pt x="545477" y="628713"/>
                </a:lnTo>
                <a:lnTo>
                  <a:pt x="545934" y="628980"/>
                </a:lnTo>
                <a:lnTo>
                  <a:pt x="546392" y="629196"/>
                </a:lnTo>
                <a:lnTo>
                  <a:pt x="546849" y="629437"/>
                </a:lnTo>
                <a:lnTo>
                  <a:pt x="547331" y="629653"/>
                </a:lnTo>
                <a:lnTo>
                  <a:pt x="547789" y="629805"/>
                </a:lnTo>
                <a:lnTo>
                  <a:pt x="548284" y="629996"/>
                </a:lnTo>
                <a:lnTo>
                  <a:pt x="548767" y="630110"/>
                </a:lnTo>
                <a:lnTo>
                  <a:pt x="549287" y="630174"/>
                </a:lnTo>
                <a:lnTo>
                  <a:pt x="549808" y="630262"/>
                </a:lnTo>
                <a:lnTo>
                  <a:pt x="550316" y="630301"/>
                </a:lnTo>
                <a:lnTo>
                  <a:pt x="550837" y="630262"/>
                </a:lnTo>
                <a:lnTo>
                  <a:pt x="551383" y="630237"/>
                </a:lnTo>
                <a:lnTo>
                  <a:pt x="551878" y="630174"/>
                </a:lnTo>
                <a:lnTo>
                  <a:pt x="552297" y="630047"/>
                </a:lnTo>
                <a:lnTo>
                  <a:pt x="552729" y="629958"/>
                </a:lnTo>
                <a:lnTo>
                  <a:pt x="553097" y="629843"/>
                </a:lnTo>
                <a:lnTo>
                  <a:pt x="553402" y="629742"/>
                </a:lnTo>
                <a:lnTo>
                  <a:pt x="553402" y="617613"/>
                </a:lnTo>
                <a:lnTo>
                  <a:pt x="553618" y="617829"/>
                </a:lnTo>
                <a:lnTo>
                  <a:pt x="553859" y="618045"/>
                </a:lnTo>
                <a:lnTo>
                  <a:pt x="554189" y="618312"/>
                </a:lnTo>
                <a:lnTo>
                  <a:pt x="554494" y="618591"/>
                </a:lnTo>
                <a:lnTo>
                  <a:pt x="554951" y="618896"/>
                </a:lnTo>
                <a:lnTo>
                  <a:pt x="555472" y="619264"/>
                </a:lnTo>
                <a:lnTo>
                  <a:pt x="556018" y="619633"/>
                </a:lnTo>
                <a:lnTo>
                  <a:pt x="556691" y="619988"/>
                </a:lnTo>
                <a:lnTo>
                  <a:pt x="557479" y="620356"/>
                </a:lnTo>
                <a:lnTo>
                  <a:pt x="558241" y="620725"/>
                </a:lnTo>
                <a:lnTo>
                  <a:pt x="559041" y="621030"/>
                </a:lnTo>
                <a:lnTo>
                  <a:pt x="559866" y="621309"/>
                </a:lnTo>
                <a:lnTo>
                  <a:pt x="560654" y="621550"/>
                </a:lnTo>
                <a:lnTo>
                  <a:pt x="561352" y="621766"/>
                </a:lnTo>
                <a:lnTo>
                  <a:pt x="561936" y="621944"/>
                </a:lnTo>
                <a:lnTo>
                  <a:pt x="562508" y="622122"/>
                </a:lnTo>
                <a:lnTo>
                  <a:pt x="562965" y="622249"/>
                </a:lnTo>
                <a:lnTo>
                  <a:pt x="563333" y="622376"/>
                </a:lnTo>
                <a:lnTo>
                  <a:pt x="563676" y="622490"/>
                </a:lnTo>
                <a:lnTo>
                  <a:pt x="563981" y="622579"/>
                </a:lnTo>
                <a:lnTo>
                  <a:pt x="564184" y="622642"/>
                </a:lnTo>
                <a:lnTo>
                  <a:pt x="564375" y="622376"/>
                </a:lnTo>
                <a:lnTo>
                  <a:pt x="564642" y="622071"/>
                </a:lnTo>
                <a:lnTo>
                  <a:pt x="564946" y="621728"/>
                </a:lnTo>
                <a:lnTo>
                  <a:pt x="565251" y="621360"/>
                </a:lnTo>
                <a:lnTo>
                  <a:pt x="565658" y="621030"/>
                </a:lnTo>
                <a:lnTo>
                  <a:pt x="566140" y="620661"/>
                </a:lnTo>
                <a:lnTo>
                  <a:pt x="566623" y="620293"/>
                </a:lnTo>
                <a:lnTo>
                  <a:pt x="569125" y="618959"/>
                </a:lnTo>
                <a:lnTo>
                  <a:pt x="569556" y="618769"/>
                </a:lnTo>
                <a:lnTo>
                  <a:pt x="569925" y="618617"/>
                </a:lnTo>
                <a:lnTo>
                  <a:pt x="570230" y="618502"/>
                </a:lnTo>
                <a:lnTo>
                  <a:pt x="570344" y="618871"/>
                </a:lnTo>
                <a:lnTo>
                  <a:pt x="570496" y="619264"/>
                </a:lnTo>
                <a:lnTo>
                  <a:pt x="572325" y="621576"/>
                </a:lnTo>
                <a:lnTo>
                  <a:pt x="572668" y="621728"/>
                </a:lnTo>
                <a:lnTo>
                  <a:pt x="572998" y="621792"/>
                </a:lnTo>
                <a:lnTo>
                  <a:pt x="573328" y="621766"/>
                </a:lnTo>
                <a:lnTo>
                  <a:pt x="573697" y="621728"/>
                </a:lnTo>
                <a:lnTo>
                  <a:pt x="574040" y="621665"/>
                </a:lnTo>
                <a:lnTo>
                  <a:pt x="574395" y="621512"/>
                </a:lnTo>
                <a:lnTo>
                  <a:pt x="574763" y="621398"/>
                </a:lnTo>
                <a:lnTo>
                  <a:pt x="575132" y="621207"/>
                </a:lnTo>
                <a:lnTo>
                  <a:pt x="575500" y="621030"/>
                </a:lnTo>
                <a:lnTo>
                  <a:pt x="575868" y="620814"/>
                </a:lnTo>
                <a:lnTo>
                  <a:pt x="576262" y="620598"/>
                </a:lnTo>
                <a:lnTo>
                  <a:pt x="576630" y="620395"/>
                </a:lnTo>
                <a:lnTo>
                  <a:pt x="576986" y="620179"/>
                </a:lnTo>
                <a:lnTo>
                  <a:pt x="577329" y="619988"/>
                </a:lnTo>
                <a:lnTo>
                  <a:pt x="577596" y="619836"/>
                </a:lnTo>
                <a:lnTo>
                  <a:pt x="577875" y="619683"/>
                </a:lnTo>
                <a:lnTo>
                  <a:pt x="578116" y="619594"/>
                </a:lnTo>
                <a:lnTo>
                  <a:pt x="578307" y="619506"/>
                </a:lnTo>
                <a:lnTo>
                  <a:pt x="580618" y="621207"/>
                </a:lnTo>
                <a:lnTo>
                  <a:pt x="581139" y="621487"/>
                </a:lnTo>
                <a:lnTo>
                  <a:pt x="583730" y="622096"/>
                </a:lnTo>
                <a:lnTo>
                  <a:pt x="584250" y="622122"/>
                </a:lnTo>
                <a:lnTo>
                  <a:pt x="589368" y="620598"/>
                </a:lnTo>
                <a:lnTo>
                  <a:pt x="589762" y="620395"/>
                </a:lnTo>
                <a:lnTo>
                  <a:pt x="590156" y="620179"/>
                </a:lnTo>
                <a:lnTo>
                  <a:pt x="590461" y="619988"/>
                </a:lnTo>
                <a:lnTo>
                  <a:pt x="590740" y="619810"/>
                </a:lnTo>
                <a:lnTo>
                  <a:pt x="590892" y="619721"/>
                </a:lnTo>
                <a:lnTo>
                  <a:pt x="591070" y="619594"/>
                </a:lnTo>
                <a:lnTo>
                  <a:pt x="591286" y="619442"/>
                </a:lnTo>
                <a:lnTo>
                  <a:pt x="591527" y="619290"/>
                </a:lnTo>
                <a:lnTo>
                  <a:pt x="591769" y="619112"/>
                </a:lnTo>
                <a:lnTo>
                  <a:pt x="592112" y="618896"/>
                </a:lnTo>
                <a:lnTo>
                  <a:pt x="592416" y="618680"/>
                </a:lnTo>
                <a:lnTo>
                  <a:pt x="592721" y="618528"/>
                </a:lnTo>
                <a:lnTo>
                  <a:pt x="593051" y="618439"/>
                </a:lnTo>
                <a:lnTo>
                  <a:pt x="593356" y="618350"/>
                </a:lnTo>
                <a:lnTo>
                  <a:pt x="593636" y="618312"/>
                </a:lnTo>
                <a:lnTo>
                  <a:pt x="593902" y="618413"/>
                </a:lnTo>
                <a:lnTo>
                  <a:pt x="594156" y="618464"/>
                </a:lnTo>
                <a:lnTo>
                  <a:pt x="594360" y="618566"/>
                </a:lnTo>
                <a:lnTo>
                  <a:pt x="594550" y="618680"/>
                </a:lnTo>
                <a:lnTo>
                  <a:pt x="594817" y="618871"/>
                </a:lnTo>
                <a:lnTo>
                  <a:pt x="595122" y="619074"/>
                </a:lnTo>
                <a:lnTo>
                  <a:pt x="595528" y="619290"/>
                </a:lnTo>
                <a:lnTo>
                  <a:pt x="595922" y="619506"/>
                </a:lnTo>
                <a:lnTo>
                  <a:pt x="596315" y="619658"/>
                </a:lnTo>
                <a:lnTo>
                  <a:pt x="596773" y="619747"/>
                </a:lnTo>
                <a:lnTo>
                  <a:pt x="597230" y="619836"/>
                </a:lnTo>
                <a:lnTo>
                  <a:pt x="597662" y="619899"/>
                </a:lnTo>
                <a:lnTo>
                  <a:pt x="598081" y="619836"/>
                </a:lnTo>
                <a:lnTo>
                  <a:pt x="598474" y="619810"/>
                </a:lnTo>
                <a:lnTo>
                  <a:pt x="598881" y="619721"/>
                </a:lnTo>
                <a:lnTo>
                  <a:pt x="599236" y="619569"/>
                </a:lnTo>
                <a:lnTo>
                  <a:pt x="599605" y="619442"/>
                </a:lnTo>
                <a:lnTo>
                  <a:pt x="599973" y="619264"/>
                </a:lnTo>
                <a:lnTo>
                  <a:pt x="600303" y="619023"/>
                </a:lnTo>
                <a:lnTo>
                  <a:pt x="600646" y="618807"/>
                </a:lnTo>
                <a:lnTo>
                  <a:pt x="600976" y="618566"/>
                </a:lnTo>
                <a:lnTo>
                  <a:pt x="601319" y="618286"/>
                </a:lnTo>
                <a:lnTo>
                  <a:pt x="601624" y="618007"/>
                </a:lnTo>
                <a:lnTo>
                  <a:pt x="601954" y="617740"/>
                </a:lnTo>
                <a:lnTo>
                  <a:pt x="602284" y="617461"/>
                </a:lnTo>
                <a:lnTo>
                  <a:pt x="602589" y="617156"/>
                </a:lnTo>
                <a:lnTo>
                  <a:pt x="602869" y="616915"/>
                </a:lnTo>
                <a:lnTo>
                  <a:pt x="603110" y="616737"/>
                </a:lnTo>
                <a:lnTo>
                  <a:pt x="603351" y="616521"/>
                </a:lnTo>
                <a:lnTo>
                  <a:pt x="603567" y="616369"/>
                </a:lnTo>
                <a:lnTo>
                  <a:pt x="603758" y="616242"/>
                </a:lnTo>
                <a:lnTo>
                  <a:pt x="603694" y="616089"/>
                </a:lnTo>
                <a:lnTo>
                  <a:pt x="603631" y="615937"/>
                </a:lnTo>
                <a:lnTo>
                  <a:pt x="603542" y="615721"/>
                </a:lnTo>
                <a:lnTo>
                  <a:pt x="603453" y="615543"/>
                </a:lnTo>
                <a:lnTo>
                  <a:pt x="603326" y="615365"/>
                </a:lnTo>
                <a:lnTo>
                  <a:pt x="603148" y="615175"/>
                </a:lnTo>
                <a:lnTo>
                  <a:pt x="602996" y="614997"/>
                </a:lnTo>
                <a:lnTo>
                  <a:pt x="601624" y="613994"/>
                </a:lnTo>
                <a:lnTo>
                  <a:pt x="601433" y="613867"/>
                </a:lnTo>
                <a:lnTo>
                  <a:pt x="601218" y="613740"/>
                </a:lnTo>
                <a:lnTo>
                  <a:pt x="601014" y="613625"/>
                </a:lnTo>
                <a:lnTo>
                  <a:pt x="600824" y="613473"/>
                </a:lnTo>
                <a:lnTo>
                  <a:pt x="599998" y="612673"/>
                </a:lnTo>
                <a:lnTo>
                  <a:pt x="599884" y="612521"/>
                </a:lnTo>
                <a:lnTo>
                  <a:pt x="599795" y="612368"/>
                </a:lnTo>
                <a:lnTo>
                  <a:pt x="599732" y="612216"/>
                </a:lnTo>
                <a:lnTo>
                  <a:pt x="599757" y="612013"/>
                </a:lnTo>
                <a:lnTo>
                  <a:pt x="599884" y="611886"/>
                </a:lnTo>
                <a:lnTo>
                  <a:pt x="600036" y="611759"/>
                </a:lnTo>
                <a:lnTo>
                  <a:pt x="600151" y="611606"/>
                </a:lnTo>
                <a:lnTo>
                  <a:pt x="600341" y="611428"/>
                </a:lnTo>
                <a:lnTo>
                  <a:pt x="600557" y="611187"/>
                </a:lnTo>
                <a:lnTo>
                  <a:pt x="600760" y="610946"/>
                </a:lnTo>
                <a:lnTo>
                  <a:pt x="601014" y="610603"/>
                </a:lnTo>
                <a:lnTo>
                  <a:pt x="601256" y="610235"/>
                </a:lnTo>
                <a:lnTo>
                  <a:pt x="601522" y="609879"/>
                </a:lnTo>
                <a:lnTo>
                  <a:pt x="601802" y="609511"/>
                </a:lnTo>
                <a:lnTo>
                  <a:pt x="602081" y="609168"/>
                </a:lnTo>
                <a:lnTo>
                  <a:pt x="602348" y="608812"/>
                </a:lnTo>
                <a:lnTo>
                  <a:pt x="602589" y="608533"/>
                </a:lnTo>
                <a:lnTo>
                  <a:pt x="602805" y="608355"/>
                </a:lnTo>
                <a:lnTo>
                  <a:pt x="603046" y="608139"/>
                </a:lnTo>
                <a:lnTo>
                  <a:pt x="603237" y="608012"/>
                </a:lnTo>
                <a:lnTo>
                  <a:pt x="603415" y="607923"/>
                </a:lnTo>
                <a:lnTo>
                  <a:pt x="603567" y="607834"/>
                </a:lnTo>
                <a:lnTo>
                  <a:pt x="603694" y="607745"/>
                </a:lnTo>
                <a:lnTo>
                  <a:pt x="603961" y="607682"/>
                </a:lnTo>
                <a:lnTo>
                  <a:pt x="604151" y="607682"/>
                </a:lnTo>
                <a:lnTo>
                  <a:pt x="604367" y="607707"/>
                </a:lnTo>
                <a:lnTo>
                  <a:pt x="604570" y="607707"/>
                </a:lnTo>
                <a:lnTo>
                  <a:pt x="604786" y="607796"/>
                </a:lnTo>
                <a:lnTo>
                  <a:pt x="605066" y="607898"/>
                </a:lnTo>
                <a:lnTo>
                  <a:pt x="605307" y="608012"/>
                </a:lnTo>
                <a:lnTo>
                  <a:pt x="605548" y="608139"/>
                </a:lnTo>
                <a:lnTo>
                  <a:pt x="605764" y="608291"/>
                </a:lnTo>
                <a:lnTo>
                  <a:pt x="606005" y="608469"/>
                </a:lnTo>
                <a:lnTo>
                  <a:pt x="606247" y="608622"/>
                </a:lnTo>
                <a:lnTo>
                  <a:pt x="606463" y="608774"/>
                </a:lnTo>
                <a:lnTo>
                  <a:pt x="606679" y="608965"/>
                </a:lnTo>
                <a:lnTo>
                  <a:pt x="606920" y="609079"/>
                </a:lnTo>
                <a:lnTo>
                  <a:pt x="608114" y="609600"/>
                </a:lnTo>
                <a:lnTo>
                  <a:pt x="608380" y="609600"/>
                </a:lnTo>
                <a:lnTo>
                  <a:pt x="609854" y="608990"/>
                </a:lnTo>
                <a:lnTo>
                  <a:pt x="610031" y="608863"/>
                </a:lnTo>
                <a:lnTo>
                  <a:pt x="613664" y="607136"/>
                </a:lnTo>
                <a:lnTo>
                  <a:pt x="614476" y="606983"/>
                </a:lnTo>
                <a:lnTo>
                  <a:pt x="615340" y="606983"/>
                </a:lnTo>
                <a:lnTo>
                  <a:pt x="616191" y="607136"/>
                </a:lnTo>
                <a:lnTo>
                  <a:pt x="617042" y="607288"/>
                </a:lnTo>
                <a:lnTo>
                  <a:pt x="617778" y="607529"/>
                </a:lnTo>
                <a:lnTo>
                  <a:pt x="618413" y="607860"/>
                </a:lnTo>
                <a:lnTo>
                  <a:pt x="619048" y="608164"/>
                </a:lnTo>
                <a:lnTo>
                  <a:pt x="619569" y="608469"/>
                </a:lnTo>
                <a:lnTo>
                  <a:pt x="620001" y="608774"/>
                </a:lnTo>
                <a:lnTo>
                  <a:pt x="620153" y="608863"/>
                </a:lnTo>
                <a:lnTo>
                  <a:pt x="620369" y="609015"/>
                </a:lnTo>
                <a:lnTo>
                  <a:pt x="620636" y="609168"/>
                </a:lnTo>
                <a:lnTo>
                  <a:pt x="620877" y="609320"/>
                </a:lnTo>
                <a:lnTo>
                  <a:pt x="621157" y="609447"/>
                </a:lnTo>
                <a:lnTo>
                  <a:pt x="621461" y="609536"/>
                </a:lnTo>
                <a:lnTo>
                  <a:pt x="621741" y="609663"/>
                </a:lnTo>
                <a:lnTo>
                  <a:pt x="621982" y="609727"/>
                </a:lnTo>
                <a:lnTo>
                  <a:pt x="622160" y="609752"/>
                </a:lnTo>
                <a:lnTo>
                  <a:pt x="622465" y="609815"/>
                </a:lnTo>
                <a:lnTo>
                  <a:pt x="622833" y="609815"/>
                </a:lnTo>
                <a:lnTo>
                  <a:pt x="623227" y="609815"/>
                </a:lnTo>
                <a:lnTo>
                  <a:pt x="623620" y="609815"/>
                </a:lnTo>
                <a:lnTo>
                  <a:pt x="624052" y="609688"/>
                </a:lnTo>
                <a:lnTo>
                  <a:pt x="626338" y="607618"/>
                </a:lnTo>
                <a:lnTo>
                  <a:pt x="626516" y="607250"/>
                </a:lnTo>
                <a:lnTo>
                  <a:pt x="626884" y="605726"/>
                </a:lnTo>
                <a:lnTo>
                  <a:pt x="626922" y="605358"/>
                </a:lnTo>
                <a:lnTo>
                  <a:pt x="624332" y="603351"/>
                </a:lnTo>
                <a:lnTo>
                  <a:pt x="624027" y="603262"/>
                </a:lnTo>
                <a:lnTo>
                  <a:pt x="623747" y="603224"/>
                </a:lnTo>
                <a:lnTo>
                  <a:pt x="623531" y="603199"/>
                </a:lnTo>
                <a:lnTo>
                  <a:pt x="623227" y="603135"/>
                </a:lnTo>
                <a:lnTo>
                  <a:pt x="622858" y="603072"/>
                </a:lnTo>
                <a:lnTo>
                  <a:pt x="622503" y="603021"/>
                </a:lnTo>
                <a:lnTo>
                  <a:pt x="622046" y="602919"/>
                </a:lnTo>
                <a:lnTo>
                  <a:pt x="621550" y="602830"/>
                </a:lnTo>
                <a:lnTo>
                  <a:pt x="621030" y="602716"/>
                </a:lnTo>
                <a:lnTo>
                  <a:pt x="620522" y="602615"/>
                </a:lnTo>
                <a:lnTo>
                  <a:pt x="620001" y="602500"/>
                </a:lnTo>
                <a:lnTo>
                  <a:pt x="619506" y="602348"/>
                </a:lnTo>
                <a:lnTo>
                  <a:pt x="619023" y="602221"/>
                </a:lnTo>
                <a:lnTo>
                  <a:pt x="618540" y="602043"/>
                </a:lnTo>
                <a:lnTo>
                  <a:pt x="618083" y="601891"/>
                </a:lnTo>
                <a:lnTo>
                  <a:pt x="617626" y="601675"/>
                </a:lnTo>
                <a:lnTo>
                  <a:pt x="615238" y="599782"/>
                </a:lnTo>
                <a:lnTo>
                  <a:pt x="614997" y="599452"/>
                </a:lnTo>
                <a:lnTo>
                  <a:pt x="614883" y="599109"/>
                </a:lnTo>
                <a:lnTo>
                  <a:pt x="614781" y="598779"/>
                </a:lnTo>
                <a:lnTo>
                  <a:pt x="614730" y="598474"/>
                </a:lnTo>
                <a:lnTo>
                  <a:pt x="614692" y="598170"/>
                </a:lnTo>
                <a:lnTo>
                  <a:pt x="614692" y="597954"/>
                </a:lnTo>
                <a:lnTo>
                  <a:pt x="614692" y="597623"/>
                </a:lnTo>
                <a:lnTo>
                  <a:pt x="614667" y="597230"/>
                </a:lnTo>
                <a:lnTo>
                  <a:pt x="614629" y="596734"/>
                </a:lnTo>
                <a:lnTo>
                  <a:pt x="614603" y="596277"/>
                </a:lnTo>
                <a:lnTo>
                  <a:pt x="614514" y="595731"/>
                </a:lnTo>
                <a:lnTo>
                  <a:pt x="614362" y="595122"/>
                </a:lnTo>
                <a:lnTo>
                  <a:pt x="614210" y="594487"/>
                </a:lnTo>
                <a:lnTo>
                  <a:pt x="613930" y="593839"/>
                </a:lnTo>
                <a:lnTo>
                  <a:pt x="613537" y="593229"/>
                </a:lnTo>
                <a:lnTo>
                  <a:pt x="613143" y="592594"/>
                </a:lnTo>
                <a:lnTo>
                  <a:pt x="612622" y="592074"/>
                </a:lnTo>
                <a:lnTo>
                  <a:pt x="612013" y="591705"/>
                </a:lnTo>
                <a:lnTo>
                  <a:pt x="611378" y="591312"/>
                </a:lnTo>
                <a:lnTo>
                  <a:pt x="610768" y="591032"/>
                </a:lnTo>
                <a:lnTo>
                  <a:pt x="610184" y="590854"/>
                </a:lnTo>
                <a:lnTo>
                  <a:pt x="609638" y="590677"/>
                </a:lnTo>
                <a:lnTo>
                  <a:pt x="609142" y="590550"/>
                </a:lnTo>
                <a:lnTo>
                  <a:pt x="608749" y="590461"/>
                </a:lnTo>
                <a:lnTo>
                  <a:pt x="608355" y="590372"/>
                </a:lnTo>
                <a:lnTo>
                  <a:pt x="608050" y="590308"/>
                </a:lnTo>
                <a:lnTo>
                  <a:pt x="607745" y="590270"/>
                </a:lnTo>
                <a:lnTo>
                  <a:pt x="607745" y="590092"/>
                </a:lnTo>
                <a:lnTo>
                  <a:pt x="607720" y="589876"/>
                </a:lnTo>
                <a:lnTo>
                  <a:pt x="607720" y="589635"/>
                </a:lnTo>
                <a:lnTo>
                  <a:pt x="607745" y="589356"/>
                </a:lnTo>
                <a:lnTo>
                  <a:pt x="607771" y="589051"/>
                </a:lnTo>
                <a:lnTo>
                  <a:pt x="607834" y="588721"/>
                </a:lnTo>
                <a:lnTo>
                  <a:pt x="607872" y="588391"/>
                </a:lnTo>
                <a:lnTo>
                  <a:pt x="607961" y="588022"/>
                </a:lnTo>
                <a:lnTo>
                  <a:pt x="608025" y="587679"/>
                </a:lnTo>
                <a:lnTo>
                  <a:pt x="608114" y="587324"/>
                </a:lnTo>
                <a:lnTo>
                  <a:pt x="608177" y="586981"/>
                </a:lnTo>
                <a:lnTo>
                  <a:pt x="608228" y="586651"/>
                </a:lnTo>
                <a:lnTo>
                  <a:pt x="608291" y="586308"/>
                </a:lnTo>
                <a:lnTo>
                  <a:pt x="608330" y="585978"/>
                </a:lnTo>
                <a:lnTo>
                  <a:pt x="608355" y="585673"/>
                </a:lnTo>
                <a:lnTo>
                  <a:pt x="608355" y="585343"/>
                </a:lnTo>
                <a:lnTo>
                  <a:pt x="608291" y="585038"/>
                </a:lnTo>
                <a:lnTo>
                  <a:pt x="608228" y="584733"/>
                </a:lnTo>
                <a:lnTo>
                  <a:pt x="608139" y="584428"/>
                </a:lnTo>
                <a:lnTo>
                  <a:pt x="607987" y="584123"/>
                </a:lnTo>
                <a:lnTo>
                  <a:pt x="607745" y="583844"/>
                </a:lnTo>
                <a:lnTo>
                  <a:pt x="607529" y="583565"/>
                </a:lnTo>
                <a:lnTo>
                  <a:pt x="607288" y="583323"/>
                </a:lnTo>
                <a:lnTo>
                  <a:pt x="606983" y="583145"/>
                </a:lnTo>
                <a:lnTo>
                  <a:pt x="606704" y="582955"/>
                </a:lnTo>
                <a:lnTo>
                  <a:pt x="606437" y="582803"/>
                </a:lnTo>
                <a:lnTo>
                  <a:pt x="606196" y="582688"/>
                </a:lnTo>
                <a:lnTo>
                  <a:pt x="605243" y="582256"/>
                </a:lnTo>
                <a:lnTo>
                  <a:pt x="604088" y="581710"/>
                </a:lnTo>
                <a:lnTo>
                  <a:pt x="602691" y="581101"/>
                </a:lnTo>
                <a:lnTo>
                  <a:pt x="601281" y="580491"/>
                </a:lnTo>
                <a:lnTo>
                  <a:pt x="599643" y="579818"/>
                </a:lnTo>
                <a:lnTo>
                  <a:pt x="597712" y="579094"/>
                </a:lnTo>
                <a:lnTo>
                  <a:pt x="595833" y="578358"/>
                </a:lnTo>
                <a:lnTo>
                  <a:pt x="593902" y="577684"/>
                </a:lnTo>
                <a:lnTo>
                  <a:pt x="591985" y="577011"/>
                </a:lnTo>
                <a:lnTo>
                  <a:pt x="590042" y="576351"/>
                </a:lnTo>
                <a:lnTo>
                  <a:pt x="588365" y="575767"/>
                </a:lnTo>
                <a:lnTo>
                  <a:pt x="586892" y="575284"/>
                </a:lnTo>
                <a:lnTo>
                  <a:pt x="585470" y="574789"/>
                </a:lnTo>
                <a:lnTo>
                  <a:pt x="584250" y="574395"/>
                </a:lnTo>
                <a:lnTo>
                  <a:pt x="583272" y="574065"/>
                </a:lnTo>
                <a:lnTo>
                  <a:pt x="582968" y="573963"/>
                </a:lnTo>
                <a:lnTo>
                  <a:pt x="582726" y="573874"/>
                </a:lnTo>
                <a:lnTo>
                  <a:pt x="582510" y="573811"/>
                </a:lnTo>
                <a:lnTo>
                  <a:pt x="582269" y="573786"/>
                </a:lnTo>
                <a:lnTo>
                  <a:pt x="581964" y="573760"/>
                </a:lnTo>
                <a:lnTo>
                  <a:pt x="581660" y="573760"/>
                </a:lnTo>
                <a:lnTo>
                  <a:pt x="581380" y="573760"/>
                </a:lnTo>
                <a:lnTo>
                  <a:pt x="581075" y="573811"/>
                </a:lnTo>
                <a:lnTo>
                  <a:pt x="580796" y="573913"/>
                </a:lnTo>
                <a:lnTo>
                  <a:pt x="580555" y="574001"/>
                </a:lnTo>
                <a:lnTo>
                  <a:pt x="580377" y="574154"/>
                </a:lnTo>
                <a:lnTo>
                  <a:pt x="580186" y="574306"/>
                </a:lnTo>
                <a:lnTo>
                  <a:pt x="580034" y="574421"/>
                </a:lnTo>
                <a:lnTo>
                  <a:pt x="579920" y="574573"/>
                </a:lnTo>
                <a:lnTo>
                  <a:pt x="579793" y="574700"/>
                </a:lnTo>
                <a:lnTo>
                  <a:pt x="579678" y="574878"/>
                </a:lnTo>
                <a:lnTo>
                  <a:pt x="579551" y="575094"/>
                </a:lnTo>
                <a:lnTo>
                  <a:pt x="579399" y="575335"/>
                </a:lnTo>
                <a:lnTo>
                  <a:pt x="579310" y="575589"/>
                </a:lnTo>
                <a:lnTo>
                  <a:pt x="579221" y="575894"/>
                </a:lnTo>
                <a:lnTo>
                  <a:pt x="579158" y="576199"/>
                </a:lnTo>
                <a:lnTo>
                  <a:pt x="579120" y="576503"/>
                </a:lnTo>
                <a:lnTo>
                  <a:pt x="579183" y="576834"/>
                </a:lnTo>
                <a:lnTo>
                  <a:pt x="579221" y="577138"/>
                </a:lnTo>
                <a:lnTo>
                  <a:pt x="579272" y="577443"/>
                </a:lnTo>
                <a:lnTo>
                  <a:pt x="579399" y="577723"/>
                </a:lnTo>
                <a:lnTo>
                  <a:pt x="579488" y="577964"/>
                </a:lnTo>
                <a:lnTo>
                  <a:pt x="580377" y="579945"/>
                </a:lnTo>
                <a:lnTo>
                  <a:pt x="580593" y="580517"/>
                </a:lnTo>
                <a:lnTo>
                  <a:pt x="580682" y="581101"/>
                </a:lnTo>
                <a:lnTo>
                  <a:pt x="580644" y="581647"/>
                </a:lnTo>
                <a:lnTo>
                  <a:pt x="580593" y="582193"/>
                </a:lnTo>
                <a:lnTo>
                  <a:pt x="580377" y="582650"/>
                </a:lnTo>
                <a:lnTo>
                  <a:pt x="579983" y="583018"/>
                </a:lnTo>
                <a:lnTo>
                  <a:pt x="579577" y="583412"/>
                </a:lnTo>
                <a:lnTo>
                  <a:pt x="579094" y="583692"/>
                </a:lnTo>
                <a:lnTo>
                  <a:pt x="578510" y="583869"/>
                </a:lnTo>
                <a:lnTo>
                  <a:pt x="577938" y="584022"/>
                </a:lnTo>
                <a:lnTo>
                  <a:pt x="577418" y="584174"/>
                </a:lnTo>
                <a:lnTo>
                  <a:pt x="576935" y="584276"/>
                </a:lnTo>
                <a:lnTo>
                  <a:pt x="576592" y="584327"/>
                </a:lnTo>
                <a:lnTo>
                  <a:pt x="576199" y="584428"/>
                </a:lnTo>
                <a:lnTo>
                  <a:pt x="575741" y="584517"/>
                </a:lnTo>
                <a:lnTo>
                  <a:pt x="575284" y="584631"/>
                </a:lnTo>
                <a:lnTo>
                  <a:pt x="574827" y="584733"/>
                </a:lnTo>
                <a:lnTo>
                  <a:pt x="574370" y="584885"/>
                </a:lnTo>
                <a:lnTo>
                  <a:pt x="573887" y="585000"/>
                </a:lnTo>
                <a:lnTo>
                  <a:pt x="573481" y="585152"/>
                </a:lnTo>
                <a:lnTo>
                  <a:pt x="571842" y="586587"/>
                </a:lnTo>
                <a:lnTo>
                  <a:pt x="571690" y="586867"/>
                </a:lnTo>
                <a:lnTo>
                  <a:pt x="571627" y="587197"/>
                </a:lnTo>
                <a:lnTo>
                  <a:pt x="571563" y="587590"/>
                </a:lnTo>
                <a:lnTo>
                  <a:pt x="571538" y="587984"/>
                </a:lnTo>
                <a:lnTo>
                  <a:pt x="571500" y="588441"/>
                </a:lnTo>
                <a:lnTo>
                  <a:pt x="571538" y="588962"/>
                </a:lnTo>
                <a:lnTo>
                  <a:pt x="571538" y="589483"/>
                </a:lnTo>
                <a:lnTo>
                  <a:pt x="571563" y="589965"/>
                </a:lnTo>
                <a:lnTo>
                  <a:pt x="571627" y="590486"/>
                </a:lnTo>
                <a:lnTo>
                  <a:pt x="571652" y="590981"/>
                </a:lnTo>
                <a:lnTo>
                  <a:pt x="571690" y="591439"/>
                </a:lnTo>
                <a:lnTo>
                  <a:pt x="571754" y="591794"/>
                </a:lnTo>
                <a:lnTo>
                  <a:pt x="571627" y="591832"/>
                </a:lnTo>
                <a:lnTo>
                  <a:pt x="571385" y="591947"/>
                </a:lnTo>
                <a:lnTo>
                  <a:pt x="571233" y="592010"/>
                </a:lnTo>
                <a:lnTo>
                  <a:pt x="571080" y="592099"/>
                </a:lnTo>
                <a:lnTo>
                  <a:pt x="570890" y="592201"/>
                </a:lnTo>
                <a:lnTo>
                  <a:pt x="570687" y="592289"/>
                </a:lnTo>
                <a:lnTo>
                  <a:pt x="570496" y="592353"/>
                </a:lnTo>
                <a:lnTo>
                  <a:pt x="570318" y="592442"/>
                </a:lnTo>
                <a:lnTo>
                  <a:pt x="570128" y="592531"/>
                </a:lnTo>
                <a:lnTo>
                  <a:pt x="569950" y="592594"/>
                </a:lnTo>
                <a:lnTo>
                  <a:pt x="569772" y="592658"/>
                </a:lnTo>
                <a:lnTo>
                  <a:pt x="569582" y="592709"/>
                </a:lnTo>
                <a:lnTo>
                  <a:pt x="569404" y="592747"/>
                </a:lnTo>
                <a:lnTo>
                  <a:pt x="569214" y="592747"/>
                </a:lnTo>
                <a:lnTo>
                  <a:pt x="569010" y="592772"/>
                </a:lnTo>
                <a:lnTo>
                  <a:pt x="568820" y="592772"/>
                </a:lnTo>
                <a:lnTo>
                  <a:pt x="568604" y="592747"/>
                </a:lnTo>
                <a:lnTo>
                  <a:pt x="568426" y="592709"/>
                </a:lnTo>
                <a:lnTo>
                  <a:pt x="568210" y="592658"/>
                </a:lnTo>
                <a:lnTo>
                  <a:pt x="567994" y="592531"/>
                </a:lnTo>
                <a:lnTo>
                  <a:pt x="567791" y="592442"/>
                </a:lnTo>
                <a:lnTo>
                  <a:pt x="567575" y="592315"/>
                </a:lnTo>
                <a:lnTo>
                  <a:pt x="567423" y="592201"/>
                </a:lnTo>
                <a:lnTo>
                  <a:pt x="567232" y="592074"/>
                </a:lnTo>
                <a:lnTo>
                  <a:pt x="567080" y="591947"/>
                </a:lnTo>
                <a:lnTo>
                  <a:pt x="566724" y="591591"/>
                </a:lnTo>
                <a:lnTo>
                  <a:pt x="566420" y="591337"/>
                </a:lnTo>
                <a:lnTo>
                  <a:pt x="566077" y="591032"/>
                </a:lnTo>
                <a:lnTo>
                  <a:pt x="565746" y="590727"/>
                </a:lnTo>
                <a:lnTo>
                  <a:pt x="565378" y="590423"/>
                </a:lnTo>
                <a:lnTo>
                  <a:pt x="565010" y="590156"/>
                </a:lnTo>
                <a:lnTo>
                  <a:pt x="564616" y="589876"/>
                </a:lnTo>
                <a:lnTo>
                  <a:pt x="564286" y="589661"/>
                </a:lnTo>
                <a:lnTo>
                  <a:pt x="563943" y="589508"/>
                </a:lnTo>
                <a:lnTo>
                  <a:pt x="563613" y="589356"/>
                </a:lnTo>
                <a:lnTo>
                  <a:pt x="563308" y="589267"/>
                </a:lnTo>
                <a:lnTo>
                  <a:pt x="563029" y="589241"/>
                </a:lnTo>
                <a:lnTo>
                  <a:pt x="562724" y="589203"/>
                </a:lnTo>
                <a:lnTo>
                  <a:pt x="562457" y="589241"/>
                </a:lnTo>
                <a:lnTo>
                  <a:pt x="562152" y="589356"/>
                </a:lnTo>
                <a:lnTo>
                  <a:pt x="561873" y="589457"/>
                </a:lnTo>
                <a:lnTo>
                  <a:pt x="561594" y="589610"/>
                </a:lnTo>
                <a:lnTo>
                  <a:pt x="561327" y="589851"/>
                </a:lnTo>
                <a:lnTo>
                  <a:pt x="561047" y="590092"/>
                </a:lnTo>
                <a:lnTo>
                  <a:pt x="560743" y="590372"/>
                </a:lnTo>
                <a:lnTo>
                  <a:pt x="560438" y="590727"/>
                </a:lnTo>
                <a:lnTo>
                  <a:pt x="560108" y="591096"/>
                </a:lnTo>
                <a:lnTo>
                  <a:pt x="559828" y="591489"/>
                </a:lnTo>
                <a:lnTo>
                  <a:pt x="559562" y="591858"/>
                </a:lnTo>
                <a:lnTo>
                  <a:pt x="559282" y="592226"/>
                </a:lnTo>
                <a:lnTo>
                  <a:pt x="559104" y="592531"/>
                </a:lnTo>
                <a:lnTo>
                  <a:pt x="558952" y="592747"/>
                </a:lnTo>
                <a:lnTo>
                  <a:pt x="558800" y="592963"/>
                </a:lnTo>
                <a:lnTo>
                  <a:pt x="558647" y="593166"/>
                </a:lnTo>
                <a:lnTo>
                  <a:pt x="558495" y="593356"/>
                </a:lnTo>
                <a:lnTo>
                  <a:pt x="558368" y="593572"/>
                </a:lnTo>
                <a:lnTo>
                  <a:pt x="558190" y="593750"/>
                </a:lnTo>
                <a:lnTo>
                  <a:pt x="556907" y="594487"/>
                </a:lnTo>
                <a:lnTo>
                  <a:pt x="556691" y="594487"/>
                </a:lnTo>
                <a:lnTo>
                  <a:pt x="556145" y="594487"/>
                </a:lnTo>
                <a:lnTo>
                  <a:pt x="555955" y="594448"/>
                </a:lnTo>
                <a:lnTo>
                  <a:pt x="555752" y="594385"/>
                </a:lnTo>
                <a:lnTo>
                  <a:pt x="555536" y="594334"/>
                </a:lnTo>
                <a:lnTo>
                  <a:pt x="555294" y="594271"/>
                </a:lnTo>
                <a:lnTo>
                  <a:pt x="555078" y="594144"/>
                </a:lnTo>
                <a:lnTo>
                  <a:pt x="554837" y="593966"/>
                </a:lnTo>
                <a:lnTo>
                  <a:pt x="554621" y="593813"/>
                </a:lnTo>
                <a:lnTo>
                  <a:pt x="554431" y="593598"/>
                </a:lnTo>
                <a:lnTo>
                  <a:pt x="554316" y="593356"/>
                </a:lnTo>
                <a:lnTo>
                  <a:pt x="554164" y="593077"/>
                </a:lnTo>
                <a:lnTo>
                  <a:pt x="554075" y="592861"/>
                </a:lnTo>
                <a:lnTo>
                  <a:pt x="554037" y="592620"/>
                </a:lnTo>
                <a:lnTo>
                  <a:pt x="553974" y="592378"/>
                </a:lnTo>
                <a:lnTo>
                  <a:pt x="553948" y="592201"/>
                </a:lnTo>
                <a:lnTo>
                  <a:pt x="553948" y="592010"/>
                </a:lnTo>
                <a:lnTo>
                  <a:pt x="553923" y="591743"/>
                </a:lnTo>
                <a:lnTo>
                  <a:pt x="553885" y="591337"/>
                </a:lnTo>
                <a:lnTo>
                  <a:pt x="553885" y="590918"/>
                </a:lnTo>
                <a:lnTo>
                  <a:pt x="553859" y="590461"/>
                </a:lnTo>
                <a:lnTo>
                  <a:pt x="553859" y="590003"/>
                </a:lnTo>
                <a:lnTo>
                  <a:pt x="553859" y="589546"/>
                </a:lnTo>
                <a:lnTo>
                  <a:pt x="553821" y="589089"/>
                </a:lnTo>
                <a:lnTo>
                  <a:pt x="553821" y="588721"/>
                </a:lnTo>
                <a:lnTo>
                  <a:pt x="553821" y="588416"/>
                </a:lnTo>
                <a:lnTo>
                  <a:pt x="553796" y="587984"/>
                </a:lnTo>
                <a:lnTo>
                  <a:pt x="553732" y="587476"/>
                </a:lnTo>
                <a:lnTo>
                  <a:pt x="553643" y="586892"/>
                </a:lnTo>
                <a:lnTo>
                  <a:pt x="553554" y="586308"/>
                </a:lnTo>
                <a:lnTo>
                  <a:pt x="553364" y="585698"/>
                </a:lnTo>
                <a:lnTo>
                  <a:pt x="553034" y="585152"/>
                </a:lnTo>
                <a:lnTo>
                  <a:pt x="552729" y="584581"/>
                </a:lnTo>
                <a:lnTo>
                  <a:pt x="549351" y="582866"/>
                </a:lnTo>
                <a:lnTo>
                  <a:pt x="548792" y="582777"/>
                </a:lnTo>
                <a:lnTo>
                  <a:pt x="548335" y="582752"/>
                </a:lnTo>
                <a:lnTo>
                  <a:pt x="547916" y="582714"/>
                </a:lnTo>
                <a:lnTo>
                  <a:pt x="547395" y="582714"/>
                </a:lnTo>
                <a:lnTo>
                  <a:pt x="546811" y="582714"/>
                </a:lnTo>
                <a:lnTo>
                  <a:pt x="546201" y="582688"/>
                </a:lnTo>
                <a:lnTo>
                  <a:pt x="545566" y="582714"/>
                </a:lnTo>
                <a:lnTo>
                  <a:pt x="544893" y="582803"/>
                </a:lnTo>
                <a:lnTo>
                  <a:pt x="544220" y="582866"/>
                </a:lnTo>
                <a:lnTo>
                  <a:pt x="543585" y="582993"/>
                </a:lnTo>
                <a:lnTo>
                  <a:pt x="543001" y="583171"/>
                </a:lnTo>
                <a:lnTo>
                  <a:pt x="542429" y="583361"/>
                </a:lnTo>
                <a:lnTo>
                  <a:pt x="541883" y="583565"/>
                </a:lnTo>
                <a:lnTo>
                  <a:pt x="541362" y="583869"/>
                </a:lnTo>
                <a:lnTo>
                  <a:pt x="540867" y="584149"/>
                </a:lnTo>
                <a:lnTo>
                  <a:pt x="538683" y="586371"/>
                </a:lnTo>
                <a:lnTo>
                  <a:pt x="538276" y="586917"/>
                </a:lnTo>
                <a:lnTo>
                  <a:pt x="535965" y="592048"/>
                </a:lnTo>
                <a:lnTo>
                  <a:pt x="535724" y="592074"/>
                </a:lnTo>
                <a:lnTo>
                  <a:pt x="535444" y="592074"/>
                </a:lnTo>
                <a:lnTo>
                  <a:pt x="535114" y="592048"/>
                </a:lnTo>
                <a:lnTo>
                  <a:pt x="534771" y="592048"/>
                </a:lnTo>
                <a:lnTo>
                  <a:pt x="534416" y="591985"/>
                </a:lnTo>
                <a:lnTo>
                  <a:pt x="534047" y="591858"/>
                </a:lnTo>
                <a:lnTo>
                  <a:pt x="533654" y="591743"/>
                </a:lnTo>
                <a:lnTo>
                  <a:pt x="533311" y="591591"/>
                </a:lnTo>
                <a:lnTo>
                  <a:pt x="532980" y="591400"/>
                </a:lnTo>
                <a:lnTo>
                  <a:pt x="532612" y="591223"/>
                </a:lnTo>
                <a:lnTo>
                  <a:pt x="532307" y="591007"/>
                </a:lnTo>
                <a:lnTo>
                  <a:pt x="532003" y="590727"/>
                </a:lnTo>
                <a:lnTo>
                  <a:pt x="531698" y="590486"/>
                </a:lnTo>
                <a:lnTo>
                  <a:pt x="531393" y="590245"/>
                </a:lnTo>
                <a:lnTo>
                  <a:pt x="531088" y="589965"/>
                </a:lnTo>
                <a:lnTo>
                  <a:pt x="530809" y="589699"/>
                </a:lnTo>
                <a:lnTo>
                  <a:pt x="530504" y="589419"/>
                </a:lnTo>
                <a:lnTo>
                  <a:pt x="530237" y="589153"/>
                </a:lnTo>
                <a:lnTo>
                  <a:pt x="529932" y="588873"/>
                </a:lnTo>
                <a:lnTo>
                  <a:pt x="529653" y="588594"/>
                </a:lnTo>
                <a:lnTo>
                  <a:pt x="529348" y="588327"/>
                </a:lnTo>
                <a:lnTo>
                  <a:pt x="529043" y="588086"/>
                </a:lnTo>
                <a:lnTo>
                  <a:pt x="528777" y="587870"/>
                </a:lnTo>
                <a:lnTo>
                  <a:pt x="528523" y="587717"/>
                </a:lnTo>
                <a:lnTo>
                  <a:pt x="528281" y="587527"/>
                </a:lnTo>
                <a:lnTo>
                  <a:pt x="528104" y="587413"/>
                </a:lnTo>
                <a:lnTo>
                  <a:pt x="527913" y="587324"/>
                </a:lnTo>
                <a:lnTo>
                  <a:pt x="527710" y="587197"/>
                </a:lnTo>
                <a:lnTo>
                  <a:pt x="527456" y="587108"/>
                </a:lnTo>
                <a:lnTo>
                  <a:pt x="527126" y="586981"/>
                </a:lnTo>
                <a:lnTo>
                  <a:pt x="526821" y="586892"/>
                </a:lnTo>
                <a:lnTo>
                  <a:pt x="526491" y="586828"/>
                </a:lnTo>
                <a:lnTo>
                  <a:pt x="526084" y="586828"/>
                </a:lnTo>
                <a:lnTo>
                  <a:pt x="525691" y="586828"/>
                </a:lnTo>
                <a:lnTo>
                  <a:pt x="525297" y="586867"/>
                </a:lnTo>
                <a:lnTo>
                  <a:pt x="524929" y="586955"/>
                </a:lnTo>
                <a:lnTo>
                  <a:pt x="524535" y="587044"/>
                </a:lnTo>
                <a:lnTo>
                  <a:pt x="524167" y="587171"/>
                </a:lnTo>
                <a:lnTo>
                  <a:pt x="523798" y="587324"/>
                </a:lnTo>
                <a:lnTo>
                  <a:pt x="523443" y="587476"/>
                </a:lnTo>
                <a:lnTo>
                  <a:pt x="523074" y="587629"/>
                </a:lnTo>
                <a:lnTo>
                  <a:pt x="522706" y="587781"/>
                </a:lnTo>
                <a:lnTo>
                  <a:pt x="522338" y="587933"/>
                </a:lnTo>
                <a:lnTo>
                  <a:pt x="521970" y="588048"/>
                </a:lnTo>
                <a:lnTo>
                  <a:pt x="521614" y="588175"/>
                </a:lnTo>
                <a:lnTo>
                  <a:pt x="521246" y="588264"/>
                </a:lnTo>
                <a:lnTo>
                  <a:pt x="520903" y="588352"/>
                </a:lnTo>
                <a:lnTo>
                  <a:pt x="520547" y="588391"/>
                </a:lnTo>
                <a:lnTo>
                  <a:pt x="520179" y="588416"/>
                </a:lnTo>
                <a:lnTo>
                  <a:pt x="519836" y="588391"/>
                </a:lnTo>
                <a:lnTo>
                  <a:pt x="519569" y="588289"/>
                </a:lnTo>
                <a:lnTo>
                  <a:pt x="519290" y="588238"/>
                </a:lnTo>
                <a:lnTo>
                  <a:pt x="519049" y="588137"/>
                </a:lnTo>
                <a:lnTo>
                  <a:pt x="518871" y="588048"/>
                </a:lnTo>
                <a:lnTo>
                  <a:pt x="518655" y="587832"/>
                </a:lnTo>
                <a:lnTo>
                  <a:pt x="517956" y="586765"/>
                </a:lnTo>
                <a:lnTo>
                  <a:pt x="517855" y="586524"/>
                </a:lnTo>
                <a:lnTo>
                  <a:pt x="517804" y="586308"/>
                </a:lnTo>
                <a:lnTo>
                  <a:pt x="517740" y="586105"/>
                </a:lnTo>
                <a:lnTo>
                  <a:pt x="517677" y="585889"/>
                </a:lnTo>
                <a:lnTo>
                  <a:pt x="517613" y="585647"/>
                </a:lnTo>
                <a:lnTo>
                  <a:pt x="517588" y="585431"/>
                </a:lnTo>
                <a:lnTo>
                  <a:pt x="517525" y="585216"/>
                </a:lnTo>
                <a:lnTo>
                  <a:pt x="517499" y="584974"/>
                </a:lnTo>
                <a:lnTo>
                  <a:pt x="517461" y="584758"/>
                </a:lnTo>
                <a:lnTo>
                  <a:pt x="517398" y="584542"/>
                </a:lnTo>
                <a:lnTo>
                  <a:pt x="517372" y="584301"/>
                </a:lnTo>
                <a:lnTo>
                  <a:pt x="517309" y="584085"/>
                </a:lnTo>
                <a:lnTo>
                  <a:pt x="517245" y="583869"/>
                </a:lnTo>
                <a:lnTo>
                  <a:pt x="517194" y="583666"/>
                </a:lnTo>
                <a:lnTo>
                  <a:pt x="517131" y="583476"/>
                </a:lnTo>
                <a:lnTo>
                  <a:pt x="517067" y="583323"/>
                </a:lnTo>
                <a:lnTo>
                  <a:pt x="517004" y="583145"/>
                </a:lnTo>
                <a:lnTo>
                  <a:pt x="516890" y="582930"/>
                </a:lnTo>
                <a:lnTo>
                  <a:pt x="516737" y="582650"/>
                </a:lnTo>
                <a:lnTo>
                  <a:pt x="516547" y="582345"/>
                </a:lnTo>
                <a:lnTo>
                  <a:pt x="516369" y="582015"/>
                </a:lnTo>
                <a:lnTo>
                  <a:pt x="516153" y="581647"/>
                </a:lnTo>
                <a:lnTo>
                  <a:pt x="516001" y="581279"/>
                </a:lnTo>
                <a:lnTo>
                  <a:pt x="515823" y="580885"/>
                </a:lnTo>
                <a:lnTo>
                  <a:pt x="515670" y="580491"/>
                </a:lnTo>
                <a:lnTo>
                  <a:pt x="515543" y="580123"/>
                </a:lnTo>
                <a:lnTo>
                  <a:pt x="515480" y="579793"/>
                </a:lnTo>
                <a:lnTo>
                  <a:pt x="515391" y="579488"/>
                </a:lnTo>
                <a:lnTo>
                  <a:pt x="515391" y="579183"/>
                </a:lnTo>
                <a:lnTo>
                  <a:pt x="515391" y="578878"/>
                </a:lnTo>
                <a:lnTo>
                  <a:pt x="515416" y="578599"/>
                </a:lnTo>
                <a:lnTo>
                  <a:pt x="515480" y="578332"/>
                </a:lnTo>
                <a:lnTo>
                  <a:pt x="515607" y="578053"/>
                </a:lnTo>
                <a:lnTo>
                  <a:pt x="515721" y="577773"/>
                </a:lnTo>
                <a:lnTo>
                  <a:pt x="515874" y="577507"/>
                </a:lnTo>
                <a:lnTo>
                  <a:pt x="516089" y="577227"/>
                </a:lnTo>
                <a:lnTo>
                  <a:pt x="516280" y="576961"/>
                </a:lnTo>
                <a:lnTo>
                  <a:pt x="516547" y="576681"/>
                </a:lnTo>
                <a:lnTo>
                  <a:pt x="516826" y="576376"/>
                </a:lnTo>
                <a:lnTo>
                  <a:pt x="517131" y="576097"/>
                </a:lnTo>
                <a:lnTo>
                  <a:pt x="517436" y="575830"/>
                </a:lnTo>
                <a:lnTo>
                  <a:pt x="517702" y="575551"/>
                </a:lnTo>
                <a:lnTo>
                  <a:pt x="517982" y="575310"/>
                </a:lnTo>
                <a:lnTo>
                  <a:pt x="518223" y="575094"/>
                </a:lnTo>
                <a:lnTo>
                  <a:pt x="518375" y="574979"/>
                </a:lnTo>
                <a:lnTo>
                  <a:pt x="518566" y="574827"/>
                </a:lnTo>
                <a:lnTo>
                  <a:pt x="520026" y="574217"/>
                </a:lnTo>
                <a:lnTo>
                  <a:pt x="520268" y="574179"/>
                </a:lnTo>
                <a:lnTo>
                  <a:pt x="520509" y="574179"/>
                </a:lnTo>
                <a:lnTo>
                  <a:pt x="520750" y="574179"/>
                </a:lnTo>
                <a:lnTo>
                  <a:pt x="520966" y="574217"/>
                </a:lnTo>
                <a:lnTo>
                  <a:pt x="521208" y="574217"/>
                </a:lnTo>
                <a:lnTo>
                  <a:pt x="521462" y="574243"/>
                </a:lnTo>
                <a:lnTo>
                  <a:pt x="521703" y="574268"/>
                </a:lnTo>
                <a:lnTo>
                  <a:pt x="521919" y="574268"/>
                </a:lnTo>
                <a:lnTo>
                  <a:pt x="522160" y="574306"/>
                </a:lnTo>
                <a:lnTo>
                  <a:pt x="522376" y="574306"/>
                </a:lnTo>
                <a:lnTo>
                  <a:pt x="522617" y="574268"/>
                </a:lnTo>
                <a:lnTo>
                  <a:pt x="522833" y="574243"/>
                </a:lnTo>
                <a:lnTo>
                  <a:pt x="523036" y="574179"/>
                </a:lnTo>
                <a:lnTo>
                  <a:pt x="523252" y="574154"/>
                </a:lnTo>
                <a:lnTo>
                  <a:pt x="523443" y="574065"/>
                </a:lnTo>
                <a:lnTo>
                  <a:pt x="523595" y="573938"/>
                </a:lnTo>
                <a:lnTo>
                  <a:pt x="523748" y="573849"/>
                </a:lnTo>
                <a:lnTo>
                  <a:pt x="523951" y="573659"/>
                </a:lnTo>
                <a:lnTo>
                  <a:pt x="523836" y="573392"/>
                </a:lnTo>
                <a:lnTo>
                  <a:pt x="523748" y="573087"/>
                </a:lnTo>
                <a:lnTo>
                  <a:pt x="523646" y="572744"/>
                </a:lnTo>
                <a:lnTo>
                  <a:pt x="523557" y="572414"/>
                </a:lnTo>
                <a:lnTo>
                  <a:pt x="523557" y="572084"/>
                </a:lnTo>
                <a:lnTo>
                  <a:pt x="523621" y="571779"/>
                </a:lnTo>
                <a:lnTo>
                  <a:pt x="523684" y="571474"/>
                </a:lnTo>
                <a:lnTo>
                  <a:pt x="524967" y="570280"/>
                </a:lnTo>
                <a:lnTo>
                  <a:pt x="525233" y="570128"/>
                </a:lnTo>
                <a:lnTo>
                  <a:pt x="525538" y="569976"/>
                </a:lnTo>
                <a:lnTo>
                  <a:pt x="525843" y="569849"/>
                </a:lnTo>
                <a:lnTo>
                  <a:pt x="526122" y="569671"/>
                </a:lnTo>
                <a:lnTo>
                  <a:pt x="526389" y="569493"/>
                </a:lnTo>
                <a:lnTo>
                  <a:pt x="526694" y="569302"/>
                </a:lnTo>
                <a:lnTo>
                  <a:pt x="526910" y="569087"/>
                </a:lnTo>
                <a:lnTo>
                  <a:pt x="527126" y="568845"/>
                </a:lnTo>
                <a:lnTo>
                  <a:pt x="527342" y="568604"/>
                </a:lnTo>
                <a:lnTo>
                  <a:pt x="527456" y="568325"/>
                </a:lnTo>
                <a:lnTo>
                  <a:pt x="527519" y="568058"/>
                </a:lnTo>
                <a:lnTo>
                  <a:pt x="527583" y="567778"/>
                </a:lnTo>
                <a:lnTo>
                  <a:pt x="527608" y="567512"/>
                </a:lnTo>
                <a:lnTo>
                  <a:pt x="527583" y="567296"/>
                </a:lnTo>
                <a:lnTo>
                  <a:pt x="527672" y="567448"/>
                </a:lnTo>
                <a:lnTo>
                  <a:pt x="527761" y="567664"/>
                </a:lnTo>
                <a:lnTo>
                  <a:pt x="527888" y="567905"/>
                </a:lnTo>
                <a:lnTo>
                  <a:pt x="527977" y="568147"/>
                </a:lnTo>
                <a:lnTo>
                  <a:pt x="528066" y="568426"/>
                </a:lnTo>
                <a:lnTo>
                  <a:pt x="528129" y="568731"/>
                </a:lnTo>
                <a:lnTo>
                  <a:pt x="528218" y="569061"/>
                </a:lnTo>
                <a:lnTo>
                  <a:pt x="528281" y="569366"/>
                </a:lnTo>
                <a:lnTo>
                  <a:pt x="528345" y="569645"/>
                </a:lnTo>
                <a:lnTo>
                  <a:pt x="528408" y="569950"/>
                </a:lnTo>
                <a:lnTo>
                  <a:pt x="528434" y="570217"/>
                </a:lnTo>
                <a:lnTo>
                  <a:pt x="528497" y="570496"/>
                </a:lnTo>
                <a:lnTo>
                  <a:pt x="528523" y="570763"/>
                </a:lnTo>
                <a:lnTo>
                  <a:pt x="528586" y="571042"/>
                </a:lnTo>
                <a:lnTo>
                  <a:pt x="528650" y="571284"/>
                </a:lnTo>
                <a:lnTo>
                  <a:pt x="528739" y="571525"/>
                </a:lnTo>
                <a:lnTo>
                  <a:pt x="528828" y="571779"/>
                </a:lnTo>
                <a:lnTo>
                  <a:pt x="528929" y="571957"/>
                </a:lnTo>
                <a:lnTo>
                  <a:pt x="529043" y="572173"/>
                </a:lnTo>
                <a:lnTo>
                  <a:pt x="529196" y="572389"/>
                </a:lnTo>
                <a:lnTo>
                  <a:pt x="529386" y="572541"/>
                </a:lnTo>
                <a:lnTo>
                  <a:pt x="529564" y="572719"/>
                </a:lnTo>
                <a:lnTo>
                  <a:pt x="529780" y="572871"/>
                </a:lnTo>
                <a:lnTo>
                  <a:pt x="529996" y="572960"/>
                </a:lnTo>
                <a:lnTo>
                  <a:pt x="530174" y="573049"/>
                </a:lnTo>
                <a:lnTo>
                  <a:pt x="530390" y="573112"/>
                </a:lnTo>
                <a:lnTo>
                  <a:pt x="531672" y="573392"/>
                </a:lnTo>
                <a:lnTo>
                  <a:pt x="532003" y="573392"/>
                </a:lnTo>
                <a:lnTo>
                  <a:pt x="532371" y="573328"/>
                </a:lnTo>
                <a:lnTo>
                  <a:pt x="532701" y="573303"/>
                </a:lnTo>
                <a:lnTo>
                  <a:pt x="533006" y="573176"/>
                </a:lnTo>
                <a:lnTo>
                  <a:pt x="533311" y="573024"/>
                </a:lnTo>
                <a:lnTo>
                  <a:pt x="533615" y="572871"/>
                </a:lnTo>
                <a:lnTo>
                  <a:pt x="535076" y="571525"/>
                </a:lnTo>
                <a:lnTo>
                  <a:pt x="535330" y="571284"/>
                </a:lnTo>
                <a:lnTo>
                  <a:pt x="535533" y="571042"/>
                </a:lnTo>
                <a:lnTo>
                  <a:pt x="535749" y="570763"/>
                </a:lnTo>
                <a:lnTo>
                  <a:pt x="535990" y="570522"/>
                </a:lnTo>
                <a:lnTo>
                  <a:pt x="536244" y="570280"/>
                </a:lnTo>
                <a:lnTo>
                  <a:pt x="536448" y="570064"/>
                </a:lnTo>
                <a:lnTo>
                  <a:pt x="536702" y="569849"/>
                </a:lnTo>
                <a:lnTo>
                  <a:pt x="536879" y="569734"/>
                </a:lnTo>
                <a:lnTo>
                  <a:pt x="537095" y="569582"/>
                </a:lnTo>
                <a:lnTo>
                  <a:pt x="537248" y="569493"/>
                </a:lnTo>
                <a:lnTo>
                  <a:pt x="537400" y="569391"/>
                </a:lnTo>
                <a:lnTo>
                  <a:pt x="537552" y="569429"/>
                </a:lnTo>
                <a:lnTo>
                  <a:pt x="537730" y="569493"/>
                </a:lnTo>
                <a:lnTo>
                  <a:pt x="537946" y="569544"/>
                </a:lnTo>
                <a:lnTo>
                  <a:pt x="538162" y="569607"/>
                </a:lnTo>
                <a:lnTo>
                  <a:pt x="538403" y="569696"/>
                </a:lnTo>
                <a:lnTo>
                  <a:pt x="538683" y="569823"/>
                </a:lnTo>
                <a:lnTo>
                  <a:pt x="538949" y="569976"/>
                </a:lnTo>
                <a:lnTo>
                  <a:pt x="539229" y="570103"/>
                </a:lnTo>
                <a:lnTo>
                  <a:pt x="539470" y="570280"/>
                </a:lnTo>
                <a:lnTo>
                  <a:pt x="539711" y="570433"/>
                </a:lnTo>
                <a:lnTo>
                  <a:pt x="539953" y="570585"/>
                </a:lnTo>
                <a:lnTo>
                  <a:pt x="540207" y="570763"/>
                </a:lnTo>
                <a:lnTo>
                  <a:pt x="540448" y="570915"/>
                </a:lnTo>
                <a:lnTo>
                  <a:pt x="540689" y="571106"/>
                </a:lnTo>
                <a:lnTo>
                  <a:pt x="540905" y="571258"/>
                </a:lnTo>
                <a:lnTo>
                  <a:pt x="541147" y="571411"/>
                </a:lnTo>
                <a:lnTo>
                  <a:pt x="541362" y="571563"/>
                </a:lnTo>
                <a:lnTo>
                  <a:pt x="541604" y="571715"/>
                </a:lnTo>
                <a:lnTo>
                  <a:pt x="541845" y="571830"/>
                </a:lnTo>
                <a:lnTo>
                  <a:pt x="542061" y="571957"/>
                </a:lnTo>
                <a:lnTo>
                  <a:pt x="542302" y="572046"/>
                </a:lnTo>
                <a:lnTo>
                  <a:pt x="542544" y="572135"/>
                </a:lnTo>
                <a:lnTo>
                  <a:pt x="542759" y="572198"/>
                </a:lnTo>
                <a:lnTo>
                  <a:pt x="542950" y="572198"/>
                </a:lnTo>
                <a:lnTo>
                  <a:pt x="543128" y="572236"/>
                </a:lnTo>
                <a:lnTo>
                  <a:pt x="543280" y="572236"/>
                </a:lnTo>
                <a:lnTo>
                  <a:pt x="543407" y="572236"/>
                </a:lnTo>
                <a:lnTo>
                  <a:pt x="543674" y="572135"/>
                </a:lnTo>
                <a:lnTo>
                  <a:pt x="543826" y="572084"/>
                </a:lnTo>
                <a:lnTo>
                  <a:pt x="544017" y="572020"/>
                </a:lnTo>
                <a:lnTo>
                  <a:pt x="544169" y="571893"/>
                </a:lnTo>
                <a:lnTo>
                  <a:pt x="544322" y="571779"/>
                </a:lnTo>
                <a:lnTo>
                  <a:pt x="544499" y="571627"/>
                </a:lnTo>
                <a:lnTo>
                  <a:pt x="544626" y="571500"/>
                </a:lnTo>
                <a:lnTo>
                  <a:pt x="544741" y="571322"/>
                </a:lnTo>
                <a:lnTo>
                  <a:pt x="544868" y="571169"/>
                </a:lnTo>
                <a:lnTo>
                  <a:pt x="544982" y="571017"/>
                </a:lnTo>
                <a:lnTo>
                  <a:pt x="545084" y="570826"/>
                </a:lnTo>
                <a:lnTo>
                  <a:pt x="545198" y="570674"/>
                </a:lnTo>
                <a:lnTo>
                  <a:pt x="545287" y="570496"/>
                </a:lnTo>
                <a:lnTo>
                  <a:pt x="545414" y="570344"/>
                </a:lnTo>
                <a:lnTo>
                  <a:pt x="545503" y="570191"/>
                </a:lnTo>
                <a:lnTo>
                  <a:pt x="546722" y="569366"/>
                </a:lnTo>
                <a:lnTo>
                  <a:pt x="546874" y="569341"/>
                </a:lnTo>
                <a:lnTo>
                  <a:pt x="547065" y="569302"/>
                </a:lnTo>
                <a:lnTo>
                  <a:pt x="547370" y="569518"/>
                </a:lnTo>
                <a:lnTo>
                  <a:pt x="547611" y="569798"/>
                </a:lnTo>
                <a:lnTo>
                  <a:pt x="547878" y="570128"/>
                </a:lnTo>
                <a:lnTo>
                  <a:pt x="548157" y="570458"/>
                </a:lnTo>
                <a:lnTo>
                  <a:pt x="548487" y="570865"/>
                </a:lnTo>
                <a:lnTo>
                  <a:pt x="548894" y="571322"/>
                </a:lnTo>
                <a:lnTo>
                  <a:pt x="549249" y="571779"/>
                </a:lnTo>
                <a:lnTo>
                  <a:pt x="549681" y="572198"/>
                </a:lnTo>
                <a:lnTo>
                  <a:pt x="550075" y="572630"/>
                </a:lnTo>
                <a:lnTo>
                  <a:pt x="550468" y="573049"/>
                </a:lnTo>
                <a:lnTo>
                  <a:pt x="550926" y="573455"/>
                </a:lnTo>
                <a:lnTo>
                  <a:pt x="551383" y="573786"/>
                </a:lnTo>
                <a:lnTo>
                  <a:pt x="551840" y="574116"/>
                </a:lnTo>
                <a:lnTo>
                  <a:pt x="552335" y="574421"/>
                </a:lnTo>
                <a:lnTo>
                  <a:pt x="552856" y="574636"/>
                </a:lnTo>
                <a:lnTo>
                  <a:pt x="553364" y="574852"/>
                </a:lnTo>
                <a:lnTo>
                  <a:pt x="553923" y="575005"/>
                </a:lnTo>
                <a:lnTo>
                  <a:pt x="554532" y="575068"/>
                </a:lnTo>
                <a:lnTo>
                  <a:pt x="555104" y="575132"/>
                </a:lnTo>
                <a:lnTo>
                  <a:pt x="555777" y="575068"/>
                </a:lnTo>
                <a:lnTo>
                  <a:pt x="556450" y="574916"/>
                </a:lnTo>
                <a:lnTo>
                  <a:pt x="557149" y="574763"/>
                </a:lnTo>
                <a:lnTo>
                  <a:pt x="560019" y="573392"/>
                </a:lnTo>
                <a:lnTo>
                  <a:pt x="559650" y="573265"/>
                </a:lnTo>
                <a:lnTo>
                  <a:pt x="559257" y="573112"/>
                </a:lnTo>
                <a:lnTo>
                  <a:pt x="558761" y="572935"/>
                </a:lnTo>
                <a:lnTo>
                  <a:pt x="558304" y="572719"/>
                </a:lnTo>
                <a:lnTo>
                  <a:pt x="557822" y="572414"/>
                </a:lnTo>
                <a:lnTo>
                  <a:pt x="557364" y="572046"/>
                </a:lnTo>
                <a:lnTo>
                  <a:pt x="556869" y="571677"/>
                </a:lnTo>
                <a:lnTo>
                  <a:pt x="554621" y="568909"/>
                </a:lnTo>
                <a:lnTo>
                  <a:pt x="554278" y="568426"/>
                </a:lnTo>
                <a:lnTo>
                  <a:pt x="553974" y="567905"/>
                </a:lnTo>
                <a:lnTo>
                  <a:pt x="553643" y="567385"/>
                </a:lnTo>
                <a:lnTo>
                  <a:pt x="553339" y="566864"/>
                </a:lnTo>
                <a:lnTo>
                  <a:pt x="550722" y="563702"/>
                </a:lnTo>
                <a:lnTo>
                  <a:pt x="550354" y="563359"/>
                </a:lnTo>
                <a:lnTo>
                  <a:pt x="550011" y="563118"/>
                </a:lnTo>
                <a:lnTo>
                  <a:pt x="549744" y="562940"/>
                </a:lnTo>
                <a:lnTo>
                  <a:pt x="549922" y="562902"/>
                </a:lnTo>
                <a:lnTo>
                  <a:pt x="550164" y="562902"/>
                </a:lnTo>
                <a:lnTo>
                  <a:pt x="550418" y="562902"/>
                </a:lnTo>
                <a:lnTo>
                  <a:pt x="550684" y="562876"/>
                </a:lnTo>
                <a:lnTo>
                  <a:pt x="550964" y="562902"/>
                </a:lnTo>
                <a:lnTo>
                  <a:pt x="551268" y="562965"/>
                </a:lnTo>
                <a:lnTo>
                  <a:pt x="551599" y="563029"/>
                </a:lnTo>
                <a:lnTo>
                  <a:pt x="551878" y="563092"/>
                </a:lnTo>
                <a:lnTo>
                  <a:pt x="552183" y="563206"/>
                </a:lnTo>
                <a:lnTo>
                  <a:pt x="552450" y="563295"/>
                </a:lnTo>
                <a:lnTo>
                  <a:pt x="552729" y="563397"/>
                </a:lnTo>
                <a:lnTo>
                  <a:pt x="553008" y="563511"/>
                </a:lnTo>
                <a:lnTo>
                  <a:pt x="553275" y="563600"/>
                </a:lnTo>
                <a:lnTo>
                  <a:pt x="553554" y="563727"/>
                </a:lnTo>
                <a:lnTo>
                  <a:pt x="553796" y="563816"/>
                </a:lnTo>
                <a:lnTo>
                  <a:pt x="554075" y="563905"/>
                </a:lnTo>
                <a:lnTo>
                  <a:pt x="554316" y="564007"/>
                </a:lnTo>
                <a:lnTo>
                  <a:pt x="554583" y="564057"/>
                </a:lnTo>
                <a:lnTo>
                  <a:pt x="554863" y="564121"/>
                </a:lnTo>
                <a:lnTo>
                  <a:pt x="555142" y="564184"/>
                </a:lnTo>
                <a:lnTo>
                  <a:pt x="555409" y="564184"/>
                </a:lnTo>
                <a:lnTo>
                  <a:pt x="555688" y="564210"/>
                </a:lnTo>
                <a:lnTo>
                  <a:pt x="555929" y="564184"/>
                </a:lnTo>
                <a:lnTo>
                  <a:pt x="556145" y="564121"/>
                </a:lnTo>
                <a:lnTo>
                  <a:pt x="556387" y="564095"/>
                </a:lnTo>
                <a:lnTo>
                  <a:pt x="556564" y="564032"/>
                </a:lnTo>
                <a:lnTo>
                  <a:pt x="556717" y="563968"/>
                </a:lnTo>
                <a:lnTo>
                  <a:pt x="556780" y="563753"/>
                </a:lnTo>
                <a:lnTo>
                  <a:pt x="556844" y="563600"/>
                </a:lnTo>
                <a:lnTo>
                  <a:pt x="556907" y="563448"/>
                </a:lnTo>
                <a:lnTo>
                  <a:pt x="556996" y="563270"/>
                </a:lnTo>
                <a:lnTo>
                  <a:pt x="557085" y="563054"/>
                </a:lnTo>
                <a:lnTo>
                  <a:pt x="557212" y="562838"/>
                </a:lnTo>
                <a:lnTo>
                  <a:pt x="557326" y="562635"/>
                </a:lnTo>
                <a:lnTo>
                  <a:pt x="557453" y="562419"/>
                </a:lnTo>
                <a:lnTo>
                  <a:pt x="557580" y="562203"/>
                </a:lnTo>
                <a:lnTo>
                  <a:pt x="557669" y="561962"/>
                </a:lnTo>
                <a:lnTo>
                  <a:pt x="557784" y="561746"/>
                </a:lnTo>
                <a:lnTo>
                  <a:pt x="558126" y="560654"/>
                </a:lnTo>
                <a:lnTo>
                  <a:pt x="558088" y="560438"/>
                </a:lnTo>
                <a:lnTo>
                  <a:pt x="558088" y="560222"/>
                </a:lnTo>
                <a:lnTo>
                  <a:pt x="557517" y="559282"/>
                </a:lnTo>
                <a:lnTo>
                  <a:pt x="557364" y="559130"/>
                </a:lnTo>
                <a:lnTo>
                  <a:pt x="557149" y="558977"/>
                </a:lnTo>
                <a:lnTo>
                  <a:pt x="556907" y="558825"/>
                </a:lnTo>
                <a:lnTo>
                  <a:pt x="556666" y="558673"/>
                </a:lnTo>
                <a:lnTo>
                  <a:pt x="556298" y="558419"/>
                </a:lnTo>
                <a:lnTo>
                  <a:pt x="555866" y="558063"/>
                </a:lnTo>
                <a:lnTo>
                  <a:pt x="555409" y="557695"/>
                </a:lnTo>
                <a:lnTo>
                  <a:pt x="554951" y="557237"/>
                </a:lnTo>
                <a:lnTo>
                  <a:pt x="554494" y="556653"/>
                </a:lnTo>
                <a:lnTo>
                  <a:pt x="554037" y="556082"/>
                </a:lnTo>
                <a:lnTo>
                  <a:pt x="553618" y="555498"/>
                </a:lnTo>
                <a:lnTo>
                  <a:pt x="553212" y="554863"/>
                </a:lnTo>
                <a:lnTo>
                  <a:pt x="552818" y="554215"/>
                </a:lnTo>
                <a:lnTo>
                  <a:pt x="552488" y="553580"/>
                </a:lnTo>
                <a:lnTo>
                  <a:pt x="552119" y="552907"/>
                </a:lnTo>
                <a:lnTo>
                  <a:pt x="551789" y="552272"/>
                </a:lnTo>
                <a:lnTo>
                  <a:pt x="551446" y="551599"/>
                </a:lnTo>
                <a:lnTo>
                  <a:pt x="551078" y="550926"/>
                </a:lnTo>
                <a:lnTo>
                  <a:pt x="550748" y="550291"/>
                </a:lnTo>
                <a:lnTo>
                  <a:pt x="550379" y="549643"/>
                </a:lnTo>
                <a:lnTo>
                  <a:pt x="549986" y="549008"/>
                </a:lnTo>
                <a:lnTo>
                  <a:pt x="549592" y="548360"/>
                </a:lnTo>
                <a:lnTo>
                  <a:pt x="546023" y="544957"/>
                </a:lnTo>
                <a:lnTo>
                  <a:pt x="546455" y="544652"/>
                </a:lnTo>
                <a:lnTo>
                  <a:pt x="546963" y="544283"/>
                </a:lnTo>
                <a:lnTo>
                  <a:pt x="547611" y="543826"/>
                </a:lnTo>
                <a:lnTo>
                  <a:pt x="548246" y="543369"/>
                </a:lnTo>
                <a:lnTo>
                  <a:pt x="548982" y="542848"/>
                </a:lnTo>
                <a:lnTo>
                  <a:pt x="549833" y="542239"/>
                </a:lnTo>
                <a:lnTo>
                  <a:pt x="550659" y="541655"/>
                </a:lnTo>
                <a:lnTo>
                  <a:pt x="557453" y="538276"/>
                </a:lnTo>
                <a:lnTo>
                  <a:pt x="558304" y="538035"/>
                </a:lnTo>
                <a:lnTo>
                  <a:pt x="559219" y="537908"/>
                </a:lnTo>
                <a:lnTo>
                  <a:pt x="560133" y="537883"/>
                </a:lnTo>
                <a:lnTo>
                  <a:pt x="561047" y="537845"/>
                </a:lnTo>
                <a:lnTo>
                  <a:pt x="567118" y="539953"/>
                </a:lnTo>
                <a:lnTo>
                  <a:pt x="567423" y="540131"/>
                </a:lnTo>
                <a:lnTo>
                  <a:pt x="567601" y="540258"/>
                </a:lnTo>
                <a:lnTo>
                  <a:pt x="567791" y="540321"/>
                </a:lnTo>
                <a:lnTo>
                  <a:pt x="568032" y="540346"/>
                </a:lnTo>
                <a:lnTo>
                  <a:pt x="568820" y="539584"/>
                </a:lnTo>
                <a:lnTo>
                  <a:pt x="568579" y="539343"/>
                </a:lnTo>
                <a:lnTo>
                  <a:pt x="568426" y="539191"/>
                </a:lnTo>
                <a:lnTo>
                  <a:pt x="568248" y="539038"/>
                </a:lnTo>
                <a:lnTo>
                  <a:pt x="568032" y="538886"/>
                </a:lnTo>
                <a:lnTo>
                  <a:pt x="567753" y="538734"/>
                </a:lnTo>
                <a:lnTo>
                  <a:pt x="567486" y="538556"/>
                </a:lnTo>
                <a:lnTo>
                  <a:pt x="567207" y="538403"/>
                </a:lnTo>
                <a:lnTo>
                  <a:pt x="566928" y="538251"/>
                </a:lnTo>
                <a:lnTo>
                  <a:pt x="566661" y="538124"/>
                </a:lnTo>
                <a:lnTo>
                  <a:pt x="566356" y="537972"/>
                </a:lnTo>
                <a:lnTo>
                  <a:pt x="566077" y="537819"/>
                </a:lnTo>
                <a:lnTo>
                  <a:pt x="565772" y="537667"/>
                </a:lnTo>
                <a:lnTo>
                  <a:pt x="565467" y="537514"/>
                </a:lnTo>
                <a:lnTo>
                  <a:pt x="565200" y="537362"/>
                </a:lnTo>
                <a:lnTo>
                  <a:pt x="564921" y="537184"/>
                </a:lnTo>
                <a:lnTo>
                  <a:pt x="564642" y="536994"/>
                </a:lnTo>
                <a:lnTo>
                  <a:pt x="564375" y="536778"/>
                </a:lnTo>
                <a:lnTo>
                  <a:pt x="564095" y="536575"/>
                </a:lnTo>
                <a:lnTo>
                  <a:pt x="563854" y="536321"/>
                </a:lnTo>
                <a:lnTo>
                  <a:pt x="563638" y="536054"/>
                </a:lnTo>
                <a:lnTo>
                  <a:pt x="563397" y="535774"/>
                </a:lnTo>
                <a:lnTo>
                  <a:pt x="563219" y="535533"/>
                </a:lnTo>
                <a:lnTo>
                  <a:pt x="563092" y="535254"/>
                </a:lnTo>
                <a:lnTo>
                  <a:pt x="562965" y="534987"/>
                </a:lnTo>
                <a:lnTo>
                  <a:pt x="562851" y="534771"/>
                </a:lnTo>
                <a:lnTo>
                  <a:pt x="562787" y="534555"/>
                </a:lnTo>
                <a:lnTo>
                  <a:pt x="563156" y="534441"/>
                </a:lnTo>
                <a:lnTo>
                  <a:pt x="563575" y="534314"/>
                </a:lnTo>
                <a:lnTo>
                  <a:pt x="564134" y="534187"/>
                </a:lnTo>
                <a:lnTo>
                  <a:pt x="564680" y="534035"/>
                </a:lnTo>
                <a:lnTo>
                  <a:pt x="565200" y="533946"/>
                </a:lnTo>
                <a:lnTo>
                  <a:pt x="565746" y="533857"/>
                </a:lnTo>
                <a:lnTo>
                  <a:pt x="566293" y="533768"/>
                </a:lnTo>
                <a:lnTo>
                  <a:pt x="566750" y="533679"/>
                </a:lnTo>
                <a:lnTo>
                  <a:pt x="567118" y="533615"/>
                </a:lnTo>
                <a:lnTo>
                  <a:pt x="567385" y="533641"/>
                </a:lnTo>
                <a:lnTo>
                  <a:pt x="567664" y="533679"/>
                </a:lnTo>
                <a:lnTo>
                  <a:pt x="567969" y="533730"/>
                </a:lnTo>
                <a:lnTo>
                  <a:pt x="568274" y="533768"/>
                </a:lnTo>
                <a:lnTo>
                  <a:pt x="568515" y="533831"/>
                </a:lnTo>
                <a:lnTo>
                  <a:pt x="568706" y="533920"/>
                </a:lnTo>
                <a:lnTo>
                  <a:pt x="568883" y="533984"/>
                </a:lnTo>
                <a:lnTo>
                  <a:pt x="569010" y="534162"/>
                </a:lnTo>
                <a:lnTo>
                  <a:pt x="569010" y="534314"/>
                </a:lnTo>
                <a:lnTo>
                  <a:pt x="568820" y="534492"/>
                </a:lnTo>
                <a:lnTo>
                  <a:pt x="568706" y="534619"/>
                </a:lnTo>
                <a:lnTo>
                  <a:pt x="568553" y="534708"/>
                </a:lnTo>
                <a:lnTo>
                  <a:pt x="568401" y="534797"/>
                </a:lnTo>
                <a:lnTo>
                  <a:pt x="568248" y="534898"/>
                </a:lnTo>
                <a:lnTo>
                  <a:pt x="568096" y="534987"/>
                </a:lnTo>
                <a:lnTo>
                  <a:pt x="567944" y="535101"/>
                </a:lnTo>
                <a:lnTo>
                  <a:pt x="567791" y="535203"/>
                </a:lnTo>
                <a:lnTo>
                  <a:pt x="567537" y="535381"/>
                </a:lnTo>
                <a:lnTo>
                  <a:pt x="567423" y="535559"/>
                </a:lnTo>
                <a:lnTo>
                  <a:pt x="567296" y="535749"/>
                </a:lnTo>
                <a:lnTo>
                  <a:pt x="567296" y="535901"/>
                </a:lnTo>
                <a:lnTo>
                  <a:pt x="567334" y="536079"/>
                </a:lnTo>
                <a:lnTo>
                  <a:pt x="568299" y="536752"/>
                </a:lnTo>
                <a:lnTo>
                  <a:pt x="568515" y="536841"/>
                </a:lnTo>
                <a:lnTo>
                  <a:pt x="568756" y="536879"/>
                </a:lnTo>
                <a:lnTo>
                  <a:pt x="568972" y="536930"/>
                </a:lnTo>
                <a:lnTo>
                  <a:pt x="569214" y="536968"/>
                </a:lnTo>
                <a:lnTo>
                  <a:pt x="569429" y="536994"/>
                </a:lnTo>
                <a:lnTo>
                  <a:pt x="569671" y="536994"/>
                </a:lnTo>
                <a:lnTo>
                  <a:pt x="569887" y="537032"/>
                </a:lnTo>
                <a:lnTo>
                  <a:pt x="570077" y="537032"/>
                </a:lnTo>
                <a:lnTo>
                  <a:pt x="570255" y="536994"/>
                </a:lnTo>
                <a:lnTo>
                  <a:pt x="570407" y="536994"/>
                </a:lnTo>
                <a:lnTo>
                  <a:pt x="570687" y="536994"/>
                </a:lnTo>
                <a:lnTo>
                  <a:pt x="570865" y="537032"/>
                </a:lnTo>
                <a:lnTo>
                  <a:pt x="571017" y="537083"/>
                </a:lnTo>
                <a:lnTo>
                  <a:pt x="571169" y="537210"/>
                </a:lnTo>
                <a:lnTo>
                  <a:pt x="571296" y="537387"/>
                </a:lnTo>
                <a:lnTo>
                  <a:pt x="571385" y="537540"/>
                </a:lnTo>
                <a:lnTo>
                  <a:pt x="571474" y="537692"/>
                </a:lnTo>
                <a:lnTo>
                  <a:pt x="571563" y="537845"/>
                </a:lnTo>
                <a:lnTo>
                  <a:pt x="571754" y="538035"/>
                </a:lnTo>
                <a:lnTo>
                  <a:pt x="571906" y="538099"/>
                </a:lnTo>
                <a:lnTo>
                  <a:pt x="572058" y="538124"/>
                </a:lnTo>
                <a:lnTo>
                  <a:pt x="572211" y="538099"/>
                </a:lnTo>
                <a:lnTo>
                  <a:pt x="572389" y="537997"/>
                </a:lnTo>
                <a:lnTo>
                  <a:pt x="572477" y="538403"/>
                </a:lnTo>
                <a:lnTo>
                  <a:pt x="572477" y="538708"/>
                </a:lnTo>
                <a:lnTo>
                  <a:pt x="572477" y="539038"/>
                </a:lnTo>
                <a:lnTo>
                  <a:pt x="572477" y="539407"/>
                </a:lnTo>
                <a:lnTo>
                  <a:pt x="572516" y="539826"/>
                </a:lnTo>
                <a:lnTo>
                  <a:pt x="572541" y="540258"/>
                </a:lnTo>
                <a:lnTo>
                  <a:pt x="572541" y="540689"/>
                </a:lnTo>
                <a:lnTo>
                  <a:pt x="572566" y="541108"/>
                </a:lnTo>
                <a:lnTo>
                  <a:pt x="572604" y="541540"/>
                </a:lnTo>
                <a:lnTo>
                  <a:pt x="572604" y="541909"/>
                </a:lnTo>
                <a:lnTo>
                  <a:pt x="572604" y="542175"/>
                </a:lnTo>
                <a:lnTo>
                  <a:pt x="572604" y="542480"/>
                </a:lnTo>
                <a:lnTo>
                  <a:pt x="572566" y="542721"/>
                </a:lnTo>
                <a:lnTo>
                  <a:pt x="572566" y="542937"/>
                </a:lnTo>
                <a:lnTo>
                  <a:pt x="572566" y="543090"/>
                </a:lnTo>
                <a:lnTo>
                  <a:pt x="572541" y="543280"/>
                </a:lnTo>
                <a:lnTo>
                  <a:pt x="572566" y="543483"/>
                </a:lnTo>
                <a:lnTo>
                  <a:pt x="572566" y="543699"/>
                </a:lnTo>
                <a:lnTo>
                  <a:pt x="572604" y="543915"/>
                </a:lnTo>
                <a:lnTo>
                  <a:pt x="572668" y="544156"/>
                </a:lnTo>
                <a:lnTo>
                  <a:pt x="572693" y="544372"/>
                </a:lnTo>
                <a:lnTo>
                  <a:pt x="572782" y="544588"/>
                </a:lnTo>
                <a:lnTo>
                  <a:pt x="572871" y="544741"/>
                </a:lnTo>
                <a:lnTo>
                  <a:pt x="572973" y="544918"/>
                </a:lnTo>
                <a:lnTo>
                  <a:pt x="573087" y="545071"/>
                </a:lnTo>
                <a:lnTo>
                  <a:pt x="573214" y="545223"/>
                </a:lnTo>
                <a:lnTo>
                  <a:pt x="573366" y="545376"/>
                </a:lnTo>
                <a:lnTo>
                  <a:pt x="573671" y="545617"/>
                </a:lnTo>
                <a:lnTo>
                  <a:pt x="573824" y="545744"/>
                </a:lnTo>
                <a:lnTo>
                  <a:pt x="573976" y="545871"/>
                </a:lnTo>
                <a:lnTo>
                  <a:pt x="574154" y="545960"/>
                </a:lnTo>
                <a:lnTo>
                  <a:pt x="574306" y="546074"/>
                </a:lnTo>
                <a:lnTo>
                  <a:pt x="574497" y="546201"/>
                </a:lnTo>
                <a:lnTo>
                  <a:pt x="574675" y="546328"/>
                </a:lnTo>
                <a:lnTo>
                  <a:pt x="574852" y="546442"/>
                </a:lnTo>
                <a:lnTo>
                  <a:pt x="575005" y="546531"/>
                </a:lnTo>
                <a:lnTo>
                  <a:pt x="575284" y="546747"/>
                </a:lnTo>
                <a:lnTo>
                  <a:pt x="575462" y="546900"/>
                </a:lnTo>
                <a:lnTo>
                  <a:pt x="575106" y="547141"/>
                </a:lnTo>
                <a:lnTo>
                  <a:pt x="574700" y="547484"/>
                </a:lnTo>
                <a:lnTo>
                  <a:pt x="574243" y="547878"/>
                </a:lnTo>
                <a:lnTo>
                  <a:pt x="573786" y="548271"/>
                </a:lnTo>
                <a:lnTo>
                  <a:pt x="573392" y="548767"/>
                </a:lnTo>
                <a:lnTo>
                  <a:pt x="573062" y="549338"/>
                </a:lnTo>
                <a:lnTo>
                  <a:pt x="572757" y="549922"/>
                </a:lnTo>
                <a:lnTo>
                  <a:pt x="572566" y="550494"/>
                </a:lnTo>
                <a:lnTo>
                  <a:pt x="572566" y="551078"/>
                </a:lnTo>
                <a:lnTo>
                  <a:pt x="572566" y="551688"/>
                </a:lnTo>
                <a:lnTo>
                  <a:pt x="572693" y="552208"/>
                </a:lnTo>
                <a:lnTo>
                  <a:pt x="572998" y="552665"/>
                </a:lnTo>
                <a:lnTo>
                  <a:pt x="573278" y="553123"/>
                </a:lnTo>
                <a:lnTo>
                  <a:pt x="573544" y="553516"/>
                </a:lnTo>
                <a:lnTo>
                  <a:pt x="573824" y="553821"/>
                </a:lnTo>
                <a:lnTo>
                  <a:pt x="573633" y="554062"/>
                </a:lnTo>
                <a:lnTo>
                  <a:pt x="569861" y="557110"/>
                </a:lnTo>
                <a:lnTo>
                  <a:pt x="569341" y="557453"/>
                </a:lnTo>
                <a:lnTo>
                  <a:pt x="568820" y="557758"/>
                </a:lnTo>
                <a:lnTo>
                  <a:pt x="568299" y="558063"/>
                </a:lnTo>
                <a:lnTo>
                  <a:pt x="567817" y="558393"/>
                </a:lnTo>
                <a:lnTo>
                  <a:pt x="567334" y="558761"/>
                </a:lnTo>
                <a:lnTo>
                  <a:pt x="566839" y="559092"/>
                </a:lnTo>
                <a:lnTo>
                  <a:pt x="566381" y="559485"/>
                </a:lnTo>
                <a:lnTo>
                  <a:pt x="565962" y="559917"/>
                </a:lnTo>
                <a:lnTo>
                  <a:pt x="565531" y="560349"/>
                </a:lnTo>
                <a:lnTo>
                  <a:pt x="565162" y="560832"/>
                </a:lnTo>
                <a:lnTo>
                  <a:pt x="564857" y="561352"/>
                </a:lnTo>
                <a:lnTo>
                  <a:pt x="564527" y="561898"/>
                </a:lnTo>
                <a:lnTo>
                  <a:pt x="563880" y="564337"/>
                </a:lnTo>
                <a:lnTo>
                  <a:pt x="564553" y="564184"/>
                </a:lnTo>
                <a:lnTo>
                  <a:pt x="565353" y="564032"/>
                </a:lnTo>
                <a:lnTo>
                  <a:pt x="566267" y="563791"/>
                </a:lnTo>
                <a:lnTo>
                  <a:pt x="567207" y="563549"/>
                </a:lnTo>
                <a:lnTo>
                  <a:pt x="568248" y="563245"/>
                </a:lnTo>
                <a:lnTo>
                  <a:pt x="569404" y="562813"/>
                </a:lnTo>
                <a:lnTo>
                  <a:pt x="570560" y="562419"/>
                </a:lnTo>
                <a:lnTo>
                  <a:pt x="571652" y="561924"/>
                </a:lnTo>
                <a:lnTo>
                  <a:pt x="572719" y="561416"/>
                </a:lnTo>
                <a:lnTo>
                  <a:pt x="573786" y="560895"/>
                </a:lnTo>
                <a:lnTo>
                  <a:pt x="574700" y="560400"/>
                </a:lnTo>
                <a:lnTo>
                  <a:pt x="575462" y="559943"/>
                </a:lnTo>
                <a:lnTo>
                  <a:pt x="576224" y="559485"/>
                </a:lnTo>
                <a:lnTo>
                  <a:pt x="576834" y="559066"/>
                </a:lnTo>
                <a:lnTo>
                  <a:pt x="577329" y="558723"/>
                </a:lnTo>
                <a:lnTo>
                  <a:pt x="577392" y="559066"/>
                </a:lnTo>
                <a:lnTo>
                  <a:pt x="577481" y="559435"/>
                </a:lnTo>
                <a:lnTo>
                  <a:pt x="577570" y="559854"/>
                </a:lnTo>
                <a:lnTo>
                  <a:pt x="577634" y="560285"/>
                </a:lnTo>
                <a:lnTo>
                  <a:pt x="577723" y="560743"/>
                </a:lnTo>
                <a:lnTo>
                  <a:pt x="577811" y="561162"/>
                </a:lnTo>
                <a:lnTo>
                  <a:pt x="577900" y="561594"/>
                </a:lnTo>
                <a:lnTo>
                  <a:pt x="578002" y="561987"/>
                </a:lnTo>
                <a:lnTo>
                  <a:pt x="578116" y="562330"/>
                </a:lnTo>
                <a:lnTo>
                  <a:pt x="578205" y="562660"/>
                </a:lnTo>
                <a:lnTo>
                  <a:pt x="578307" y="562965"/>
                </a:lnTo>
                <a:lnTo>
                  <a:pt x="578421" y="563245"/>
                </a:lnTo>
                <a:lnTo>
                  <a:pt x="578510" y="563486"/>
                </a:lnTo>
                <a:lnTo>
                  <a:pt x="578662" y="563753"/>
                </a:lnTo>
                <a:lnTo>
                  <a:pt x="578789" y="563968"/>
                </a:lnTo>
                <a:lnTo>
                  <a:pt x="578942" y="564184"/>
                </a:lnTo>
                <a:lnTo>
                  <a:pt x="579094" y="564400"/>
                </a:lnTo>
                <a:lnTo>
                  <a:pt x="579310" y="564642"/>
                </a:lnTo>
                <a:lnTo>
                  <a:pt x="579488" y="564857"/>
                </a:lnTo>
                <a:lnTo>
                  <a:pt x="579704" y="565073"/>
                </a:lnTo>
                <a:lnTo>
                  <a:pt x="579983" y="565315"/>
                </a:lnTo>
                <a:lnTo>
                  <a:pt x="580224" y="565531"/>
                </a:lnTo>
                <a:lnTo>
                  <a:pt x="580466" y="565772"/>
                </a:lnTo>
                <a:lnTo>
                  <a:pt x="580707" y="565988"/>
                </a:lnTo>
                <a:lnTo>
                  <a:pt x="580986" y="566191"/>
                </a:lnTo>
                <a:lnTo>
                  <a:pt x="581202" y="566381"/>
                </a:lnTo>
                <a:lnTo>
                  <a:pt x="581380" y="566534"/>
                </a:lnTo>
                <a:lnTo>
                  <a:pt x="581533" y="566534"/>
                </a:lnTo>
                <a:lnTo>
                  <a:pt x="581685" y="566534"/>
                </a:lnTo>
                <a:lnTo>
                  <a:pt x="581863" y="566496"/>
                </a:lnTo>
                <a:lnTo>
                  <a:pt x="582079" y="566470"/>
                </a:lnTo>
                <a:lnTo>
                  <a:pt x="582269" y="566407"/>
                </a:lnTo>
                <a:lnTo>
                  <a:pt x="582472" y="566293"/>
                </a:lnTo>
                <a:lnTo>
                  <a:pt x="582688" y="566166"/>
                </a:lnTo>
                <a:lnTo>
                  <a:pt x="582904" y="566039"/>
                </a:lnTo>
                <a:lnTo>
                  <a:pt x="583082" y="565861"/>
                </a:lnTo>
                <a:lnTo>
                  <a:pt x="583272" y="565708"/>
                </a:lnTo>
                <a:lnTo>
                  <a:pt x="583450" y="565556"/>
                </a:lnTo>
                <a:lnTo>
                  <a:pt x="583641" y="565378"/>
                </a:lnTo>
                <a:lnTo>
                  <a:pt x="583819" y="565188"/>
                </a:lnTo>
                <a:lnTo>
                  <a:pt x="583996" y="565010"/>
                </a:lnTo>
                <a:lnTo>
                  <a:pt x="584187" y="564819"/>
                </a:lnTo>
                <a:lnTo>
                  <a:pt x="584365" y="564642"/>
                </a:lnTo>
                <a:lnTo>
                  <a:pt x="584555" y="564464"/>
                </a:lnTo>
                <a:lnTo>
                  <a:pt x="584758" y="564311"/>
                </a:lnTo>
                <a:lnTo>
                  <a:pt x="584949" y="564159"/>
                </a:lnTo>
                <a:lnTo>
                  <a:pt x="585165" y="564007"/>
                </a:lnTo>
                <a:lnTo>
                  <a:pt x="585406" y="563880"/>
                </a:lnTo>
                <a:lnTo>
                  <a:pt x="585647" y="563791"/>
                </a:lnTo>
                <a:lnTo>
                  <a:pt x="585863" y="563727"/>
                </a:lnTo>
                <a:lnTo>
                  <a:pt x="586079" y="563702"/>
                </a:lnTo>
                <a:lnTo>
                  <a:pt x="586282" y="563664"/>
                </a:lnTo>
                <a:lnTo>
                  <a:pt x="586473" y="563638"/>
                </a:lnTo>
                <a:lnTo>
                  <a:pt x="586651" y="563638"/>
                </a:lnTo>
                <a:lnTo>
                  <a:pt x="586841" y="563968"/>
                </a:lnTo>
                <a:lnTo>
                  <a:pt x="587082" y="564311"/>
                </a:lnTo>
                <a:lnTo>
                  <a:pt x="587413" y="564705"/>
                </a:lnTo>
                <a:lnTo>
                  <a:pt x="587717" y="565099"/>
                </a:lnTo>
                <a:lnTo>
                  <a:pt x="588111" y="565429"/>
                </a:lnTo>
                <a:lnTo>
                  <a:pt x="588606" y="565772"/>
                </a:lnTo>
                <a:lnTo>
                  <a:pt x="589064" y="566077"/>
                </a:lnTo>
                <a:lnTo>
                  <a:pt x="589546" y="566318"/>
                </a:lnTo>
                <a:lnTo>
                  <a:pt x="590067" y="566470"/>
                </a:lnTo>
                <a:lnTo>
                  <a:pt x="590588" y="566623"/>
                </a:lnTo>
                <a:lnTo>
                  <a:pt x="591108" y="566712"/>
                </a:lnTo>
                <a:lnTo>
                  <a:pt x="591654" y="566750"/>
                </a:lnTo>
                <a:lnTo>
                  <a:pt x="592201" y="566775"/>
                </a:lnTo>
                <a:lnTo>
                  <a:pt x="592747" y="566775"/>
                </a:lnTo>
                <a:lnTo>
                  <a:pt x="593331" y="566750"/>
                </a:lnTo>
                <a:lnTo>
                  <a:pt x="593877" y="566712"/>
                </a:lnTo>
                <a:lnTo>
                  <a:pt x="594461" y="566648"/>
                </a:lnTo>
                <a:lnTo>
                  <a:pt x="595007" y="566559"/>
                </a:lnTo>
                <a:lnTo>
                  <a:pt x="595579" y="566496"/>
                </a:lnTo>
                <a:lnTo>
                  <a:pt x="596138" y="566445"/>
                </a:lnTo>
                <a:lnTo>
                  <a:pt x="596709" y="566343"/>
                </a:lnTo>
                <a:lnTo>
                  <a:pt x="597255" y="566293"/>
                </a:lnTo>
                <a:lnTo>
                  <a:pt x="597750" y="566254"/>
                </a:lnTo>
                <a:lnTo>
                  <a:pt x="598170" y="566254"/>
                </a:lnTo>
                <a:lnTo>
                  <a:pt x="598576" y="566229"/>
                </a:lnTo>
                <a:lnTo>
                  <a:pt x="598932" y="566229"/>
                </a:lnTo>
                <a:lnTo>
                  <a:pt x="599186" y="566254"/>
                </a:lnTo>
                <a:lnTo>
                  <a:pt x="600367" y="566254"/>
                </a:lnTo>
                <a:lnTo>
                  <a:pt x="600824" y="566254"/>
                </a:lnTo>
                <a:lnTo>
                  <a:pt x="601433" y="566166"/>
                </a:lnTo>
                <a:lnTo>
                  <a:pt x="608291" y="562991"/>
                </a:lnTo>
                <a:lnTo>
                  <a:pt x="609028" y="562444"/>
                </a:lnTo>
                <a:lnTo>
                  <a:pt x="609600" y="561924"/>
                </a:lnTo>
                <a:lnTo>
                  <a:pt x="610184" y="561441"/>
                </a:lnTo>
                <a:lnTo>
                  <a:pt x="610641" y="561009"/>
                </a:lnTo>
                <a:lnTo>
                  <a:pt x="611009" y="560705"/>
                </a:lnTo>
                <a:lnTo>
                  <a:pt x="611339" y="560374"/>
                </a:lnTo>
                <a:lnTo>
                  <a:pt x="611619" y="560095"/>
                </a:lnTo>
                <a:lnTo>
                  <a:pt x="611886" y="559854"/>
                </a:lnTo>
                <a:lnTo>
                  <a:pt x="612140" y="559612"/>
                </a:lnTo>
                <a:lnTo>
                  <a:pt x="612406" y="559308"/>
                </a:lnTo>
                <a:lnTo>
                  <a:pt x="612711" y="558876"/>
                </a:lnTo>
                <a:lnTo>
                  <a:pt x="612990" y="558482"/>
                </a:lnTo>
                <a:lnTo>
                  <a:pt x="613168" y="558025"/>
                </a:lnTo>
                <a:lnTo>
                  <a:pt x="613257" y="557479"/>
                </a:lnTo>
                <a:lnTo>
                  <a:pt x="613359" y="556958"/>
                </a:lnTo>
                <a:lnTo>
                  <a:pt x="613295" y="556437"/>
                </a:lnTo>
                <a:lnTo>
                  <a:pt x="613105" y="555929"/>
                </a:lnTo>
                <a:lnTo>
                  <a:pt x="612927" y="555409"/>
                </a:lnTo>
                <a:lnTo>
                  <a:pt x="612686" y="554977"/>
                </a:lnTo>
                <a:lnTo>
                  <a:pt x="612343" y="554609"/>
                </a:lnTo>
                <a:lnTo>
                  <a:pt x="612038" y="554253"/>
                </a:lnTo>
                <a:lnTo>
                  <a:pt x="611771" y="553948"/>
                </a:lnTo>
                <a:lnTo>
                  <a:pt x="611492" y="553694"/>
                </a:lnTo>
                <a:lnTo>
                  <a:pt x="610920" y="553148"/>
                </a:lnTo>
                <a:lnTo>
                  <a:pt x="610120" y="552513"/>
                </a:lnTo>
                <a:lnTo>
                  <a:pt x="609142" y="551815"/>
                </a:lnTo>
                <a:lnTo>
                  <a:pt x="608203" y="551078"/>
                </a:lnTo>
                <a:lnTo>
                  <a:pt x="603021" y="548398"/>
                </a:lnTo>
                <a:lnTo>
                  <a:pt x="602564" y="548157"/>
                </a:lnTo>
                <a:lnTo>
                  <a:pt x="602043" y="547814"/>
                </a:lnTo>
                <a:lnTo>
                  <a:pt x="601522" y="547484"/>
                </a:lnTo>
                <a:lnTo>
                  <a:pt x="600976" y="547052"/>
                </a:lnTo>
                <a:lnTo>
                  <a:pt x="597408" y="541502"/>
                </a:lnTo>
                <a:lnTo>
                  <a:pt x="597560" y="541350"/>
                </a:lnTo>
                <a:lnTo>
                  <a:pt x="597814" y="541197"/>
                </a:lnTo>
                <a:lnTo>
                  <a:pt x="598119" y="541045"/>
                </a:lnTo>
                <a:lnTo>
                  <a:pt x="598271" y="540956"/>
                </a:lnTo>
                <a:lnTo>
                  <a:pt x="598424" y="540893"/>
                </a:lnTo>
                <a:lnTo>
                  <a:pt x="598601" y="540804"/>
                </a:lnTo>
                <a:lnTo>
                  <a:pt x="598754" y="540715"/>
                </a:lnTo>
                <a:lnTo>
                  <a:pt x="598932" y="540651"/>
                </a:lnTo>
                <a:lnTo>
                  <a:pt x="599084" y="540562"/>
                </a:lnTo>
                <a:lnTo>
                  <a:pt x="599236" y="540473"/>
                </a:lnTo>
                <a:lnTo>
                  <a:pt x="599389" y="540385"/>
                </a:lnTo>
                <a:lnTo>
                  <a:pt x="599516" y="540283"/>
                </a:lnTo>
                <a:lnTo>
                  <a:pt x="599668" y="540169"/>
                </a:lnTo>
                <a:lnTo>
                  <a:pt x="599884" y="539927"/>
                </a:lnTo>
                <a:lnTo>
                  <a:pt x="600062" y="539648"/>
                </a:lnTo>
                <a:lnTo>
                  <a:pt x="600125" y="539470"/>
                </a:lnTo>
                <a:lnTo>
                  <a:pt x="600189" y="539280"/>
                </a:lnTo>
                <a:lnTo>
                  <a:pt x="600252" y="539102"/>
                </a:lnTo>
                <a:lnTo>
                  <a:pt x="600252" y="538949"/>
                </a:lnTo>
                <a:lnTo>
                  <a:pt x="600252" y="538492"/>
                </a:lnTo>
                <a:lnTo>
                  <a:pt x="599884" y="537997"/>
                </a:lnTo>
                <a:lnTo>
                  <a:pt x="599694" y="537794"/>
                </a:lnTo>
                <a:lnTo>
                  <a:pt x="599605" y="537667"/>
                </a:lnTo>
                <a:lnTo>
                  <a:pt x="599427" y="537489"/>
                </a:lnTo>
                <a:lnTo>
                  <a:pt x="599274" y="537387"/>
                </a:lnTo>
                <a:lnTo>
                  <a:pt x="598754" y="537210"/>
                </a:lnTo>
                <a:lnTo>
                  <a:pt x="598233" y="537083"/>
                </a:lnTo>
                <a:lnTo>
                  <a:pt x="597662" y="536930"/>
                </a:lnTo>
                <a:lnTo>
                  <a:pt x="597052" y="536778"/>
                </a:lnTo>
                <a:lnTo>
                  <a:pt x="596341" y="536625"/>
                </a:lnTo>
                <a:lnTo>
                  <a:pt x="595553" y="536473"/>
                </a:lnTo>
                <a:lnTo>
                  <a:pt x="594728" y="536359"/>
                </a:lnTo>
                <a:lnTo>
                  <a:pt x="593940" y="536206"/>
                </a:lnTo>
                <a:lnTo>
                  <a:pt x="593115" y="536117"/>
                </a:lnTo>
                <a:lnTo>
                  <a:pt x="592289" y="535990"/>
                </a:lnTo>
                <a:lnTo>
                  <a:pt x="591502" y="535863"/>
                </a:lnTo>
                <a:lnTo>
                  <a:pt x="590677" y="535774"/>
                </a:lnTo>
                <a:lnTo>
                  <a:pt x="589851" y="535686"/>
                </a:lnTo>
                <a:lnTo>
                  <a:pt x="589026" y="535597"/>
                </a:lnTo>
                <a:lnTo>
                  <a:pt x="588213" y="535508"/>
                </a:lnTo>
                <a:lnTo>
                  <a:pt x="587413" y="535406"/>
                </a:lnTo>
                <a:lnTo>
                  <a:pt x="586587" y="535292"/>
                </a:lnTo>
                <a:lnTo>
                  <a:pt x="585774" y="535203"/>
                </a:lnTo>
                <a:lnTo>
                  <a:pt x="584949" y="535076"/>
                </a:lnTo>
                <a:lnTo>
                  <a:pt x="584149" y="534949"/>
                </a:lnTo>
                <a:lnTo>
                  <a:pt x="583336" y="534797"/>
                </a:lnTo>
                <a:lnTo>
                  <a:pt x="582510" y="534682"/>
                </a:lnTo>
                <a:lnTo>
                  <a:pt x="581812" y="534530"/>
                </a:lnTo>
                <a:lnTo>
                  <a:pt x="581202" y="534377"/>
                </a:lnTo>
                <a:lnTo>
                  <a:pt x="580593" y="534250"/>
                </a:lnTo>
                <a:lnTo>
                  <a:pt x="580097" y="534098"/>
                </a:lnTo>
                <a:lnTo>
                  <a:pt x="579704" y="534009"/>
                </a:lnTo>
              </a:path>
              <a:path w="712470" h="1022984">
                <a:moveTo>
                  <a:pt x="304190" y="280720"/>
                </a:moveTo>
                <a:lnTo>
                  <a:pt x="304380" y="280657"/>
                </a:lnTo>
                <a:lnTo>
                  <a:pt x="304558" y="280631"/>
                </a:lnTo>
                <a:lnTo>
                  <a:pt x="304800" y="280593"/>
                </a:lnTo>
                <a:lnTo>
                  <a:pt x="305054" y="280568"/>
                </a:lnTo>
                <a:lnTo>
                  <a:pt x="305320" y="280593"/>
                </a:lnTo>
                <a:lnTo>
                  <a:pt x="305600" y="280631"/>
                </a:lnTo>
                <a:lnTo>
                  <a:pt x="305866" y="280657"/>
                </a:lnTo>
                <a:lnTo>
                  <a:pt x="306146" y="280720"/>
                </a:lnTo>
                <a:lnTo>
                  <a:pt x="306425" y="280809"/>
                </a:lnTo>
                <a:lnTo>
                  <a:pt x="306692" y="280898"/>
                </a:lnTo>
                <a:lnTo>
                  <a:pt x="306933" y="281025"/>
                </a:lnTo>
                <a:lnTo>
                  <a:pt x="307187" y="281152"/>
                </a:lnTo>
                <a:lnTo>
                  <a:pt x="307428" y="281241"/>
                </a:lnTo>
                <a:lnTo>
                  <a:pt x="307670" y="281393"/>
                </a:lnTo>
                <a:lnTo>
                  <a:pt x="307911" y="281508"/>
                </a:lnTo>
                <a:lnTo>
                  <a:pt x="308152" y="281635"/>
                </a:lnTo>
                <a:lnTo>
                  <a:pt x="308406" y="281762"/>
                </a:lnTo>
                <a:lnTo>
                  <a:pt x="308610" y="281876"/>
                </a:lnTo>
                <a:lnTo>
                  <a:pt x="308864" y="281965"/>
                </a:lnTo>
                <a:lnTo>
                  <a:pt x="309105" y="282067"/>
                </a:lnTo>
                <a:lnTo>
                  <a:pt x="309346" y="282155"/>
                </a:lnTo>
                <a:lnTo>
                  <a:pt x="309587" y="282219"/>
                </a:lnTo>
                <a:lnTo>
                  <a:pt x="309829" y="282244"/>
                </a:lnTo>
                <a:lnTo>
                  <a:pt x="310019" y="282270"/>
                </a:lnTo>
                <a:lnTo>
                  <a:pt x="310235" y="282270"/>
                </a:lnTo>
                <a:lnTo>
                  <a:pt x="310388" y="282270"/>
                </a:lnTo>
                <a:lnTo>
                  <a:pt x="310540" y="282244"/>
                </a:lnTo>
                <a:lnTo>
                  <a:pt x="310692" y="282181"/>
                </a:lnTo>
                <a:lnTo>
                  <a:pt x="310845" y="282067"/>
                </a:lnTo>
                <a:lnTo>
                  <a:pt x="311023" y="281940"/>
                </a:lnTo>
                <a:lnTo>
                  <a:pt x="311505" y="281241"/>
                </a:lnTo>
                <a:lnTo>
                  <a:pt x="311505" y="281089"/>
                </a:lnTo>
                <a:lnTo>
                  <a:pt x="311480" y="280936"/>
                </a:lnTo>
                <a:lnTo>
                  <a:pt x="311454" y="280784"/>
                </a:lnTo>
                <a:lnTo>
                  <a:pt x="311353" y="280657"/>
                </a:lnTo>
                <a:lnTo>
                  <a:pt x="311264" y="280504"/>
                </a:lnTo>
                <a:lnTo>
                  <a:pt x="311175" y="280352"/>
                </a:lnTo>
                <a:lnTo>
                  <a:pt x="311048" y="280238"/>
                </a:lnTo>
                <a:lnTo>
                  <a:pt x="310959" y="280085"/>
                </a:lnTo>
                <a:lnTo>
                  <a:pt x="310845" y="279958"/>
                </a:lnTo>
                <a:lnTo>
                  <a:pt x="310743" y="279806"/>
                </a:lnTo>
                <a:lnTo>
                  <a:pt x="310629" y="279679"/>
                </a:lnTo>
                <a:lnTo>
                  <a:pt x="310565" y="279527"/>
                </a:lnTo>
                <a:lnTo>
                  <a:pt x="310438" y="279260"/>
                </a:lnTo>
                <a:lnTo>
                  <a:pt x="310438" y="279019"/>
                </a:lnTo>
                <a:lnTo>
                  <a:pt x="310476" y="278828"/>
                </a:lnTo>
                <a:lnTo>
                  <a:pt x="310629" y="278612"/>
                </a:lnTo>
                <a:lnTo>
                  <a:pt x="310781" y="278460"/>
                </a:lnTo>
                <a:lnTo>
                  <a:pt x="310997" y="278307"/>
                </a:lnTo>
                <a:lnTo>
                  <a:pt x="311238" y="278155"/>
                </a:lnTo>
                <a:lnTo>
                  <a:pt x="311391" y="278104"/>
                </a:lnTo>
                <a:lnTo>
                  <a:pt x="311658" y="277977"/>
                </a:lnTo>
                <a:lnTo>
                  <a:pt x="311785" y="277914"/>
                </a:lnTo>
                <a:lnTo>
                  <a:pt x="311937" y="277825"/>
                </a:lnTo>
                <a:lnTo>
                  <a:pt x="312089" y="277761"/>
                </a:lnTo>
                <a:lnTo>
                  <a:pt x="312369" y="277609"/>
                </a:lnTo>
                <a:lnTo>
                  <a:pt x="312635" y="277431"/>
                </a:lnTo>
                <a:lnTo>
                  <a:pt x="313245" y="276631"/>
                </a:lnTo>
                <a:lnTo>
                  <a:pt x="313372" y="276390"/>
                </a:lnTo>
                <a:lnTo>
                  <a:pt x="313334" y="276148"/>
                </a:lnTo>
                <a:lnTo>
                  <a:pt x="312572" y="275082"/>
                </a:lnTo>
                <a:lnTo>
                  <a:pt x="312369" y="274777"/>
                </a:lnTo>
                <a:lnTo>
                  <a:pt x="312026" y="274447"/>
                </a:lnTo>
                <a:lnTo>
                  <a:pt x="311632" y="274078"/>
                </a:lnTo>
                <a:lnTo>
                  <a:pt x="311238" y="273710"/>
                </a:lnTo>
                <a:lnTo>
                  <a:pt x="310807" y="273405"/>
                </a:lnTo>
                <a:lnTo>
                  <a:pt x="310388" y="273189"/>
                </a:lnTo>
                <a:lnTo>
                  <a:pt x="309930" y="272948"/>
                </a:lnTo>
                <a:lnTo>
                  <a:pt x="309562" y="272796"/>
                </a:lnTo>
                <a:lnTo>
                  <a:pt x="309219" y="272732"/>
                </a:lnTo>
                <a:lnTo>
                  <a:pt x="308914" y="272669"/>
                </a:lnTo>
                <a:lnTo>
                  <a:pt x="308673" y="272643"/>
                </a:lnTo>
                <a:lnTo>
                  <a:pt x="308495" y="272643"/>
                </a:lnTo>
                <a:lnTo>
                  <a:pt x="308305" y="272643"/>
                </a:lnTo>
                <a:lnTo>
                  <a:pt x="308152" y="272669"/>
                </a:lnTo>
                <a:lnTo>
                  <a:pt x="307733" y="272770"/>
                </a:lnTo>
                <a:lnTo>
                  <a:pt x="307365" y="272821"/>
                </a:lnTo>
                <a:lnTo>
                  <a:pt x="306971" y="272859"/>
                </a:lnTo>
                <a:lnTo>
                  <a:pt x="306539" y="272923"/>
                </a:lnTo>
                <a:lnTo>
                  <a:pt x="304533" y="272427"/>
                </a:lnTo>
                <a:lnTo>
                  <a:pt x="304165" y="272249"/>
                </a:lnTo>
                <a:lnTo>
                  <a:pt x="303834" y="272034"/>
                </a:lnTo>
                <a:lnTo>
                  <a:pt x="303530" y="271754"/>
                </a:lnTo>
                <a:lnTo>
                  <a:pt x="303250" y="271513"/>
                </a:lnTo>
                <a:lnTo>
                  <a:pt x="302945" y="271208"/>
                </a:lnTo>
                <a:lnTo>
                  <a:pt x="302666" y="270878"/>
                </a:lnTo>
                <a:lnTo>
                  <a:pt x="302399" y="270573"/>
                </a:lnTo>
                <a:lnTo>
                  <a:pt x="302120" y="270230"/>
                </a:lnTo>
                <a:lnTo>
                  <a:pt x="301815" y="269875"/>
                </a:lnTo>
                <a:lnTo>
                  <a:pt x="301548" y="269506"/>
                </a:lnTo>
                <a:lnTo>
                  <a:pt x="301244" y="269163"/>
                </a:lnTo>
                <a:lnTo>
                  <a:pt x="300939" y="268808"/>
                </a:lnTo>
                <a:lnTo>
                  <a:pt x="300634" y="268439"/>
                </a:lnTo>
                <a:lnTo>
                  <a:pt x="300329" y="268135"/>
                </a:lnTo>
                <a:lnTo>
                  <a:pt x="300050" y="267855"/>
                </a:lnTo>
                <a:lnTo>
                  <a:pt x="299745" y="267614"/>
                </a:lnTo>
                <a:lnTo>
                  <a:pt x="299504" y="267398"/>
                </a:lnTo>
                <a:lnTo>
                  <a:pt x="314248" y="274015"/>
                </a:lnTo>
                <a:lnTo>
                  <a:pt x="315836" y="275323"/>
                </a:lnTo>
                <a:lnTo>
                  <a:pt x="320103" y="280847"/>
                </a:lnTo>
                <a:lnTo>
                  <a:pt x="320255" y="281089"/>
                </a:lnTo>
                <a:lnTo>
                  <a:pt x="320344" y="281266"/>
                </a:lnTo>
                <a:lnTo>
                  <a:pt x="320446" y="281419"/>
                </a:lnTo>
                <a:lnTo>
                  <a:pt x="320560" y="281609"/>
                </a:lnTo>
                <a:lnTo>
                  <a:pt x="320713" y="281787"/>
                </a:lnTo>
                <a:lnTo>
                  <a:pt x="320865" y="282003"/>
                </a:lnTo>
                <a:lnTo>
                  <a:pt x="321017" y="282155"/>
                </a:lnTo>
                <a:lnTo>
                  <a:pt x="321208" y="282308"/>
                </a:lnTo>
                <a:lnTo>
                  <a:pt x="321386" y="282422"/>
                </a:lnTo>
                <a:lnTo>
                  <a:pt x="321538" y="282524"/>
                </a:lnTo>
                <a:lnTo>
                  <a:pt x="321716" y="282575"/>
                </a:lnTo>
                <a:lnTo>
                  <a:pt x="321868" y="282638"/>
                </a:lnTo>
                <a:lnTo>
                  <a:pt x="322021" y="282676"/>
                </a:lnTo>
                <a:lnTo>
                  <a:pt x="322173" y="282676"/>
                </a:lnTo>
                <a:lnTo>
                  <a:pt x="322478" y="282702"/>
                </a:lnTo>
                <a:lnTo>
                  <a:pt x="326542" y="284378"/>
                </a:lnTo>
                <a:lnTo>
                  <a:pt x="326999" y="284683"/>
                </a:lnTo>
                <a:lnTo>
                  <a:pt x="327393" y="285051"/>
                </a:lnTo>
                <a:lnTo>
                  <a:pt x="327812" y="285381"/>
                </a:lnTo>
                <a:lnTo>
                  <a:pt x="328218" y="285750"/>
                </a:lnTo>
                <a:lnTo>
                  <a:pt x="328574" y="286118"/>
                </a:lnTo>
                <a:lnTo>
                  <a:pt x="328980" y="286486"/>
                </a:lnTo>
                <a:lnTo>
                  <a:pt x="329374" y="286842"/>
                </a:lnTo>
                <a:lnTo>
                  <a:pt x="329742" y="287210"/>
                </a:lnTo>
                <a:lnTo>
                  <a:pt x="330136" y="287578"/>
                </a:lnTo>
                <a:lnTo>
                  <a:pt x="330530" y="287947"/>
                </a:lnTo>
                <a:lnTo>
                  <a:pt x="330923" y="288315"/>
                </a:lnTo>
                <a:lnTo>
                  <a:pt x="331317" y="288645"/>
                </a:lnTo>
                <a:lnTo>
                  <a:pt x="331660" y="288950"/>
                </a:lnTo>
                <a:lnTo>
                  <a:pt x="331990" y="289166"/>
                </a:lnTo>
                <a:lnTo>
                  <a:pt x="332295" y="289382"/>
                </a:lnTo>
                <a:lnTo>
                  <a:pt x="332574" y="289560"/>
                </a:lnTo>
                <a:lnTo>
                  <a:pt x="332790" y="289712"/>
                </a:lnTo>
                <a:lnTo>
                  <a:pt x="332790" y="289890"/>
                </a:lnTo>
                <a:lnTo>
                  <a:pt x="332752" y="290106"/>
                </a:lnTo>
                <a:lnTo>
                  <a:pt x="332689" y="290322"/>
                </a:lnTo>
                <a:lnTo>
                  <a:pt x="332663" y="290537"/>
                </a:lnTo>
                <a:lnTo>
                  <a:pt x="332536" y="290715"/>
                </a:lnTo>
                <a:lnTo>
                  <a:pt x="332384" y="290842"/>
                </a:lnTo>
                <a:lnTo>
                  <a:pt x="332079" y="291020"/>
                </a:lnTo>
                <a:lnTo>
                  <a:pt x="331901" y="291058"/>
                </a:lnTo>
                <a:lnTo>
                  <a:pt x="331685" y="291084"/>
                </a:lnTo>
                <a:lnTo>
                  <a:pt x="331533" y="291109"/>
                </a:lnTo>
                <a:lnTo>
                  <a:pt x="331381" y="291109"/>
                </a:lnTo>
                <a:lnTo>
                  <a:pt x="331050" y="291109"/>
                </a:lnTo>
                <a:lnTo>
                  <a:pt x="330746" y="291109"/>
                </a:lnTo>
                <a:lnTo>
                  <a:pt x="330377" y="291147"/>
                </a:lnTo>
                <a:lnTo>
                  <a:pt x="329946" y="291172"/>
                </a:lnTo>
                <a:lnTo>
                  <a:pt x="329526" y="291236"/>
                </a:lnTo>
                <a:lnTo>
                  <a:pt x="329069" y="291299"/>
                </a:lnTo>
                <a:lnTo>
                  <a:pt x="328574" y="291452"/>
                </a:lnTo>
                <a:lnTo>
                  <a:pt x="328066" y="291604"/>
                </a:lnTo>
                <a:lnTo>
                  <a:pt x="327634" y="291820"/>
                </a:lnTo>
                <a:lnTo>
                  <a:pt x="327240" y="292150"/>
                </a:lnTo>
                <a:lnTo>
                  <a:pt x="326872" y="292455"/>
                </a:lnTo>
                <a:lnTo>
                  <a:pt x="326593" y="292823"/>
                </a:lnTo>
                <a:lnTo>
                  <a:pt x="326415" y="293243"/>
                </a:lnTo>
                <a:lnTo>
                  <a:pt x="326263" y="293649"/>
                </a:lnTo>
                <a:lnTo>
                  <a:pt x="326136" y="294043"/>
                </a:lnTo>
                <a:lnTo>
                  <a:pt x="326085" y="294411"/>
                </a:lnTo>
                <a:lnTo>
                  <a:pt x="326047" y="294563"/>
                </a:lnTo>
                <a:lnTo>
                  <a:pt x="326047" y="294767"/>
                </a:lnTo>
                <a:lnTo>
                  <a:pt x="326021" y="294982"/>
                </a:lnTo>
                <a:lnTo>
                  <a:pt x="326021" y="295224"/>
                </a:lnTo>
                <a:lnTo>
                  <a:pt x="326021" y="295503"/>
                </a:lnTo>
                <a:lnTo>
                  <a:pt x="326085" y="295808"/>
                </a:lnTo>
                <a:lnTo>
                  <a:pt x="326136" y="296113"/>
                </a:lnTo>
                <a:lnTo>
                  <a:pt x="327393" y="297421"/>
                </a:lnTo>
                <a:lnTo>
                  <a:pt x="327761" y="297611"/>
                </a:lnTo>
                <a:lnTo>
                  <a:pt x="328091" y="297764"/>
                </a:lnTo>
                <a:lnTo>
                  <a:pt x="328396" y="297853"/>
                </a:lnTo>
                <a:lnTo>
                  <a:pt x="328676" y="297967"/>
                </a:lnTo>
                <a:lnTo>
                  <a:pt x="328917" y="298069"/>
                </a:lnTo>
                <a:lnTo>
                  <a:pt x="329095" y="298119"/>
                </a:lnTo>
                <a:lnTo>
                  <a:pt x="329311" y="298183"/>
                </a:lnTo>
                <a:lnTo>
                  <a:pt x="329463" y="298221"/>
                </a:lnTo>
                <a:lnTo>
                  <a:pt x="329590" y="298272"/>
                </a:lnTo>
                <a:lnTo>
                  <a:pt x="329857" y="298373"/>
                </a:lnTo>
                <a:lnTo>
                  <a:pt x="331660" y="299554"/>
                </a:lnTo>
                <a:lnTo>
                  <a:pt x="332028" y="299923"/>
                </a:lnTo>
                <a:lnTo>
                  <a:pt x="332270" y="300380"/>
                </a:lnTo>
                <a:lnTo>
                  <a:pt x="332422" y="300901"/>
                </a:lnTo>
                <a:lnTo>
                  <a:pt x="332574" y="301421"/>
                </a:lnTo>
                <a:lnTo>
                  <a:pt x="332600" y="301929"/>
                </a:lnTo>
                <a:lnTo>
                  <a:pt x="332536" y="302450"/>
                </a:lnTo>
                <a:lnTo>
                  <a:pt x="332486" y="302945"/>
                </a:lnTo>
                <a:lnTo>
                  <a:pt x="332384" y="303403"/>
                </a:lnTo>
                <a:lnTo>
                  <a:pt x="332295" y="303758"/>
                </a:lnTo>
                <a:lnTo>
                  <a:pt x="331990" y="303796"/>
                </a:lnTo>
                <a:lnTo>
                  <a:pt x="331622" y="303822"/>
                </a:lnTo>
                <a:lnTo>
                  <a:pt x="331165" y="303822"/>
                </a:lnTo>
                <a:lnTo>
                  <a:pt x="330746" y="303822"/>
                </a:lnTo>
                <a:lnTo>
                  <a:pt x="330288" y="303796"/>
                </a:lnTo>
                <a:lnTo>
                  <a:pt x="329768" y="303669"/>
                </a:lnTo>
                <a:lnTo>
                  <a:pt x="329285" y="303580"/>
                </a:lnTo>
                <a:lnTo>
                  <a:pt x="325932" y="301625"/>
                </a:lnTo>
                <a:lnTo>
                  <a:pt x="325564" y="301294"/>
                </a:lnTo>
                <a:lnTo>
                  <a:pt x="325196" y="300964"/>
                </a:lnTo>
                <a:lnTo>
                  <a:pt x="324866" y="300596"/>
                </a:lnTo>
                <a:lnTo>
                  <a:pt x="324497" y="300228"/>
                </a:lnTo>
                <a:lnTo>
                  <a:pt x="324154" y="299859"/>
                </a:lnTo>
                <a:lnTo>
                  <a:pt x="323824" y="299491"/>
                </a:lnTo>
                <a:lnTo>
                  <a:pt x="323494" y="299097"/>
                </a:lnTo>
                <a:lnTo>
                  <a:pt x="323215" y="298792"/>
                </a:lnTo>
                <a:lnTo>
                  <a:pt x="322973" y="298488"/>
                </a:lnTo>
                <a:lnTo>
                  <a:pt x="322694" y="298221"/>
                </a:lnTo>
                <a:lnTo>
                  <a:pt x="322478" y="298005"/>
                </a:lnTo>
                <a:lnTo>
                  <a:pt x="322326" y="297815"/>
                </a:lnTo>
                <a:lnTo>
                  <a:pt x="322668" y="297116"/>
                </a:lnTo>
                <a:lnTo>
                  <a:pt x="322935" y="296265"/>
                </a:lnTo>
                <a:lnTo>
                  <a:pt x="323215" y="295287"/>
                </a:lnTo>
                <a:lnTo>
                  <a:pt x="323456" y="294284"/>
                </a:lnTo>
                <a:lnTo>
                  <a:pt x="323430" y="293281"/>
                </a:lnTo>
                <a:lnTo>
                  <a:pt x="323126" y="292239"/>
                </a:lnTo>
                <a:lnTo>
                  <a:pt x="322821" y="291172"/>
                </a:lnTo>
                <a:lnTo>
                  <a:pt x="318427" y="288188"/>
                </a:lnTo>
                <a:lnTo>
                  <a:pt x="317360" y="287947"/>
                </a:lnTo>
                <a:lnTo>
                  <a:pt x="316420" y="287820"/>
                </a:lnTo>
                <a:lnTo>
                  <a:pt x="315569" y="287756"/>
                </a:lnTo>
                <a:lnTo>
                  <a:pt x="315226" y="287756"/>
                </a:lnTo>
                <a:lnTo>
                  <a:pt x="314858" y="287705"/>
                </a:lnTo>
                <a:lnTo>
                  <a:pt x="314375" y="287642"/>
                </a:lnTo>
                <a:lnTo>
                  <a:pt x="313918" y="287578"/>
                </a:lnTo>
                <a:lnTo>
                  <a:pt x="313436" y="287451"/>
                </a:lnTo>
                <a:lnTo>
                  <a:pt x="312851" y="287299"/>
                </a:lnTo>
                <a:lnTo>
                  <a:pt x="312305" y="287121"/>
                </a:lnTo>
                <a:lnTo>
                  <a:pt x="311785" y="286905"/>
                </a:lnTo>
                <a:lnTo>
                  <a:pt x="311264" y="286664"/>
                </a:lnTo>
                <a:lnTo>
                  <a:pt x="310781" y="286385"/>
                </a:lnTo>
                <a:lnTo>
                  <a:pt x="310286" y="286118"/>
                </a:lnTo>
                <a:lnTo>
                  <a:pt x="309829" y="285813"/>
                </a:lnTo>
                <a:lnTo>
                  <a:pt x="309372" y="285508"/>
                </a:lnTo>
                <a:lnTo>
                  <a:pt x="308914" y="285165"/>
                </a:lnTo>
                <a:lnTo>
                  <a:pt x="308495" y="284810"/>
                </a:lnTo>
                <a:lnTo>
                  <a:pt x="308063" y="284467"/>
                </a:lnTo>
                <a:lnTo>
                  <a:pt x="307644" y="284073"/>
                </a:lnTo>
                <a:lnTo>
                  <a:pt x="307238" y="283705"/>
                </a:lnTo>
                <a:lnTo>
                  <a:pt x="306819" y="283311"/>
                </a:lnTo>
                <a:lnTo>
                  <a:pt x="306425" y="282917"/>
                </a:lnTo>
                <a:lnTo>
                  <a:pt x="306019" y="282524"/>
                </a:lnTo>
                <a:lnTo>
                  <a:pt x="305600" y="282117"/>
                </a:lnTo>
                <a:lnTo>
                  <a:pt x="305257" y="281762"/>
                </a:lnTo>
                <a:lnTo>
                  <a:pt x="304952" y="281457"/>
                </a:lnTo>
                <a:lnTo>
                  <a:pt x="304647" y="281178"/>
                </a:lnTo>
                <a:lnTo>
                  <a:pt x="304406" y="280898"/>
                </a:lnTo>
                <a:lnTo>
                  <a:pt x="304190" y="280720"/>
                </a:lnTo>
              </a:path>
              <a:path w="712470" h="1022984">
                <a:moveTo>
                  <a:pt x="487222" y="554609"/>
                </a:moveTo>
                <a:lnTo>
                  <a:pt x="487019" y="554609"/>
                </a:lnTo>
                <a:lnTo>
                  <a:pt x="486765" y="554558"/>
                </a:lnTo>
                <a:lnTo>
                  <a:pt x="486613" y="554494"/>
                </a:lnTo>
                <a:lnTo>
                  <a:pt x="486346" y="554304"/>
                </a:lnTo>
                <a:lnTo>
                  <a:pt x="485825" y="553669"/>
                </a:lnTo>
                <a:lnTo>
                  <a:pt x="485736" y="553516"/>
                </a:lnTo>
                <a:lnTo>
                  <a:pt x="485648" y="553364"/>
                </a:lnTo>
                <a:lnTo>
                  <a:pt x="485584" y="553212"/>
                </a:lnTo>
                <a:lnTo>
                  <a:pt x="485521" y="553034"/>
                </a:lnTo>
                <a:lnTo>
                  <a:pt x="485457" y="552881"/>
                </a:lnTo>
                <a:lnTo>
                  <a:pt x="485394" y="552729"/>
                </a:lnTo>
                <a:lnTo>
                  <a:pt x="485368" y="552577"/>
                </a:lnTo>
                <a:lnTo>
                  <a:pt x="485305" y="552450"/>
                </a:lnTo>
                <a:lnTo>
                  <a:pt x="485279" y="552297"/>
                </a:lnTo>
                <a:lnTo>
                  <a:pt x="485216" y="552056"/>
                </a:lnTo>
                <a:lnTo>
                  <a:pt x="485190" y="551903"/>
                </a:lnTo>
                <a:lnTo>
                  <a:pt x="485127" y="551624"/>
                </a:lnTo>
                <a:lnTo>
                  <a:pt x="485127" y="551357"/>
                </a:lnTo>
                <a:lnTo>
                  <a:pt x="485241" y="551167"/>
                </a:lnTo>
                <a:lnTo>
                  <a:pt x="485394" y="551014"/>
                </a:lnTo>
                <a:lnTo>
                  <a:pt x="485521" y="550951"/>
                </a:lnTo>
                <a:lnTo>
                  <a:pt x="485736" y="550900"/>
                </a:lnTo>
                <a:lnTo>
                  <a:pt x="485889" y="550862"/>
                </a:lnTo>
                <a:lnTo>
                  <a:pt x="486194" y="550799"/>
                </a:lnTo>
                <a:lnTo>
                  <a:pt x="486435" y="550773"/>
                </a:lnTo>
                <a:lnTo>
                  <a:pt x="486676" y="550748"/>
                </a:lnTo>
                <a:lnTo>
                  <a:pt x="486918" y="550748"/>
                </a:lnTo>
                <a:lnTo>
                  <a:pt x="487172" y="550748"/>
                </a:lnTo>
                <a:lnTo>
                  <a:pt x="487413" y="550773"/>
                </a:lnTo>
                <a:lnTo>
                  <a:pt x="487629" y="550773"/>
                </a:lnTo>
                <a:lnTo>
                  <a:pt x="487781" y="550799"/>
                </a:lnTo>
                <a:lnTo>
                  <a:pt x="487934" y="550837"/>
                </a:lnTo>
                <a:lnTo>
                  <a:pt x="488086" y="550862"/>
                </a:lnTo>
                <a:lnTo>
                  <a:pt x="488353" y="550951"/>
                </a:lnTo>
                <a:lnTo>
                  <a:pt x="488632" y="551078"/>
                </a:lnTo>
                <a:lnTo>
                  <a:pt x="488899" y="551256"/>
                </a:lnTo>
                <a:lnTo>
                  <a:pt x="489115" y="551446"/>
                </a:lnTo>
                <a:lnTo>
                  <a:pt x="489242" y="551510"/>
                </a:lnTo>
                <a:lnTo>
                  <a:pt x="489394" y="551624"/>
                </a:lnTo>
                <a:lnTo>
                  <a:pt x="489610" y="551751"/>
                </a:lnTo>
                <a:lnTo>
                  <a:pt x="490245" y="551992"/>
                </a:lnTo>
                <a:lnTo>
                  <a:pt x="490397" y="551967"/>
                </a:lnTo>
                <a:lnTo>
                  <a:pt x="490639" y="551903"/>
                </a:lnTo>
                <a:lnTo>
                  <a:pt x="490855" y="551751"/>
                </a:lnTo>
                <a:lnTo>
                  <a:pt x="491032" y="551535"/>
                </a:lnTo>
                <a:lnTo>
                  <a:pt x="491134" y="551408"/>
                </a:lnTo>
                <a:lnTo>
                  <a:pt x="491223" y="551256"/>
                </a:lnTo>
                <a:lnTo>
                  <a:pt x="491286" y="551103"/>
                </a:lnTo>
                <a:lnTo>
                  <a:pt x="491375" y="550951"/>
                </a:lnTo>
                <a:lnTo>
                  <a:pt x="491401" y="550799"/>
                </a:lnTo>
                <a:lnTo>
                  <a:pt x="491185" y="550494"/>
                </a:lnTo>
                <a:lnTo>
                  <a:pt x="490855" y="550291"/>
                </a:lnTo>
                <a:lnTo>
                  <a:pt x="490486" y="550011"/>
                </a:lnTo>
                <a:lnTo>
                  <a:pt x="490118" y="549770"/>
                </a:lnTo>
                <a:lnTo>
                  <a:pt x="489762" y="549490"/>
                </a:lnTo>
                <a:lnTo>
                  <a:pt x="489419" y="549224"/>
                </a:lnTo>
                <a:lnTo>
                  <a:pt x="489051" y="548944"/>
                </a:lnTo>
                <a:lnTo>
                  <a:pt x="488784" y="548703"/>
                </a:lnTo>
                <a:lnTo>
                  <a:pt x="488543" y="548462"/>
                </a:lnTo>
                <a:lnTo>
                  <a:pt x="488289" y="548208"/>
                </a:lnTo>
                <a:lnTo>
                  <a:pt x="487807" y="547052"/>
                </a:lnTo>
                <a:lnTo>
                  <a:pt x="487807" y="546811"/>
                </a:lnTo>
                <a:lnTo>
                  <a:pt x="487807" y="546569"/>
                </a:lnTo>
                <a:lnTo>
                  <a:pt x="487895" y="546290"/>
                </a:lnTo>
                <a:lnTo>
                  <a:pt x="487959" y="546023"/>
                </a:lnTo>
                <a:lnTo>
                  <a:pt x="488048" y="545744"/>
                </a:lnTo>
                <a:lnTo>
                  <a:pt x="488200" y="545414"/>
                </a:lnTo>
                <a:lnTo>
                  <a:pt x="488353" y="545109"/>
                </a:lnTo>
                <a:lnTo>
                  <a:pt x="488505" y="544766"/>
                </a:lnTo>
                <a:lnTo>
                  <a:pt x="488657" y="544499"/>
                </a:lnTo>
                <a:lnTo>
                  <a:pt x="488810" y="544195"/>
                </a:lnTo>
                <a:lnTo>
                  <a:pt x="488962" y="543915"/>
                </a:lnTo>
                <a:lnTo>
                  <a:pt x="489089" y="543699"/>
                </a:lnTo>
                <a:lnTo>
                  <a:pt x="489915" y="545198"/>
                </a:lnTo>
                <a:lnTo>
                  <a:pt x="490677" y="546531"/>
                </a:lnTo>
                <a:lnTo>
                  <a:pt x="490829" y="546595"/>
                </a:lnTo>
                <a:lnTo>
                  <a:pt x="490982" y="546633"/>
                </a:lnTo>
                <a:lnTo>
                  <a:pt x="491159" y="546658"/>
                </a:lnTo>
                <a:lnTo>
                  <a:pt x="491312" y="546658"/>
                </a:lnTo>
                <a:lnTo>
                  <a:pt x="491490" y="546658"/>
                </a:lnTo>
                <a:lnTo>
                  <a:pt x="492099" y="546290"/>
                </a:lnTo>
                <a:lnTo>
                  <a:pt x="492226" y="546049"/>
                </a:lnTo>
                <a:lnTo>
                  <a:pt x="492353" y="545769"/>
                </a:lnTo>
                <a:lnTo>
                  <a:pt x="492379" y="545617"/>
                </a:lnTo>
                <a:lnTo>
                  <a:pt x="492404" y="545465"/>
                </a:lnTo>
                <a:lnTo>
                  <a:pt x="492467" y="545312"/>
                </a:lnTo>
                <a:lnTo>
                  <a:pt x="492531" y="545045"/>
                </a:lnTo>
                <a:lnTo>
                  <a:pt x="492683" y="544804"/>
                </a:lnTo>
                <a:lnTo>
                  <a:pt x="492810" y="544588"/>
                </a:lnTo>
                <a:lnTo>
                  <a:pt x="492988" y="544499"/>
                </a:lnTo>
                <a:lnTo>
                  <a:pt x="493141" y="544461"/>
                </a:lnTo>
                <a:lnTo>
                  <a:pt x="493356" y="544436"/>
                </a:lnTo>
                <a:lnTo>
                  <a:pt x="493623" y="544436"/>
                </a:lnTo>
                <a:lnTo>
                  <a:pt x="493928" y="544525"/>
                </a:lnTo>
                <a:lnTo>
                  <a:pt x="494080" y="544550"/>
                </a:lnTo>
                <a:lnTo>
                  <a:pt x="494233" y="544652"/>
                </a:lnTo>
                <a:lnTo>
                  <a:pt x="494385" y="544741"/>
                </a:lnTo>
                <a:lnTo>
                  <a:pt x="494538" y="544830"/>
                </a:lnTo>
                <a:lnTo>
                  <a:pt x="494665" y="544918"/>
                </a:lnTo>
                <a:lnTo>
                  <a:pt x="494817" y="545007"/>
                </a:lnTo>
                <a:lnTo>
                  <a:pt x="494969" y="545109"/>
                </a:lnTo>
                <a:lnTo>
                  <a:pt x="495122" y="545223"/>
                </a:lnTo>
                <a:lnTo>
                  <a:pt x="495300" y="545312"/>
                </a:lnTo>
                <a:lnTo>
                  <a:pt x="495452" y="545414"/>
                </a:lnTo>
                <a:lnTo>
                  <a:pt x="495604" y="545503"/>
                </a:lnTo>
                <a:lnTo>
                  <a:pt x="495795" y="545592"/>
                </a:lnTo>
                <a:lnTo>
                  <a:pt x="495973" y="545680"/>
                </a:lnTo>
                <a:lnTo>
                  <a:pt x="496163" y="545719"/>
                </a:lnTo>
                <a:lnTo>
                  <a:pt x="496366" y="545769"/>
                </a:lnTo>
                <a:lnTo>
                  <a:pt x="496557" y="545807"/>
                </a:lnTo>
                <a:lnTo>
                  <a:pt x="496773" y="545833"/>
                </a:lnTo>
                <a:lnTo>
                  <a:pt x="496951" y="545807"/>
                </a:lnTo>
                <a:lnTo>
                  <a:pt x="497103" y="545807"/>
                </a:lnTo>
                <a:lnTo>
                  <a:pt x="497255" y="545769"/>
                </a:lnTo>
                <a:lnTo>
                  <a:pt x="497408" y="545744"/>
                </a:lnTo>
                <a:lnTo>
                  <a:pt x="497344" y="545592"/>
                </a:lnTo>
                <a:lnTo>
                  <a:pt x="497281" y="545376"/>
                </a:lnTo>
                <a:lnTo>
                  <a:pt x="497192" y="545160"/>
                </a:lnTo>
                <a:lnTo>
                  <a:pt x="497128" y="544918"/>
                </a:lnTo>
                <a:lnTo>
                  <a:pt x="496976" y="544677"/>
                </a:lnTo>
                <a:lnTo>
                  <a:pt x="496824" y="544398"/>
                </a:lnTo>
                <a:lnTo>
                  <a:pt x="496646" y="544093"/>
                </a:lnTo>
                <a:lnTo>
                  <a:pt x="496468" y="543826"/>
                </a:lnTo>
                <a:lnTo>
                  <a:pt x="496277" y="543547"/>
                </a:lnTo>
                <a:lnTo>
                  <a:pt x="496062" y="543280"/>
                </a:lnTo>
                <a:lnTo>
                  <a:pt x="495884" y="543001"/>
                </a:lnTo>
                <a:lnTo>
                  <a:pt x="495668" y="542696"/>
                </a:lnTo>
                <a:lnTo>
                  <a:pt x="495490" y="542417"/>
                </a:lnTo>
                <a:lnTo>
                  <a:pt x="495274" y="542150"/>
                </a:lnTo>
                <a:lnTo>
                  <a:pt x="495122" y="541845"/>
                </a:lnTo>
                <a:lnTo>
                  <a:pt x="494944" y="541566"/>
                </a:lnTo>
                <a:lnTo>
                  <a:pt x="494792" y="541261"/>
                </a:lnTo>
                <a:lnTo>
                  <a:pt x="494334" y="539623"/>
                </a:lnTo>
                <a:lnTo>
                  <a:pt x="494334" y="539280"/>
                </a:lnTo>
                <a:lnTo>
                  <a:pt x="494360" y="539013"/>
                </a:lnTo>
                <a:lnTo>
                  <a:pt x="494385" y="538708"/>
                </a:lnTo>
                <a:lnTo>
                  <a:pt x="494449" y="538454"/>
                </a:lnTo>
                <a:lnTo>
                  <a:pt x="494512" y="538251"/>
                </a:lnTo>
                <a:lnTo>
                  <a:pt x="494842" y="538302"/>
                </a:lnTo>
                <a:lnTo>
                  <a:pt x="495300" y="538403"/>
                </a:lnTo>
                <a:lnTo>
                  <a:pt x="495858" y="538429"/>
                </a:lnTo>
                <a:lnTo>
                  <a:pt x="496366" y="538492"/>
                </a:lnTo>
                <a:lnTo>
                  <a:pt x="497014" y="538492"/>
                </a:lnTo>
                <a:lnTo>
                  <a:pt x="497776" y="538429"/>
                </a:lnTo>
                <a:lnTo>
                  <a:pt x="498500" y="538365"/>
                </a:lnTo>
                <a:lnTo>
                  <a:pt x="499262" y="538251"/>
                </a:lnTo>
                <a:lnTo>
                  <a:pt x="500024" y="538124"/>
                </a:lnTo>
                <a:lnTo>
                  <a:pt x="500786" y="537997"/>
                </a:lnTo>
                <a:lnTo>
                  <a:pt x="501548" y="537883"/>
                </a:lnTo>
                <a:lnTo>
                  <a:pt x="502310" y="537756"/>
                </a:lnTo>
                <a:lnTo>
                  <a:pt x="503072" y="537641"/>
                </a:lnTo>
                <a:lnTo>
                  <a:pt x="503834" y="537540"/>
                </a:lnTo>
                <a:lnTo>
                  <a:pt x="504596" y="537514"/>
                </a:lnTo>
                <a:lnTo>
                  <a:pt x="505358" y="537451"/>
                </a:lnTo>
                <a:lnTo>
                  <a:pt x="512165" y="540740"/>
                </a:lnTo>
                <a:lnTo>
                  <a:pt x="512013" y="540956"/>
                </a:lnTo>
                <a:lnTo>
                  <a:pt x="511797" y="541197"/>
                </a:lnTo>
                <a:lnTo>
                  <a:pt x="511581" y="541477"/>
                </a:lnTo>
                <a:lnTo>
                  <a:pt x="508685" y="542848"/>
                </a:lnTo>
                <a:lnTo>
                  <a:pt x="508355" y="542848"/>
                </a:lnTo>
                <a:lnTo>
                  <a:pt x="507987" y="542848"/>
                </a:lnTo>
                <a:lnTo>
                  <a:pt x="507644" y="542823"/>
                </a:lnTo>
                <a:lnTo>
                  <a:pt x="507314" y="542785"/>
                </a:lnTo>
                <a:lnTo>
                  <a:pt x="506945" y="542759"/>
                </a:lnTo>
                <a:lnTo>
                  <a:pt x="506615" y="542721"/>
                </a:lnTo>
                <a:lnTo>
                  <a:pt x="506272" y="542696"/>
                </a:lnTo>
                <a:lnTo>
                  <a:pt x="505942" y="542671"/>
                </a:lnTo>
                <a:lnTo>
                  <a:pt x="505612" y="542671"/>
                </a:lnTo>
                <a:lnTo>
                  <a:pt x="505269" y="542632"/>
                </a:lnTo>
                <a:lnTo>
                  <a:pt x="505002" y="542671"/>
                </a:lnTo>
                <a:lnTo>
                  <a:pt x="504786" y="542696"/>
                </a:lnTo>
                <a:lnTo>
                  <a:pt x="504545" y="542759"/>
                </a:lnTo>
                <a:lnTo>
                  <a:pt x="504355" y="542823"/>
                </a:lnTo>
                <a:lnTo>
                  <a:pt x="504202" y="542848"/>
                </a:lnTo>
                <a:lnTo>
                  <a:pt x="503961" y="543064"/>
                </a:lnTo>
                <a:lnTo>
                  <a:pt x="503834" y="543179"/>
                </a:lnTo>
                <a:lnTo>
                  <a:pt x="503682" y="543306"/>
                </a:lnTo>
                <a:lnTo>
                  <a:pt x="503593" y="543483"/>
                </a:lnTo>
                <a:lnTo>
                  <a:pt x="503504" y="543674"/>
                </a:lnTo>
                <a:lnTo>
                  <a:pt x="503415" y="543852"/>
                </a:lnTo>
                <a:lnTo>
                  <a:pt x="503351" y="544042"/>
                </a:lnTo>
                <a:lnTo>
                  <a:pt x="503351" y="544220"/>
                </a:lnTo>
                <a:lnTo>
                  <a:pt x="503326" y="544398"/>
                </a:lnTo>
                <a:lnTo>
                  <a:pt x="503326" y="544588"/>
                </a:lnTo>
                <a:lnTo>
                  <a:pt x="503351" y="544804"/>
                </a:lnTo>
                <a:lnTo>
                  <a:pt x="503377" y="544982"/>
                </a:lnTo>
                <a:lnTo>
                  <a:pt x="503440" y="545198"/>
                </a:lnTo>
                <a:lnTo>
                  <a:pt x="503478" y="545376"/>
                </a:lnTo>
                <a:lnTo>
                  <a:pt x="503529" y="545566"/>
                </a:lnTo>
                <a:lnTo>
                  <a:pt x="503593" y="545769"/>
                </a:lnTo>
                <a:lnTo>
                  <a:pt x="503631" y="545960"/>
                </a:lnTo>
                <a:lnTo>
                  <a:pt x="503682" y="546176"/>
                </a:lnTo>
                <a:lnTo>
                  <a:pt x="503720" y="546354"/>
                </a:lnTo>
                <a:lnTo>
                  <a:pt x="503745" y="546569"/>
                </a:lnTo>
                <a:lnTo>
                  <a:pt x="503783" y="546785"/>
                </a:lnTo>
                <a:lnTo>
                  <a:pt x="503783" y="546938"/>
                </a:lnTo>
                <a:lnTo>
                  <a:pt x="503745" y="547090"/>
                </a:lnTo>
                <a:lnTo>
                  <a:pt x="503745" y="547243"/>
                </a:lnTo>
                <a:lnTo>
                  <a:pt x="503682" y="547446"/>
                </a:lnTo>
                <a:lnTo>
                  <a:pt x="503872" y="547509"/>
                </a:lnTo>
                <a:lnTo>
                  <a:pt x="504698" y="547878"/>
                </a:lnTo>
                <a:lnTo>
                  <a:pt x="504812" y="548093"/>
                </a:lnTo>
                <a:lnTo>
                  <a:pt x="504786" y="548335"/>
                </a:lnTo>
                <a:lnTo>
                  <a:pt x="504659" y="548576"/>
                </a:lnTo>
                <a:lnTo>
                  <a:pt x="504482" y="548792"/>
                </a:lnTo>
                <a:lnTo>
                  <a:pt x="504266" y="549033"/>
                </a:lnTo>
                <a:lnTo>
                  <a:pt x="504139" y="549122"/>
                </a:lnTo>
                <a:lnTo>
                  <a:pt x="504050" y="549249"/>
                </a:lnTo>
                <a:lnTo>
                  <a:pt x="503872" y="549427"/>
                </a:lnTo>
                <a:lnTo>
                  <a:pt x="503720" y="549579"/>
                </a:lnTo>
                <a:lnTo>
                  <a:pt x="503593" y="549770"/>
                </a:lnTo>
                <a:lnTo>
                  <a:pt x="503504" y="549948"/>
                </a:lnTo>
                <a:lnTo>
                  <a:pt x="503504" y="550189"/>
                </a:lnTo>
                <a:lnTo>
                  <a:pt x="503529" y="550341"/>
                </a:lnTo>
                <a:lnTo>
                  <a:pt x="503631" y="550494"/>
                </a:lnTo>
                <a:lnTo>
                  <a:pt x="503720" y="550684"/>
                </a:lnTo>
                <a:lnTo>
                  <a:pt x="503834" y="550900"/>
                </a:lnTo>
                <a:lnTo>
                  <a:pt x="504024" y="551141"/>
                </a:lnTo>
                <a:lnTo>
                  <a:pt x="504240" y="551383"/>
                </a:lnTo>
                <a:lnTo>
                  <a:pt x="504444" y="551624"/>
                </a:lnTo>
                <a:lnTo>
                  <a:pt x="504659" y="551840"/>
                </a:lnTo>
                <a:lnTo>
                  <a:pt x="504901" y="552081"/>
                </a:lnTo>
                <a:lnTo>
                  <a:pt x="505117" y="552272"/>
                </a:lnTo>
                <a:lnTo>
                  <a:pt x="505307" y="552450"/>
                </a:lnTo>
                <a:lnTo>
                  <a:pt x="505764" y="553085"/>
                </a:lnTo>
                <a:lnTo>
                  <a:pt x="506222" y="553821"/>
                </a:lnTo>
                <a:lnTo>
                  <a:pt x="506679" y="554672"/>
                </a:lnTo>
                <a:lnTo>
                  <a:pt x="507161" y="555498"/>
                </a:lnTo>
                <a:lnTo>
                  <a:pt x="507466" y="556285"/>
                </a:lnTo>
                <a:lnTo>
                  <a:pt x="507555" y="557085"/>
                </a:lnTo>
                <a:lnTo>
                  <a:pt x="507682" y="557911"/>
                </a:lnTo>
                <a:lnTo>
                  <a:pt x="505269" y="560463"/>
                </a:lnTo>
                <a:lnTo>
                  <a:pt x="504507" y="560806"/>
                </a:lnTo>
                <a:lnTo>
                  <a:pt x="503809" y="561047"/>
                </a:lnTo>
                <a:lnTo>
                  <a:pt x="503135" y="561263"/>
                </a:lnTo>
                <a:lnTo>
                  <a:pt x="502831" y="561352"/>
                </a:lnTo>
                <a:lnTo>
                  <a:pt x="502437" y="561467"/>
                </a:lnTo>
                <a:lnTo>
                  <a:pt x="501980" y="561657"/>
                </a:lnTo>
                <a:lnTo>
                  <a:pt x="501523" y="561835"/>
                </a:lnTo>
                <a:lnTo>
                  <a:pt x="501040" y="562076"/>
                </a:lnTo>
                <a:lnTo>
                  <a:pt x="500519" y="562419"/>
                </a:lnTo>
                <a:lnTo>
                  <a:pt x="499999" y="562749"/>
                </a:lnTo>
                <a:lnTo>
                  <a:pt x="499478" y="563092"/>
                </a:lnTo>
                <a:lnTo>
                  <a:pt x="499021" y="563486"/>
                </a:lnTo>
                <a:lnTo>
                  <a:pt x="498563" y="563880"/>
                </a:lnTo>
                <a:lnTo>
                  <a:pt x="498106" y="564273"/>
                </a:lnTo>
                <a:lnTo>
                  <a:pt x="497687" y="564705"/>
                </a:lnTo>
                <a:lnTo>
                  <a:pt x="497255" y="565124"/>
                </a:lnTo>
                <a:lnTo>
                  <a:pt x="496824" y="565581"/>
                </a:lnTo>
                <a:lnTo>
                  <a:pt x="496430" y="566013"/>
                </a:lnTo>
                <a:lnTo>
                  <a:pt x="496036" y="566470"/>
                </a:lnTo>
                <a:lnTo>
                  <a:pt x="495604" y="566928"/>
                </a:lnTo>
                <a:lnTo>
                  <a:pt x="495211" y="567385"/>
                </a:lnTo>
                <a:lnTo>
                  <a:pt x="494817" y="567842"/>
                </a:lnTo>
                <a:lnTo>
                  <a:pt x="494423" y="568299"/>
                </a:lnTo>
                <a:lnTo>
                  <a:pt x="493991" y="568756"/>
                </a:lnTo>
                <a:lnTo>
                  <a:pt x="493598" y="569214"/>
                </a:lnTo>
                <a:lnTo>
                  <a:pt x="493229" y="569582"/>
                </a:lnTo>
                <a:lnTo>
                  <a:pt x="492899" y="569887"/>
                </a:lnTo>
                <a:lnTo>
                  <a:pt x="492556" y="570191"/>
                </a:lnTo>
                <a:lnTo>
                  <a:pt x="492290" y="570433"/>
                </a:lnTo>
                <a:lnTo>
                  <a:pt x="492099" y="570585"/>
                </a:lnTo>
                <a:lnTo>
                  <a:pt x="491921" y="570763"/>
                </a:lnTo>
                <a:lnTo>
                  <a:pt x="491680" y="570915"/>
                </a:lnTo>
                <a:lnTo>
                  <a:pt x="491464" y="571068"/>
                </a:lnTo>
                <a:lnTo>
                  <a:pt x="491223" y="571258"/>
                </a:lnTo>
                <a:lnTo>
                  <a:pt x="490943" y="571411"/>
                </a:lnTo>
                <a:lnTo>
                  <a:pt x="490613" y="571563"/>
                </a:lnTo>
                <a:lnTo>
                  <a:pt x="490308" y="571715"/>
                </a:lnTo>
                <a:lnTo>
                  <a:pt x="490004" y="571804"/>
                </a:lnTo>
                <a:lnTo>
                  <a:pt x="489699" y="571868"/>
                </a:lnTo>
                <a:lnTo>
                  <a:pt x="489394" y="571957"/>
                </a:lnTo>
                <a:lnTo>
                  <a:pt x="489115" y="571982"/>
                </a:lnTo>
                <a:lnTo>
                  <a:pt x="488848" y="571957"/>
                </a:lnTo>
                <a:lnTo>
                  <a:pt x="488569" y="571957"/>
                </a:lnTo>
                <a:lnTo>
                  <a:pt x="488289" y="571931"/>
                </a:lnTo>
                <a:lnTo>
                  <a:pt x="488086" y="571830"/>
                </a:lnTo>
                <a:lnTo>
                  <a:pt x="487832" y="571741"/>
                </a:lnTo>
                <a:lnTo>
                  <a:pt x="487654" y="571627"/>
                </a:lnTo>
                <a:lnTo>
                  <a:pt x="486918" y="570433"/>
                </a:lnTo>
                <a:lnTo>
                  <a:pt x="486918" y="570217"/>
                </a:lnTo>
                <a:lnTo>
                  <a:pt x="486918" y="569976"/>
                </a:lnTo>
                <a:lnTo>
                  <a:pt x="486918" y="569760"/>
                </a:lnTo>
                <a:lnTo>
                  <a:pt x="486956" y="569607"/>
                </a:lnTo>
                <a:lnTo>
                  <a:pt x="486981" y="569341"/>
                </a:lnTo>
                <a:lnTo>
                  <a:pt x="487019" y="568998"/>
                </a:lnTo>
                <a:lnTo>
                  <a:pt x="487019" y="568629"/>
                </a:lnTo>
                <a:lnTo>
                  <a:pt x="487045" y="568236"/>
                </a:lnTo>
                <a:lnTo>
                  <a:pt x="487019" y="567817"/>
                </a:lnTo>
                <a:lnTo>
                  <a:pt x="486918" y="567359"/>
                </a:lnTo>
                <a:lnTo>
                  <a:pt x="486867" y="566902"/>
                </a:lnTo>
                <a:lnTo>
                  <a:pt x="486003" y="564857"/>
                </a:lnTo>
                <a:lnTo>
                  <a:pt x="485800" y="564464"/>
                </a:lnTo>
                <a:lnTo>
                  <a:pt x="485546" y="564057"/>
                </a:lnTo>
                <a:lnTo>
                  <a:pt x="485279" y="563702"/>
                </a:lnTo>
                <a:lnTo>
                  <a:pt x="485000" y="563295"/>
                </a:lnTo>
                <a:lnTo>
                  <a:pt x="484695" y="562940"/>
                </a:lnTo>
                <a:lnTo>
                  <a:pt x="484390" y="562533"/>
                </a:lnTo>
                <a:lnTo>
                  <a:pt x="484085" y="562140"/>
                </a:lnTo>
                <a:lnTo>
                  <a:pt x="483755" y="561746"/>
                </a:lnTo>
                <a:lnTo>
                  <a:pt x="483412" y="561352"/>
                </a:lnTo>
                <a:lnTo>
                  <a:pt x="483082" y="560959"/>
                </a:lnTo>
                <a:lnTo>
                  <a:pt x="482777" y="560590"/>
                </a:lnTo>
                <a:lnTo>
                  <a:pt x="482536" y="560247"/>
                </a:lnTo>
                <a:lnTo>
                  <a:pt x="482295" y="559917"/>
                </a:lnTo>
                <a:lnTo>
                  <a:pt x="482079" y="559612"/>
                </a:lnTo>
                <a:lnTo>
                  <a:pt x="481888" y="559396"/>
                </a:lnTo>
                <a:lnTo>
                  <a:pt x="482346" y="559333"/>
                </a:lnTo>
                <a:lnTo>
                  <a:pt x="482866" y="559282"/>
                </a:lnTo>
                <a:lnTo>
                  <a:pt x="483476" y="559155"/>
                </a:lnTo>
                <a:lnTo>
                  <a:pt x="484085" y="559066"/>
                </a:lnTo>
                <a:lnTo>
                  <a:pt x="486651" y="557415"/>
                </a:lnTo>
                <a:lnTo>
                  <a:pt x="486981" y="556958"/>
                </a:lnTo>
                <a:lnTo>
                  <a:pt x="487197" y="556475"/>
                </a:lnTo>
                <a:lnTo>
                  <a:pt x="487222" y="555955"/>
                </a:lnTo>
                <a:lnTo>
                  <a:pt x="487260" y="555472"/>
                </a:lnTo>
                <a:lnTo>
                  <a:pt x="487260" y="555015"/>
                </a:lnTo>
                <a:lnTo>
                  <a:pt x="487222" y="554609"/>
                </a:lnTo>
              </a:path>
              <a:path w="712470" h="1022984">
                <a:moveTo>
                  <a:pt x="312216" y="305320"/>
                </a:moveTo>
                <a:lnTo>
                  <a:pt x="311696" y="305689"/>
                </a:lnTo>
                <a:lnTo>
                  <a:pt x="311023" y="306108"/>
                </a:lnTo>
                <a:lnTo>
                  <a:pt x="310349" y="306565"/>
                </a:lnTo>
                <a:lnTo>
                  <a:pt x="309829" y="306933"/>
                </a:lnTo>
                <a:lnTo>
                  <a:pt x="309473" y="307174"/>
                </a:lnTo>
                <a:lnTo>
                  <a:pt x="309499" y="307390"/>
                </a:lnTo>
                <a:lnTo>
                  <a:pt x="309524" y="307517"/>
                </a:lnTo>
                <a:lnTo>
                  <a:pt x="309562" y="307670"/>
                </a:lnTo>
                <a:lnTo>
                  <a:pt x="310172" y="308089"/>
                </a:lnTo>
                <a:lnTo>
                  <a:pt x="310413" y="308127"/>
                </a:lnTo>
                <a:lnTo>
                  <a:pt x="310591" y="308152"/>
                </a:lnTo>
                <a:lnTo>
                  <a:pt x="310934" y="308152"/>
                </a:lnTo>
                <a:lnTo>
                  <a:pt x="311264" y="308152"/>
                </a:lnTo>
                <a:lnTo>
                  <a:pt x="311658" y="308178"/>
                </a:lnTo>
                <a:lnTo>
                  <a:pt x="312026" y="308216"/>
                </a:lnTo>
                <a:lnTo>
                  <a:pt x="312458" y="308305"/>
                </a:lnTo>
                <a:lnTo>
                  <a:pt x="312877" y="308457"/>
                </a:lnTo>
                <a:lnTo>
                  <a:pt x="313334" y="308584"/>
                </a:lnTo>
                <a:lnTo>
                  <a:pt x="313740" y="308787"/>
                </a:lnTo>
                <a:lnTo>
                  <a:pt x="314096" y="309092"/>
                </a:lnTo>
                <a:lnTo>
                  <a:pt x="314464" y="309372"/>
                </a:lnTo>
                <a:lnTo>
                  <a:pt x="315417" y="310984"/>
                </a:lnTo>
                <a:lnTo>
                  <a:pt x="315810" y="311988"/>
                </a:lnTo>
                <a:lnTo>
                  <a:pt x="316331" y="313245"/>
                </a:lnTo>
                <a:lnTo>
                  <a:pt x="316941" y="314731"/>
                </a:lnTo>
                <a:lnTo>
                  <a:pt x="317550" y="316230"/>
                </a:lnTo>
                <a:lnTo>
                  <a:pt x="318274" y="317969"/>
                </a:lnTo>
                <a:lnTo>
                  <a:pt x="319100" y="319976"/>
                </a:lnTo>
                <a:lnTo>
                  <a:pt x="319925" y="321957"/>
                </a:lnTo>
                <a:lnTo>
                  <a:pt x="320713" y="323977"/>
                </a:lnTo>
                <a:lnTo>
                  <a:pt x="321449" y="325983"/>
                </a:lnTo>
                <a:lnTo>
                  <a:pt x="322211" y="327990"/>
                </a:lnTo>
                <a:lnTo>
                  <a:pt x="322783" y="329793"/>
                </a:lnTo>
                <a:lnTo>
                  <a:pt x="324307" y="335407"/>
                </a:lnTo>
                <a:lnTo>
                  <a:pt x="324345" y="335559"/>
                </a:lnTo>
                <a:lnTo>
                  <a:pt x="324370" y="335737"/>
                </a:lnTo>
                <a:lnTo>
                  <a:pt x="324408" y="335915"/>
                </a:lnTo>
                <a:lnTo>
                  <a:pt x="324434" y="336130"/>
                </a:lnTo>
                <a:lnTo>
                  <a:pt x="324459" y="336372"/>
                </a:lnTo>
                <a:lnTo>
                  <a:pt x="324459" y="336626"/>
                </a:lnTo>
                <a:lnTo>
                  <a:pt x="324459" y="336867"/>
                </a:lnTo>
                <a:lnTo>
                  <a:pt x="323951" y="338150"/>
                </a:lnTo>
                <a:lnTo>
                  <a:pt x="323583" y="338086"/>
                </a:lnTo>
                <a:lnTo>
                  <a:pt x="323126" y="337997"/>
                </a:lnTo>
                <a:lnTo>
                  <a:pt x="322605" y="337870"/>
                </a:lnTo>
                <a:lnTo>
                  <a:pt x="322084" y="337743"/>
                </a:lnTo>
                <a:lnTo>
                  <a:pt x="321538" y="337540"/>
                </a:lnTo>
                <a:lnTo>
                  <a:pt x="320929" y="337235"/>
                </a:lnTo>
                <a:lnTo>
                  <a:pt x="320319" y="336956"/>
                </a:lnTo>
                <a:lnTo>
                  <a:pt x="319735" y="336588"/>
                </a:lnTo>
                <a:lnTo>
                  <a:pt x="319227" y="336194"/>
                </a:lnTo>
                <a:lnTo>
                  <a:pt x="318706" y="335800"/>
                </a:lnTo>
                <a:lnTo>
                  <a:pt x="315925" y="331292"/>
                </a:lnTo>
                <a:lnTo>
                  <a:pt x="315722" y="330619"/>
                </a:lnTo>
                <a:lnTo>
                  <a:pt x="315595" y="329920"/>
                </a:lnTo>
                <a:lnTo>
                  <a:pt x="315506" y="329184"/>
                </a:lnTo>
                <a:lnTo>
                  <a:pt x="315442" y="328447"/>
                </a:lnTo>
                <a:lnTo>
                  <a:pt x="315417" y="327787"/>
                </a:lnTo>
                <a:lnTo>
                  <a:pt x="315468" y="327202"/>
                </a:lnTo>
                <a:lnTo>
                  <a:pt x="315506" y="326593"/>
                </a:lnTo>
                <a:lnTo>
                  <a:pt x="315569" y="326110"/>
                </a:lnTo>
                <a:lnTo>
                  <a:pt x="315620" y="325704"/>
                </a:lnTo>
                <a:lnTo>
                  <a:pt x="315658" y="325526"/>
                </a:lnTo>
                <a:lnTo>
                  <a:pt x="315722" y="325285"/>
                </a:lnTo>
                <a:lnTo>
                  <a:pt x="315772" y="324980"/>
                </a:lnTo>
                <a:lnTo>
                  <a:pt x="315836" y="324675"/>
                </a:lnTo>
                <a:lnTo>
                  <a:pt x="315899" y="324332"/>
                </a:lnTo>
                <a:lnTo>
                  <a:pt x="315988" y="323938"/>
                </a:lnTo>
                <a:lnTo>
                  <a:pt x="316077" y="323570"/>
                </a:lnTo>
                <a:lnTo>
                  <a:pt x="316141" y="323176"/>
                </a:lnTo>
                <a:lnTo>
                  <a:pt x="316204" y="322783"/>
                </a:lnTo>
                <a:lnTo>
                  <a:pt x="316268" y="322389"/>
                </a:lnTo>
                <a:lnTo>
                  <a:pt x="316293" y="322046"/>
                </a:lnTo>
                <a:lnTo>
                  <a:pt x="316331" y="321741"/>
                </a:lnTo>
                <a:lnTo>
                  <a:pt x="316331" y="321437"/>
                </a:lnTo>
                <a:lnTo>
                  <a:pt x="316331" y="321195"/>
                </a:lnTo>
                <a:lnTo>
                  <a:pt x="316293" y="320979"/>
                </a:lnTo>
                <a:lnTo>
                  <a:pt x="316293" y="320713"/>
                </a:lnTo>
                <a:lnTo>
                  <a:pt x="316268" y="320408"/>
                </a:lnTo>
                <a:lnTo>
                  <a:pt x="313486" y="317144"/>
                </a:lnTo>
                <a:lnTo>
                  <a:pt x="313245" y="317144"/>
                </a:lnTo>
                <a:lnTo>
                  <a:pt x="312458" y="317144"/>
                </a:lnTo>
                <a:lnTo>
                  <a:pt x="312153" y="317119"/>
                </a:lnTo>
                <a:lnTo>
                  <a:pt x="311810" y="317080"/>
                </a:lnTo>
                <a:lnTo>
                  <a:pt x="311416" y="317017"/>
                </a:lnTo>
                <a:lnTo>
                  <a:pt x="311023" y="316928"/>
                </a:lnTo>
                <a:lnTo>
                  <a:pt x="310629" y="316839"/>
                </a:lnTo>
                <a:lnTo>
                  <a:pt x="310261" y="316750"/>
                </a:lnTo>
                <a:lnTo>
                  <a:pt x="309867" y="316623"/>
                </a:lnTo>
                <a:lnTo>
                  <a:pt x="309499" y="316509"/>
                </a:lnTo>
                <a:lnTo>
                  <a:pt x="309130" y="316382"/>
                </a:lnTo>
                <a:lnTo>
                  <a:pt x="308762" y="316230"/>
                </a:lnTo>
                <a:lnTo>
                  <a:pt x="308406" y="316077"/>
                </a:lnTo>
                <a:lnTo>
                  <a:pt x="308038" y="315950"/>
                </a:lnTo>
                <a:lnTo>
                  <a:pt x="307670" y="315798"/>
                </a:lnTo>
                <a:lnTo>
                  <a:pt x="307301" y="315645"/>
                </a:lnTo>
                <a:lnTo>
                  <a:pt x="306933" y="315493"/>
                </a:lnTo>
                <a:lnTo>
                  <a:pt x="306578" y="315379"/>
                </a:lnTo>
                <a:lnTo>
                  <a:pt x="306209" y="315226"/>
                </a:lnTo>
                <a:lnTo>
                  <a:pt x="305841" y="315099"/>
                </a:lnTo>
                <a:lnTo>
                  <a:pt x="305473" y="314985"/>
                </a:lnTo>
                <a:lnTo>
                  <a:pt x="305142" y="314883"/>
                </a:lnTo>
                <a:lnTo>
                  <a:pt x="304863" y="314833"/>
                </a:lnTo>
                <a:lnTo>
                  <a:pt x="304596" y="314769"/>
                </a:lnTo>
                <a:lnTo>
                  <a:pt x="304342" y="314706"/>
                </a:lnTo>
                <a:lnTo>
                  <a:pt x="304165" y="314680"/>
                </a:lnTo>
                <a:lnTo>
                  <a:pt x="303834" y="314921"/>
                </a:lnTo>
                <a:lnTo>
                  <a:pt x="303530" y="315226"/>
                </a:lnTo>
                <a:lnTo>
                  <a:pt x="303161" y="315556"/>
                </a:lnTo>
                <a:lnTo>
                  <a:pt x="302183" y="317601"/>
                </a:lnTo>
                <a:lnTo>
                  <a:pt x="302209" y="318033"/>
                </a:lnTo>
                <a:lnTo>
                  <a:pt x="303250" y="320471"/>
                </a:lnTo>
                <a:lnTo>
                  <a:pt x="303491" y="320865"/>
                </a:lnTo>
                <a:lnTo>
                  <a:pt x="304622" y="322846"/>
                </a:lnTo>
                <a:lnTo>
                  <a:pt x="304800" y="323240"/>
                </a:lnTo>
                <a:lnTo>
                  <a:pt x="304901" y="323570"/>
                </a:lnTo>
                <a:lnTo>
                  <a:pt x="304901" y="323875"/>
                </a:lnTo>
                <a:lnTo>
                  <a:pt x="304927" y="324154"/>
                </a:lnTo>
                <a:lnTo>
                  <a:pt x="304228" y="325247"/>
                </a:lnTo>
                <a:lnTo>
                  <a:pt x="303987" y="325437"/>
                </a:lnTo>
                <a:lnTo>
                  <a:pt x="303707" y="325589"/>
                </a:lnTo>
                <a:lnTo>
                  <a:pt x="303377" y="325653"/>
                </a:lnTo>
                <a:lnTo>
                  <a:pt x="303034" y="325704"/>
                </a:lnTo>
                <a:lnTo>
                  <a:pt x="302704" y="325704"/>
                </a:lnTo>
                <a:lnTo>
                  <a:pt x="302361" y="325653"/>
                </a:lnTo>
                <a:lnTo>
                  <a:pt x="302031" y="325589"/>
                </a:lnTo>
                <a:lnTo>
                  <a:pt x="301752" y="325501"/>
                </a:lnTo>
                <a:lnTo>
                  <a:pt x="301510" y="325399"/>
                </a:lnTo>
                <a:lnTo>
                  <a:pt x="301269" y="325310"/>
                </a:lnTo>
                <a:lnTo>
                  <a:pt x="301053" y="325221"/>
                </a:lnTo>
                <a:lnTo>
                  <a:pt x="300901" y="325158"/>
                </a:lnTo>
                <a:lnTo>
                  <a:pt x="300507" y="324980"/>
                </a:lnTo>
                <a:lnTo>
                  <a:pt x="299986" y="324739"/>
                </a:lnTo>
                <a:lnTo>
                  <a:pt x="299377" y="324459"/>
                </a:lnTo>
                <a:lnTo>
                  <a:pt x="298767" y="324180"/>
                </a:lnTo>
                <a:lnTo>
                  <a:pt x="298069" y="323850"/>
                </a:lnTo>
                <a:lnTo>
                  <a:pt x="297243" y="323519"/>
                </a:lnTo>
                <a:lnTo>
                  <a:pt x="296418" y="323151"/>
                </a:lnTo>
                <a:lnTo>
                  <a:pt x="295567" y="322872"/>
                </a:lnTo>
                <a:lnTo>
                  <a:pt x="294716" y="322630"/>
                </a:lnTo>
                <a:lnTo>
                  <a:pt x="293865" y="322389"/>
                </a:lnTo>
                <a:lnTo>
                  <a:pt x="293103" y="322262"/>
                </a:lnTo>
                <a:lnTo>
                  <a:pt x="292430" y="322237"/>
                </a:lnTo>
                <a:lnTo>
                  <a:pt x="291731" y="322199"/>
                </a:lnTo>
                <a:lnTo>
                  <a:pt x="291147" y="322237"/>
                </a:lnTo>
                <a:lnTo>
                  <a:pt x="290664" y="322300"/>
                </a:lnTo>
                <a:lnTo>
                  <a:pt x="290512" y="322300"/>
                </a:lnTo>
                <a:lnTo>
                  <a:pt x="290322" y="322300"/>
                </a:lnTo>
                <a:lnTo>
                  <a:pt x="290118" y="322262"/>
                </a:lnTo>
                <a:lnTo>
                  <a:pt x="289902" y="322262"/>
                </a:lnTo>
                <a:lnTo>
                  <a:pt x="289661" y="322173"/>
                </a:lnTo>
                <a:lnTo>
                  <a:pt x="289382" y="322046"/>
                </a:lnTo>
                <a:lnTo>
                  <a:pt x="289102" y="321932"/>
                </a:lnTo>
                <a:lnTo>
                  <a:pt x="288836" y="321779"/>
                </a:lnTo>
                <a:lnTo>
                  <a:pt x="288594" y="321589"/>
                </a:lnTo>
                <a:lnTo>
                  <a:pt x="288340" y="321411"/>
                </a:lnTo>
                <a:lnTo>
                  <a:pt x="288137" y="321259"/>
                </a:lnTo>
                <a:lnTo>
                  <a:pt x="287947" y="321106"/>
                </a:lnTo>
                <a:lnTo>
                  <a:pt x="287769" y="320929"/>
                </a:lnTo>
                <a:lnTo>
                  <a:pt x="287642" y="320802"/>
                </a:lnTo>
                <a:lnTo>
                  <a:pt x="287464" y="320649"/>
                </a:lnTo>
                <a:lnTo>
                  <a:pt x="287337" y="320497"/>
                </a:lnTo>
                <a:lnTo>
                  <a:pt x="287159" y="320319"/>
                </a:lnTo>
                <a:lnTo>
                  <a:pt x="286969" y="320065"/>
                </a:lnTo>
                <a:lnTo>
                  <a:pt x="286791" y="319824"/>
                </a:lnTo>
                <a:lnTo>
                  <a:pt x="286613" y="319608"/>
                </a:lnTo>
                <a:lnTo>
                  <a:pt x="286461" y="319455"/>
                </a:lnTo>
                <a:lnTo>
                  <a:pt x="286245" y="319341"/>
                </a:lnTo>
                <a:lnTo>
                  <a:pt x="285902" y="319151"/>
                </a:lnTo>
                <a:lnTo>
                  <a:pt x="285597" y="318947"/>
                </a:lnTo>
                <a:lnTo>
                  <a:pt x="284988" y="318579"/>
                </a:lnTo>
                <a:lnTo>
                  <a:pt x="284137" y="318033"/>
                </a:lnTo>
                <a:lnTo>
                  <a:pt x="283286" y="317474"/>
                </a:lnTo>
                <a:lnTo>
                  <a:pt x="282346" y="316814"/>
                </a:lnTo>
                <a:lnTo>
                  <a:pt x="281279" y="315988"/>
                </a:lnTo>
                <a:lnTo>
                  <a:pt x="280212" y="315163"/>
                </a:lnTo>
                <a:lnTo>
                  <a:pt x="279196" y="314312"/>
                </a:lnTo>
                <a:lnTo>
                  <a:pt x="278257" y="313359"/>
                </a:lnTo>
                <a:lnTo>
                  <a:pt x="277279" y="312445"/>
                </a:lnTo>
                <a:lnTo>
                  <a:pt x="276491" y="311569"/>
                </a:lnTo>
                <a:lnTo>
                  <a:pt x="275882" y="310769"/>
                </a:lnTo>
                <a:lnTo>
                  <a:pt x="275234" y="309956"/>
                </a:lnTo>
                <a:lnTo>
                  <a:pt x="274777" y="309372"/>
                </a:lnTo>
                <a:lnTo>
                  <a:pt x="274535" y="308978"/>
                </a:lnTo>
                <a:lnTo>
                  <a:pt x="274294" y="308610"/>
                </a:lnTo>
                <a:lnTo>
                  <a:pt x="273138" y="307568"/>
                </a:lnTo>
                <a:lnTo>
                  <a:pt x="272834" y="307390"/>
                </a:lnTo>
                <a:lnTo>
                  <a:pt x="272491" y="307238"/>
                </a:lnTo>
                <a:lnTo>
                  <a:pt x="272161" y="307149"/>
                </a:lnTo>
                <a:lnTo>
                  <a:pt x="271792" y="307022"/>
                </a:lnTo>
                <a:lnTo>
                  <a:pt x="271462" y="306933"/>
                </a:lnTo>
                <a:lnTo>
                  <a:pt x="271068" y="306844"/>
                </a:lnTo>
                <a:lnTo>
                  <a:pt x="270700" y="306781"/>
                </a:lnTo>
                <a:lnTo>
                  <a:pt x="270332" y="306692"/>
                </a:lnTo>
                <a:lnTo>
                  <a:pt x="269963" y="306628"/>
                </a:lnTo>
                <a:lnTo>
                  <a:pt x="269570" y="306565"/>
                </a:lnTo>
                <a:lnTo>
                  <a:pt x="269201" y="306476"/>
                </a:lnTo>
                <a:lnTo>
                  <a:pt x="268833" y="306387"/>
                </a:lnTo>
                <a:lnTo>
                  <a:pt x="268478" y="306260"/>
                </a:lnTo>
                <a:lnTo>
                  <a:pt x="268109" y="306146"/>
                </a:lnTo>
                <a:lnTo>
                  <a:pt x="267766" y="305993"/>
                </a:lnTo>
                <a:lnTo>
                  <a:pt x="267436" y="305841"/>
                </a:lnTo>
                <a:lnTo>
                  <a:pt x="267131" y="305650"/>
                </a:lnTo>
                <a:lnTo>
                  <a:pt x="266915" y="305473"/>
                </a:lnTo>
                <a:lnTo>
                  <a:pt x="266674" y="305282"/>
                </a:lnTo>
                <a:lnTo>
                  <a:pt x="266522" y="305130"/>
                </a:lnTo>
                <a:lnTo>
                  <a:pt x="266395" y="305015"/>
                </a:lnTo>
                <a:lnTo>
                  <a:pt x="266280" y="304863"/>
                </a:lnTo>
                <a:lnTo>
                  <a:pt x="266153" y="304736"/>
                </a:lnTo>
                <a:lnTo>
                  <a:pt x="266001" y="304622"/>
                </a:lnTo>
                <a:lnTo>
                  <a:pt x="265849" y="304495"/>
                </a:lnTo>
                <a:lnTo>
                  <a:pt x="265671" y="304368"/>
                </a:lnTo>
                <a:lnTo>
                  <a:pt x="265391" y="304253"/>
                </a:lnTo>
                <a:lnTo>
                  <a:pt x="265150" y="304101"/>
                </a:lnTo>
                <a:lnTo>
                  <a:pt x="264909" y="303974"/>
                </a:lnTo>
                <a:lnTo>
                  <a:pt x="264629" y="303860"/>
                </a:lnTo>
                <a:lnTo>
                  <a:pt x="264363" y="303733"/>
                </a:lnTo>
                <a:lnTo>
                  <a:pt x="264109" y="303606"/>
                </a:lnTo>
                <a:lnTo>
                  <a:pt x="263842" y="303491"/>
                </a:lnTo>
                <a:lnTo>
                  <a:pt x="263563" y="303364"/>
                </a:lnTo>
                <a:lnTo>
                  <a:pt x="263347" y="303250"/>
                </a:lnTo>
                <a:lnTo>
                  <a:pt x="263105" y="303098"/>
                </a:lnTo>
                <a:lnTo>
                  <a:pt x="262890" y="302971"/>
                </a:lnTo>
                <a:lnTo>
                  <a:pt x="262686" y="302793"/>
                </a:lnTo>
                <a:lnTo>
                  <a:pt x="262534" y="302602"/>
                </a:lnTo>
                <a:lnTo>
                  <a:pt x="262343" y="302450"/>
                </a:lnTo>
                <a:lnTo>
                  <a:pt x="262229" y="302234"/>
                </a:lnTo>
                <a:lnTo>
                  <a:pt x="262166" y="301993"/>
                </a:lnTo>
                <a:lnTo>
                  <a:pt x="262077" y="301777"/>
                </a:lnTo>
                <a:lnTo>
                  <a:pt x="262039" y="301536"/>
                </a:lnTo>
                <a:lnTo>
                  <a:pt x="262077" y="301294"/>
                </a:lnTo>
                <a:lnTo>
                  <a:pt x="262102" y="301078"/>
                </a:lnTo>
                <a:lnTo>
                  <a:pt x="262128" y="300863"/>
                </a:lnTo>
                <a:lnTo>
                  <a:pt x="262191" y="300710"/>
                </a:lnTo>
                <a:lnTo>
                  <a:pt x="262229" y="300558"/>
                </a:lnTo>
                <a:lnTo>
                  <a:pt x="262280" y="300405"/>
                </a:lnTo>
                <a:lnTo>
                  <a:pt x="262343" y="300202"/>
                </a:lnTo>
                <a:lnTo>
                  <a:pt x="262407" y="299986"/>
                </a:lnTo>
                <a:lnTo>
                  <a:pt x="262496" y="299707"/>
                </a:lnTo>
                <a:lnTo>
                  <a:pt x="262623" y="299339"/>
                </a:lnTo>
                <a:lnTo>
                  <a:pt x="262737" y="298983"/>
                </a:lnTo>
                <a:lnTo>
                  <a:pt x="262953" y="298577"/>
                </a:lnTo>
                <a:lnTo>
                  <a:pt x="266522" y="295478"/>
                </a:lnTo>
                <a:lnTo>
                  <a:pt x="266763" y="295414"/>
                </a:lnTo>
                <a:lnTo>
                  <a:pt x="266954" y="295414"/>
                </a:lnTo>
                <a:lnTo>
                  <a:pt x="266890" y="295135"/>
                </a:lnTo>
                <a:lnTo>
                  <a:pt x="264972" y="292760"/>
                </a:lnTo>
                <a:lnTo>
                  <a:pt x="264604" y="292519"/>
                </a:lnTo>
                <a:lnTo>
                  <a:pt x="264210" y="292303"/>
                </a:lnTo>
                <a:lnTo>
                  <a:pt x="263804" y="292125"/>
                </a:lnTo>
                <a:lnTo>
                  <a:pt x="263410" y="291934"/>
                </a:lnTo>
                <a:lnTo>
                  <a:pt x="263017" y="291757"/>
                </a:lnTo>
                <a:lnTo>
                  <a:pt x="262623" y="291566"/>
                </a:lnTo>
                <a:lnTo>
                  <a:pt x="262229" y="291414"/>
                </a:lnTo>
                <a:lnTo>
                  <a:pt x="261861" y="291211"/>
                </a:lnTo>
                <a:lnTo>
                  <a:pt x="261493" y="291020"/>
                </a:lnTo>
                <a:lnTo>
                  <a:pt x="261124" y="290804"/>
                </a:lnTo>
                <a:lnTo>
                  <a:pt x="259511" y="288404"/>
                </a:lnTo>
                <a:lnTo>
                  <a:pt x="259384" y="287909"/>
                </a:lnTo>
                <a:lnTo>
                  <a:pt x="259270" y="287337"/>
                </a:lnTo>
                <a:lnTo>
                  <a:pt x="259143" y="286753"/>
                </a:lnTo>
                <a:lnTo>
                  <a:pt x="258991" y="286080"/>
                </a:lnTo>
                <a:lnTo>
                  <a:pt x="258813" y="285292"/>
                </a:lnTo>
                <a:lnTo>
                  <a:pt x="258660" y="284530"/>
                </a:lnTo>
                <a:lnTo>
                  <a:pt x="258470" y="283768"/>
                </a:lnTo>
                <a:lnTo>
                  <a:pt x="258292" y="283006"/>
                </a:lnTo>
                <a:lnTo>
                  <a:pt x="258140" y="282219"/>
                </a:lnTo>
                <a:lnTo>
                  <a:pt x="257962" y="281546"/>
                </a:lnTo>
                <a:lnTo>
                  <a:pt x="257771" y="281000"/>
                </a:lnTo>
                <a:lnTo>
                  <a:pt x="257619" y="280416"/>
                </a:lnTo>
                <a:lnTo>
                  <a:pt x="257467" y="279958"/>
                </a:lnTo>
                <a:lnTo>
                  <a:pt x="257352" y="279565"/>
                </a:lnTo>
                <a:lnTo>
                  <a:pt x="257314" y="279438"/>
                </a:lnTo>
                <a:lnTo>
                  <a:pt x="257225" y="279285"/>
                </a:lnTo>
                <a:lnTo>
                  <a:pt x="257136" y="279069"/>
                </a:lnTo>
                <a:lnTo>
                  <a:pt x="257048" y="278892"/>
                </a:lnTo>
                <a:lnTo>
                  <a:pt x="256895" y="278676"/>
                </a:lnTo>
                <a:lnTo>
                  <a:pt x="256705" y="278498"/>
                </a:lnTo>
                <a:lnTo>
                  <a:pt x="256489" y="278282"/>
                </a:lnTo>
                <a:lnTo>
                  <a:pt x="256286" y="278104"/>
                </a:lnTo>
                <a:lnTo>
                  <a:pt x="256006" y="277977"/>
                </a:lnTo>
                <a:lnTo>
                  <a:pt x="255727" y="277888"/>
                </a:lnTo>
                <a:lnTo>
                  <a:pt x="255485" y="277825"/>
                </a:lnTo>
                <a:lnTo>
                  <a:pt x="255244" y="277850"/>
                </a:lnTo>
                <a:lnTo>
                  <a:pt x="254965" y="277888"/>
                </a:lnTo>
                <a:lnTo>
                  <a:pt x="254762" y="277914"/>
                </a:lnTo>
                <a:lnTo>
                  <a:pt x="254571" y="277977"/>
                </a:lnTo>
                <a:lnTo>
                  <a:pt x="254419" y="278104"/>
                </a:lnTo>
                <a:lnTo>
                  <a:pt x="254304" y="278282"/>
                </a:lnTo>
                <a:lnTo>
                  <a:pt x="254203" y="278498"/>
                </a:lnTo>
                <a:lnTo>
                  <a:pt x="254177" y="278739"/>
                </a:lnTo>
                <a:lnTo>
                  <a:pt x="254203" y="278866"/>
                </a:lnTo>
                <a:lnTo>
                  <a:pt x="254266" y="279069"/>
                </a:lnTo>
                <a:lnTo>
                  <a:pt x="254304" y="279196"/>
                </a:lnTo>
                <a:lnTo>
                  <a:pt x="254355" y="279323"/>
                </a:lnTo>
                <a:lnTo>
                  <a:pt x="254457" y="279565"/>
                </a:lnTo>
                <a:lnTo>
                  <a:pt x="254546" y="279831"/>
                </a:lnTo>
                <a:lnTo>
                  <a:pt x="254609" y="280085"/>
                </a:lnTo>
                <a:lnTo>
                  <a:pt x="254635" y="280238"/>
                </a:lnTo>
                <a:lnTo>
                  <a:pt x="254609" y="280504"/>
                </a:lnTo>
                <a:lnTo>
                  <a:pt x="254546" y="280746"/>
                </a:lnTo>
                <a:lnTo>
                  <a:pt x="254419" y="280962"/>
                </a:lnTo>
                <a:lnTo>
                  <a:pt x="254152" y="280873"/>
                </a:lnTo>
                <a:lnTo>
                  <a:pt x="253873" y="280657"/>
                </a:lnTo>
                <a:lnTo>
                  <a:pt x="253542" y="280416"/>
                </a:lnTo>
                <a:lnTo>
                  <a:pt x="253199" y="280174"/>
                </a:lnTo>
                <a:lnTo>
                  <a:pt x="252780" y="279895"/>
                </a:lnTo>
                <a:lnTo>
                  <a:pt x="252196" y="279590"/>
                </a:lnTo>
                <a:lnTo>
                  <a:pt x="251650" y="279285"/>
                </a:lnTo>
                <a:lnTo>
                  <a:pt x="250977" y="279019"/>
                </a:lnTo>
                <a:lnTo>
                  <a:pt x="250151" y="278765"/>
                </a:lnTo>
                <a:lnTo>
                  <a:pt x="249364" y="278523"/>
                </a:lnTo>
                <a:lnTo>
                  <a:pt x="248564" y="278460"/>
                </a:lnTo>
                <a:lnTo>
                  <a:pt x="247751" y="278587"/>
                </a:lnTo>
                <a:lnTo>
                  <a:pt x="246926" y="278676"/>
                </a:lnTo>
                <a:lnTo>
                  <a:pt x="246253" y="278892"/>
                </a:lnTo>
                <a:lnTo>
                  <a:pt x="245668" y="279222"/>
                </a:lnTo>
                <a:lnTo>
                  <a:pt x="245059" y="279527"/>
                </a:lnTo>
                <a:lnTo>
                  <a:pt x="244602" y="279831"/>
                </a:lnTo>
                <a:lnTo>
                  <a:pt x="244271" y="280111"/>
                </a:lnTo>
                <a:lnTo>
                  <a:pt x="243903" y="280416"/>
                </a:lnTo>
                <a:lnTo>
                  <a:pt x="243636" y="280657"/>
                </a:lnTo>
                <a:lnTo>
                  <a:pt x="243382" y="280898"/>
                </a:lnTo>
                <a:lnTo>
                  <a:pt x="243078" y="280593"/>
                </a:lnTo>
                <a:lnTo>
                  <a:pt x="242722" y="280200"/>
                </a:lnTo>
                <a:lnTo>
                  <a:pt x="242290" y="279742"/>
                </a:lnTo>
                <a:lnTo>
                  <a:pt x="241896" y="279260"/>
                </a:lnTo>
                <a:lnTo>
                  <a:pt x="241503" y="278714"/>
                </a:lnTo>
                <a:lnTo>
                  <a:pt x="241134" y="278066"/>
                </a:lnTo>
                <a:lnTo>
                  <a:pt x="240766" y="277431"/>
                </a:lnTo>
                <a:lnTo>
                  <a:pt x="240461" y="276783"/>
                </a:lnTo>
                <a:lnTo>
                  <a:pt x="240245" y="276148"/>
                </a:lnTo>
                <a:lnTo>
                  <a:pt x="240004" y="275539"/>
                </a:lnTo>
                <a:lnTo>
                  <a:pt x="239852" y="274993"/>
                </a:lnTo>
                <a:lnTo>
                  <a:pt x="239763" y="274535"/>
                </a:lnTo>
                <a:lnTo>
                  <a:pt x="239674" y="274104"/>
                </a:lnTo>
                <a:lnTo>
                  <a:pt x="239610" y="273735"/>
                </a:lnTo>
                <a:lnTo>
                  <a:pt x="239547" y="273431"/>
                </a:lnTo>
                <a:lnTo>
                  <a:pt x="239610" y="273253"/>
                </a:lnTo>
                <a:lnTo>
                  <a:pt x="239725" y="273075"/>
                </a:lnTo>
                <a:lnTo>
                  <a:pt x="239877" y="272859"/>
                </a:lnTo>
                <a:lnTo>
                  <a:pt x="240030" y="272643"/>
                </a:lnTo>
                <a:lnTo>
                  <a:pt x="240245" y="272465"/>
                </a:lnTo>
                <a:lnTo>
                  <a:pt x="240550" y="272275"/>
                </a:lnTo>
                <a:lnTo>
                  <a:pt x="240830" y="272097"/>
                </a:lnTo>
                <a:lnTo>
                  <a:pt x="241160" y="271945"/>
                </a:lnTo>
                <a:lnTo>
                  <a:pt x="241503" y="271792"/>
                </a:lnTo>
                <a:lnTo>
                  <a:pt x="241833" y="271665"/>
                </a:lnTo>
                <a:lnTo>
                  <a:pt x="242163" y="271551"/>
                </a:lnTo>
                <a:lnTo>
                  <a:pt x="242468" y="271424"/>
                </a:lnTo>
                <a:lnTo>
                  <a:pt x="242811" y="271297"/>
                </a:lnTo>
                <a:lnTo>
                  <a:pt x="243116" y="271183"/>
                </a:lnTo>
                <a:lnTo>
                  <a:pt x="243357" y="271030"/>
                </a:lnTo>
                <a:lnTo>
                  <a:pt x="243636" y="270878"/>
                </a:lnTo>
                <a:lnTo>
                  <a:pt x="243814" y="270662"/>
                </a:lnTo>
                <a:lnTo>
                  <a:pt x="243967" y="270446"/>
                </a:lnTo>
                <a:lnTo>
                  <a:pt x="244119" y="270205"/>
                </a:lnTo>
                <a:lnTo>
                  <a:pt x="244182" y="269925"/>
                </a:lnTo>
                <a:lnTo>
                  <a:pt x="244182" y="269570"/>
                </a:lnTo>
                <a:lnTo>
                  <a:pt x="244144" y="269227"/>
                </a:lnTo>
                <a:lnTo>
                  <a:pt x="244055" y="268833"/>
                </a:lnTo>
                <a:lnTo>
                  <a:pt x="243878" y="268465"/>
                </a:lnTo>
                <a:lnTo>
                  <a:pt x="243687" y="268071"/>
                </a:lnTo>
                <a:lnTo>
                  <a:pt x="243509" y="267703"/>
                </a:lnTo>
                <a:lnTo>
                  <a:pt x="243332" y="267398"/>
                </a:lnTo>
                <a:lnTo>
                  <a:pt x="243725" y="267398"/>
                </a:lnTo>
                <a:lnTo>
                  <a:pt x="243878" y="267398"/>
                </a:lnTo>
                <a:lnTo>
                  <a:pt x="245402" y="268224"/>
                </a:lnTo>
                <a:lnTo>
                  <a:pt x="245554" y="268312"/>
                </a:lnTo>
                <a:lnTo>
                  <a:pt x="245795" y="268528"/>
                </a:lnTo>
                <a:lnTo>
                  <a:pt x="245922" y="268617"/>
                </a:lnTo>
                <a:lnTo>
                  <a:pt x="246189" y="268833"/>
                </a:lnTo>
                <a:lnTo>
                  <a:pt x="246430" y="268986"/>
                </a:lnTo>
                <a:lnTo>
                  <a:pt x="246557" y="269011"/>
                </a:lnTo>
                <a:lnTo>
                  <a:pt x="246799" y="269074"/>
                </a:lnTo>
                <a:lnTo>
                  <a:pt x="246951" y="269113"/>
                </a:lnTo>
                <a:lnTo>
                  <a:pt x="247408" y="269113"/>
                </a:lnTo>
                <a:lnTo>
                  <a:pt x="247599" y="269113"/>
                </a:lnTo>
                <a:lnTo>
                  <a:pt x="247751" y="269074"/>
                </a:lnTo>
                <a:lnTo>
                  <a:pt x="247904" y="269011"/>
                </a:lnTo>
                <a:lnTo>
                  <a:pt x="248081" y="268960"/>
                </a:lnTo>
                <a:lnTo>
                  <a:pt x="248323" y="268744"/>
                </a:lnTo>
                <a:lnTo>
                  <a:pt x="248450" y="268655"/>
                </a:lnTo>
                <a:lnTo>
                  <a:pt x="248539" y="268528"/>
                </a:lnTo>
                <a:lnTo>
                  <a:pt x="248627" y="268376"/>
                </a:lnTo>
                <a:lnTo>
                  <a:pt x="248780" y="268097"/>
                </a:lnTo>
                <a:lnTo>
                  <a:pt x="248843" y="267919"/>
                </a:lnTo>
                <a:lnTo>
                  <a:pt x="248907" y="267766"/>
                </a:lnTo>
                <a:lnTo>
                  <a:pt x="248970" y="267614"/>
                </a:lnTo>
                <a:lnTo>
                  <a:pt x="249021" y="267436"/>
                </a:lnTo>
                <a:lnTo>
                  <a:pt x="249085" y="267284"/>
                </a:lnTo>
                <a:lnTo>
                  <a:pt x="249148" y="267131"/>
                </a:lnTo>
                <a:lnTo>
                  <a:pt x="249212" y="266979"/>
                </a:lnTo>
                <a:lnTo>
                  <a:pt x="249542" y="266395"/>
                </a:lnTo>
                <a:lnTo>
                  <a:pt x="249694" y="266242"/>
                </a:lnTo>
                <a:lnTo>
                  <a:pt x="249847" y="266179"/>
                </a:lnTo>
                <a:lnTo>
                  <a:pt x="249999" y="266090"/>
                </a:lnTo>
                <a:lnTo>
                  <a:pt x="250190" y="266026"/>
                </a:lnTo>
                <a:lnTo>
                  <a:pt x="250393" y="266001"/>
                </a:lnTo>
                <a:lnTo>
                  <a:pt x="250609" y="266001"/>
                </a:lnTo>
                <a:lnTo>
                  <a:pt x="250850" y="266026"/>
                </a:lnTo>
                <a:lnTo>
                  <a:pt x="251066" y="266065"/>
                </a:lnTo>
                <a:lnTo>
                  <a:pt x="251307" y="266115"/>
                </a:lnTo>
                <a:lnTo>
                  <a:pt x="251561" y="266217"/>
                </a:lnTo>
                <a:lnTo>
                  <a:pt x="251802" y="266268"/>
                </a:lnTo>
                <a:lnTo>
                  <a:pt x="253479" y="266788"/>
                </a:lnTo>
                <a:lnTo>
                  <a:pt x="253746" y="266788"/>
                </a:lnTo>
                <a:lnTo>
                  <a:pt x="254000" y="266788"/>
                </a:lnTo>
                <a:lnTo>
                  <a:pt x="254241" y="266700"/>
                </a:lnTo>
                <a:lnTo>
                  <a:pt x="254508" y="266636"/>
                </a:lnTo>
                <a:lnTo>
                  <a:pt x="254723" y="266547"/>
                </a:lnTo>
                <a:lnTo>
                  <a:pt x="254939" y="266395"/>
                </a:lnTo>
                <a:lnTo>
                  <a:pt x="255117" y="266242"/>
                </a:lnTo>
                <a:lnTo>
                  <a:pt x="255270" y="266090"/>
                </a:lnTo>
                <a:lnTo>
                  <a:pt x="255422" y="265938"/>
                </a:lnTo>
                <a:lnTo>
                  <a:pt x="255333" y="265696"/>
                </a:lnTo>
                <a:lnTo>
                  <a:pt x="255244" y="265391"/>
                </a:lnTo>
                <a:lnTo>
                  <a:pt x="255066" y="265049"/>
                </a:lnTo>
                <a:lnTo>
                  <a:pt x="252526" y="262039"/>
                </a:lnTo>
                <a:lnTo>
                  <a:pt x="252133" y="261670"/>
                </a:lnTo>
                <a:lnTo>
                  <a:pt x="251739" y="261302"/>
                </a:lnTo>
                <a:lnTo>
                  <a:pt x="251345" y="260908"/>
                </a:lnTo>
                <a:lnTo>
                  <a:pt x="250977" y="260515"/>
                </a:lnTo>
                <a:lnTo>
                  <a:pt x="250609" y="260146"/>
                </a:lnTo>
                <a:lnTo>
                  <a:pt x="249237" y="257886"/>
                </a:lnTo>
                <a:lnTo>
                  <a:pt x="249021" y="257378"/>
                </a:lnTo>
                <a:lnTo>
                  <a:pt x="248932" y="256921"/>
                </a:lnTo>
                <a:lnTo>
                  <a:pt x="248907" y="256463"/>
                </a:lnTo>
                <a:lnTo>
                  <a:pt x="248869" y="256006"/>
                </a:lnTo>
                <a:lnTo>
                  <a:pt x="248869" y="255600"/>
                </a:lnTo>
                <a:lnTo>
                  <a:pt x="248907" y="255270"/>
                </a:lnTo>
                <a:lnTo>
                  <a:pt x="248970" y="255117"/>
                </a:lnTo>
                <a:lnTo>
                  <a:pt x="249059" y="254965"/>
                </a:lnTo>
                <a:lnTo>
                  <a:pt x="249174" y="254812"/>
                </a:lnTo>
                <a:lnTo>
                  <a:pt x="249301" y="254635"/>
                </a:lnTo>
                <a:lnTo>
                  <a:pt x="249453" y="254533"/>
                </a:lnTo>
                <a:lnTo>
                  <a:pt x="249631" y="254482"/>
                </a:lnTo>
                <a:lnTo>
                  <a:pt x="249821" y="254419"/>
                </a:lnTo>
                <a:lnTo>
                  <a:pt x="249999" y="254419"/>
                </a:lnTo>
                <a:lnTo>
                  <a:pt x="250215" y="254444"/>
                </a:lnTo>
                <a:lnTo>
                  <a:pt x="250431" y="254508"/>
                </a:lnTo>
                <a:lnTo>
                  <a:pt x="250672" y="254571"/>
                </a:lnTo>
                <a:lnTo>
                  <a:pt x="250888" y="254660"/>
                </a:lnTo>
                <a:lnTo>
                  <a:pt x="251104" y="254749"/>
                </a:lnTo>
                <a:lnTo>
                  <a:pt x="251345" y="254876"/>
                </a:lnTo>
                <a:lnTo>
                  <a:pt x="251587" y="254965"/>
                </a:lnTo>
                <a:lnTo>
                  <a:pt x="251802" y="255054"/>
                </a:lnTo>
                <a:lnTo>
                  <a:pt x="252044" y="255143"/>
                </a:lnTo>
                <a:lnTo>
                  <a:pt x="252285" y="255206"/>
                </a:lnTo>
                <a:lnTo>
                  <a:pt x="252526" y="255270"/>
                </a:lnTo>
                <a:lnTo>
                  <a:pt x="252742" y="255270"/>
                </a:lnTo>
                <a:lnTo>
                  <a:pt x="253898" y="254533"/>
                </a:lnTo>
                <a:lnTo>
                  <a:pt x="254114" y="254266"/>
                </a:lnTo>
                <a:lnTo>
                  <a:pt x="254266" y="254114"/>
                </a:lnTo>
                <a:lnTo>
                  <a:pt x="254419" y="253961"/>
                </a:lnTo>
                <a:lnTo>
                  <a:pt x="254609" y="253873"/>
                </a:lnTo>
                <a:lnTo>
                  <a:pt x="254812" y="253771"/>
                </a:lnTo>
                <a:lnTo>
                  <a:pt x="255066" y="253720"/>
                </a:lnTo>
                <a:lnTo>
                  <a:pt x="255270" y="253682"/>
                </a:lnTo>
                <a:lnTo>
                  <a:pt x="255485" y="253682"/>
                </a:lnTo>
                <a:lnTo>
                  <a:pt x="255727" y="253720"/>
                </a:lnTo>
                <a:lnTo>
                  <a:pt x="255981" y="253746"/>
                </a:lnTo>
                <a:lnTo>
                  <a:pt x="256222" y="253809"/>
                </a:lnTo>
                <a:lnTo>
                  <a:pt x="256463" y="253873"/>
                </a:lnTo>
                <a:lnTo>
                  <a:pt x="256705" y="253961"/>
                </a:lnTo>
                <a:lnTo>
                  <a:pt x="256946" y="254050"/>
                </a:lnTo>
                <a:lnTo>
                  <a:pt x="257200" y="254139"/>
                </a:lnTo>
                <a:lnTo>
                  <a:pt x="257467" y="254203"/>
                </a:lnTo>
                <a:lnTo>
                  <a:pt x="257708" y="254292"/>
                </a:lnTo>
                <a:lnTo>
                  <a:pt x="257962" y="254355"/>
                </a:lnTo>
                <a:lnTo>
                  <a:pt x="258229" y="254419"/>
                </a:lnTo>
                <a:lnTo>
                  <a:pt x="258470" y="254419"/>
                </a:lnTo>
                <a:lnTo>
                  <a:pt x="258749" y="254444"/>
                </a:lnTo>
                <a:lnTo>
                  <a:pt x="258965" y="254444"/>
                </a:lnTo>
                <a:lnTo>
                  <a:pt x="259181" y="254381"/>
                </a:lnTo>
                <a:lnTo>
                  <a:pt x="259359" y="254330"/>
                </a:lnTo>
                <a:lnTo>
                  <a:pt x="259511" y="254266"/>
                </a:lnTo>
                <a:lnTo>
                  <a:pt x="259575" y="253987"/>
                </a:lnTo>
                <a:lnTo>
                  <a:pt x="259486" y="253720"/>
                </a:lnTo>
                <a:lnTo>
                  <a:pt x="259384" y="253415"/>
                </a:lnTo>
                <a:lnTo>
                  <a:pt x="259295" y="253072"/>
                </a:lnTo>
                <a:lnTo>
                  <a:pt x="259232" y="252653"/>
                </a:lnTo>
                <a:lnTo>
                  <a:pt x="259207" y="252133"/>
                </a:lnTo>
                <a:lnTo>
                  <a:pt x="259143" y="251637"/>
                </a:lnTo>
                <a:lnTo>
                  <a:pt x="259207" y="251028"/>
                </a:lnTo>
                <a:lnTo>
                  <a:pt x="259359" y="250329"/>
                </a:lnTo>
                <a:lnTo>
                  <a:pt x="259511" y="249631"/>
                </a:lnTo>
                <a:lnTo>
                  <a:pt x="259753" y="248958"/>
                </a:lnTo>
                <a:lnTo>
                  <a:pt x="260096" y="248259"/>
                </a:lnTo>
                <a:lnTo>
                  <a:pt x="260426" y="247586"/>
                </a:lnTo>
                <a:lnTo>
                  <a:pt x="260731" y="246976"/>
                </a:lnTo>
                <a:lnTo>
                  <a:pt x="261035" y="246494"/>
                </a:lnTo>
                <a:lnTo>
                  <a:pt x="261340" y="245973"/>
                </a:lnTo>
                <a:lnTo>
                  <a:pt x="261581" y="245579"/>
                </a:lnTo>
                <a:lnTo>
                  <a:pt x="261797" y="245275"/>
                </a:lnTo>
                <a:lnTo>
                  <a:pt x="261975" y="244932"/>
                </a:lnTo>
                <a:lnTo>
                  <a:pt x="262128" y="244690"/>
                </a:lnTo>
                <a:lnTo>
                  <a:pt x="262280" y="244475"/>
                </a:lnTo>
                <a:lnTo>
                  <a:pt x="262534" y="244932"/>
                </a:lnTo>
                <a:lnTo>
                  <a:pt x="262839" y="245389"/>
                </a:lnTo>
                <a:lnTo>
                  <a:pt x="263232" y="245910"/>
                </a:lnTo>
                <a:lnTo>
                  <a:pt x="263601" y="246430"/>
                </a:lnTo>
                <a:lnTo>
                  <a:pt x="264058" y="246799"/>
                </a:lnTo>
                <a:lnTo>
                  <a:pt x="264604" y="247040"/>
                </a:lnTo>
                <a:lnTo>
                  <a:pt x="265176" y="247319"/>
                </a:lnTo>
                <a:lnTo>
                  <a:pt x="265734" y="247345"/>
                </a:lnTo>
                <a:lnTo>
                  <a:pt x="266306" y="247167"/>
                </a:lnTo>
                <a:lnTo>
                  <a:pt x="266890" y="246976"/>
                </a:lnTo>
                <a:lnTo>
                  <a:pt x="267411" y="246646"/>
                </a:lnTo>
                <a:lnTo>
                  <a:pt x="267868" y="246151"/>
                </a:lnTo>
                <a:lnTo>
                  <a:pt x="268325" y="245668"/>
                </a:lnTo>
                <a:lnTo>
                  <a:pt x="268681" y="245211"/>
                </a:lnTo>
                <a:lnTo>
                  <a:pt x="268986" y="244779"/>
                </a:lnTo>
                <a:lnTo>
                  <a:pt x="269354" y="245084"/>
                </a:lnTo>
                <a:lnTo>
                  <a:pt x="269811" y="245427"/>
                </a:lnTo>
                <a:lnTo>
                  <a:pt x="270357" y="245795"/>
                </a:lnTo>
                <a:lnTo>
                  <a:pt x="270916" y="246189"/>
                </a:lnTo>
                <a:lnTo>
                  <a:pt x="271551" y="246583"/>
                </a:lnTo>
                <a:lnTo>
                  <a:pt x="272313" y="247015"/>
                </a:lnTo>
                <a:lnTo>
                  <a:pt x="273050" y="247408"/>
                </a:lnTo>
                <a:lnTo>
                  <a:pt x="273812" y="247827"/>
                </a:lnTo>
                <a:lnTo>
                  <a:pt x="274535" y="248234"/>
                </a:lnTo>
                <a:lnTo>
                  <a:pt x="275297" y="248627"/>
                </a:lnTo>
                <a:lnTo>
                  <a:pt x="275945" y="249021"/>
                </a:lnTo>
                <a:lnTo>
                  <a:pt x="276453" y="249389"/>
                </a:lnTo>
                <a:lnTo>
                  <a:pt x="277012" y="249720"/>
                </a:lnTo>
                <a:lnTo>
                  <a:pt x="277406" y="249999"/>
                </a:lnTo>
                <a:lnTo>
                  <a:pt x="277672" y="250215"/>
                </a:lnTo>
                <a:lnTo>
                  <a:pt x="277926" y="250418"/>
                </a:lnTo>
                <a:lnTo>
                  <a:pt x="278168" y="250634"/>
                </a:lnTo>
                <a:lnTo>
                  <a:pt x="279107" y="253199"/>
                </a:lnTo>
                <a:lnTo>
                  <a:pt x="279107" y="253568"/>
                </a:lnTo>
                <a:lnTo>
                  <a:pt x="279107" y="253961"/>
                </a:lnTo>
                <a:lnTo>
                  <a:pt x="279082" y="254330"/>
                </a:lnTo>
                <a:lnTo>
                  <a:pt x="279082" y="254685"/>
                </a:lnTo>
                <a:lnTo>
                  <a:pt x="279082" y="255054"/>
                </a:lnTo>
                <a:lnTo>
                  <a:pt x="279082" y="255422"/>
                </a:lnTo>
                <a:lnTo>
                  <a:pt x="279107" y="255790"/>
                </a:lnTo>
                <a:lnTo>
                  <a:pt x="279171" y="256120"/>
                </a:lnTo>
                <a:lnTo>
                  <a:pt x="279234" y="256489"/>
                </a:lnTo>
                <a:lnTo>
                  <a:pt x="279349" y="256819"/>
                </a:lnTo>
                <a:lnTo>
                  <a:pt x="279539" y="257124"/>
                </a:lnTo>
                <a:lnTo>
                  <a:pt x="279717" y="257429"/>
                </a:lnTo>
                <a:lnTo>
                  <a:pt x="279933" y="257683"/>
                </a:lnTo>
                <a:lnTo>
                  <a:pt x="280212" y="257860"/>
                </a:lnTo>
                <a:lnTo>
                  <a:pt x="280479" y="258076"/>
                </a:lnTo>
                <a:lnTo>
                  <a:pt x="280720" y="258229"/>
                </a:lnTo>
                <a:lnTo>
                  <a:pt x="280936" y="258318"/>
                </a:lnTo>
                <a:lnTo>
                  <a:pt x="280670" y="258533"/>
                </a:lnTo>
                <a:lnTo>
                  <a:pt x="280301" y="258775"/>
                </a:lnTo>
                <a:lnTo>
                  <a:pt x="279844" y="259054"/>
                </a:lnTo>
                <a:lnTo>
                  <a:pt x="279349" y="259321"/>
                </a:lnTo>
                <a:lnTo>
                  <a:pt x="278803" y="259600"/>
                </a:lnTo>
                <a:lnTo>
                  <a:pt x="278168" y="259930"/>
                </a:lnTo>
                <a:lnTo>
                  <a:pt x="277520" y="260235"/>
                </a:lnTo>
                <a:lnTo>
                  <a:pt x="276885" y="260578"/>
                </a:lnTo>
                <a:lnTo>
                  <a:pt x="276250" y="260883"/>
                </a:lnTo>
                <a:lnTo>
                  <a:pt x="272745" y="263105"/>
                </a:lnTo>
                <a:lnTo>
                  <a:pt x="272224" y="263525"/>
                </a:lnTo>
                <a:lnTo>
                  <a:pt x="270027" y="268554"/>
                </a:lnTo>
                <a:lnTo>
                  <a:pt x="270002" y="269227"/>
                </a:lnTo>
                <a:lnTo>
                  <a:pt x="270002" y="269811"/>
                </a:lnTo>
                <a:lnTo>
                  <a:pt x="270052" y="270332"/>
                </a:lnTo>
                <a:lnTo>
                  <a:pt x="270306" y="270421"/>
                </a:lnTo>
                <a:lnTo>
                  <a:pt x="270611" y="270573"/>
                </a:lnTo>
                <a:lnTo>
                  <a:pt x="271005" y="270751"/>
                </a:lnTo>
                <a:lnTo>
                  <a:pt x="271373" y="270967"/>
                </a:lnTo>
                <a:lnTo>
                  <a:pt x="271792" y="271272"/>
                </a:lnTo>
                <a:lnTo>
                  <a:pt x="272249" y="271665"/>
                </a:lnTo>
                <a:lnTo>
                  <a:pt x="272707" y="272059"/>
                </a:lnTo>
                <a:lnTo>
                  <a:pt x="273138" y="272516"/>
                </a:lnTo>
                <a:lnTo>
                  <a:pt x="273558" y="273037"/>
                </a:lnTo>
                <a:lnTo>
                  <a:pt x="273989" y="273532"/>
                </a:lnTo>
                <a:lnTo>
                  <a:pt x="274320" y="273989"/>
                </a:lnTo>
                <a:lnTo>
                  <a:pt x="274599" y="274408"/>
                </a:lnTo>
                <a:lnTo>
                  <a:pt x="274878" y="274866"/>
                </a:lnTo>
                <a:lnTo>
                  <a:pt x="275082" y="275209"/>
                </a:lnTo>
                <a:lnTo>
                  <a:pt x="275272" y="275513"/>
                </a:lnTo>
                <a:lnTo>
                  <a:pt x="275844" y="275234"/>
                </a:lnTo>
                <a:lnTo>
                  <a:pt x="276491" y="274929"/>
                </a:lnTo>
                <a:lnTo>
                  <a:pt x="277253" y="274561"/>
                </a:lnTo>
                <a:lnTo>
                  <a:pt x="278015" y="274231"/>
                </a:lnTo>
                <a:lnTo>
                  <a:pt x="278739" y="273862"/>
                </a:lnTo>
                <a:lnTo>
                  <a:pt x="279476" y="273494"/>
                </a:lnTo>
                <a:lnTo>
                  <a:pt x="280174" y="273100"/>
                </a:lnTo>
                <a:lnTo>
                  <a:pt x="280784" y="272770"/>
                </a:lnTo>
                <a:lnTo>
                  <a:pt x="281305" y="272427"/>
                </a:lnTo>
                <a:lnTo>
                  <a:pt x="281787" y="272097"/>
                </a:lnTo>
                <a:lnTo>
                  <a:pt x="282194" y="271729"/>
                </a:lnTo>
                <a:lnTo>
                  <a:pt x="282498" y="271360"/>
                </a:lnTo>
                <a:lnTo>
                  <a:pt x="282803" y="271030"/>
                </a:lnTo>
                <a:lnTo>
                  <a:pt x="283006" y="270637"/>
                </a:lnTo>
                <a:lnTo>
                  <a:pt x="283159" y="270179"/>
                </a:lnTo>
                <a:lnTo>
                  <a:pt x="283311" y="269748"/>
                </a:lnTo>
                <a:lnTo>
                  <a:pt x="283413" y="269265"/>
                </a:lnTo>
                <a:lnTo>
                  <a:pt x="283438" y="268681"/>
                </a:lnTo>
                <a:lnTo>
                  <a:pt x="283502" y="268097"/>
                </a:lnTo>
                <a:lnTo>
                  <a:pt x="283502" y="267436"/>
                </a:lnTo>
                <a:lnTo>
                  <a:pt x="283464" y="266674"/>
                </a:lnTo>
                <a:lnTo>
                  <a:pt x="283438" y="265912"/>
                </a:lnTo>
                <a:lnTo>
                  <a:pt x="283413" y="265176"/>
                </a:lnTo>
                <a:lnTo>
                  <a:pt x="283375" y="264414"/>
                </a:lnTo>
                <a:lnTo>
                  <a:pt x="283311" y="263652"/>
                </a:lnTo>
                <a:lnTo>
                  <a:pt x="283286" y="262978"/>
                </a:lnTo>
                <a:lnTo>
                  <a:pt x="283260" y="262407"/>
                </a:lnTo>
                <a:lnTo>
                  <a:pt x="283959" y="261823"/>
                </a:lnTo>
                <a:lnTo>
                  <a:pt x="284962" y="260972"/>
                </a:lnTo>
                <a:lnTo>
                  <a:pt x="286207" y="259930"/>
                </a:lnTo>
                <a:lnTo>
                  <a:pt x="287426" y="258902"/>
                </a:lnTo>
                <a:lnTo>
                  <a:pt x="288404" y="258076"/>
                </a:lnTo>
                <a:lnTo>
                  <a:pt x="288378" y="258254"/>
                </a:lnTo>
                <a:lnTo>
                  <a:pt x="288340" y="258445"/>
                </a:lnTo>
                <a:lnTo>
                  <a:pt x="288290" y="258686"/>
                </a:lnTo>
                <a:lnTo>
                  <a:pt x="288226" y="258902"/>
                </a:lnTo>
                <a:lnTo>
                  <a:pt x="288163" y="259168"/>
                </a:lnTo>
                <a:lnTo>
                  <a:pt x="288074" y="259448"/>
                </a:lnTo>
                <a:lnTo>
                  <a:pt x="287985" y="259753"/>
                </a:lnTo>
                <a:lnTo>
                  <a:pt x="287858" y="260019"/>
                </a:lnTo>
                <a:lnTo>
                  <a:pt x="287769" y="260299"/>
                </a:lnTo>
                <a:lnTo>
                  <a:pt x="287680" y="260578"/>
                </a:lnTo>
                <a:lnTo>
                  <a:pt x="287553" y="260819"/>
                </a:lnTo>
                <a:lnTo>
                  <a:pt x="287464" y="261086"/>
                </a:lnTo>
                <a:lnTo>
                  <a:pt x="287375" y="261340"/>
                </a:lnTo>
                <a:lnTo>
                  <a:pt x="287274" y="261581"/>
                </a:lnTo>
                <a:lnTo>
                  <a:pt x="287185" y="261823"/>
                </a:lnTo>
                <a:lnTo>
                  <a:pt x="287096" y="262064"/>
                </a:lnTo>
                <a:lnTo>
                  <a:pt x="287032" y="262305"/>
                </a:lnTo>
                <a:lnTo>
                  <a:pt x="286969" y="262521"/>
                </a:lnTo>
                <a:lnTo>
                  <a:pt x="286918" y="262763"/>
                </a:lnTo>
                <a:lnTo>
                  <a:pt x="286880" y="262978"/>
                </a:lnTo>
                <a:lnTo>
                  <a:pt x="286880" y="263220"/>
                </a:lnTo>
                <a:lnTo>
                  <a:pt x="286880" y="263436"/>
                </a:lnTo>
                <a:lnTo>
                  <a:pt x="286880" y="263652"/>
                </a:lnTo>
                <a:lnTo>
                  <a:pt x="286943" y="263804"/>
                </a:lnTo>
                <a:lnTo>
                  <a:pt x="286969" y="263956"/>
                </a:lnTo>
                <a:lnTo>
                  <a:pt x="287007" y="264109"/>
                </a:lnTo>
                <a:lnTo>
                  <a:pt x="287096" y="264350"/>
                </a:lnTo>
                <a:lnTo>
                  <a:pt x="287185" y="264502"/>
                </a:lnTo>
                <a:lnTo>
                  <a:pt x="287312" y="264655"/>
                </a:lnTo>
                <a:lnTo>
                  <a:pt x="287401" y="264807"/>
                </a:lnTo>
                <a:lnTo>
                  <a:pt x="287553" y="264934"/>
                </a:lnTo>
                <a:lnTo>
                  <a:pt x="287705" y="265049"/>
                </a:lnTo>
                <a:lnTo>
                  <a:pt x="287883" y="265201"/>
                </a:lnTo>
                <a:lnTo>
                  <a:pt x="288074" y="265303"/>
                </a:lnTo>
                <a:lnTo>
                  <a:pt x="288251" y="265353"/>
                </a:lnTo>
                <a:lnTo>
                  <a:pt x="288467" y="265417"/>
                </a:lnTo>
                <a:lnTo>
                  <a:pt x="288683" y="265480"/>
                </a:lnTo>
                <a:lnTo>
                  <a:pt x="288899" y="265544"/>
                </a:lnTo>
                <a:lnTo>
                  <a:pt x="289102" y="265569"/>
                </a:lnTo>
                <a:lnTo>
                  <a:pt x="289318" y="265607"/>
                </a:lnTo>
                <a:lnTo>
                  <a:pt x="289534" y="265658"/>
                </a:lnTo>
                <a:lnTo>
                  <a:pt x="289750" y="265696"/>
                </a:lnTo>
                <a:lnTo>
                  <a:pt x="289991" y="265760"/>
                </a:lnTo>
                <a:lnTo>
                  <a:pt x="290207" y="265811"/>
                </a:lnTo>
                <a:lnTo>
                  <a:pt x="290423" y="265874"/>
                </a:lnTo>
                <a:lnTo>
                  <a:pt x="290626" y="265963"/>
                </a:lnTo>
                <a:lnTo>
                  <a:pt x="290842" y="266090"/>
                </a:lnTo>
                <a:lnTo>
                  <a:pt x="291058" y="266179"/>
                </a:lnTo>
                <a:lnTo>
                  <a:pt x="291236" y="266331"/>
                </a:lnTo>
                <a:lnTo>
                  <a:pt x="291388" y="266458"/>
                </a:lnTo>
                <a:lnTo>
                  <a:pt x="291541" y="266611"/>
                </a:lnTo>
                <a:lnTo>
                  <a:pt x="291731" y="266852"/>
                </a:lnTo>
                <a:lnTo>
                  <a:pt x="291541" y="267157"/>
                </a:lnTo>
                <a:lnTo>
                  <a:pt x="291299" y="267550"/>
                </a:lnTo>
                <a:lnTo>
                  <a:pt x="290995" y="268008"/>
                </a:lnTo>
                <a:lnTo>
                  <a:pt x="290690" y="268465"/>
                </a:lnTo>
                <a:lnTo>
                  <a:pt x="290360" y="269011"/>
                </a:lnTo>
                <a:lnTo>
                  <a:pt x="289928" y="269621"/>
                </a:lnTo>
                <a:lnTo>
                  <a:pt x="289534" y="270268"/>
                </a:lnTo>
                <a:lnTo>
                  <a:pt x="289166" y="270903"/>
                </a:lnTo>
                <a:lnTo>
                  <a:pt x="288836" y="271551"/>
                </a:lnTo>
                <a:lnTo>
                  <a:pt x="288493" y="272186"/>
                </a:lnTo>
                <a:lnTo>
                  <a:pt x="288188" y="272821"/>
                </a:lnTo>
                <a:lnTo>
                  <a:pt x="287985" y="273469"/>
                </a:lnTo>
                <a:lnTo>
                  <a:pt x="287731" y="274104"/>
                </a:lnTo>
                <a:lnTo>
                  <a:pt x="287578" y="274777"/>
                </a:lnTo>
                <a:lnTo>
                  <a:pt x="287528" y="275412"/>
                </a:lnTo>
                <a:lnTo>
                  <a:pt x="287464" y="276085"/>
                </a:lnTo>
                <a:lnTo>
                  <a:pt x="288442" y="279374"/>
                </a:lnTo>
                <a:lnTo>
                  <a:pt x="288836" y="280047"/>
                </a:lnTo>
                <a:lnTo>
                  <a:pt x="289293" y="280631"/>
                </a:lnTo>
                <a:lnTo>
                  <a:pt x="289839" y="281114"/>
                </a:lnTo>
                <a:lnTo>
                  <a:pt x="290360" y="281635"/>
                </a:lnTo>
                <a:lnTo>
                  <a:pt x="290842" y="282028"/>
                </a:lnTo>
                <a:lnTo>
                  <a:pt x="291299" y="282371"/>
                </a:lnTo>
                <a:lnTo>
                  <a:pt x="291236" y="282524"/>
                </a:lnTo>
                <a:lnTo>
                  <a:pt x="290537" y="283921"/>
                </a:lnTo>
                <a:lnTo>
                  <a:pt x="290360" y="284162"/>
                </a:lnTo>
                <a:lnTo>
                  <a:pt x="290169" y="284403"/>
                </a:lnTo>
                <a:lnTo>
                  <a:pt x="289966" y="284619"/>
                </a:lnTo>
                <a:lnTo>
                  <a:pt x="289750" y="284861"/>
                </a:lnTo>
                <a:lnTo>
                  <a:pt x="289534" y="285076"/>
                </a:lnTo>
                <a:lnTo>
                  <a:pt x="289318" y="285292"/>
                </a:lnTo>
                <a:lnTo>
                  <a:pt x="289102" y="285508"/>
                </a:lnTo>
                <a:lnTo>
                  <a:pt x="288899" y="285724"/>
                </a:lnTo>
                <a:lnTo>
                  <a:pt x="288683" y="285965"/>
                </a:lnTo>
                <a:lnTo>
                  <a:pt x="288493" y="286181"/>
                </a:lnTo>
                <a:lnTo>
                  <a:pt x="288315" y="286423"/>
                </a:lnTo>
                <a:lnTo>
                  <a:pt x="288137" y="286639"/>
                </a:lnTo>
                <a:lnTo>
                  <a:pt x="287985" y="286880"/>
                </a:lnTo>
                <a:lnTo>
                  <a:pt x="287858" y="287147"/>
                </a:lnTo>
                <a:lnTo>
                  <a:pt x="287705" y="287426"/>
                </a:lnTo>
                <a:lnTo>
                  <a:pt x="287616" y="287667"/>
                </a:lnTo>
                <a:lnTo>
                  <a:pt x="287578" y="287883"/>
                </a:lnTo>
                <a:lnTo>
                  <a:pt x="287528" y="288124"/>
                </a:lnTo>
                <a:lnTo>
                  <a:pt x="287489" y="288315"/>
                </a:lnTo>
                <a:lnTo>
                  <a:pt x="287489" y="288467"/>
                </a:lnTo>
                <a:lnTo>
                  <a:pt x="287489" y="288950"/>
                </a:lnTo>
                <a:lnTo>
                  <a:pt x="287528" y="289128"/>
                </a:lnTo>
                <a:lnTo>
                  <a:pt x="287553" y="289344"/>
                </a:lnTo>
                <a:lnTo>
                  <a:pt x="287642" y="289623"/>
                </a:lnTo>
                <a:lnTo>
                  <a:pt x="288467" y="291172"/>
                </a:lnTo>
                <a:lnTo>
                  <a:pt x="288709" y="291515"/>
                </a:lnTo>
                <a:lnTo>
                  <a:pt x="288950" y="291820"/>
                </a:lnTo>
                <a:lnTo>
                  <a:pt x="289140" y="292087"/>
                </a:lnTo>
                <a:lnTo>
                  <a:pt x="289293" y="292328"/>
                </a:lnTo>
                <a:lnTo>
                  <a:pt x="289445" y="292544"/>
                </a:lnTo>
                <a:lnTo>
                  <a:pt x="289560" y="292760"/>
                </a:lnTo>
                <a:lnTo>
                  <a:pt x="289623" y="292912"/>
                </a:lnTo>
                <a:lnTo>
                  <a:pt x="289687" y="293039"/>
                </a:lnTo>
                <a:lnTo>
                  <a:pt x="289775" y="293243"/>
                </a:lnTo>
                <a:lnTo>
                  <a:pt x="289902" y="293458"/>
                </a:lnTo>
                <a:lnTo>
                  <a:pt x="289966" y="293611"/>
                </a:lnTo>
                <a:lnTo>
                  <a:pt x="290017" y="293763"/>
                </a:lnTo>
                <a:lnTo>
                  <a:pt x="290144" y="293916"/>
                </a:lnTo>
                <a:lnTo>
                  <a:pt x="290271" y="294132"/>
                </a:lnTo>
                <a:lnTo>
                  <a:pt x="290423" y="294309"/>
                </a:lnTo>
                <a:lnTo>
                  <a:pt x="290537" y="294462"/>
                </a:lnTo>
                <a:lnTo>
                  <a:pt x="290690" y="294614"/>
                </a:lnTo>
                <a:lnTo>
                  <a:pt x="290842" y="294767"/>
                </a:lnTo>
                <a:lnTo>
                  <a:pt x="290969" y="294868"/>
                </a:lnTo>
                <a:lnTo>
                  <a:pt x="291185" y="294957"/>
                </a:lnTo>
                <a:lnTo>
                  <a:pt x="291338" y="294957"/>
                </a:lnTo>
                <a:lnTo>
                  <a:pt x="291515" y="294957"/>
                </a:lnTo>
                <a:lnTo>
                  <a:pt x="291731" y="294957"/>
                </a:lnTo>
                <a:lnTo>
                  <a:pt x="292036" y="294957"/>
                </a:lnTo>
                <a:lnTo>
                  <a:pt x="292493" y="294982"/>
                </a:lnTo>
                <a:lnTo>
                  <a:pt x="292950" y="295021"/>
                </a:lnTo>
                <a:lnTo>
                  <a:pt x="293433" y="295109"/>
                </a:lnTo>
                <a:lnTo>
                  <a:pt x="293954" y="295262"/>
                </a:lnTo>
                <a:lnTo>
                  <a:pt x="294474" y="295414"/>
                </a:lnTo>
                <a:lnTo>
                  <a:pt x="294957" y="295630"/>
                </a:lnTo>
                <a:lnTo>
                  <a:pt x="295414" y="295897"/>
                </a:lnTo>
                <a:lnTo>
                  <a:pt x="295871" y="296138"/>
                </a:lnTo>
                <a:lnTo>
                  <a:pt x="296303" y="296443"/>
                </a:lnTo>
                <a:lnTo>
                  <a:pt x="296697" y="296786"/>
                </a:lnTo>
                <a:lnTo>
                  <a:pt x="297129" y="297116"/>
                </a:lnTo>
                <a:lnTo>
                  <a:pt x="297484" y="297459"/>
                </a:lnTo>
                <a:lnTo>
                  <a:pt x="297853" y="297853"/>
                </a:lnTo>
                <a:lnTo>
                  <a:pt x="298246" y="298221"/>
                </a:lnTo>
                <a:lnTo>
                  <a:pt x="298589" y="298615"/>
                </a:lnTo>
                <a:lnTo>
                  <a:pt x="298958" y="299008"/>
                </a:lnTo>
                <a:lnTo>
                  <a:pt x="299313" y="299440"/>
                </a:lnTo>
                <a:lnTo>
                  <a:pt x="299656" y="299834"/>
                </a:lnTo>
                <a:lnTo>
                  <a:pt x="300024" y="300228"/>
                </a:lnTo>
                <a:lnTo>
                  <a:pt x="300355" y="300621"/>
                </a:lnTo>
                <a:lnTo>
                  <a:pt x="300685" y="300964"/>
                </a:lnTo>
                <a:lnTo>
                  <a:pt x="300964" y="301231"/>
                </a:lnTo>
                <a:lnTo>
                  <a:pt x="301244" y="301510"/>
                </a:lnTo>
                <a:lnTo>
                  <a:pt x="301485" y="301752"/>
                </a:lnTo>
                <a:lnTo>
                  <a:pt x="301663" y="301929"/>
                </a:lnTo>
                <a:lnTo>
                  <a:pt x="301815" y="302056"/>
                </a:lnTo>
                <a:lnTo>
                  <a:pt x="302006" y="302209"/>
                </a:lnTo>
                <a:lnTo>
                  <a:pt x="302209" y="302387"/>
                </a:lnTo>
                <a:lnTo>
                  <a:pt x="302463" y="302539"/>
                </a:lnTo>
                <a:lnTo>
                  <a:pt x="303885" y="303149"/>
                </a:lnTo>
                <a:lnTo>
                  <a:pt x="304190" y="303212"/>
                </a:lnTo>
                <a:lnTo>
                  <a:pt x="304469" y="303250"/>
                </a:lnTo>
                <a:lnTo>
                  <a:pt x="304711" y="303212"/>
                </a:lnTo>
                <a:lnTo>
                  <a:pt x="304990" y="303212"/>
                </a:lnTo>
                <a:lnTo>
                  <a:pt x="305206" y="303187"/>
                </a:lnTo>
                <a:lnTo>
                  <a:pt x="305384" y="303149"/>
                </a:lnTo>
                <a:lnTo>
                  <a:pt x="305689" y="303123"/>
                </a:lnTo>
                <a:lnTo>
                  <a:pt x="306082" y="303098"/>
                </a:lnTo>
                <a:lnTo>
                  <a:pt x="306539" y="303098"/>
                </a:lnTo>
                <a:lnTo>
                  <a:pt x="306997" y="303098"/>
                </a:lnTo>
                <a:lnTo>
                  <a:pt x="309714" y="303911"/>
                </a:lnTo>
                <a:lnTo>
                  <a:pt x="310261" y="304190"/>
                </a:lnTo>
                <a:lnTo>
                  <a:pt x="310743" y="304431"/>
                </a:lnTo>
                <a:lnTo>
                  <a:pt x="311175" y="304673"/>
                </a:lnTo>
                <a:lnTo>
                  <a:pt x="311569" y="304927"/>
                </a:lnTo>
                <a:lnTo>
                  <a:pt x="311937" y="305130"/>
                </a:lnTo>
                <a:lnTo>
                  <a:pt x="312216" y="305320"/>
                </a:lnTo>
              </a:path>
              <a:path w="712470" h="1022984">
                <a:moveTo>
                  <a:pt x="290931" y="328180"/>
                </a:moveTo>
                <a:lnTo>
                  <a:pt x="290271" y="328244"/>
                </a:lnTo>
                <a:lnTo>
                  <a:pt x="289445" y="328269"/>
                </a:lnTo>
                <a:lnTo>
                  <a:pt x="288493" y="328295"/>
                </a:lnTo>
                <a:lnTo>
                  <a:pt x="287553" y="328333"/>
                </a:lnTo>
                <a:lnTo>
                  <a:pt x="286486" y="328244"/>
                </a:lnTo>
                <a:lnTo>
                  <a:pt x="285292" y="328053"/>
                </a:lnTo>
                <a:lnTo>
                  <a:pt x="284137" y="327875"/>
                </a:lnTo>
                <a:lnTo>
                  <a:pt x="282981" y="327596"/>
                </a:lnTo>
                <a:lnTo>
                  <a:pt x="281889" y="327228"/>
                </a:lnTo>
                <a:lnTo>
                  <a:pt x="280758" y="326872"/>
                </a:lnTo>
                <a:lnTo>
                  <a:pt x="279806" y="326466"/>
                </a:lnTo>
                <a:lnTo>
                  <a:pt x="279019" y="326047"/>
                </a:lnTo>
                <a:lnTo>
                  <a:pt x="278193" y="325615"/>
                </a:lnTo>
                <a:lnTo>
                  <a:pt x="277558" y="325247"/>
                </a:lnTo>
                <a:lnTo>
                  <a:pt x="277012" y="324942"/>
                </a:lnTo>
                <a:lnTo>
                  <a:pt x="277012" y="325704"/>
                </a:lnTo>
                <a:lnTo>
                  <a:pt x="277647" y="327634"/>
                </a:lnTo>
                <a:lnTo>
                  <a:pt x="277825" y="327939"/>
                </a:lnTo>
                <a:lnTo>
                  <a:pt x="278015" y="328206"/>
                </a:lnTo>
                <a:lnTo>
                  <a:pt x="278193" y="328485"/>
                </a:lnTo>
                <a:lnTo>
                  <a:pt x="278409" y="328752"/>
                </a:lnTo>
                <a:lnTo>
                  <a:pt x="278625" y="329031"/>
                </a:lnTo>
                <a:lnTo>
                  <a:pt x="278841" y="329272"/>
                </a:lnTo>
                <a:lnTo>
                  <a:pt x="279044" y="329552"/>
                </a:lnTo>
                <a:lnTo>
                  <a:pt x="279260" y="329793"/>
                </a:lnTo>
                <a:lnTo>
                  <a:pt x="279450" y="330073"/>
                </a:lnTo>
                <a:lnTo>
                  <a:pt x="279628" y="330339"/>
                </a:lnTo>
                <a:lnTo>
                  <a:pt x="279806" y="330581"/>
                </a:lnTo>
                <a:lnTo>
                  <a:pt x="279958" y="330885"/>
                </a:lnTo>
                <a:lnTo>
                  <a:pt x="280085" y="331165"/>
                </a:lnTo>
                <a:lnTo>
                  <a:pt x="280212" y="331406"/>
                </a:lnTo>
                <a:lnTo>
                  <a:pt x="280263" y="331647"/>
                </a:lnTo>
                <a:lnTo>
                  <a:pt x="280327" y="331901"/>
                </a:lnTo>
                <a:lnTo>
                  <a:pt x="280365" y="332079"/>
                </a:lnTo>
                <a:lnTo>
                  <a:pt x="280365" y="332257"/>
                </a:lnTo>
                <a:lnTo>
                  <a:pt x="280111" y="332536"/>
                </a:lnTo>
                <a:lnTo>
                  <a:pt x="279844" y="332867"/>
                </a:lnTo>
                <a:lnTo>
                  <a:pt x="279501" y="333273"/>
                </a:lnTo>
                <a:lnTo>
                  <a:pt x="279196" y="333629"/>
                </a:lnTo>
                <a:lnTo>
                  <a:pt x="278866" y="334035"/>
                </a:lnTo>
                <a:lnTo>
                  <a:pt x="278561" y="334429"/>
                </a:lnTo>
                <a:lnTo>
                  <a:pt x="278257" y="334848"/>
                </a:lnTo>
                <a:lnTo>
                  <a:pt x="277977" y="335216"/>
                </a:lnTo>
                <a:lnTo>
                  <a:pt x="277799" y="335559"/>
                </a:lnTo>
                <a:lnTo>
                  <a:pt x="277622" y="335889"/>
                </a:lnTo>
                <a:lnTo>
                  <a:pt x="277469" y="336194"/>
                </a:lnTo>
                <a:lnTo>
                  <a:pt x="277368" y="336499"/>
                </a:lnTo>
                <a:lnTo>
                  <a:pt x="277317" y="336804"/>
                </a:lnTo>
                <a:lnTo>
                  <a:pt x="277279" y="337134"/>
                </a:lnTo>
                <a:lnTo>
                  <a:pt x="277317" y="337439"/>
                </a:lnTo>
                <a:lnTo>
                  <a:pt x="277342" y="337781"/>
                </a:lnTo>
                <a:lnTo>
                  <a:pt x="277431" y="338112"/>
                </a:lnTo>
                <a:lnTo>
                  <a:pt x="277558" y="338480"/>
                </a:lnTo>
                <a:lnTo>
                  <a:pt x="277710" y="338848"/>
                </a:lnTo>
                <a:lnTo>
                  <a:pt x="277926" y="339242"/>
                </a:lnTo>
                <a:lnTo>
                  <a:pt x="278168" y="339699"/>
                </a:lnTo>
                <a:lnTo>
                  <a:pt x="278409" y="340131"/>
                </a:lnTo>
                <a:lnTo>
                  <a:pt x="278688" y="340588"/>
                </a:lnTo>
                <a:lnTo>
                  <a:pt x="278955" y="341007"/>
                </a:lnTo>
                <a:lnTo>
                  <a:pt x="279196" y="341439"/>
                </a:lnTo>
                <a:lnTo>
                  <a:pt x="279450" y="341833"/>
                </a:lnTo>
                <a:lnTo>
                  <a:pt x="279654" y="342138"/>
                </a:lnTo>
                <a:lnTo>
                  <a:pt x="279806" y="342353"/>
                </a:lnTo>
                <a:lnTo>
                  <a:pt x="279933" y="342620"/>
                </a:lnTo>
                <a:lnTo>
                  <a:pt x="280085" y="342963"/>
                </a:lnTo>
                <a:lnTo>
                  <a:pt x="280238" y="343293"/>
                </a:lnTo>
                <a:lnTo>
                  <a:pt x="280365" y="343662"/>
                </a:lnTo>
                <a:lnTo>
                  <a:pt x="280416" y="344093"/>
                </a:lnTo>
                <a:lnTo>
                  <a:pt x="280479" y="344512"/>
                </a:lnTo>
                <a:lnTo>
                  <a:pt x="280517" y="344944"/>
                </a:lnTo>
                <a:lnTo>
                  <a:pt x="280479" y="345363"/>
                </a:lnTo>
                <a:lnTo>
                  <a:pt x="280454" y="345795"/>
                </a:lnTo>
                <a:lnTo>
                  <a:pt x="280416" y="346163"/>
                </a:lnTo>
                <a:lnTo>
                  <a:pt x="280365" y="346494"/>
                </a:lnTo>
                <a:lnTo>
                  <a:pt x="280327" y="346837"/>
                </a:lnTo>
                <a:lnTo>
                  <a:pt x="280263" y="347103"/>
                </a:lnTo>
                <a:lnTo>
                  <a:pt x="280238" y="347319"/>
                </a:lnTo>
                <a:lnTo>
                  <a:pt x="280212" y="347560"/>
                </a:lnTo>
                <a:lnTo>
                  <a:pt x="280149" y="347840"/>
                </a:lnTo>
                <a:lnTo>
                  <a:pt x="280111" y="348170"/>
                </a:lnTo>
                <a:lnTo>
                  <a:pt x="280060" y="348513"/>
                </a:lnTo>
                <a:lnTo>
                  <a:pt x="280022" y="348843"/>
                </a:lnTo>
                <a:lnTo>
                  <a:pt x="279958" y="349211"/>
                </a:lnTo>
                <a:lnTo>
                  <a:pt x="279933" y="349580"/>
                </a:lnTo>
                <a:lnTo>
                  <a:pt x="279869" y="349910"/>
                </a:lnTo>
                <a:lnTo>
                  <a:pt x="279869" y="350240"/>
                </a:lnTo>
                <a:lnTo>
                  <a:pt x="279844" y="350545"/>
                </a:lnTo>
                <a:lnTo>
                  <a:pt x="279844" y="350850"/>
                </a:lnTo>
                <a:lnTo>
                  <a:pt x="279844" y="351155"/>
                </a:lnTo>
                <a:lnTo>
                  <a:pt x="279844" y="351434"/>
                </a:lnTo>
                <a:lnTo>
                  <a:pt x="279869" y="351739"/>
                </a:lnTo>
                <a:lnTo>
                  <a:pt x="279908" y="352069"/>
                </a:lnTo>
                <a:lnTo>
                  <a:pt x="279933" y="352374"/>
                </a:lnTo>
                <a:lnTo>
                  <a:pt x="279996" y="352717"/>
                </a:lnTo>
                <a:lnTo>
                  <a:pt x="280060" y="353047"/>
                </a:lnTo>
                <a:lnTo>
                  <a:pt x="280149" y="353415"/>
                </a:lnTo>
                <a:lnTo>
                  <a:pt x="280238" y="353783"/>
                </a:lnTo>
                <a:lnTo>
                  <a:pt x="280327" y="354203"/>
                </a:lnTo>
                <a:lnTo>
                  <a:pt x="280454" y="354634"/>
                </a:lnTo>
                <a:lnTo>
                  <a:pt x="280543" y="355066"/>
                </a:lnTo>
                <a:lnTo>
                  <a:pt x="280670" y="355460"/>
                </a:lnTo>
                <a:lnTo>
                  <a:pt x="281279" y="356552"/>
                </a:lnTo>
                <a:lnTo>
                  <a:pt x="281457" y="356552"/>
                </a:lnTo>
                <a:lnTo>
                  <a:pt x="281673" y="356552"/>
                </a:lnTo>
                <a:lnTo>
                  <a:pt x="283375" y="355333"/>
                </a:lnTo>
                <a:lnTo>
                  <a:pt x="283527" y="355155"/>
                </a:lnTo>
                <a:lnTo>
                  <a:pt x="283718" y="354965"/>
                </a:lnTo>
                <a:lnTo>
                  <a:pt x="283895" y="354761"/>
                </a:lnTo>
                <a:lnTo>
                  <a:pt x="284048" y="354609"/>
                </a:lnTo>
                <a:lnTo>
                  <a:pt x="285330" y="353898"/>
                </a:lnTo>
                <a:lnTo>
                  <a:pt x="285546" y="353936"/>
                </a:lnTo>
                <a:lnTo>
                  <a:pt x="285750" y="353936"/>
                </a:lnTo>
                <a:lnTo>
                  <a:pt x="285940" y="353936"/>
                </a:lnTo>
                <a:lnTo>
                  <a:pt x="286092" y="353999"/>
                </a:lnTo>
                <a:lnTo>
                  <a:pt x="286308" y="354241"/>
                </a:lnTo>
                <a:lnTo>
                  <a:pt x="286423" y="354418"/>
                </a:lnTo>
                <a:lnTo>
                  <a:pt x="286512" y="354609"/>
                </a:lnTo>
                <a:lnTo>
                  <a:pt x="286613" y="354787"/>
                </a:lnTo>
                <a:lnTo>
                  <a:pt x="286664" y="355003"/>
                </a:lnTo>
                <a:lnTo>
                  <a:pt x="286702" y="355219"/>
                </a:lnTo>
                <a:lnTo>
                  <a:pt x="286727" y="355396"/>
                </a:lnTo>
                <a:lnTo>
                  <a:pt x="286702" y="355574"/>
                </a:lnTo>
                <a:lnTo>
                  <a:pt x="286664" y="355765"/>
                </a:lnTo>
                <a:lnTo>
                  <a:pt x="286613" y="355942"/>
                </a:lnTo>
                <a:lnTo>
                  <a:pt x="286512" y="356133"/>
                </a:lnTo>
                <a:lnTo>
                  <a:pt x="286461" y="356311"/>
                </a:lnTo>
                <a:lnTo>
                  <a:pt x="286334" y="356489"/>
                </a:lnTo>
                <a:lnTo>
                  <a:pt x="286207" y="356641"/>
                </a:lnTo>
                <a:lnTo>
                  <a:pt x="286092" y="356831"/>
                </a:lnTo>
                <a:lnTo>
                  <a:pt x="285965" y="356984"/>
                </a:lnTo>
                <a:lnTo>
                  <a:pt x="285813" y="357162"/>
                </a:lnTo>
                <a:lnTo>
                  <a:pt x="285699" y="357314"/>
                </a:lnTo>
                <a:lnTo>
                  <a:pt x="285546" y="357466"/>
                </a:lnTo>
                <a:lnTo>
                  <a:pt x="285419" y="357657"/>
                </a:lnTo>
                <a:lnTo>
                  <a:pt x="285292" y="357809"/>
                </a:lnTo>
                <a:lnTo>
                  <a:pt x="285178" y="357962"/>
                </a:lnTo>
                <a:lnTo>
                  <a:pt x="285089" y="358114"/>
                </a:lnTo>
                <a:lnTo>
                  <a:pt x="284962" y="358317"/>
                </a:lnTo>
                <a:lnTo>
                  <a:pt x="284810" y="358597"/>
                </a:lnTo>
                <a:lnTo>
                  <a:pt x="284683" y="358838"/>
                </a:lnTo>
                <a:lnTo>
                  <a:pt x="284530" y="359117"/>
                </a:lnTo>
                <a:lnTo>
                  <a:pt x="284378" y="359384"/>
                </a:lnTo>
                <a:lnTo>
                  <a:pt x="284226" y="359727"/>
                </a:lnTo>
                <a:lnTo>
                  <a:pt x="284022" y="360095"/>
                </a:lnTo>
                <a:lnTo>
                  <a:pt x="283806" y="360451"/>
                </a:lnTo>
                <a:lnTo>
                  <a:pt x="283616" y="360819"/>
                </a:lnTo>
                <a:lnTo>
                  <a:pt x="283438" y="361188"/>
                </a:lnTo>
                <a:lnTo>
                  <a:pt x="283286" y="361556"/>
                </a:lnTo>
                <a:lnTo>
                  <a:pt x="283133" y="361924"/>
                </a:lnTo>
                <a:lnTo>
                  <a:pt x="283006" y="362280"/>
                </a:lnTo>
                <a:lnTo>
                  <a:pt x="282917" y="362648"/>
                </a:lnTo>
                <a:lnTo>
                  <a:pt x="282854" y="363016"/>
                </a:lnTo>
                <a:lnTo>
                  <a:pt x="282854" y="363347"/>
                </a:lnTo>
                <a:lnTo>
                  <a:pt x="282854" y="363715"/>
                </a:lnTo>
                <a:lnTo>
                  <a:pt x="282917" y="364058"/>
                </a:lnTo>
                <a:lnTo>
                  <a:pt x="283044" y="364388"/>
                </a:lnTo>
                <a:lnTo>
                  <a:pt x="283159" y="364756"/>
                </a:lnTo>
                <a:lnTo>
                  <a:pt x="283375" y="365086"/>
                </a:lnTo>
                <a:lnTo>
                  <a:pt x="283679" y="365391"/>
                </a:lnTo>
                <a:lnTo>
                  <a:pt x="283984" y="365734"/>
                </a:lnTo>
                <a:lnTo>
                  <a:pt x="284327" y="366001"/>
                </a:lnTo>
                <a:lnTo>
                  <a:pt x="284721" y="366242"/>
                </a:lnTo>
                <a:lnTo>
                  <a:pt x="285089" y="366458"/>
                </a:lnTo>
                <a:lnTo>
                  <a:pt x="285394" y="366649"/>
                </a:lnTo>
                <a:lnTo>
                  <a:pt x="285572" y="366737"/>
                </a:lnTo>
                <a:lnTo>
                  <a:pt x="285750" y="366826"/>
                </a:lnTo>
                <a:lnTo>
                  <a:pt x="285902" y="366890"/>
                </a:lnTo>
                <a:lnTo>
                  <a:pt x="286054" y="367004"/>
                </a:lnTo>
                <a:lnTo>
                  <a:pt x="286156" y="367220"/>
                </a:lnTo>
                <a:lnTo>
                  <a:pt x="286207" y="367347"/>
                </a:lnTo>
                <a:lnTo>
                  <a:pt x="286245" y="367499"/>
                </a:lnTo>
                <a:lnTo>
                  <a:pt x="286270" y="367766"/>
                </a:lnTo>
                <a:lnTo>
                  <a:pt x="286308" y="367919"/>
                </a:lnTo>
                <a:lnTo>
                  <a:pt x="286308" y="368071"/>
                </a:lnTo>
                <a:lnTo>
                  <a:pt x="286308" y="368566"/>
                </a:lnTo>
                <a:lnTo>
                  <a:pt x="286334" y="368719"/>
                </a:lnTo>
                <a:lnTo>
                  <a:pt x="286334" y="368896"/>
                </a:lnTo>
                <a:lnTo>
                  <a:pt x="286359" y="369049"/>
                </a:lnTo>
                <a:lnTo>
                  <a:pt x="286397" y="369201"/>
                </a:lnTo>
                <a:lnTo>
                  <a:pt x="286461" y="369354"/>
                </a:lnTo>
                <a:lnTo>
                  <a:pt x="286512" y="369506"/>
                </a:lnTo>
                <a:lnTo>
                  <a:pt x="286613" y="369658"/>
                </a:lnTo>
                <a:lnTo>
                  <a:pt x="286664" y="369785"/>
                </a:lnTo>
                <a:lnTo>
                  <a:pt x="286791" y="369874"/>
                </a:lnTo>
                <a:lnTo>
                  <a:pt x="286969" y="370052"/>
                </a:lnTo>
                <a:lnTo>
                  <a:pt x="287185" y="370154"/>
                </a:lnTo>
                <a:lnTo>
                  <a:pt x="287337" y="370205"/>
                </a:lnTo>
                <a:lnTo>
                  <a:pt x="287553" y="370243"/>
                </a:lnTo>
                <a:lnTo>
                  <a:pt x="287731" y="370268"/>
                </a:lnTo>
                <a:lnTo>
                  <a:pt x="287985" y="370306"/>
                </a:lnTo>
                <a:lnTo>
                  <a:pt x="288226" y="370268"/>
                </a:lnTo>
                <a:lnTo>
                  <a:pt x="288493" y="370268"/>
                </a:lnTo>
                <a:lnTo>
                  <a:pt x="288747" y="370205"/>
                </a:lnTo>
                <a:lnTo>
                  <a:pt x="289013" y="370154"/>
                </a:lnTo>
                <a:lnTo>
                  <a:pt x="289255" y="370090"/>
                </a:lnTo>
                <a:lnTo>
                  <a:pt x="289534" y="370027"/>
                </a:lnTo>
                <a:lnTo>
                  <a:pt x="289775" y="369938"/>
                </a:lnTo>
                <a:lnTo>
                  <a:pt x="290055" y="369849"/>
                </a:lnTo>
                <a:lnTo>
                  <a:pt x="290322" y="369747"/>
                </a:lnTo>
                <a:lnTo>
                  <a:pt x="290601" y="369658"/>
                </a:lnTo>
                <a:lnTo>
                  <a:pt x="290880" y="369570"/>
                </a:lnTo>
                <a:lnTo>
                  <a:pt x="291147" y="369481"/>
                </a:lnTo>
                <a:lnTo>
                  <a:pt x="291426" y="369392"/>
                </a:lnTo>
                <a:lnTo>
                  <a:pt x="291731" y="369328"/>
                </a:lnTo>
                <a:lnTo>
                  <a:pt x="291998" y="369265"/>
                </a:lnTo>
                <a:lnTo>
                  <a:pt x="292303" y="369201"/>
                </a:lnTo>
                <a:lnTo>
                  <a:pt x="292608" y="369176"/>
                </a:lnTo>
                <a:lnTo>
                  <a:pt x="292887" y="369176"/>
                </a:lnTo>
                <a:lnTo>
                  <a:pt x="293128" y="369176"/>
                </a:lnTo>
                <a:lnTo>
                  <a:pt x="293370" y="369201"/>
                </a:lnTo>
                <a:lnTo>
                  <a:pt x="293585" y="369239"/>
                </a:lnTo>
                <a:lnTo>
                  <a:pt x="293776" y="369265"/>
                </a:lnTo>
                <a:lnTo>
                  <a:pt x="293738" y="369443"/>
                </a:lnTo>
                <a:lnTo>
                  <a:pt x="293712" y="369658"/>
                </a:lnTo>
                <a:lnTo>
                  <a:pt x="293674" y="369938"/>
                </a:lnTo>
                <a:lnTo>
                  <a:pt x="293649" y="370205"/>
                </a:lnTo>
                <a:lnTo>
                  <a:pt x="293585" y="370509"/>
                </a:lnTo>
                <a:lnTo>
                  <a:pt x="293497" y="370878"/>
                </a:lnTo>
                <a:lnTo>
                  <a:pt x="293408" y="371271"/>
                </a:lnTo>
                <a:lnTo>
                  <a:pt x="293344" y="371640"/>
                </a:lnTo>
                <a:lnTo>
                  <a:pt x="293255" y="372008"/>
                </a:lnTo>
                <a:lnTo>
                  <a:pt x="293166" y="372376"/>
                </a:lnTo>
                <a:lnTo>
                  <a:pt x="293103" y="372770"/>
                </a:lnTo>
                <a:lnTo>
                  <a:pt x="293039" y="373138"/>
                </a:lnTo>
                <a:lnTo>
                  <a:pt x="292976" y="373507"/>
                </a:lnTo>
                <a:lnTo>
                  <a:pt x="292950" y="373862"/>
                </a:lnTo>
                <a:lnTo>
                  <a:pt x="292912" y="374230"/>
                </a:lnTo>
                <a:lnTo>
                  <a:pt x="292912" y="374624"/>
                </a:lnTo>
                <a:lnTo>
                  <a:pt x="292950" y="374967"/>
                </a:lnTo>
                <a:lnTo>
                  <a:pt x="294474" y="377672"/>
                </a:lnTo>
                <a:lnTo>
                  <a:pt x="294690" y="377863"/>
                </a:lnTo>
                <a:lnTo>
                  <a:pt x="294716" y="378040"/>
                </a:lnTo>
                <a:lnTo>
                  <a:pt x="294690" y="378231"/>
                </a:lnTo>
                <a:lnTo>
                  <a:pt x="294690" y="378383"/>
                </a:lnTo>
                <a:lnTo>
                  <a:pt x="294843" y="378472"/>
                </a:lnTo>
                <a:lnTo>
                  <a:pt x="295084" y="378587"/>
                </a:lnTo>
                <a:lnTo>
                  <a:pt x="295325" y="378688"/>
                </a:lnTo>
                <a:lnTo>
                  <a:pt x="295757" y="378929"/>
                </a:lnTo>
                <a:lnTo>
                  <a:pt x="296329" y="379298"/>
                </a:lnTo>
                <a:lnTo>
                  <a:pt x="296913" y="379653"/>
                </a:lnTo>
                <a:lnTo>
                  <a:pt x="299072" y="383565"/>
                </a:lnTo>
                <a:lnTo>
                  <a:pt x="299046" y="384200"/>
                </a:lnTo>
                <a:lnTo>
                  <a:pt x="299046" y="384810"/>
                </a:lnTo>
                <a:lnTo>
                  <a:pt x="298284" y="388010"/>
                </a:lnTo>
                <a:lnTo>
                  <a:pt x="298094" y="388645"/>
                </a:lnTo>
                <a:lnTo>
                  <a:pt x="297891" y="389293"/>
                </a:lnTo>
                <a:lnTo>
                  <a:pt x="297700" y="389928"/>
                </a:lnTo>
                <a:lnTo>
                  <a:pt x="297484" y="390575"/>
                </a:lnTo>
                <a:lnTo>
                  <a:pt x="297370" y="391121"/>
                </a:lnTo>
                <a:lnTo>
                  <a:pt x="297281" y="391579"/>
                </a:lnTo>
                <a:lnTo>
                  <a:pt x="297180" y="392036"/>
                </a:lnTo>
                <a:lnTo>
                  <a:pt x="297129" y="392430"/>
                </a:lnTo>
                <a:lnTo>
                  <a:pt x="297091" y="392734"/>
                </a:lnTo>
                <a:lnTo>
                  <a:pt x="297218" y="392950"/>
                </a:lnTo>
                <a:lnTo>
                  <a:pt x="297395" y="393192"/>
                </a:lnTo>
                <a:lnTo>
                  <a:pt x="297675" y="393407"/>
                </a:lnTo>
                <a:lnTo>
                  <a:pt x="297827" y="393496"/>
                </a:lnTo>
                <a:lnTo>
                  <a:pt x="297980" y="393585"/>
                </a:lnTo>
                <a:lnTo>
                  <a:pt x="298132" y="393649"/>
                </a:lnTo>
                <a:lnTo>
                  <a:pt x="298310" y="393712"/>
                </a:lnTo>
                <a:lnTo>
                  <a:pt x="298500" y="393738"/>
                </a:lnTo>
                <a:lnTo>
                  <a:pt x="298678" y="393801"/>
                </a:lnTo>
                <a:lnTo>
                  <a:pt x="298856" y="393827"/>
                </a:lnTo>
                <a:lnTo>
                  <a:pt x="299046" y="393890"/>
                </a:lnTo>
                <a:lnTo>
                  <a:pt x="299224" y="393928"/>
                </a:lnTo>
                <a:lnTo>
                  <a:pt x="299415" y="393979"/>
                </a:lnTo>
                <a:lnTo>
                  <a:pt x="299567" y="394042"/>
                </a:lnTo>
                <a:lnTo>
                  <a:pt x="299745" y="394131"/>
                </a:lnTo>
                <a:lnTo>
                  <a:pt x="299897" y="394195"/>
                </a:lnTo>
                <a:lnTo>
                  <a:pt x="300050" y="394322"/>
                </a:lnTo>
                <a:lnTo>
                  <a:pt x="300202" y="394436"/>
                </a:lnTo>
                <a:lnTo>
                  <a:pt x="300355" y="394563"/>
                </a:lnTo>
                <a:lnTo>
                  <a:pt x="300482" y="394716"/>
                </a:lnTo>
                <a:lnTo>
                  <a:pt x="300532" y="394868"/>
                </a:lnTo>
                <a:lnTo>
                  <a:pt x="300634" y="395020"/>
                </a:lnTo>
                <a:lnTo>
                  <a:pt x="300685" y="395173"/>
                </a:lnTo>
                <a:lnTo>
                  <a:pt x="300748" y="395300"/>
                </a:lnTo>
                <a:lnTo>
                  <a:pt x="300634" y="395478"/>
                </a:lnTo>
                <a:lnTo>
                  <a:pt x="300443" y="395719"/>
                </a:lnTo>
                <a:lnTo>
                  <a:pt x="300266" y="395998"/>
                </a:lnTo>
                <a:lnTo>
                  <a:pt x="300050" y="396303"/>
                </a:lnTo>
                <a:lnTo>
                  <a:pt x="299770" y="396633"/>
                </a:lnTo>
                <a:lnTo>
                  <a:pt x="299466" y="397002"/>
                </a:lnTo>
                <a:lnTo>
                  <a:pt x="299161" y="397395"/>
                </a:lnTo>
                <a:lnTo>
                  <a:pt x="298856" y="397789"/>
                </a:lnTo>
                <a:lnTo>
                  <a:pt x="298589" y="398195"/>
                </a:lnTo>
                <a:lnTo>
                  <a:pt x="298284" y="398589"/>
                </a:lnTo>
                <a:lnTo>
                  <a:pt x="298005" y="398983"/>
                </a:lnTo>
                <a:lnTo>
                  <a:pt x="297764" y="399415"/>
                </a:lnTo>
                <a:lnTo>
                  <a:pt x="297522" y="399808"/>
                </a:lnTo>
                <a:lnTo>
                  <a:pt x="297332" y="400227"/>
                </a:lnTo>
                <a:lnTo>
                  <a:pt x="297180" y="400659"/>
                </a:lnTo>
                <a:lnTo>
                  <a:pt x="297027" y="401116"/>
                </a:lnTo>
                <a:lnTo>
                  <a:pt x="296976" y="401574"/>
                </a:lnTo>
                <a:lnTo>
                  <a:pt x="296938" y="402031"/>
                </a:lnTo>
                <a:lnTo>
                  <a:pt x="296938" y="402488"/>
                </a:lnTo>
                <a:lnTo>
                  <a:pt x="297827" y="404799"/>
                </a:lnTo>
                <a:lnTo>
                  <a:pt x="298132" y="405231"/>
                </a:lnTo>
                <a:lnTo>
                  <a:pt x="298399" y="405561"/>
                </a:lnTo>
                <a:lnTo>
                  <a:pt x="298653" y="405841"/>
                </a:lnTo>
                <a:lnTo>
                  <a:pt x="299008" y="405815"/>
                </a:lnTo>
                <a:lnTo>
                  <a:pt x="299466" y="405777"/>
                </a:lnTo>
                <a:lnTo>
                  <a:pt x="299961" y="405714"/>
                </a:lnTo>
                <a:lnTo>
                  <a:pt x="300443" y="405688"/>
                </a:lnTo>
                <a:lnTo>
                  <a:pt x="300964" y="405625"/>
                </a:lnTo>
                <a:lnTo>
                  <a:pt x="301447" y="405625"/>
                </a:lnTo>
                <a:lnTo>
                  <a:pt x="301942" y="405599"/>
                </a:lnTo>
                <a:lnTo>
                  <a:pt x="302361" y="405599"/>
                </a:lnTo>
                <a:lnTo>
                  <a:pt x="302729" y="405625"/>
                </a:lnTo>
                <a:lnTo>
                  <a:pt x="304558" y="407797"/>
                </a:lnTo>
                <a:lnTo>
                  <a:pt x="304558" y="408254"/>
                </a:lnTo>
                <a:lnTo>
                  <a:pt x="304596" y="408711"/>
                </a:lnTo>
                <a:lnTo>
                  <a:pt x="304596" y="409168"/>
                </a:lnTo>
                <a:lnTo>
                  <a:pt x="304558" y="409625"/>
                </a:lnTo>
                <a:lnTo>
                  <a:pt x="304558" y="410083"/>
                </a:lnTo>
                <a:lnTo>
                  <a:pt x="304533" y="410476"/>
                </a:lnTo>
                <a:lnTo>
                  <a:pt x="304533" y="410806"/>
                </a:lnTo>
                <a:lnTo>
                  <a:pt x="303987" y="410845"/>
                </a:lnTo>
                <a:lnTo>
                  <a:pt x="300380" y="410171"/>
                </a:lnTo>
                <a:lnTo>
                  <a:pt x="299593" y="409867"/>
                </a:lnTo>
                <a:lnTo>
                  <a:pt x="298919" y="409498"/>
                </a:lnTo>
                <a:lnTo>
                  <a:pt x="298310" y="409016"/>
                </a:lnTo>
                <a:lnTo>
                  <a:pt x="297700" y="408559"/>
                </a:lnTo>
                <a:lnTo>
                  <a:pt x="297154" y="408000"/>
                </a:lnTo>
                <a:lnTo>
                  <a:pt x="296672" y="407390"/>
                </a:lnTo>
                <a:lnTo>
                  <a:pt x="296151" y="406819"/>
                </a:lnTo>
                <a:lnTo>
                  <a:pt x="295719" y="406171"/>
                </a:lnTo>
                <a:lnTo>
                  <a:pt x="295300" y="405472"/>
                </a:lnTo>
                <a:lnTo>
                  <a:pt x="294894" y="404799"/>
                </a:lnTo>
                <a:lnTo>
                  <a:pt x="294500" y="404075"/>
                </a:lnTo>
                <a:lnTo>
                  <a:pt x="294132" y="403339"/>
                </a:lnTo>
                <a:lnTo>
                  <a:pt x="293776" y="402615"/>
                </a:lnTo>
                <a:lnTo>
                  <a:pt x="293408" y="401878"/>
                </a:lnTo>
                <a:lnTo>
                  <a:pt x="293039" y="401142"/>
                </a:lnTo>
                <a:lnTo>
                  <a:pt x="292671" y="400418"/>
                </a:lnTo>
                <a:lnTo>
                  <a:pt x="292341" y="399808"/>
                </a:lnTo>
                <a:lnTo>
                  <a:pt x="291998" y="399288"/>
                </a:lnTo>
                <a:lnTo>
                  <a:pt x="291693" y="398767"/>
                </a:lnTo>
                <a:lnTo>
                  <a:pt x="291452" y="398348"/>
                </a:lnTo>
                <a:lnTo>
                  <a:pt x="291211" y="398005"/>
                </a:lnTo>
                <a:lnTo>
                  <a:pt x="290728" y="398005"/>
                </a:lnTo>
                <a:lnTo>
                  <a:pt x="290017" y="398005"/>
                </a:lnTo>
                <a:lnTo>
                  <a:pt x="289255" y="398005"/>
                </a:lnTo>
                <a:lnTo>
                  <a:pt x="289013" y="398005"/>
                </a:lnTo>
                <a:lnTo>
                  <a:pt x="288798" y="398043"/>
                </a:lnTo>
                <a:lnTo>
                  <a:pt x="288620" y="398068"/>
                </a:lnTo>
                <a:lnTo>
                  <a:pt x="288442" y="398094"/>
                </a:lnTo>
                <a:lnTo>
                  <a:pt x="288188" y="398195"/>
                </a:lnTo>
                <a:lnTo>
                  <a:pt x="283895" y="399351"/>
                </a:lnTo>
                <a:lnTo>
                  <a:pt x="282702" y="399351"/>
                </a:lnTo>
                <a:lnTo>
                  <a:pt x="281546" y="399376"/>
                </a:lnTo>
                <a:lnTo>
                  <a:pt x="280390" y="399199"/>
                </a:lnTo>
                <a:lnTo>
                  <a:pt x="279298" y="398830"/>
                </a:lnTo>
                <a:lnTo>
                  <a:pt x="278193" y="398500"/>
                </a:lnTo>
                <a:lnTo>
                  <a:pt x="274599" y="395782"/>
                </a:lnTo>
                <a:lnTo>
                  <a:pt x="274447" y="395655"/>
                </a:lnTo>
                <a:lnTo>
                  <a:pt x="274269" y="395503"/>
                </a:lnTo>
                <a:lnTo>
                  <a:pt x="274053" y="395351"/>
                </a:lnTo>
                <a:lnTo>
                  <a:pt x="273837" y="395198"/>
                </a:lnTo>
                <a:lnTo>
                  <a:pt x="273558" y="395084"/>
                </a:lnTo>
                <a:lnTo>
                  <a:pt x="273253" y="395020"/>
                </a:lnTo>
                <a:lnTo>
                  <a:pt x="272948" y="394995"/>
                </a:lnTo>
                <a:lnTo>
                  <a:pt x="272643" y="394957"/>
                </a:lnTo>
                <a:lnTo>
                  <a:pt x="271094" y="395300"/>
                </a:lnTo>
                <a:lnTo>
                  <a:pt x="270789" y="395351"/>
                </a:lnTo>
                <a:lnTo>
                  <a:pt x="270459" y="395478"/>
                </a:lnTo>
                <a:lnTo>
                  <a:pt x="270154" y="395566"/>
                </a:lnTo>
                <a:lnTo>
                  <a:pt x="269849" y="395630"/>
                </a:lnTo>
                <a:lnTo>
                  <a:pt x="269506" y="395693"/>
                </a:lnTo>
                <a:lnTo>
                  <a:pt x="269201" y="395757"/>
                </a:lnTo>
                <a:lnTo>
                  <a:pt x="268897" y="395757"/>
                </a:lnTo>
                <a:lnTo>
                  <a:pt x="268592" y="395719"/>
                </a:lnTo>
                <a:lnTo>
                  <a:pt x="268287" y="395693"/>
                </a:lnTo>
                <a:lnTo>
                  <a:pt x="268020" y="395605"/>
                </a:lnTo>
                <a:lnTo>
                  <a:pt x="267804" y="395478"/>
                </a:lnTo>
                <a:lnTo>
                  <a:pt x="267589" y="395351"/>
                </a:lnTo>
                <a:lnTo>
                  <a:pt x="267411" y="395236"/>
                </a:lnTo>
                <a:lnTo>
                  <a:pt x="267258" y="395109"/>
                </a:lnTo>
                <a:lnTo>
                  <a:pt x="267411" y="394804"/>
                </a:lnTo>
                <a:lnTo>
                  <a:pt x="267563" y="394474"/>
                </a:lnTo>
                <a:lnTo>
                  <a:pt x="267741" y="394081"/>
                </a:lnTo>
                <a:lnTo>
                  <a:pt x="267919" y="393674"/>
                </a:lnTo>
                <a:lnTo>
                  <a:pt x="268109" y="393280"/>
                </a:lnTo>
                <a:lnTo>
                  <a:pt x="268351" y="392861"/>
                </a:lnTo>
                <a:lnTo>
                  <a:pt x="268592" y="392455"/>
                </a:lnTo>
                <a:lnTo>
                  <a:pt x="268808" y="392099"/>
                </a:lnTo>
                <a:lnTo>
                  <a:pt x="269049" y="391795"/>
                </a:lnTo>
                <a:lnTo>
                  <a:pt x="269290" y="391490"/>
                </a:lnTo>
                <a:lnTo>
                  <a:pt x="269544" y="391236"/>
                </a:lnTo>
                <a:lnTo>
                  <a:pt x="269786" y="391058"/>
                </a:lnTo>
                <a:lnTo>
                  <a:pt x="270052" y="390842"/>
                </a:lnTo>
                <a:lnTo>
                  <a:pt x="270306" y="390728"/>
                </a:lnTo>
                <a:lnTo>
                  <a:pt x="270611" y="390626"/>
                </a:lnTo>
                <a:lnTo>
                  <a:pt x="270878" y="390512"/>
                </a:lnTo>
                <a:lnTo>
                  <a:pt x="271183" y="390474"/>
                </a:lnTo>
                <a:lnTo>
                  <a:pt x="271526" y="390474"/>
                </a:lnTo>
                <a:lnTo>
                  <a:pt x="271856" y="390474"/>
                </a:lnTo>
                <a:lnTo>
                  <a:pt x="272186" y="390512"/>
                </a:lnTo>
                <a:lnTo>
                  <a:pt x="272592" y="390601"/>
                </a:lnTo>
                <a:lnTo>
                  <a:pt x="272948" y="390690"/>
                </a:lnTo>
                <a:lnTo>
                  <a:pt x="273316" y="390779"/>
                </a:lnTo>
                <a:lnTo>
                  <a:pt x="273659" y="390906"/>
                </a:lnTo>
                <a:lnTo>
                  <a:pt x="274015" y="391033"/>
                </a:lnTo>
                <a:lnTo>
                  <a:pt x="274358" y="391185"/>
                </a:lnTo>
                <a:lnTo>
                  <a:pt x="278803" y="393776"/>
                </a:lnTo>
                <a:lnTo>
                  <a:pt x="279171" y="394042"/>
                </a:lnTo>
                <a:lnTo>
                  <a:pt x="279869" y="394563"/>
                </a:lnTo>
                <a:lnTo>
                  <a:pt x="280784" y="395084"/>
                </a:lnTo>
                <a:lnTo>
                  <a:pt x="281851" y="395541"/>
                </a:lnTo>
                <a:lnTo>
                  <a:pt x="282956" y="396024"/>
                </a:lnTo>
                <a:lnTo>
                  <a:pt x="284048" y="396151"/>
                </a:lnTo>
                <a:lnTo>
                  <a:pt x="285203" y="395909"/>
                </a:lnTo>
                <a:lnTo>
                  <a:pt x="286359" y="395693"/>
                </a:lnTo>
                <a:lnTo>
                  <a:pt x="288709" y="393166"/>
                </a:lnTo>
                <a:lnTo>
                  <a:pt x="288709" y="392607"/>
                </a:lnTo>
                <a:lnTo>
                  <a:pt x="286575" y="387705"/>
                </a:lnTo>
                <a:lnTo>
                  <a:pt x="286207" y="387184"/>
                </a:lnTo>
                <a:lnTo>
                  <a:pt x="285813" y="386702"/>
                </a:lnTo>
                <a:lnTo>
                  <a:pt x="285483" y="386181"/>
                </a:lnTo>
                <a:lnTo>
                  <a:pt x="285115" y="385699"/>
                </a:lnTo>
                <a:lnTo>
                  <a:pt x="284784" y="385178"/>
                </a:lnTo>
                <a:lnTo>
                  <a:pt x="284505" y="384657"/>
                </a:lnTo>
                <a:lnTo>
                  <a:pt x="284289" y="384111"/>
                </a:lnTo>
                <a:lnTo>
                  <a:pt x="284048" y="383565"/>
                </a:lnTo>
                <a:lnTo>
                  <a:pt x="283921" y="383070"/>
                </a:lnTo>
                <a:lnTo>
                  <a:pt x="283870" y="382651"/>
                </a:lnTo>
                <a:lnTo>
                  <a:pt x="283832" y="382193"/>
                </a:lnTo>
                <a:lnTo>
                  <a:pt x="283832" y="381825"/>
                </a:lnTo>
                <a:lnTo>
                  <a:pt x="283870" y="381520"/>
                </a:lnTo>
                <a:lnTo>
                  <a:pt x="283984" y="381304"/>
                </a:lnTo>
                <a:lnTo>
                  <a:pt x="284111" y="381215"/>
                </a:lnTo>
                <a:lnTo>
                  <a:pt x="284200" y="381088"/>
                </a:lnTo>
                <a:lnTo>
                  <a:pt x="284327" y="381000"/>
                </a:lnTo>
                <a:lnTo>
                  <a:pt x="285178" y="380695"/>
                </a:lnTo>
                <a:lnTo>
                  <a:pt x="285330" y="380669"/>
                </a:lnTo>
                <a:lnTo>
                  <a:pt x="285508" y="380631"/>
                </a:lnTo>
                <a:lnTo>
                  <a:pt x="285699" y="380606"/>
                </a:lnTo>
                <a:lnTo>
                  <a:pt x="285877" y="380606"/>
                </a:lnTo>
                <a:lnTo>
                  <a:pt x="286054" y="380568"/>
                </a:lnTo>
                <a:lnTo>
                  <a:pt x="286245" y="380542"/>
                </a:lnTo>
                <a:lnTo>
                  <a:pt x="286397" y="380517"/>
                </a:lnTo>
                <a:lnTo>
                  <a:pt x="286575" y="380479"/>
                </a:lnTo>
                <a:lnTo>
                  <a:pt x="286727" y="380415"/>
                </a:lnTo>
                <a:lnTo>
                  <a:pt x="286880" y="380365"/>
                </a:lnTo>
                <a:lnTo>
                  <a:pt x="287032" y="380263"/>
                </a:lnTo>
                <a:lnTo>
                  <a:pt x="287185" y="380212"/>
                </a:lnTo>
                <a:lnTo>
                  <a:pt x="287375" y="379996"/>
                </a:lnTo>
                <a:lnTo>
                  <a:pt x="287528" y="379780"/>
                </a:lnTo>
                <a:lnTo>
                  <a:pt x="287578" y="379603"/>
                </a:lnTo>
                <a:lnTo>
                  <a:pt x="287553" y="379349"/>
                </a:lnTo>
                <a:lnTo>
                  <a:pt x="287528" y="379107"/>
                </a:lnTo>
                <a:lnTo>
                  <a:pt x="287464" y="378955"/>
                </a:lnTo>
                <a:lnTo>
                  <a:pt x="287401" y="378802"/>
                </a:lnTo>
                <a:lnTo>
                  <a:pt x="286118" y="378231"/>
                </a:lnTo>
                <a:lnTo>
                  <a:pt x="285597" y="378167"/>
                </a:lnTo>
                <a:lnTo>
                  <a:pt x="281457" y="377367"/>
                </a:lnTo>
                <a:lnTo>
                  <a:pt x="280517" y="377164"/>
                </a:lnTo>
                <a:lnTo>
                  <a:pt x="279603" y="376885"/>
                </a:lnTo>
                <a:lnTo>
                  <a:pt x="278650" y="376643"/>
                </a:lnTo>
                <a:lnTo>
                  <a:pt x="277710" y="376364"/>
                </a:lnTo>
                <a:lnTo>
                  <a:pt x="276796" y="376123"/>
                </a:lnTo>
                <a:lnTo>
                  <a:pt x="275844" y="375843"/>
                </a:lnTo>
                <a:lnTo>
                  <a:pt x="274904" y="375602"/>
                </a:lnTo>
                <a:lnTo>
                  <a:pt x="273964" y="375361"/>
                </a:lnTo>
                <a:lnTo>
                  <a:pt x="273050" y="375119"/>
                </a:lnTo>
                <a:lnTo>
                  <a:pt x="272097" y="374878"/>
                </a:lnTo>
                <a:lnTo>
                  <a:pt x="266458" y="374053"/>
                </a:lnTo>
                <a:lnTo>
                  <a:pt x="265734" y="374053"/>
                </a:lnTo>
                <a:lnTo>
                  <a:pt x="264998" y="374053"/>
                </a:lnTo>
                <a:lnTo>
                  <a:pt x="264388" y="374078"/>
                </a:lnTo>
                <a:lnTo>
                  <a:pt x="263867" y="374116"/>
                </a:lnTo>
                <a:lnTo>
                  <a:pt x="263690" y="374142"/>
                </a:lnTo>
                <a:lnTo>
                  <a:pt x="263448" y="374142"/>
                </a:lnTo>
                <a:lnTo>
                  <a:pt x="263144" y="374116"/>
                </a:lnTo>
                <a:lnTo>
                  <a:pt x="262839" y="374078"/>
                </a:lnTo>
                <a:lnTo>
                  <a:pt x="262496" y="374015"/>
                </a:lnTo>
                <a:lnTo>
                  <a:pt x="262102" y="373926"/>
                </a:lnTo>
                <a:lnTo>
                  <a:pt x="261708" y="373837"/>
                </a:lnTo>
                <a:lnTo>
                  <a:pt x="261340" y="373710"/>
                </a:lnTo>
                <a:lnTo>
                  <a:pt x="260946" y="373595"/>
                </a:lnTo>
                <a:lnTo>
                  <a:pt x="260578" y="373468"/>
                </a:lnTo>
                <a:lnTo>
                  <a:pt x="260248" y="373354"/>
                </a:lnTo>
                <a:lnTo>
                  <a:pt x="259969" y="373253"/>
                </a:lnTo>
                <a:lnTo>
                  <a:pt x="259664" y="373138"/>
                </a:lnTo>
                <a:lnTo>
                  <a:pt x="259384" y="373049"/>
                </a:lnTo>
                <a:lnTo>
                  <a:pt x="259143" y="372986"/>
                </a:lnTo>
                <a:lnTo>
                  <a:pt x="258902" y="372922"/>
                </a:lnTo>
                <a:lnTo>
                  <a:pt x="258597" y="372795"/>
                </a:lnTo>
                <a:lnTo>
                  <a:pt x="258165" y="372706"/>
                </a:lnTo>
                <a:lnTo>
                  <a:pt x="257771" y="372592"/>
                </a:lnTo>
                <a:lnTo>
                  <a:pt x="257352" y="372491"/>
                </a:lnTo>
                <a:lnTo>
                  <a:pt x="256921" y="372440"/>
                </a:lnTo>
                <a:lnTo>
                  <a:pt x="256489" y="372338"/>
                </a:lnTo>
                <a:lnTo>
                  <a:pt x="256133" y="372313"/>
                </a:lnTo>
                <a:lnTo>
                  <a:pt x="255828" y="372313"/>
                </a:lnTo>
                <a:lnTo>
                  <a:pt x="255485" y="372338"/>
                </a:lnTo>
                <a:lnTo>
                  <a:pt x="255244" y="372376"/>
                </a:lnTo>
                <a:lnTo>
                  <a:pt x="255003" y="372491"/>
                </a:lnTo>
                <a:lnTo>
                  <a:pt x="254787" y="372592"/>
                </a:lnTo>
                <a:lnTo>
                  <a:pt x="254609" y="372745"/>
                </a:lnTo>
                <a:lnTo>
                  <a:pt x="254482" y="372948"/>
                </a:lnTo>
                <a:lnTo>
                  <a:pt x="254330" y="373164"/>
                </a:lnTo>
                <a:lnTo>
                  <a:pt x="254241" y="373443"/>
                </a:lnTo>
                <a:lnTo>
                  <a:pt x="254177" y="373748"/>
                </a:lnTo>
                <a:lnTo>
                  <a:pt x="254088" y="374078"/>
                </a:lnTo>
                <a:lnTo>
                  <a:pt x="254050" y="374446"/>
                </a:lnTo>
                <a:lnTo>
                  <a:pt x="254050" y="374904"/>
                </a:lnTo>
                <a:lnTo>
                  <a:pt x="254050" y="375335"/>
                </a:lnTo>
                <a:lnTo>
                  <a:pt x="254050" y="375754"/>
                </a:lnTo>
                <a:lnTo>
                  <a:pt x="254088" y="376186"/>
                </a:lnTo>
                <a:lnTo>
                  <a:pt x="254114" y="376643"/>
                </a:lnTo>
                <a:lnTo>
                  <a:pt x="254152" y="377012"/>
                </a:lnTo>
                <a:lnTo>
                  <a:pt x="254177" y="377317"/>
                </a:lnTo>
                <a:lnTo>
                  <a:pt x="254203" y="377558"/>
                </a:lnTo>
                <a:lnTo>
                  <a:pt x="254241" y="377710"/>
                </a:lnTo>
                <a:lnTo>
                  <a:pt x="254241" y="377863"/>
                </a:lnTo>
                <a:lnTo>
                  <a:pt x="254266" y="378015"/>
                </a:lnTo>
                <a:lnTo>
                  <a:pt x="254241" y="378231"/>
                </a:lnTo>
                <a:lnTo>
                  <a:pt x="254241" y="378434"/>
                </a:lnTo>
                <a:lnTo>
                  <a:pt x="254203" y="378650"/>
                </a:lnTo>
                <a:lnTo>
                  <a:pt x="254152" y="378866"/>
                </a:lnTo>
                <a:lnTo>
                  <a:pt x="254050" y="379082"/>
                </a:lnTo>
                <a:lnTo>
                  <a:pt x="253961" y="379298"/>
                </a:lnTo>
                <a:lnTo>
                  <a:pt x="253809" y="379476"/>
                </a:lnTo>
                <a:lnTo>
                  <a:pt x="253695" y="379628"/>
                </a:lnTo>
                <a:lnTo>
                  <a:pt x="253542" y="379780"/>
                </a:lnTo>
                <a:lnTo>
                  <a:pt x="253415" y="379933"/>
                </a:lnTo>
                <a:lnTo>
                  <a:pt x="253238" y="379780"/>
                </a:lnTo>
                <a:lnTo>
                  <a:pt x="253047" y="379603"/>
                </a:lnTo>
                <a:lnTo>
                  <a:pt x="252806" y="379387"/>
                </a:lnTo>
                <a:lnTo>
                  <a:pt x="251409" y="377469"/>
                </a:lnTo>
                <a:lnTo>
                  <a:pt x="251193" y="377101"/>
                </a:lnTo>
                <a:lnTo>
                  <a:pt x="250977" y="376732"/>
                </a:lnTo>
                <a:lnTo>
                  <a:pt x="250761" y="376364"/>
                </a:lnTo>
                <a:lnTo>
                  <a:pt x="250583" y="375970"/>
                </a:lnTo>
                <a:lnTo>
                  <a:pt x="250393" y="375602"/>
                </a:lnTo>
                <a:lnTo>
                  <a:pt x="250190" y="375208"/>
                </a:lnTo>
                <a:lnTo>
                  <a:pt x="249999" y="374815"/>
                </a:lnTo>
                <a:lnTo>
                  <a:pt x="249821" y="374446"/>
                </a:lnTo>
                <a:lnTo>
                  <a:pt x="249605" y="374078"/>
                </a:lnTo>
                <a:lnTo>
                  <a:pt x="249389" y="373684"/>
                </a:lnTo>
                <a:lnTo>
                  <a:pt x="249148" y="373354"/>
                </a:lnTo>
                <a:lnTo>
                  <a:pt x="248907" y="372986"/>
                </a:lnTo>
                <a:lnTo>
                  <a:pt x="248666" y="372618"/>
                </a:lnTo>
                <a:lnTo>
                  <a:pt x="248450" y="372338"/>
                </a:lnTo>
                <a:lnTo>
                  <a:pt x="248208" y="372097"/>
                </a:lnTo>
                <a:lnTo>
                  <a:pt x="247992" y="371856"/>
                </a:lnTo>
                <a:lnTo>
                  <a:pt x="247777" y="371678"/>
                </a:lnTo>
                <a:lnTo>
                  <a:pt x="247624" y="371525"/>
                </a:lnTo>
                <a:lnTo>
                  <a:pt x="247777" y="371398"/>
                </a:lnTo>
                <a:lnTo>
                  <a:pt x="247992" y="371271"/>
                </a:lnTo>
                <a:lnTo>
                  <a:pt x="248208" y="371119"/>
                </a:lnTo>
                <a:lnTo>
                  <a:pt x="248450" y="371005"/>
                </a:lnTo>
                <a:lnTo>
                  <a:pt x="248716" y="370852"/>
                </a:lnTo>
                <a:lnTo>
                  <a:pt x="248996" y="370662"/>
                </a:lnTo>
                <a:lnTo>
                  <a:pt x="249301" y="370509"/>
                </a:lnTo>
                <a:lnTo>
                  <a:pt x="249580" y="370332"/>
                </a:lnTo>
                <a:lnTo>
                  <a:pt x="249821" y="370179"/>
                </a:lnTo>
                <a:lnTo>
                  <a:pt x="250088" y="370001"/>
                </a:lnTo>
                <a:lnTo>
                  <a:pt x="250278" y="369849"/>
                </a:lnTo>
                <a:lnTo>
                  <a:pt x="250456" y="369697"/>
                </a:lnTo>
                <a:lnTo>
                  <a:pt x="250609" y="369570"/>
                </a:lnTo>
                <a:lnTo>
                  <a:pt x="250736" y="369443"/>
                </a:lnTo>
                <a:lnTo>
                  <a:pt x="251066" y="369049"/>
                </a:lnTo>
                <a:lnTo>
                  <a:pt x="251282" y="368719"/>
                </a:lnTo>
                <a:lnTo>
                  <a:pt x="251523" y="368325"/>
                </a:lnTo>
                <a:lnTo>
                  <a:pt x="251739" y="367893"/>
                </a:lnTo>
                <a:lnTo>
                  <a:pt x="251866" y="367436"/>
                </a:lnTo>
                <a:lnTo>
                  <a:pt x="251866" y="366979"/>
                </a:lnTo>
                <a:lnTo>
                  <a:pt x="251891" y="366496"/>
                </a:lnTo>
                <a:lnTo>
                  <a:pt x="251739" y="366064"/>
                </a:lnTo>
                <a:lnTo>
                  <a:pt x="251434" y="365696"/>
                </a:lnTo>
                <a:lnTo>
                  <a:pt x="251155" y="365328"/>
                </a:lnTo>
                <a:lnTo>
                  <a:pt x="250799" y="365061"/>
                </a:lnTo>
                <a:lnTo>
                  <a:pt x="250367" y="364934"/>
                </a:lnTo>
                <a:lnTo>
                  <a:pt x="249910" y="364820"/>
                </a:lnTo>
                <a:lnTo>
                  <a:pt x="249516" y="364718"/>
                </a:lnTo>
                <a:lnTo>
                  <a:pt x="249174" y="364693"/>
                </a:lnTo>
                <a:lnTo>
                  <a:pt x="248869" y="364667"/>
                </a:lnTo>
                <a:lnTo>
                  <a:pt x="248539" y="364629"/>
                </a:lnTo>
                <a:lnTo>
                  <a:pt x="248107" y="364566"/>
                </a:lnTo>
                <a:lnTo>
                  <a:pt x="247713" y="364515"/>
                </a:lnTo>
                <a:lnTo>
                  <a:pt x="247230" y="364413"/>
                </a:lnTo>
                <a:lnTo>
                  <a:pt x="246684" y="364299"/>
                </a:lnTo>
                <a:lnTo>
                  <a:pt x="246126" y="364172"/>
                </a:lnTo>
                <a:lnTo>
                  <a:pt x="245579" y="364058"/>
                </a:lnTo>
                <a:lnTo>
                  <a:pt x="245033" y="363905"/>
                </a:lnTo>
                <a:lnTo>
                  <a:pt x="244513" y="363753"/>
                </a:lnTo>
                <a:lnTo>
                  <a:pt x="243967" y="363626"/>
                </a:lnTo>
                <a:lnTo>
                  <a:pt x="243420" y="363474"/>
                </a:lnTo>
                <a:lnTo>
                  <a:pt x="242874" y="363347"/>
                </a:lnTo>
                <a:lnTo>
                  <a:pt x="242316" y="363232"/>
                </a:lnTo>
                <a:lnTo>
                  <a:pt x="241769" y="363105"/>
                </a:lnTo>
                <a:lnTo>
                  <a:pt x="241198" y="363016"/>
                </a:lnTo>
                <a:lnTo>
                  <a:pt x="240639" y="362953"/>
                </a:lnTo>
                <a:lnTo>
                  <a:pt x="240093" y="362889"/>
                </a:lnTo>
                <a:lnTo>
                  <a:pt x="239522" y="362864"/>
                </a:lnTo>
                <a:lnTo>
                  <a:pt x="238937" y="362864"/>
                </a:lnTo>
                <a:lnTo>
                  <a:pt x="238353" y="362927"/>
                </a:lnTo>
                <a:lnTo>
                  <a:pt x="237782" y="362991"/>
                </a:lnTo>
                <a:lnTo>
                  <a:pt x="237261" y="363042"/>
                </a:lnTo>
                <a:lnTo>
                  <a:pt x="236829" y="363194"/>
                </a:lnTo>
                <a:lnTo>
                  <a:pt x="236372" y="363321"/>
                </a:lnTo>
                <a:lnTo>
                  <a:pt x="236016" y="363448"/>
                </a:lnTo>
                <a:lnTo>
                  <a:pt x="235712" y="363562"/>
                </a:lnTo>
                <a:lnTo>
                  <a:pt x="235559" y="363601"/>
                </a:lnTo>
                <a:lnTo>
                  <a:pt x="235343" y="363651"/>
                </a:lnTo>
                <a:lnTo>
                  <a:pt x="235127" y="363715"/>
                </a:lnTo>
                <a:lnTo>
                  <a:pt x="234886" y="363778"/>
                </a:lnTo>
                <a:lnTo>
                  <a:pt x="234607" y="363778"/>
                </a:lnTo>
                <a:lnTo>
                  <a:pt x="234302" y="363778"/>
                </a:lnTo>
                <a:lnTo>
                  <a:pt x="232537" y="363232"/>
                </a:lnTo>
                <a:lnTo>
                  <a:pt x="232232" y="363080"/>
                </a:lnTo>
                <a:lnTo>
                  <a:pt x="231952" y="362889"/>
                </a:lnTo>
                <a:lnTo>
                  <a:pt x="231686" y="362712"/>
                </a:lnTo>
                <a:lnTo>
                  <a:pt x="231381" y="362496"/>
                </a:lnTo>
                <a:lnTo>
                  <a:pt x="231101" y="362280"/>
                </a:lnTo>
                <a:lnTo>
                  <a:pt x="230835" y="362077"/>
                </a:lnTo>
                <a:lnTo>
                  <a:pt x="230555" y="361861"/>
                </a:lnTo>
                <a:lnTo>
                  <a:pt x="230314" y="361619"/>
                </a:lnTo>
                <a:lnTo>
                  <a:pt x="230035" y="361365"/>
                </a:lnTo>
                <a:lnTo>
                  <a:pt x="229793" y="361162"/>
                </a:lnTo>
                <a:lnTo>
                  <a:pt x="229577" y="360946"/>
                </a:lnTo>
                <a:lnTo>
                  <a:pt x="229400" y="360756"/>
                </a:lnTo>
                <a:lnTo>
                  <a:pt x="229209" y="360578"/>
                </a:lnTo>
                <a:lnTo>
                  <a:pt x="229006" y="360400"/>
                </a:lnTo>
                <a:lnTo>
                  <a:pt x="228815" y="360210"/>
                </a:lnTo>
                <a:lnTo>
                  <a:pt x="228600" y="360032"/>
                </a:lnTo>
                <a:lnTo>
                  <a:pt x="228295" y="359752"/>
                </a:lnTo>
                <a:lnTo>
                  <a:pt x="227876" y="359384"/>
                </a:lnTo>
                <a:lnTo>
                  <a:pt x="227444" y="359029"/>
                </a:lnTo>
                <a:lnTo>
                  <a:pt x="226961" y="358724"/>
                </a:lnTo>
                <a:lnTo>
                  <a:pt x="226352" y="358444"/>
                </a:lnTo>
                <a:lnTo>
                  <a:pt x="225767" y="358165"/>
                </a:lnTo>
                <a:lnTo>
                  <a:pt x="225158" y="358051"/>
                </a:lnTo>
                <a:lnTo>
                  <a:pt x="224548" y="358051"/>
                </a:lnTo>
                <a:lnTo>
                  <a:pt x="223913" y="358051"/>
                </a:lnTo>
                <a:lnTo>
                  <a:pt x="223367" y="358165"/>
                </a:lnTo>
                <a:lnTo>
                  <a:pt x="222846" y="358419"/>
                </a:lnTo>
                <a:lnTo>
                  <a:pt x="222326" y="358660"/>
                </a:lnTo>
                <a:lnTo>
                  <a:pt x="221869" y="358927"/>
                </a:lnTo>
                <a:lnTo>
                  <a:pt x="221500" y="359206"/>
                </a:lnTo>
                <a:lnTo>
                  <a:pt x="221564" y="359384"/>
                </a:lnTo>
                <a:lnTo>
                  <a:pt x="221653" y="359600"/>
                </a:lnTo>
                <a:lnTo>
                  <a:pt x="221780" y="359841"/>
                </a:lnTo>
                <a:lnTo>
                  <a:pt x="221869" y="360095"/>
                </a:lnTo>
                <a:lnTo>
                  <a:pt x="224002" y="362254"/>
                </a:lnTo>
                <a:lnTo>
                  <a:pt x="224282" y="362470"/>
                </a:lnTo>
                <a:lnTo>
                  <a:pt x="226809" y="364845"/>
                </a:lnTo>
                <a:lnTo>
                  <a:pt x="226987" y="365086"/>
                </a:lnTo>
                <a:lnTo>
                  <a:pt x="227076" y="365302"/>
                </a:lnTo>
                <a:lnTo>
                  <a:pt x="227177" y="365480"/>
                </a:lnTo>
                <a:lnTo>
                  <a:pt x="226872" y="365391"/>
                </a:lnTo>
                <a:lnTo>
                  <a:pt x="226441" y="365302"/>
                </a:lnTo>
                <a:lnTo>
                  <a:pt x="225958" y="365150"/>
                </a:lnTo>
                <a:lnTo>
                  <a:pt x="225463" y="365023"/>
                </a:lnTo>
                <a:lnTo>
                  <a:pt x="224917" y="364871"/>
                </a:lnTo>
                <a:lnTo>
                  <a:pt x="224282" y="364667"/>
                </a:lnTo>
                <a:lnTo>
                  <a:pt x="223608" y="364477"/>
                </a:lnTo>
                <a:lnTo>
                  <a:pt x="222961" y="364261"/>
                </a:lnTo>
                <a:lnTo>
                  <a:pt x="222326" y="364083"/>
                </a:lnTo>
                <a:lnTo>
                  <a:pt x="221716" y="363905"/>
                </a:lnTo>
                <a:lnTo>
                  <a:pt x="221081" y="363753"/>
                </a:lnTo>
                <a:lnTo>
                  <a:pt x="220433" y="363601"/>
                </a:lnTo>
                <a:lnTo>
                  <a:pt x="219798" y="363448"/>
                </a:lnTo>
                <a:lnTo>
                  <a:pt x="219189" y="363321"/>
                </a:lnTo>
                <a:lnTo>
                  <a:pt x="218541" y="363232"/>
                </a:lnTo>
                <a:lnTo>
                  <a:pt x="217906" y="363143"/>
                </a:lnTo>
                <a:lnTo>
                  <a:pt x="217297" y="363105"/>
                </a:lnTo>
                <a:lnTo>
                  <a:pt x="216687" y="363105"/>
                </a:lnTo>
                <a:lnTo>
                  <a:pt x="216052" y="363105"/>
                </a:lnTo>
                <a:lnTo>
                  <a:pt x="215442" y="363194"/>
                </a:lnTo>
                <a:lnTo>
                  <a:pt x="214833" y="363321"/>
                </a:lnTo>
                <a:lnTo>
                  <a:pt x="214223" y="363448"/>
                </a:lnTo>
                <a:lnTo>
                  <a:pt x="212115" y="364413"/>
                </a:lnTo>
                <a:lnTo>
                  <a:pt x="211810" y="364261"/>
                </a:lnTo>
                <a:lnTo>
                  <a:pt x="211505" y="364020"/>
                </a:lnTo>
                <a:lnTo>
                  <a:pt x="211175" y="363753"/>
                </a:lnTo>
                <a:lnTo>
                  <a:pt x="210807" y="363474"/>
                </a:lnTo>
                <a:lnTo>
                  <a:pt x="210502" y="363143"/>
                </a:lnTo>
                <a:lnTo>
                  <a:pt x="210197" y="362712"/>
                </a:lnTo>
                <a:lnTo>
                  <a:pt x="209854" y="362318"/>
                </a:lnTo>
                <a:lnTo>
                  <a:pt x="209613" y="361861"/>
                </a:lnTo>
                <a:lnTo>
                  <a:pt x="209397" y="361403"/>
                </a:lnTo>
                <a:lnTo>
                  <a:pt x="209156" y="360946"/>
                </a:lnTo>
                <a:lnTo>
                  <a:pt x="209003" y="360514"/>
                </a:lnTo>
                <a:lnTo>
                  <a:pt x="208851" y="360121"/>
                </a:lnTo>
                <a:lnTo>
                  <a:pt x="208699" y="359727"/>
                </a:lnTo>
                <a:lnTo>
                  <a:pt x="208584" y="359422"/>
                </a:lnTo>
                <a:lnTo>
                  <a:pt x="208457" y="359143"/>
                </a:lnTo>
                <a:lnTo>
                  <a:pt x="208889" y="359054"/>
                </a:lnTo>
                <a:lnTo>
                  <a:pt x="209346" y="358965"/>
                </a:lnTo>
                <a:lnTo>
                  <a:pt x="209829" y="358775"/>
                </a:lnTo>
                <a:lnTo>
                  <a:pt x="210312" y="358622"/>
                </a:lnTo>
                <a:lnTo>
                  <a:pt x="210743" y="358381"/>
                </a:lnTo>
                <a:lnTo>
                  <a:pt x="211074" y="358051"/>
                </a:lnTo>
                <a:lnTo>
                  <a:pt x="211442" y="357746"/>
                </a:lnTo>
                <a:lnTo>
                  <a:pt x="211658" y="357352"/>
                </a:lnTo>
                <a:lnTo>
                  <a:pt x="211785" y="356946"/>
                </a:lnTo>
                <a:lnTo>
                  <a:pt x="211899" y="356527"/>
                </a:lnTo>
                <a:lnTo>
                  <a:pt x="211963" y="356095"/>
                </a:lnTo>
                <a:lnTo>
                  <a:pt x="211937" y="355612"/>
                </a:lnTo>
                <a:lnTo>
                  <a:pt x="211899" y="355117"/>
                </a:lnTo>
                <a:lnTo>
                  <a:pt x="211874" y="354634"/>
                </a:lnTo>
                <a:lnTo>
                  <a:pt x="211785" y="354152"/>
                </a:lnTo>
                <a:lnTo>
                  <a:pt x="211683" y="353631"/>
                </a:lnTo>
                <a:lnTo>
                  <a:pt x="211594" y="353110"/>
                </a:lnTo>
                <a:lnTo>
                  <a:pt x="211531" y="352590"/>
                </a:lnTo>
                <a:lnTo>
                  <a:pt x="211480" y="352069"/>
                </a:lnTo>
                <a:lnTo>
                  <a:pt x="211442" y="351586"/>
                </a:lnTo>
                <a:lnTo>
                  <a:pt x="211480" y="351104"/>
                </a:lnTo>
                <a:lnTo>
                  <a:pt x="211505" y="350608"/>
                </a:lnTo>
                <a:lnTo>
                  <a:pt x="211594" y="350189"/>
                </a:lnTo>
                <a:lnTo>
                  <a:pt x="211747" y="349846"/>
                </a:lnTo>
                <a:lnTo>
                  <a:pt x="211937" y="349542"/>
                </a:lnTo>
                <a:lnTo>
                  <a:pt x="212090" y="349275"/>
                </a:lnTo>
                <a:lnTo>
                  <a:pt x="212242" y="349059"/>
                </a:lnTo>
                <a:lnTo>
                  <a:pt x="212572" y="348996"/>
                </a:lnTo>
                <a:lnTo>
                  <a:pt x="212966" y="348970"/>
                </a:lnTo>
                <a:lnTo>
                  <a:pt x="213461" y="348932"/>
                </a:lnTo>
                <a:lnTo>
                  <a:pt x="213944" y="348907"/>
                </a:lnTo>
                <a:lnTo>
                  <a:pt x="214528" y="348907"/>
                </a:lnTo>
                <a:lnTo>
                  <a:pt x="215163" y="348970"/>
                </a:lnTo>
                <a:lnTo>
                  <a:pt x="215836" y="349059"/>
                </a:lnTo>
                <a:lnTo>
                  <a:pt x="216509" y="349148"/>
                </a:lnTo>
                <a:lnTo>
                  <a:pt x="217144" y="349275"/>
                </a:lnTo>
                <a:lnTo>
                  <a:pt x="217817" y="349364"/>
                </a:lnTo>
                <a:lnTo>
                  <a:pt x="218389" y="349478"/>
                </a:lnTo>
                <a:lnTo>
                  <a:pt x="218846" y="349542"/>
                </a:lnTo>
                <a:lnTo>
                  <a:pt x="219341" y="349631"/>
                </a:lnTo>
                <a:lnTo>
                  <a:pt x="219735" y="349694"/>
                </a:lnTo>
                <a:lnTo>
                  <a:pt x="220040" y="349732"/>
                </a:lnTo>
                <a:lnTo>
                  <a:pt x="220167" y="349758"/>
                </a:lnTo>
                <a:lnTo>
                  <a:pt x="220319" y="349783"/>
                </a:lnTo>
                <a:lnTo>
                  <a:pt x="220497" y="349846"/>
                </a:lnTo>
                <a:lnTo>
                  <a:pt x="220675" y="349910"/>
                </a:lnTo>
                <a:lnTo>
                  <a:pt x="220891" y="349999"/>
                </a:lnTo>
                <a:lnTo>
                  <a:pt x="221107" y="350151"/>
                </a:lnTo>
                <a:lnTo>
                  <a:pt x="221348" y="350304"/>
                </a:lnTo>
                <a:lnTo>
                  <a:pt x="221589" y="350494"/>
                </a:lnTo>
                <a:lnTo>
                  <a:pt x="221843" y="350697"/>
                </a:lnTo>
                <a:lnTo>
                  <a:pt x="222046" y="350888"/>
                </a:lnTo>
                <a:lnTo>
                  <a:pt x="222300" y="351104"/>
                </a:lnTo>
                <a:lnTo>
                  <a:pt x="222567" y="351307"/>
                </a:lnTo>
                <a:lnTo>
                  <a:pt x="222808" y="351561"/>
                </a:lnTo>
                <a:lnTo>
                  <a:pt x="223088" y="351764"/>
                </a:lnTo>
                <a:lnTo>
                  <a:pt x="223367" y="351980"/>
                </a:lnTo>
                <a:lnTo>
                  <a:pt x="223634" y="352171"/>
                </a:lnTo>
                <a:lnTo>
                  <a:pt x="223939" y="352374"/>
                </a:lnTo>
                <a:lnTo>
                  <a:pt x="224243" y="352526"/>
                </a:lnTo>
                <a:lnTo>
                  <a:pt x="224586" y="352717"/>
                </a:lnTo>
                <a:lnTo>
                  <a:pt x="226288" y="353174"/>
                </a:lnTo>
                <a:lnTo>
                  <a:pt x="226593" y="353174"/>
                </a:lnTo>
                <a:lnTo>
                  <a:pt x="226872" y="353174"/>
                </a:lnTo>
                <a:lnTo>
                  <a:pt x="227114" y="353136"/>
                </a:lnTo>
                <a:lnTo>
                  <a:pt x="227228" y="352958"/>
                </a:lnTo>
                <a:lnTo>
                  <a:pt x="227418" y="352717"/>
                </a:lnTo>
                <a:lnTo>
                  <a:pt x="227634" y="352437"/>
                </a:lnTo>
                <a:lnTo>
                  <a:pt x="227838" y="352171"/>
                </a:lnTo>
                <a:lnTo>
                  <a:pt x="228142" y="351866"/>
                </a:lnTo>
                <a:lnTo>
                  <a:pt x="228511" y="351523"/>
                </a:lnTo>
                <a:lnTo>
                  <a:pt x="228854" y="351193"/>
                </a:lnTo>
                <a:lnTo>
                  <a:pt x="229247" y="350850"/>
                </a:lnTo>
                <a:lnTo>
                  <a:pt x="229616" y="350520"/>
                </a:lnTo>
                <a:lnTo>
                  <a:pt x="230009" y="350215"/>
                </a:lnTo>
                <a:lnTo>
                  <a:pt x="230403" y="349885"/>
                </a:lnTo>
                <a:lnTo>
                  <a:pt x="230797" y="349542"/>
                </a:lnTo>
                <a:lnTo>
                  <a:pt x="231190" y="349211"/>
                </a:lnTo>
                <a:lnTo>
                  <a:pt x="231597" y="348843"/>
                </a:lnTo>
                <a:lnTo>
                  <a:pt x="231952" y="348513"/>
                </a:lnTo>
                <a:lnTo>
                  <a:pt x="232359" y="348145"/>
                </a:lnTo>
                <a:lnTo>
                  <a:pt x="232714" y="347751"/>
                </a:lnTo>
                <a:lnTo>
                  <a:pt x="234696" y="344297"/>
                </a:lnTo>
                <a:lnTo>
                  <a:pt x="234797" y="343966"/>
                </a:lnTo>
                <a:lnTo>
                  <a:pt x="234848" y="343750"/>
                </a:lnTo>
                <a:lnTo>
                  <a:pt x="234886" y="343535"/>
                </a:lnTo>
                <a:lnTo>
                  <a:pt x="234950" y="343331"/>
                </a:lnTo>
                <a:lnTo>
                  <a:pt x="235038" y="343141"/>
                </a:lnTo>
                <a:lnTo>
                  <a:pt x="235127" y="342925"/>
                </a:lnTo>
                <a:lnTo>
                  <a:pt x="235280" y="342747"/>
                </a:lnTo>
                <a:lnTo>
                  <a:pt x="236499" y="341833"/>
                </a:lnTo>
                <a:lnTo>
                  <a:pt x="236651" y="341833"/>
                </a:lnTo>
                <a:lnTo>
                  <a:pt x="236829" y="341833"/>
                </a:lnTo>
                <a:lnTo>
                  <a:pt x="236956" y="341833"/>
                </a:lnTo>
                <a:lnTo>
                  <a:pt x="237286" y="341960"/>
                </a:lnTo>
                <a:lnTo>
                  <a:pt x="237591" y="341985"/>
                </a:lnTo>
                <a:lnTo>
                  <a:pt x="237959" y="342011"/>
                </a:lnTo>
                <a:lnTo>
                  <a:pt x="238328" y="342074"/>
                </a:lnTo>
                <a:lnTo>
                  <a:pt x="238760" y="342049"/>
                </a:lnTo>
                <a:lnTo>
                  <a:pt x="239242" y="341922"/>
                </a:lnTo>
                <a:lnTo>
                  <a:pt x="239699" y="341833"/>
                </a:lnTo>
                <a:lnTo>
                  <a:pt x="240182" y="341706"/>
                </a:lnTo>
                <a:lnTo>
                  <a:pt x="240639" y="341528"/>
                </a:lnTo>
                <a:lnTo>
                  <a:pt x="241096" y="341350"/>
                </a:lnTo>
                <a:lnTo>
                  <a:pt x="241592" y="341134"/>
                </a:lnTo>
                <a:lnTo>
                  <a:pt x="242049" y="340944"/>
                </a:lnTo>
                <a:lnTo>
                  <a:pt x="245364" y="339940"/>
                </a:lnTo>
                <a:lnTo>
                  <a:pt x="245821" y="339940"/>
                </a:lnTo>
                <a:lnTo>
                  <a:pt x="246316" y="340029"/>
                </a:lnTo>
                <a:lnTo>
                  <a:pt x="246837" y="340131"/>
                </a:lnTo>
                <a:lnTo>
                  <a:pt x="247256" y="340283"/>
                </a:lnTo>
                <a:lnTo>
                  <a:pt x="247624" y="340487"/>
                </a:lnTo>
                <a:lnTo>
                  <a:pt x="248018" y="340702"/>
                </a:lnTo>
                <a:lnTo>
                  <a:pt x="248323" y="340944"/>
                </a:lnTo>
                <a:lnTo>
                  <a:pt x="248602" y="341160"/>
                </a:lnTo>
                <a:lnTo>
                  <a:pt x="248780" y="341249"/>
                </a:lnTo>
                <a:lnTo>
                  <a:pt x="248932" y="341287"/>
                </a:lnTo>
                <a:lnTo>
                  <a:pt x="249059" y="341249"/>
                </a:lnTo>
                <a:lnTo>
                  <a:pt x="249301" y="341223"/>
                </a:lnTo>
                <a:lnTo>
                  <a:pt x="249542" y="341096"/>
                </a:lnTo>
                <a:lnTo>
                  <a:pt x="249694" y="341045"/>
                </a:lnTo>
                <a:lnTo>
                  <a:pt x="249847" y="340944"/>
                </a:lnTo>
                <a:lnTo>
                  <a:pt x="250126" y="340829"/>
                </a:lnTo>
                <a:lnTo>
                  <a:pt x="250278" y="340766"/>
                </a:lnTo>
                <a:lnTo>
                  <a:pt x="250431" y="340677"/>
                </a:lnTo>
                <a:lnTo>
                  <a:pt x="250583" y="340639"/>
                </a:lnTo>
                <a:lnTo>
                  <a:pt x="250736" y="340588"/>
                </a:lnTo>
                <a:lnTo>
                  <a:pt x="250888" y="340550"/>
                </a:lnTo>
                <a:lnTo>
                  <a:pt x="251066" y="340525"/>
                </a:lnTo>
                <a:lnTo>
                  <a:pt x="251218" y="340550"/>
                </a:lnTo>
                <a:lnTo>
                  <a:pt x="251371" y="340550"/>
                </a:lnTo>
                <a:lnTo>
                  <a:pt x="252412" y="341617"/>
                </a:lnTo>
                <a:lnTo>
                  <a:pt x="252742" y="342112"/>
                </a:lnTo>
                <a:lnTo>
                  <a:pt x="253085" y="342595"/>
                </a:lnTo>
                <a:lnTo>
                  <a:pt x="253504" y="343115"/>
                </a:lnTo>
                <a:lnTo>
                  <a:pt x="254025" y="343662"/>
                </a:lnTo>
                <a:lnTo>
                  <a:pt x="254546" y="344208"/>
                </a:lnTo>
                <a:lnTo>
                  <a:pt x="255092" y="344728"/>
                </a:lnTo>
                <a:lnTo>
                  <a:pt x="255701" y="345186"/>
                </a:lnTo>
                <a:lnTo>
                  <a:pt x="256286" y="345643"/>
                </a:lnTo>
                <a:lnTo>
                  <a:pt x="256895" y="346075"/>
                </a:lnTo>
                <a:lnTo>
                  <a:pt x="257530" y="346468"/>
                </a:lnTo>
                <a:lnTo>
                  <a:pt x="258140" y="346862"/>
                </a:lnTo>
                <a:lnTo>
                  <a:pt x="258813" y="347230"/>
                </a:lnTo>
                <a:lnTo>
                  <a:pt x="259486" y="347599"/>
                </a:lnTo>
                <a:lnTo>
                  <a:pt x="260146" y="347929"/>
                </a:lnTo>
                <a:lnTo>
                  <a:pt x="260819" y="348259"/>
                </a:lnTo>
                <a:lnTo>
                  <a:pt x="261518" y="348564"/>
                </a:lnTo>
                <a:lnTo>
                  <a:pt x="262229" y="348907"/>
                </a:lnTo>
                <a:lnTo>
                  <a:pt x="262928" y="349211"/>
                </a:lnTo>
                <a:lnTo>
                  <a:pt x="263626" y="349542"/>
                </a:lnTo>
                <a:lnTo>
                  <a:pt x="264325" y="349846"/>
                </a:lnTo>
                <a:lnTo>
                  <a:pt x="264934" y="350126"/>
                </a:lnTo>
                <a:lnTo>
                  <a:pt x="265455" y="350367"/>
                </a:lnTo>
                <a:lnTo>
                  <a:pt x="265976" y="350608"/>
                </a:lnTo>
                <a:lnTo>
                  <a:pt x="266433" y="350824"/>
                </a:lnTo>
                <a:lnTo>
                  <a:pt x="266763" y="351002"/>
                </a:lnTo>
                <a:lnTo>
                  <a:pt x="268592" y="349478"/>
                </a:lnTo>
                <a:lnTo>
                  <a:pt x="270357" y="347954"/>
                </a:lnTo>
                <a:lnTo>
                  <a:pt x="270484" y="347954"/>
                </a:lnTo>
                <a:lnTo>
                  <a:pt x="270637" y="347954"/>
                </a:lnTo>
                <a:lnTo>
                  <a:pt x="270814" y="347992"/>
                </a:lnTo>
                <a:lnTo>
                  <a:pt x="270967" y="347992"/>
                </a:lnTo>
                <a:lnTo>
                  <a:pt x="271157" y="348056"/>
                </a:lnTo>
                <a:lnTo>
                  <a:pt x="271310" y="348145"/>
                </a:lnTo>
                <a:lnTo>
                  <a:pt x="271487" y="348234"/>
                </a:lnTo>
                <a:lnTo>
                  <a:pt x="271640" y="348361"/>
                </a:lnTo>
                <a:lnTo>
                  <a:pt x="271767" y="348513"/>
                </a:lnTo>
                <a:lnTo>
                  <a:pt x="271919" y="348665"/>
                </a:lnTo>
                <a:lnTo>
                  <a:pt x="272034" y="348818"/>
                </a:lnTo>
                <a:lnTo>
                  <a:pt x="272135" y="348970"/>
                </a:lnTo>
                <a:lnTo>
                  <a:pt x="272249" y="349148"/>
                </a:lnTo>
                <a:lnTo>
                  <a:pt x="272376" y="349326"/>
                </a:lnTo>
                <a:lnTo>
                  <a:pt x="272465" y="349478"/>
                </a:lnTo>
                <a:lnTo>
                  <a:pt x="272592" y="349669"/>
                </a:lnTo>
                <a:lnTo>
                  <a:pt x="272681" y="349821"/>
                </a:lnTo>
                <a:lnTo>
                  <a:pt x="272796" y="349973"/>
                </a:lnTo>
                <a:lnTo>
                  <a:pt x="272923" y="350126"/>
                </a:lnTo>
                <a:lnTo>
                  <a:pt x="273075" y="350278"/>
                </a:lnTo>
                <a:lnTo>
                  <a:pt x="273227" y="350367"/>
                </a:lnTo>
                <a:lnTo>
                  <a:pt x="273380" y="350494"/>
                </a:lnTo>
                <a:lnTo>
                  <a:pt x="273532" y="350583"/>
                </a:lnTo>
                <a:lnTo>
                  <a:pt x="273659" y="350608"/>
                </a:lnTo>
                <a:lnTo>
                  <a:pt x="273812" y="350647"/>
                </a:lnTo>
                <a:lnTo>
                  <a:pt x="273964" y="350672"/>
                </a:lnTo>
                <a:lnTo>
                  <a:pt x="274205" y="350647"/>
                </a:lnTo>
                <a:lnTo>
                  <a:pt x="274358" y="350545"/>
                </a:lnTo>
                <a:lnTo>
                  <a:pt x="274535" y="350431"/>
                </a:lnTo>
                <a:lnTo>
                  <a:pt x="276339" y="345554"/>
                </a:lnTo>
                <a:lnTo>
                  <a:pt x="276339" y="345059"/>
                </a:lnTo>
                <a:lnTo>
                  <a:pt x="276339" y="344601"/>
                </a:lnTo>
                <a:lnTo>
                  <a:pt x="276301" y="344119"/>
                </a:lnTo>
                <a:lnTo>
                  <a:pt x="276250" y="343662"/>
                </a:lnTo>
                <a:lnTo>
                  <a:pt x="276123" y="343230"/>
                </a:lnTo>
                <a:lnTo>
                  <a:pt x="276034" y="342811"/>
                </a:lnTo>
                <a:lnTo>
                  <a:pt x="275907" y="342442"/>
                </a:lnTo>
                <a:lnTo>
                  <a:pt x="275793" y="342201"/>
                </a:lnTo>
                <a:lnTo>
                  <a:pt x="275666" y="341922"/>
                </a:lnTo>
                <a:lnTo>
                  <a:pt x="275513" y="341706"/>
                </a:lnTo>
                <a:lnTo>
                  <a:pt x="275386" y="341553"/>
                </a:lnTo>
                <a:lnTo>
                  <a:pt x="275272" y="341376"/>
                </a:lnTo>
                <a:lnTo>
                  <a:pt x="275082" y="341198"/>
                </a:lnTo>
                <a:lnTo>
                  <a:pt x="274878" y="340944"/>
                </a:lnTo>
                <a:lnTo>
                  <a:pt x="274624" y="340702"/>
                </a:lnTo>
                <a:lnTo>
                  <a:pt x="274320" y="340436"/>
                </a:lnTo>
                <a:lnTo>
                  <a:pt x="273964" y="340182"/>
                </a:lnTo>
                <a:lnTo>
                  <a:pt x="273621" y="339915"/>
                </a:lnTo>
                <a:lnTo>
                  <a:pt x="271792" y="338912"/>
                </a:lnTo>
                <a:lnTo>
                  <a:pt x="271487" y="338759"/>
                </a:lnTo>
                <a:lnTo>
                  <a:pt x="271221" y="338632"/>
                </a:lnTo>
                <a:lnTo>
                  <a:pt x="271030" y="338543"/>
                </a:lnTo>
                <a:lnTo>
                  <a:pt x="270789" y="338416"/>
                </a:lnTo>
                <a:lnTo>
                  <a:pt x="270637" y="338353"/>
                </a:lnTo>
                <a:lnTo>
                  <a:pt x="270484" y="338264"/>
                </a:lnTo>
                <a:lnTo>
                  <a:pt x="270332" y="338201"/>
                </a:lnTo>
                <a:lnTo>
                  <a:pt x="270205" y="338112"/>
                </a:lnTo>
                <a:lnTo>
                  <a:pt x="270052" y="338023"/>
                </a:lnTo>
                <a:lnTo>
                  <a:pt x="269900" y="337934"/>
                </a:lnTo>
                <a:lnTo>
                  <a:pt x="269697" y="337743"/>
                </a:lnTo>
                <a:lnTo>
                  <a:pt x="269570" y="337654"/>
                </a:lnTo>
                <a:lnTo>
                  <a:pt x="269392" y="337439"/>
                </a:lnTo>
                <a:lnTo>
                  <a:pt x="269240" y="337197"/>
                </a:lnTo>
                <a:lnTo>
                  <a:pt x="269138" y="337045"/>
                </a:lnTo>
                <a:lnTo>
                  <a:pt x="269049" y="336892"/>
                </a:lnTo>
                <a:lnTo>
                  <a:pt x="268960" y="336715"/>
                </a:lnTo>
                <a:lnTo>
                  <a:pt x="268897" y="336524"/>
                </a:lnTo>
                <a:lnTo>
                  <a:pt x="268808" y="336321"/>
                </a:lnTo>
                <a:lnTo>
                  <a:pt x="268681" y="336067"/>
                </a:lnTo>
                <a:lnTo>
                  <a:pt x="268592" y="335826"/>
                </a:lnTo>
                <a:lnTo>
                  <a:pt x="268503" y="335584"/>
                </a:lnTo>
                <a:lnTo>
                  <a:pt x="268414" y="335343"/>
                </a:lnTo>
                <a:lnTo>
                  <a:pt x="268325" y="335102"/>
                </a:lnTo>
                <a:lnTo>
                  <a:pt x="268262" y="334886"/>
                </a:lnTo>
                <a:lnTo>
                  <a:pt x="268173" y="334695"/>
                </a:lnTo>
                <a:lnTo>
                  <a:pt x="268351" y="334543"/>
                </a:lnTo>
                <a:lnTo>
                  <a:pt x="268528" y="334391"/>
                </a:lnTo>
                <a:lnTo>
                  <a:pt x="268782" y="334238"/>
                </a:lnTo>
                <a:lnTo>
                  <a:pt x="268986" y="334086"/>
                </a:lnTo>
                <a:lnTo>
                  <a:pt x="269265" y="333997"/>
                </a:lnTo>
                <a:lnTo>
                  <a:pt x="269544" y="333971"/>
                </a:lnTo>
                <a:lnTo>
                  <a:pt x="269811" y="333908"/>
                </a:lnTo>
                <a:lnTo>
                  <a:pt x="270090" y="333933"/>
                </a:lnTo>
                <a:lnTo>
                  <a:pt x="270357" y="333997"/>
                </a:lnTo>
                <a:lnTo>
                  <a:pt x="270637" y="334086"/>
                </a:lnTo>
                <a:lnTo>
                  <a:pt x="270916" y="334187"/>
                </a:lnTo>
                <a:lnTo>
                  <a:pt x="271183" y="334340"/>
                </a:lnTo>
                <a:lnTo>
                  <a:pt x="271462" y="334492"/>
                </a:lnTo>
                <a:lnTo>
                  <a:pt x="271703" y="334645"/>
                </a:lnTo>
                <a:lnTo>
                  <a:pt x="271983" y="334822"/>
                </a:lnTo>
                <a:lnTo>
                  <a:pt x="272249" y="334975"/>
                </a:lnTo>
                <a:lnTo>
                  <a:pt x="273710" y="335584"/>
                </a:lnTo>
                <a:lnTo>
                  <a:pt x="274015" y="335648"/>
                </a:lnTo>
                <a:lnTo>
                  <a:pt x="274294" y="335673"/>
                </a:lnTo>
                <a:lnTo>
                  <a:pt x="274535" y="335648"/>
                </a:lnTo>
                <a:lnTo>
                  <a:pt x="274777" y="335610"/>
                </a:lnTo>
                <a:lnTo>
                  <a:pt x="276186" y="333540"/>
                </a:lnTo>
                <a:lnTo>
                  <a:pt x="276186" y="332968"/>
                </a:lnTo>
                <a:lnTo>
                  <a:pt x="276186" y="332409"/>
                </a:lnTo>
                <a:lnTo>
                  <a:pt x="274688" y="329577"/>
                </a:lnTo>
                <a:lnTo>
                  <a:pt x="274421" y="329272"/>
                </a:lnTo>
                <a:lnTo>
                  <a:pt x="274167" y="329031"/>
                </a:lnTo>
                <a:lnTo>
                  <a:pt x="273989" y="328853"/>
                </a:lnTo>
                <a:lnTo>
                  <a:pt x="273748" y="328599"/>
                </a:lnTo>
                <a:lnTo>
                  <a:pt x="273469" y="328333"/>
                </a:lnTo>
                <a:lnTo>
                  <a:pt x="271983" y="325742"/>
                </a:lnTo>
                <a:lnTo>
                  <a:pt x="271983" y="325310"/>
                </a:lnTo>
                <a:lnTo>
                  <a:pt x="272529" y="323786"/>
                </a:lnTo>
                <a:lnTo>
                  <a:pt x="272618" y="323608"/>
                </a:lnTo>
                <a:lnTo>
                  <a:pt x="274358" y="322173"/>
                </a:lnTo>
                <a:lnTo>
                  <a:pt x="274599" y="322110"/>
                </a:lnTo>
                <a:lnTo>
                  <a:pt x="274840" y="322046"/>
                </a:lnTo>
                <a:lnTo>
                  <a:pt x="275082" y="322021"/>
                </a:lnTo>
                <a:lnTo>
                  <a:pt x="275336" y="321995"/>
                </a:lnTo>
                <a:lnTo>
                  <a:pt x="276123" y="321995"/>
                </a:lnTo>
                <a:lnTo>
                  <a:pt x="276402" y="322021"/>
                </a:lnTo>
                <a:lnTo>
                  <a:pt x="276669" y="322021"/>
                </a:lnTo>
                <a:lnTo>
                  <a:pt x="276948" y="322046"/>
                </a:lnTo>
                <a:lnTo>
                  <a:pt x="277215" y="322084"/>
                </a:lnTo>
                <a:lnTo>
                  <a:pt x="277469" y="322110"/>
                </a:lnTo>
                <a:lnTo>
                  <a:pt x="277672" y="322148"/>
                </a:lnTo>
                <a:lnTo>
                  <a:pt x="277888" y="322148"/>
                </a:lnTo>
                <a:lnTo>
                  <a:pt x="278168" y="322173"/>
                </a:lnTo>
                <a:lnTo>
                  <a:pt x="278536" y="322199"/>
                </a:lnTo>
                <a:lnTo>
                  <a:pt x="278930" y="322237"/>
                </a:lnTo>
                <a:lnTo>
                  <a:pt x="279539" y="322326"/>
                </a:lnTo>
                <a:lnTo>
                  <a:pt x="280390" y="322478"/>
                </a:lnTo>
                <a:lnTo>
                  <a:pt x="281241" y="322630"/>
                </a:lnTo>
                <a:lnTo>
                  <a:pt x="286397" y="324789"/>
                </a:lnTo>
                <a:lnTo>
                  <a:pt x="287426" y="325399"/>
                </a:lnTo>
                <a:lnTo>
                  <a:pt x="288315" y="326009"/>
                </a:lnTo>
                <a:lnTo>
                  <a:pt x="289052" y="326593"/>
                </a:lnTo>
                <a:lnTo>
                  <a:pt x="289814" y="327202"/>
                </a:lnTo>
                <a:lnTo>
                  <a:pt x="290423" y="327723"/>
                </a:lnTo>
                <a:lnTo>
                  <a:pt x="290931" y="328180"/>
                </a:lnTo>
              </a:path>
              <a:path w="712470" h="1022984">
                <a:moveTo>
                  <a:pt x="540994" y="475792"/>
                </a:moveTo>
                <a:lnTo>
                  <a:pt x="540842" y="476097"/>
                </a:lnTo>
                <a:lnTo>
                  <a:pt x="540664" y="476491"/>
                </a:lnTo>
                <a:lnTo>
                  <a:pt x="540448" y="476986"/>
                </a:lnTo>
                <a:lnTo>
                  <a:pt x="540232" y="477443"/>
                </a:lnTo>
                <a:lnTo>
                  <a:pt x="539991" y="478015"/>
                </a:lnTo>
                <a:lnTo>
                  <a:pt x="539686" y="478688"/>
                </a:lnTo>
                <a:lnTo>
                  <a:pt x="539407" y="479323"/>
                </a:lnTo>
                <a:lnTo>
                  <a:pt x="539076" y="479996"/>
                </a:lnTo>
                <a:lnTo>
                  <a:pt x="538734" y="480644"/>
                </a:lnTo>
                <a:lnTo>
                  <a:pt x="538403" y="481279"/>
                </a:lnTo>
                <a:lnTo>
                  <a:pt x="538073" y="481825"/>
                </a:lnTo>
                <a:lnTo>
                  <a:pt x="537730" y="482282"/>
                </a:lnTo>
                <a:lnTo>
                  <a:pt x="537400" y="482739"/>
                </a:lnTo>
                <a:lnTo>
                  <a:pt x="537095" y="483108"/>
                </a:lnTo>
                <a:lnTo>
                  <a:pt x="536854" y="483387"/>
                </a:lnTo>
                <a:lnTo>
                  <a:pt x="536600" y="483654"/>
                </a:lnTo>
                <a:lnTo>
                  <a:pt x="536333" y="483997"/>
                </a:lnTo>
                <a:lnTo>
                  <a:pt x="536092" y="484352"/>
                </a:lnTo>
                <a:lnTo>
                  <a:pt x="535838" y="484759"/>
                </a:lnTo>
                <a:lnTo>
                  <a:pt x="535686" y="485152"/>
                </a:lnTo>
                <a:lnTo>
                  <a:pt x="535635" y="485609"/>
                </a:lnTo>
                <a:lnTo>
                  <a:pt x="535571" y="486067"/>
                </a:lnTo>
                <a:lnTo>
                  <a:pt x="535635" y="486460"/>
                </a:lnTo>
                <a:lnTo>
                  <a:pt x="535838" y="486854"/>
                </a:lnTo>
                <a:lnTo>
                  <a:pt x="536028" y="487248"/>
                </a:lnTo>
                <a:lnTo>
                  <a:pt x="536295" y="487591"/>
                </a:lnTo>
                <a:lnTo>
                  <a:pt x="536600" y="487832"/>
                </a:lnTo>
                <a:lnTo>
                  <a:pt x="536943" y="488073"/>
                </a:lnTo>
                <a:lnTo>
                  <a:pt x="537210" y="488264"/>
                </a:lnTo>
                <a:lnTo>
                  <a:pt x="537489" y="488416"/>
                </a:lnTo>
                <a:lnTo>
                  <a:pt x="537667" y="488416"/>
                </a:lnTo>
                <a:lnTo>
                  <a:pt x="537857" y="488378"/>
                </a:lnTo>
                <a:lnTo>
                  <a:pt x="538073" y="488353"/>
                </a:lnTo>
                <a:lnTo>
                  <a:pt x="538276" y="488315"/>
                </a:lnTo>
                <a:lnTo>
                  <a:pt x="538492" y="488226"/>
                </a:lnTo>
                <a:lnTo>
                  <a:pt x="538708" y="488111"/>
                </a:lnTo>
                <a:lnTo>
                  <a:pt x="538949" y="488010"/>
                </a:lnTo>
                <a:lnTo>
                  <a:pt x="539140" y="487857"/>
                </a:lnTo>
                <a:lnTo>
                  <a:pt x="539318" y="487705"/>
                </a:lnTo>
                <a:lnTo>
                  <a:pt x="539470" y="487527"/>
                </a:lnTo>
                <a:lnTo>
                  <a:pt x="539623" y="487375"/>
                </a:lnTo>
                <a:lnTo>
                  <a:pt x="539775" y="487197"/>
                </a:lnTo>
                <a:lnTo>
                  <a:pt x="539927" y="487006"/>
                </a:lnTo>
                <a:lnTo>
                  <a:pt x="540054" y="486791"/>
                </a:lnTo>
                <a:lnTo>
                  <a:pt x="540169" y="486613"/>
                </a:lnTo>
                <a:lnTo>
                  <a:pt x="540969" y="485521"/>
                </a:lnTo>
                <a:lnTo>
                  <a:pt x="541083" y="485368"/>
                </a:lnTo>
                <a:lnTo>
                  <a:pt x="541235" y="485241"/>
                </a:lnTo>
                <a:lnTo>
                  <a:pt x="541388" y="485152"/>
                </a:lnTo>
                <a:lnTo>
                  <a:pt x="541515" y="485063"/>
                </a:lnTo>
                <a:lnTo>
                  <a:pt x="541756" y="484962"/>
                </a:lnTo>
                <a:lnTo>
                  <a:pt x="542429" y="485394"/>
                </a:lnTo>
                <a:lnTo>
                  <a:pt x="546265" y="492074"/>
                </a:lnTo>
                <a:lnTo>
                  <a:pt x="546023" y="493560"/>
                </a:lnTo>
                <a:lnTo>
                  <a:pt x="542759" y="501459"/>
                </a:lnTo>
                <a:lnTo>
                  <a:pt x="542086" y="501154"/>
                </a:lnTo>
                <a:lnTo>
                  <a:pt x="541299" y="500875"/>
                </a:lnTo>
                <a:lnTo>
                  <a:pt x="540385" y="500570"/>
                </a:lnTo>
                <a:lnTo>
                  <a:pt x="539445" y="500303"/>
                </a:lnTo>
                <a:lnTo>
                  <a:pt x="538403" y="500176"/>
                </a:lnTo>
                <a:lnTo>
                  <a:pt x="537311" y="500265"/>
                </a:lnTo>
                <a:lnTo>
                  <a:pt x="536181" y="500354"/>
                </a:lnTo>
                <a:lnTo>
                  <a:pt x="535114" y="500697"/>
                </a:lnTo>
                <a:lnTo>
                  <a:pt x="534136" y="501307"/>
                </a:lnTo>
                <a:lnTo>
                  <a:pt x="533158" y="501878"/>
                </a:lnTo>
                <a:lnTo>
                  <a:pt x="530301" y="505904"/>
                </a:lnTo>
                <a:lnTo>
                  <a:pt x="530415" y="506145"/>
                </a:lnTo>
                <a:lnTo>
                  <a:pt x="530606" y="506450"/>
                </a:lnTo>
                <a:lnTo>
                  <a:pt x="530809" y="506857"/>
                </a:lnTo>
                <a:lnTo>
                  <a:pt x="532942" y="509447"/>
                </a:lnTo>
                <a:lnTo>
                  <a:pt x="533400" y="509841"/>
                </a:lnTo>
                <a:lnTo>
                  <a:pt x="535508" y="510717"/>
                </a:lnTo>
                <a:lnTo>
                  <a:pt x="535940" y="510844"/>
                </a:lnTo>
                <a:lnTo>
                  <a:pt x="539496" y="514108"/>
                </a:lnTo>
                <a:lnTo>
                  <a:pt x="539686" y="514718"/>
                </a:lnTo>
                <a:lnTo>
                  <a:pt x="539750" y="515289"/>
                </a:lnTo>
                <a:lnTo>
                  <a:pt x="539686" y="515785"/>
                </a:lnTo>
                <a:lnTo>
                  <a:pt x="539597" y="516267"/>
                </a:lnTo>
                <a:lnTo>
                  <a:pt x="539496" y="516699"/>
                </a:lnTo>
                <a:lnTo>
                  <a:pt x="539381" y="517004"/>
                </a:lnTo>
                <a:lnTo>
                  <a:pt x="539318" y="517220"/>
                </a:lnTo>
                <a:lnTo>
                  <a:pt x="539191" y="517423"/>
                </a:lnTo>
                <a:lnTo>
                  <a:pt x="539076" y="517677"/>
                </a:lnTo>
                <a:lnTo>
                  <a:pt x="538949" y="517918"/>
                </a:lnTo>
                <a:lnTo>
                  <a:pt x="538772" y="518160"/>
                </a:lnTo>
                <a:lnTo>
                  <a:pt x="538530" y="518337"/>
                </a:lnTo>
                <a:lnTo>
                  <a:pt x="538314" y="518553"/>
                </a:lnTo>
                <a:lnTo>
                  <a:pt x="538073" y="518706"/>
                </a:lnTo>
                <a:lnTo>
                  <a:pt x="537794" y="518795"/>
                </a:lnTo>
                <a:lnTo>
                  <a:pt x="537514" y="518922"/>
                </a:lnTo>
                <a:lnTo>
                  <a:pt x="537248" y="518985"/>
                </a:lnTo>
                <a:lnTo>
                  <a:pt x="536968" y="518985"/>
                </a:lnTo>
                <a:lnTo>
                  <a:pt x="536663" y="519010"/>
                </a:lnTo>
                <a:lnTo>
                  <a:pt x="534771" y="518642"/>
                </a:lnTo>
                <a:lnTo>
                  <a:pt x="534441" y="518553"/>
                </a:lnTo>
                <a:lnTo>
                  <a:pt x="534111" y="518439"/>
                </a:lnTo>
                <a:lnTo>
                  <a:pt x="533806" y="518312"/>
                </a:lnTo>
                <a:lnTo>
                  <a:pt x="533527" y="518185"/>
                </a:lnTo>
                <a:lnTo>
                  <a:pt x="533285" y="518096"/>
                </a:lnTo>
                <a:lnTo>
                  <a:pt x="533044" y="518007"/>
                </a:lnTo>
                <a:lnTo>
                  <a:pt x="532853" y="517944"/>
                </a:lnTo>
                <a:lnTo>
                  <a:pt x="532701" y="517880"/>
                </a:lnTo>
                <a:lnTo>
                  <a:pt x="532739" y="517613"/>
                </a:lnTo>
                <a:lnTo>
                  <a:pt x="532790" y="517461"/>
                </a:lnTo>
                <a:lnTo>
                  <a:pt x="532828" y="517309"/>
                </a:lnTo>
                <a:lnTo>
                  <a:pt x="532917" y="517182"/>
                </a:lnTo>
                <a:lnTo>
                  <a:pt x="533158" y="516966"/>
                </a:lnTo>
                <a:lnTo>
                  <a:pt x="533311" y="516877"/>
                </a:lnTo>
                <a:lnTo>
                  <a:pt x="533463" y="516813"/>
                </a:lnTo>
                <a:lnTo>
                  <a:pt x="533615" y="516788"/>
                </a:lnTo>
                <a:lnTo>
                  <a:pt x="533806" y="516724"/>
                </a:lnTo>
                <a:lnTo>
                  <a:pt x="533984" y="516699"/>
                </a:lnTo>
                <a:lnTo>
                  <a:pt x="534136" y="516661"/>
                </a:lnTo>
                <a:lnTo>
                  <a:pt x="534314" y="516636"/>
                </a:lnTo>
                <a:lnTo>
                  <a:pt x="534466" y="516610"/>
                </a:lnTo>
                <a:lnTo>
                  <a:pt x="534657" y="516547"/>
                </a:lnTo>
                <a:lnTo>
                  <a:pt x="534809" y="516483"/>
                </a:lnTo>
                <a:lnTo>
                  <a:pt x="534962" y="516420"/>
                </a:lnTo>
                <a:lnTo>
                  <a:pt x="535508" y="515747"/>
                </a:lnTo>
                <a:lnTo>
                  <a:pt x="535508" y="515569"/>
                </a:lnTo>
                <a:lnTo>
                  <a:pt x="535533" y="515391"/>
                </a:lnTo>
                <a:lnTo>
                  <a:pt x="535571" y="515200"/>
                </a:lnTo>
                <a:lnTo>
                  <a:pt x="535571" y="515048"/>
                </a:lnTo>
                <a:lnTo>
                  <a:pt x="535292" y="514896"/>
                </a:lnTo>
                <a:lnTo>
                  <a:pt x="534924" y="514743"/>
                </a:lnTo>
                <a:lnTo>
                  <a:pt x="534504" y="514527"/>
                </a:lnTo>
                <a:lnTo>
                  <a:pt x="534073" y="514350"/>
                </a:lnTo>
                <a:lnTo>
                  <a:pt x="533527" y="514172"/>
                </a:lnTo>
                <a:lnTo>
                  <a:pt x="532917" y="513918"/>
                </a:lnTo>
                <a:lnTo>
                  <a:pt x="532307" y="513715"/>
                </a:lnTo>
                <a:lnTo>
                  <a:pt x="531698" y="513499"/>
                </a:lnTo>
                <a:lnTo>
                  <a:pt x="531063" y="513283"/>
                </a:lnTo>
                <a:lnTo>
                  <a:pt x="530415" y="513067"/>
                </a:lnTo>
                <a:lnTo>
                  <a:pt x="529780" y="512826"/>
                </a:lnTo>
                <a:lnTo>
                  <a:pt x="529170" y="512584"/>
                </a:lnTo>
                <a:lnTo>
                  <a:pt x="528523" y="512343"/>
                </a:lnTo>
                <a:lnTo>
                  <a:pt x="525602" y="510667"/>
                </a:lnTo>
                <a:lnTo>
                  <a:pt x="525056" y="510260"/>
                </a:lnTo>
                <a:lnTo>
                  <a:pt x="524535" y="509778"/>
                </a:lnTo>
                <a:lnTo>
                  <a:pt x="524078" y="509257"/>
                </a:lnTo>
                <a:lnTo>
                  <a:pt x="523595" y="508711"/>
                </a:lnTo>
                <a:lnTo>
                  <a:pt x="522249" y="506272"/>
                </a:lnTo>
                <a:lnTo>
                  <a:pt x="522465" y="506031"/>
                </a:lnTo>
                <a:lnTo>
                  <a:pt x="522706" y="505688"/>
                </a:lnTo>
                <a:lnTo>
                  <a:pt x="523011" y="505294"/>
                </a:lnTo>
                <a:lnTo>
                  <a:pt x="523316" y="504901"/>
                </a:lnTo>
                <a:lnTo>
                  <a:pt x="523684" y="504444"/>
                </a:lnTo>
                <a:lnTo>
                  <a:pt x="524103" y="503897"/>
                </a:lnTo>
                <a:lnTo>
                  <a:pt x="524535" y="503351"/>
                </a:lnTo>
                <a:lnTo>
                  <a:pt x="524992" y="502767"/>
                </a:lnTo>
                <a:lnTo>
                  <a:pt x="525424" y="502183"/>
                </a:lnTo>
                <a:lnTo>
                  <a:pt x="525881" y="501637"/>
                </a:lnTo>
                <a:lnTo>
                  <a:pt x="526275" y="501116"/>
                </a:lnTo>
                <a:lnTo>
                  <a:pt x="526605" y="500697"/>
                </a:lnTo>
                <a:lnTo>
                  <a:pt x="526948" y="500240"/>
                </a:lnTo>
                <a:lnTo>
                  <a:pt x="527189" y="499935"/>
                </a:lnTo>
                <a:lnTo>
                  <a:pt x="527342" y="499719"/>
                </a:lnTo>
                <a:lnTo>
                  <a:pt x="527519" y="499503"/>
                </a:lnTo>
                <a:lnTo>
                  <a:pt x="527672" y="499287"/>
                </a:lnTo>
                <a:lnTo>
                  <a:pt x="527824" y="499084"/>
                </a:lnTo>
                <a:lnTo>
                  <a:pt x="528015" y="498868"/>
                </a:lnTo>
                <a:lnTo>
                  <a:pt x="528167" y="498589"/>
                </a:lnTo>
                <a:lnTo>
                  <a:pt x="528650" y="497103"/>
                </a:lnTo>
                <a:lnTo>
                  <a:pt x="528561" y="496798"/>
                </a:lnTo>
                <a:lnTo>
                  <a:pt x="528408" y="496544"/>
                </a:lnTo>
                <a:lnTo>
                  <a:pt x="528256" y="496303"/>
                </a:lnTo>
                <a:lnTo>
                  <a:pt x="528104" y="496087"/>
                </a:lnTo>
                <a:lnTo>
                  <a:pt x="527913" y="495935"/>
                </a:lnTo>
                <a:lnTo>
                  <a:pt x="527799" y="495782"/>
                </a:lnTo>
                <a:lnTo>
                  <a:pt x="527608" y="495668"/>
                </a:lnTo>
                <a:lnTo>
                  <a:pt x="527431" y="495579"/>
                </a:lnTo>
                <a:lnTo>
                  <a:pt x="527215" y="495452"/>
                </a:lnTo>
                <a:lnTo>
                  <a:pt x="526973" y="495388"/>
                </a:lnTo>
                <a:lnTo>
                  <a:pt x="526732" y="495388"/>
                </a:lnTo>
                <a:lnTo>
                  <a:pt x="526453" y="495427"/>
                </a:lnTo>
                <a:lnTo>
                  <a:pt x="526186" y="495452"/>
                </a:lnTo>
                <a:lnTo>
                  <a:pt x="525907" y="495541"/>
                </a:lnTo>
                <a:lnTo>
                  <a:pt x="525627" y="495630"/>
                </a:lnTo>
                <a:lnTo>
                  <a:pt x="525386" y="495731"/>
                </a:lnTo>
                <a:lnTo>
                  <a:pt x="525170" y="495820"/>
                </a:lnTo>
                <a:lnTo>
                  <a:pt x="524967" y="495909"/>
                </a:lnTo>
                <a:lnTo>
                  <a:pt x="524776" y="495973"/>
                </a:lnTo>
                <a:lnTo>
                  <a:pt x="524624" y="496036"/>
                </a:lnTo>
                <a:lnTo>
                  <a:pt x="524294" y="496150"/>
                </a:lnTo>
                <a:lnTo>
                  <a:pt x="523862" y="496303"/>
                </a:lnTo>
                <a:lnTo>
                  <a:pt x="521423" y="497001"/>
                </a:lnTo>
                <a:lnTo>
                  <a:pt x="520966" y="497103"/>
                </a:lnTo>
                <a:lnTo>
                  <a:pt x="520573" y="497128"/>
                </a:lnTo>
                <a:lnTo>
                  <a:pt x="520179" y="497192"/>
                </a:lnTo>
                <a:lnTo>
                  <a:pt x="519785" y="497192"/>
                </a:lnTo>
                <a:lnTo>
                  <a:pt x="515518" y="494017"/>
                </a:lnTo>
                <a:lnTo>
                  <a:pt x="515175" y="493623"/>
                </a:lnTo>
                <a:lnTo>
                  <a:pt x="514934" y="493293"/>
                </a:lnTo>
                <a:lnTo>
                  <a:pt x="514692" y="492988"/>
                </a:lnTo>
                <a:lnTo>
                  <a:pt x="515175" y="492709"/>
                </a:lnTo>
                <a:lnTo>
                  <a:pt x="515721" y="492404"/>
                </a:lnTo>
                <a:lnTo>
                  <a:pt x="516305" y="492010"/>
                </a:lnTo>
                <a:lnTo>
                  <a:pt x="516890" y="491617"/>
                </a:lnTo>
                <a:lnTo>
                  <a:pt x="517309" y="491159"/>
                </a:lnTo>
                <a:lnTo>
                  <a:pt x="517652" y="490639"/>
                </a:lnTo>
                <a:lnTo>
                  <a:pt x="517956" y="490093"/>
                </a:lnTo>
                <a:lnTo>
                  <a:pt x="518071" y="489534"/>
                </a:lnTo>
                <a:lnTo>
                  <a:pt x="517956" y="488924"/>
                </a:lnTo>
                <a:lnTo>
                  <a:pt x="517855" y="488315"/>
                </a:lnTo>
                <a:lnTo>
                  <a:pt x="510387" y="481558"/>
                </a:lnTo>
                <a:lnTo>
                  <a:pt x="509536" y="481152"/>
                </a:lnTo>
                <a:lnTo>
                  <a:pt x="508774" y="480822"/>
                </a:lnTo>
                <a:lnTo>
                  <a:pt x="508139" y="480542"/>
                </a:lnTo>
                <a:lnTo>
                  <a:pt x="507492" y="480275"/>
                </a:lnTo>
                <a:lnTo>
                  <a:pt x="506984" y="480034"/>
                </a:lnTo>
                <a:lnTo>
                  <a:pt x="506552" y="479844"/>
                </a:lnTo>
                <a:lnTo>
                  <a:pt x="506679" y="479513"/>
                </a:lnTo>
                <a:lnTo>
                  <a:pt x="506730" y="479234"/>
                </a:lnTo>
                <a:lnTo>
                  <a:pt x="506793" y="479082"/>
                </a:lnTo>
                <a:lnTo>
                  <a:pt x="506857" y="478904"/>
                </a:lnTo>
                <a:lnTo>
                  <a:pt x="507288" y="478904"/>
                </a:lnTo>
                <a:lnTo>
                  <a:pt x="507746" y="478929"/>
                </a:lnTo>
                <a:lnTo>
                  <a:pt x="508292" y="478993"/>
                </a:lnTo>
                <a:lnTo>
                  <a:pt x="508838" y="479018"/>
                </a:lnTo>
                <a:lnTo>
                  <a:pt x="509473" y="479018"/>
                </a:lnTo>
                <a:lnTo>
                  <a:pt x="510209" y="478967"/>
                </a:lnTo>
                <a:lnTo>
                  <a:pt x="510908" y="478904"/>
                </a:lnTo>
                <a:lnTo>
                  <a:pt x="511606" y="478777"/>
                </a:lnTo>
                <a:lnTo>
                  <a:pt x="512279" y="478599"/>
                </a:lnTo>
                <a:lnTo>
                  <a:pt x="512978" y="478447"/>
                </a:lnTo>
                <a:lnTo>
                  <a:pt x="513651" y="478231"/>
                </a:lnTo>
                <a:lnTo>
                  <a:pt x="514324" y="477989"/>
                </a:lnTo>
                <a:lnTo>
                  <a:pt x="514997" y="477774"/>
                </a:lnTo>
                <a:lnTo>
                  <a:pt x="515670" y="477494"/>
                </a:lnTo>
                <a:lnTo>
                  <a:pt x="516305" y="477253"/>
                </a:lnTo>
                <a:lnTo>
                  <a:pt x="516978" y="476986"/>
                </a:lnTo>
                <a:lnTo>
                  <a:pt x="517652" y="476707"/>
                </a:lnTo>
                <a:lnTo>
                  <a:pt x="518287" y="476427"/>
                </a:lnTo>
                <a:lnTo>
                  <a:pt x="518960" y="476186"/>
                </a:lnTo>
                <a:lnTo>
                  <a:pt x="519633" y="475919"/>
                </a:lnTo>
                <a:lnTo>
                  <a:pt x="520293" y="475703"/>
                </a:lnTo>
                <a:lnTo>
                  <a:pt x="520966" y="475462"/>
                </a:lnTo>
                <a:lnTo>
                  <a:pt x="521550" y="475272"/>
                </a:lnTo>
                <a:lnTo>
                  <a:pt x="522071" y="475157"/>
                </a:lnTo>
                <a:lnTo>
                  <a:pt x="522554" y="475005"/>
                </a:lnTo>
                <a:lnTo>
                  <a:pt x="523011" y="474903"/>
                </a:lnTo>
                <a:lnTo>
                  <a:pt x="523341" y="474853"/>
                </a:lnTo>
                <a:lnTo>
                  <a:pt x="523748" y="474789"/>
                </a:lnTo>
                <a:lnTo>
                  <a:pt x="524141" y="474662"/>
                </a:lnTo>
                <a:lnTo>
                  <a:pt x="524598" y="474510"/>
                </a:lnTo>
                <a:lnTo>
                  <a:pt x="525056" y="474357"/>
                </a:lnTo>
                <a:lnTo>
                  <a:pt x="525449" y="474091"/>
                </a:lnTo>
                <a:lnTo>
                  <a:pt x="525754" y="473722"/>
                </a:lnTo>
                <a:lnTo>
                  <a:pt x="526059" y="473379"/>
                </a:lnTo>
                <a:lnTo>
                  <a:pt x="526237" y="472960"/>
                </a:lnTo>
                <a:lnTo>
                  <a:pt x="526300" y="472503"/>
                </a:lnTo>
                <a:lnTo>
                  <a:pt x="526364" y="472008"/>
                </a:lnTo>
                <a:lnTo>
                  <a:pt x="526364" y="471589"/>
                </a:lnTo>
                <a:lnTo>
                  <a:pt x="526237" y="471157"/>
                </a:lnTo>
                <a:lnTo>
                  <a:pt x="526148" y="470738"/>
                </a:lnTo>
                <a:lnTo>
                  <a:pt x="526034" y="470395"/>
                </a:lnTo>
                <a:lnTo>
                  <a:pt x="525932" y="470090"/>
                </a:lnTo>
                <a:lnTo>
                  <a:pt x="525843" y="469874"/>
                </a:lnTo>
                <a:lnTo>
                  <a:pt x="525780" y="469607"/>
                </a:lnTo>
                <a:lnTo>
                  <a:pt x="525691" y="469328"/>
                </a:lnTo>
                <a:lnTo>
                  <a:pt x="525627" y="469023"/>
                </a:lnTo>
                <a:lnTo>
                  <a:pt x="525627" y="468757"/>
                </a:lnTo>
                <a:lnTo>
                  <a:pt x="526884" y="466953"/>
                </a:lnTo>
                <a:lnTo>
                  <a:pt x="527100" y="466826"/>
                </a:lnTo>
                <a:lnTo>
                  <a:pt x="527278" y="466775"/>
                </a:lnTo>
                <a:lnTo>
                  <a:pt x="527558" y="466648"/>
                </a:lnTo>
                <a:lnTo>
                  <a:pt x="527862" y="466559"/>
                </a:lnTo>
                <a:lnTo>
                  <a:pt x="528193" y="466471"/>
                </a:lnTo>
                <a:lnTo>
                  <a:pt x="528497" y="466407"/>
                </a:lnTo>
                <a:lnTo>
                  <a:pt x="528777" y="466432"/>
                </a:lnTo>
                <a:lnTo>
                  <a:pt x="529018" y="466559"/>
                </a:lnTo>
                <a:lnTo>
                  <a:pt x="529234" y="466712"/>
                </a:lnTo>
                <a:lnTo>
                  <a:pt x="529386" y="466890"/>
                </a:lnTo>
                <a:lnTo>
                  <a:pt x="529437" y="467194"/>
                </a:lnTo>
                <a:lnTo>
                  <a:pt x="529539" y="467499"/>
                </a:lnTo>
                <a:lnTo>
                  <a:pt x="529564" y="467779"/>
                </a:lnTo>
                <a:lnTo>
                  <a:pt x="529539" y="468083"/>
                </a:lnTo>
                <a:lnTo>
                  <a:pt x="529539" y="468350"/>
                </a:lnTo>
                <a:lnTo>
                  <a:pt x="529501" y="468630"/>
                </a:lnTo>
                <a:lnTo>
                  <a:pt x="529501" y="468807"/>
                </a:lnTo>
                <a:lnTo>
                  <a:pt x="529691" y="468845"/>
                </a:lnTo>
                <a:lnTo>
                  <a:pt x="529894" y="468871"/>
                </a:lnTo>
                <a:lnTo>
                  <a:pt x="530174" y="468909"/>
                </a:lnTo>
                <a:lnTo>
                  <a:pt x="531850" y="469722"/>
                </a:lnTo>
                <a:lnTo>
                  <a:pt x="532130" y="469912"/>
                </a:lnTo>
                <a:lnTo>
                  <a:pt x="532396" y="470128"/>
                </a:lnTo>
                <a:lnTo>
                  <a:pt x="532676" y="470369"/>
                </a:lnTo>
                <a:lnTo>
                  <a:pt x="532917" y="470585"/>
                </a:lnTo>
                <a:lnTo>
                  <a:pt x="533196" y="470827"/>
                </a:lnTo>
                <a:lnTo>
                  <a:pt x="533463" y="471043"/>
                </a:lnTo>
                <a:lnTo>
                  <a:pt x="533704" y="471246"/>
                </a:lnTo>
                <a:lnTo>
                  <a:pt x="533984" y="471462"/>
                </a:lnTo>
                <a:lnTo>
                  <a:pt x="536270" y="472528"/>
                </a:lnTo>
                <a:lnTo>
                  <a:pt x="536511" y="472567"/>
                </a:lnTo>
                <a:lnTo>
                  <a:pt x="536702" y="472567"/>
                </a:lnTo>
                <a:lnTo>
                  <a:pt x="536905" y="472592"/>
                </a:lnTo>
                <a:lnTo>
                  <a:pt x="537210" y="472617"/>
                </a:lnTo>
                <a:lnTo>
                  <a:pt x="537552" y="472681"/>
                </a:lnTo>
                <a:lnTo>
                  <a:pt x="537883" y="472719"/>
                </a:lnTo>
                <a:lnTo>
                  <a:pt x="538251" y="472833"/>
                </a:lnTo>
                <a:lnTo>
                  <a:pt x="538645" y="473049"/>
                </a:lnTo>
                <a:lnTo>
                  <a:pt x="539038" y="473227"/>
                </a:lnTo>
                <a:lnTo>
                  <a:pt x="539407" y="473481"/>
                </a:lnTo>
                <a:lnTo>
                  <a:pt x="539750" y="473811"/>
                </a:lnTo>
                <a:lnTo>
                  <a:pt x="540080" y="474141"/>
                </a:lnTo>
                <a:lnTo>
                  <a:pt x="540359" y="474484"/>
                </a:lnTo>
                <a:lnTo>
                  <a:pt x="540537" y="474853"/>
                </a:lnTo>
                <a:lnTo>
                  <a:pt x="540753" y="475183"/>
                </a:lnTo>
                <a:lnTo>
                  <a:pt x="540905" y="475513"/>
                </a:lnTo>
                <a:lnTo>
                  <a:pt x="540994" y="475792"/>
                </a:lnTo>
              </a:path>
              <a:path w="712470" h="1022984">
                <a:moveTo>
                  <a:pt x="354482" y="663003"/>
                </a:moveTo>
                <a:lnTo>
                  <a:pt x="353974" y="662724"/>
                </a:lnTo>
                <a:lnTo>
                  <a:pt x="353364" y="662419"/>
                </a:lnTo>
                <a:lnTo>
                  <a:pt x="352717" y="662025"/>
                </a:lnTo>
                <a:lnTo>
                  <a:pt x="350342" y="659498"/>
                </a:lnTo>
                <a:lnTo>
                  <a:pt x="350342" y="658888"/>
                </a:lnTo>
                <a:lnTo>
                  <a:pt x="350316" y="658279"/>
                </a:lnTo>
                <a:lnTo>
                  <a:pt x="350494" y="657694"/>
                </a:lnTo>
                <a:lnTo>
                  <a:pt x="350824" y="657174"/>
                </a:lnTo>
                <a:lnTo>
                  <a:pt x="351167" y="656628"/>
                </a:lnTo>
                <a:lnTo>
                  <a:pt x="351497" y="656170"/>
                </a:lnTo>
                <a:lnTo>
                  <a:pt x="351866" y="655777"/>
                </a:lnTo>
                <a:lnTo>
                  <a:pt x="351256" y="655383"/>
                </a:lnTo>
                <a:lnTo>
                  <a:pt x="350494" y="654951"/>
                </a:lnTo>
                <a:lnTo>
                  <a:pt x="349580" y="654558"/>
                </a:lnTo>
                <a:lnTo>
                  <a:pt x="348665" y="654126"/>
                </a:lnTo>
                <a:lnTo>
                  <a:pt x="347599" y="653884"/>
                </a:lnTo>
                <a:lnTo>
                  <a:pt x="346405" y="653770"/>
                </a:lnTo>
                <a:lnTo>
                  <a:pt x="345186" y="653643"/>
                </a:lnTo>
                <a:lnTo>
                  <a:pt x="339521" y="654926"/>
                </a:lnTo>
                <a:lnTo>
                  <a:pt x="338582" y="655320"/>
                </a:lnTo>
                <a:lnTo>
                  <a:pt x="337781" y="655650"/>
                </a:lnTo>
                <a:lnTo>
                  <a:pt x="337146" y="655993"/>
                </a:lnTo>
                <a:lnTo>
                  <a:pt x="336905" y="655472"/>
                </a:lnTo>
                <a:lnTo>
                  <a:pt x="336562" y="654799"/>
                </a:lnTo>
                <a:lnTo>
                  <a:pt x="336169" y="654037"/>
                </a:lnTo>
                <a:lnTo>
                  <a:pt x="335737" y="653275"/>
                </a:lnTo>
                <a:lnTo>
                  <a:pt x="335254" y="652399"/>
                </a:lnTo>
                <a:lnTo>
                  <a:pt x="334708" y="651383"/>
                </a:lnTo>
                <a:lnTo>
                  <a:pt x="334162" y="650354"/>
                </a:lnTo>
                <a:lnTo>
                  <a:pt x="333603" y="649351"/>
                </a:lnTo>
                <a:lnTo>
                  <a:pt x="333057" y="648335"/>
                </a:lnTo>
                <a:lnTo>
                  <a:pt x="332511" y="647331"/>
                </a:lnTo>
                <a:lnTo>
                  <a:pt x="331990" y="646328"/>
                </a:lnTo>
                <a:lnTo>
                  <a:pt x="331508" y="645325"/>
                </a:lnTo>
                <a:lnTo>
                  <a:pt x="331012" y="644283"/>
                </a:lnTo>
                <a:lnTo>
                  <a:pt x="330555" y="643280"/>
                </a:lnTo>
                <a:lnTo>
                  <a:pt x="330136" y="642239"/>
                </a:lnTo>
                <a:lnTo>
                  <a:pt x="329704" y="641210"/>
                </a:lnTo>
                <a:lnTo>
                  <a:pt x="329374" y="640143"/>
                </a:lnTo>
                <a:lnTo>
                  <a:pt x="329069" y="639076"/>
                </a:lnTo>
                <a:lnTo>
                  <a:pt x="328764" y="638009"/>
                </a:lnTo>
                <a:lnTo>
                  <a:pt x="328523" y="636905"/>
                </a:lnTo>
                <a:lnTo>
                  <a:pt x="328371" y="635812"/>
                </a:lnTo>
                <a:lnTo>
                  <a:pt x="328180" y="634682"/>
                </a:lnTo>
                <a:lnTo>
                  <a:pt x="328117" y="633704"/>
                </a:lnTo>
                <a:lnTo>
                  <a:pt x="328117" y="632828"/>
                </a:lnTo>
                <a:lnTo>
                  <a:pt x="328155" y="631939"/>
                </a:lnTo>
                <a:lnTo>
                  <a:pt x="328180" y="631215"/>
                </a:lnTo>
                <a:lnTo>
                  <a:pt x="328244" y="630605"/>
                </a:lnTo>
                <a:lnTo>
                  <a:pt x="328422" y="630542"/>
                </a:lnTo>
                <a:lnTo>
                  <a:pt x="328637" y="630453"/>
                </a:lnTo>
                <a:lnTo>
                  <a:pt x="328917" y="630389"/>
                </a:lnTo>
                <a:lnTo>
                  <a:pt x="329184" y="630326"/>
                </a:lnTo>
                <a:lnTo>
                  <a:pt x="329463" y="630301"/>
                </a:lnTo>
                <a:lnTo>
                  <a:pt x="329742" y="630326"/>
                </a:lnTo>
                <a:lnTo>
                  <a:pt x="330009" y="630326"/>
                </a:lnTo>
                <a:lnTo>
                  <a:pt x="330288" y="630389"/>
                </a:lnTo>
                <a:lnTo>
                  <a:pt x="330504" y="630478"/>
                </a:lnTo>
                <a:lnTo>
                  <a:pt x="330746" y="630567"/>
                </a:lnTo>
                <a:lnTo>
                  <a:pt x="330962" y="630694"/>
                </a:lnTo>
                <a:lnTo>
                  <a:pt x="331165" y="630847"/>
                </a:lnTo>
                <a:lnTo>
                  <a:pt x="331355" y="630961"/>
                </a:lnTo>
                <a:lnTo>
                  <a:pt x="331571" y="631113"/>
                </a:lnTo>
                <a:lnTo>
                  <a:pt x="331749" y="631266"/>
                </a:lnTo>
                <a:lnTo>
                  <a:pt x="331927" y="631418"/>
                </a:lnTo>
                <a:lnTo>
                  <a:pt x="332117" y="631545"/>
                </a:lnTo>
                <a:lnTo>
                  <a:pt x="332295" y="631672"/>
                </a:lnTo>
                <a:lnTo>
                  <a:pt x="332486" y="631825"/>
                </a:lnTo>
                <a:lnTo>
                  <a:pt x="332689" y="631913"/>
                </a:lnTo>
                <a:lnTo>
                  <a:pt x="332879" y="631977"/>
                </a:lnTo>
                <a:lnTo>
                  <a:pt x="333095" y="632028"/>
                </a:lnTo>
                <a:lnTo>
                  <a:pt x="333273" y="632066"/>
                </a:lnTo>
                <a:lnTo>
                  <a:pt x="333425" y="632066"/>
                </a:lnTo>
                <a:lnTo>
                  <a:pt x="333603" y="632028"/>
                </a:lnTo>
                <a:lnTo>
                  <a:pt x="333756" y="632002"/>
                </a:lnTo>
                <a:lnTo>
                  <a:pt x="334924" y="631393"/>
                </a:lnTo>
                <a:lnTo>
                  <a:pt x="335102" y="631240"/>
                </a:lnTo>
                <a:lnTo>
                  <a:pt x="335254" y="631063"/>
                </a:lnTo>
                <a:lnTo>
                  <a:pt x="335343" y="630847"/>
                </a:lnTo>
                <a:lnTo>
                  <a:pt x="335470" y="630631"/>
                </a:lnTo>
                <a:lnTo>
                  <a:pt x="335559" y="630415"/>
                </a:lnTo>
                <a:lnTo>
                  <a:pt x="335648" y="630199"/>
                </a:lnTo>
                <a:lnTo>
                  <a:pt x="335711" y="629958"/>
                </a:lnTo>
                <a:lnTo>
                  <a:pt x="335800" y="629742"/>
                </a:lnTo>
                <a:lnTo>
                  <a:pt x="335864" y="629500"/>
                </a:lnTo>
                <a:lnTo>
                  <a:pt x="335927" y="629259"/>
                </a:lnTo>
                <a:lnTo>
                  <a:pt x="335991" y="629018"/>
                </a:lnTo>
                <a:lnTo>
                  <a:pt x="336042" y="628777"/>
                </a:lnTo>
                <a:lnTo>
                  <a:pt x="336105" y="628561"/>
                </a:lnTo>
                <a:lnTo>
                  <a:pt x="336194" y="628319"/>
                </a:lnTo>
                <a:lnTo>
                  <a:pt x="336296" y="628103"/>
                </a:lnTo>
                <a:lnTo>
                  <a:pt x="336346" y="627862"/>
                </a:lnTo>
                <a:lnTo>
                  <a:pt x="336473" y="627672"/>
                </a:lnTo>
                <a:lnTo>
                  <a:pt x="336562" y="627519"/>
                </a:lnTo>
                <a:lnTo>
                  <a:pt x="336651" y="627367"/>
                </a:lnTo>
                <a:lnTo>
                  <a:pt x="336842" y="627189"/>
                </a:lnTo>
                <a:lnTo>
                  <a:pt x="337083" y="627151"/>
                </a:lnTo>
                <a:lnTo>
                  <a:pt x="337362" y="627151"/>
                </a:lnTo>
                <a:lnTo>
                  <a:pt x="337540" y="627189"/>
                </a:lnTo>
                <a:lnTo>
                  <a:pt x="337718" y="627214"/>
                </a:lnTo>
                <a:lnTo>
                  <a:pt x="337934" y="627278"/>
                </a:lnTo>
                <a:lnTo>
                  <a:pt x="338124" y="627341"/>
                </a:lnTo>
                <a:lnTo>
                  <a:pt x="338302" y="627430"/>
                </a:lnTo>
                <a:lnTo>
                  <a:pt x="338518" y="627494"/>
                </a:lnTo>
                <a:lnTo>
                  <a:pt x="338696" y="627583"/>
                </a:lnTo>
                <a:lnTo>
                  <a:pt x="338912" y="627672"/>
                </a:lnTo>
                <a:lnTo>
                  <a:pt x="339090" y="627761"/>
                </a:lnTo>
                <a:lnTo>
                  <a:pt x="339305" y="627824"/>
                </a:lnTo>
                <a:lnTo>
                  <a:pt x="339547" y="627913"/>
                </a:lnTo>
                <a:lnTo>
                  <a:pt x="339763" y="627976"/>
                </a:lnTo>
                <a:lnTo>
                  <a:pt x="340004" y="628040"/>
                </a:lnTo>
                <a:lnTo>
                  <a:pt x="340258" y="628065"/>
                </a:lnTo>
                <a:lnTo>
                  <a:pt x="340499" y="628103"/>
                </a:lnTo>
                <a:lnTo>
                  <a:pt x="340766" y="628129"/>
                </a:lnTo>
                <a:lnTo>
                  <a:pt x="341071" y="628103"/>
                </a:lnTo>
                <a:lnTo>
                  <a:pt x="341350" y="628103"/>
                </a:lnTo>
                <a:lnTo>
                  <a:pt x="341630" y="628040"/>
                </a:lnTo>
                <a:lnTo>
                  <a:pt x="341871" y="627976"/>
                </a:lnTo>
                <a:lnTo>
                  <a:pt x="342112" y="627913"/>
                </a:lnTo>
                <a:lnTo>
                  <a:pt x="342353" y="627862"/>
                </a:lnTo>
                <a:lnTo>
                  <a:pt x="342544" y="627799"/>
                </a:lnTo>
                <a:lnTo>
                  <a:pt x="342658" y="627608"/>
                </a:lnTo>
                <a:lnTo>
                  <a:pt x="342747" y="627367"/>
                </a:lnTo>
                <a:lnTo>
                  <a:pt x="342811" y="627100"/>
                </a:lnTo>
                <a:lnTo>
                  <a:pt x="342874" y="626846"/>
                </a:lnTo>
                <a:lnTo>
                  <a:pt x="342963" y="626579"/>
                </a:lnTo>
                <a:lnTo>
                  <a:pt x="343052" y="626275"/>
                </a:lnTo>
                <a:lnTo>
                  <a:pt x="343154" y="625970"/>
                </a:lnTo>
                <a:lnTo>
                  <a:pt x="343242" y="625690"/>
                </a:lnTo>
                <a:lnTo>
                  <a:pt x="343357" y="625449"/>
                </a:lnTo>
                <a:lnTo>
                  <a:pt x="343484" y="625233"/>
                </a:lnTo>
                <a:lnTo>
                  <a:pt x="343611" y="625055"/>
                </a:lnTo>
                <a:lnTo>
                  <a:pt x="343814" y="624751"/>
                </a:lnTo>
                <a:lnTo>
                  <a:pt x="344004" y="624560"/>
                </a:lnTo>
                <a:lnTo>
                  <a:pt x="344182" y="624357"/>
                </a:lnTo>
                <a:lnTo>
                  <a:pt x="347167" y="623100"/>
                </a:lnTo>
                <a:lnTo>
                  <a:pt x="347510" y="623100"/>
                </a:lnTo>
                <a:lnTo>
                  <a:pt x="347840" y="623100"/>
                </a:lnTo>
                <a:lnTo>
                  <a:pt x="348208" y="623100"/>
                </a:lnTo>
                <a:lnTo>
                  <a:pt x="348538" y="623100"/>
                </a:lnTo>
                <a:lnTo>
                  <a:pt x="348881" y="623138"/>
                </a:lnTo>
                <a:lnTo>
                  <a:pt x="349211" y="623163"/>
                </a:lnTo>
                <a:lnTo>
                  <a:pt x="349580" y="623189"/>
                </a:lnTo>
                <a:lnTo>
                  <a:pt x="349910" y="623189"/>
                </a:lnTo>
                <a:lnTo>
                  <a:pt x="350253" y="623227"/>
                </a:lnTo>
                <a:lnTo>
                  <a:pt x="350558" y="623252"/>
                </a:lnTo>
                <a:lnTo>
                  <a:pt x="350799" y="623252"/>
                </a:lnTo>
                <a:lnTo>
                  <a:pt x="351472" y="623252"/>
                </a:lnTo>
                <a:lnTo>
                  <a:pt x="351688" y="623252"/>
                </a:lnTo>
                <a:lnTo>
                  <a:pt x="351955" y="623290"/>
                </a:lnTo>
                <a:lnTo>
                  <a:pt x="352298" y="623341"/>
                </a:lnTo>
                <a:lnTo>
                  <a:pt x="352628" y="623404"/>
                </a:lnTo>
                <a:lnTo>
                  <a:pt x="352958" y="623595"/>
                </a:lnTo>
                <a:lnTo>
                  <a:pt x="353263" y="623862"/>
                </a:lnTo>
                <a:lnTo>
                  <a:pt x="353606" y="624141"/>
                </a:lnTo>
                <a:lnTo>
                  <a:pt x="354482" y="627037"/>
                </a:lnTo>
                <a:lnTo>
                  <a:pt x="354482" y="627888"/>
                </a:lnTo>
                <a:lnTo>
                  <a:pt x="354482" y="632485"/>
                </a:lnTo>
                <a:lnTo>
                  <a:pt x="354482" y="640232"/>
                </a:lnTo>
                <a:lnTo>
                  <a:pt x="354482" y="649198"/>
                </a:lnTo>
                <a:lnTo>
                  <a:pt x="354482" y="657174"/>
                </a:lnTo>
                <a:lnTo>
                  <a:pt x="354482" y="663003"/>
                </a:lnTo>
              </a:path>
              <a:path w="712470" h="1022984">
                <a:moveTo>
                  <a:pt x="421487" y="583565"/>
                </a:moveTo>
                <a:lnTo>
                  <a:pt x="421970" y="583869"/>
                </a:lnTo>
                <a:lnTo>
                  <a:pt x="422516" y="584238"/>
                </a:lnTo>
                <a:lnTo>
                  <a:pt x="423189" y="584631"/>
                </a:lnTo>
                <a:lnTo>
                  <a:pt x="428091" y="586765"/>
                </a:lnTo>
                <a:lnTo>
                  <a:pt x="428955" y="587019"/>
                </a:lnTo>
                <a:lnTo>
                  <a:pt x="429742" y="587197"/>
                </a:lnTo>
                <a:lnTo>
                  <a:pt x="430479" y="587260"/>
                </a:lnTo>
                <a:lnTo>
                  <a:pt x="431177" y="587349"/>
                </a:lnTo>
                <a:lnTo>
                  <a:pt x="431787" y="587413"/>
                </a:lnTo>
                <a:lnTo>
                  <a:pt x="432308" y="587438"/>
                </a:lnTo>
                <a:lnTo>
                  <a:pt x="432511" y="587438"/>
                </a:lnTo>
                <a:lnTo>
                  <a:pt x="432790" y="587438"/>
                </a:lnTo>
                <a:lnTo>
                  <a:pt x="435165" y="586257"/>
                </a:lnTo>
                <a:lnTo>
                  <a:pt x="435356" y="586041"/>
                </a:lnTo>
                <a:lnTo>
                  <a:pt x="435508" y="585800"/>
                </a:lnTo>
                <a:lnTo>
                  <a:pt x="435686" y="585546"/>
                </a:lnTo>
                <a:lnTo>
                  <a:pt x="435838" y="585304"/>
                </a:lnTo>
                <a:lnTo>
                  <a:pt x="435991" y="585089"/>
                </a:lnTo>
                <a:lnTo>
                  <a:pt x="436168" y="584847"/>
                </a:lnTo>
                <a:lnTo>
                  <a:pt x="436359" y="584631"/>
                </a:lnTo>
                <a:lnTo>
                  <a:pt x="436511" y="584390"/>
                </a:lnTo>
                <a:lnTo>
                  <a:pt x="436727" y="584212"/>
                </a:lnTo>
                <a:lnTo>
                  <a:pt x="436930" y="584022"/>
                </a:lnTo>
                <a:lnTo>
                  <a:pt x="437146" y="583844"/>
                </a:lnTo>
                <a:lnTo>
                  <a:pt x="437388" y="583717"/>
                </a:lnTo>
                <a:lnTo>
                  <a:pt x="437603" y="583666"/>
                </a:lnTo>
                <a:lnTo>
                  <a:pt x="437819" y="583565"/>
                </a:lnTo>
                <a:lnTo>
                  <a:pt x="438035" y="583514"/>
                </a:lnTo>
                <a:lnTo>
                  <a:pt x="438188" y="583476"/>
                </a:lnTo>
                <a:lnTo>
                  <a:pt x="438365" y="583476"/>
                </a:lnTo>
                <a:lnTo>
                  <a:pt x="438556" y="583450"/>
                </a:lnTo>
                <a:lnTo>
                  <a:pt x="438797" y="583450"/>
                </a:lnTo>
                <a:lnTo>
                  <a:pt x="439013" y="583476"/>
                </a:lnTo>
                <a:lnTo>
                  <a:pt x="439280" y="583514"/>
                </a:lnTo>
                <a:lnTo>
                  <a:pt x="439559" y="583603"/>
                </a:lnTo>
                <a:lnTo>
                  <a:pt x="439864" y="583692"/>
                </a:lnTo>
                <a:lnTo>
                  <a:pt x="440131" y="583780"/>
                </a:lnTo>
                <a:lnTo>
                  <a:pt x="440410" y="583933"/>
                </a:lnTo>
                <a:lnTo>
                  <a:pt x="440690" y="584060"/>
                </a:lnTo>
                <a:lnTo>
                  <a:pt x="440956" y="584174"/>
                </a:lnTo>
                <a:lnTo>
                  <a:pt x="441198" y="584327"/>
                </a:lnTo>
                <a:lnTo>
                  <a:pt x="441477" y="584479"/>
                </a:lnTo>
                <a:lnTo>
                  <a:pt x="441756" y="584606"/>
                </a:lnTo>
                <a:lnTo>
                  <a:pt x="441998" y="584733"/>
                </a:lnTo>
                <a:lnTo>
                  <a:pt x="442264" y="584847"/>
                </a:lnTo>
                <a:lnTo>
                  <a:pt x="442518" y="584911"/>
                </a:lnTo>
                <a:lnTo>
                  <a:pt x="442785" y="584974"/>
                </a:lnTo>
                <a:lnTo>
                  <a:pt x="443064" y="585038"/>
                </a:lnTo>
                <a:lnTo>
                  <a:pt x="443331" y="585038"/>
                </a:lnTo>
                <a:lnTo>
                  <a:pt x="443611" y="585000"/>
                </a:lnTo>
                <a:lnTo>
                  <a:pt x="443890" y="584974"/>
                </a:lnTo>
                <a:lnTo>
                  <a:pt x="444131" y="584885"/>
                </a:lnTo>
                <a:lnTo>
                  <a:pt x="444347" y="584758"/>
                </a:lnTo>
                <a:lnTo>
                  <a:pt x="444588" y="584631"/>
                </a:lnTo>
                <a:lnTo>
                  <a:pt x="444766" y="584479"/>
                </a:lnTo>
                <a:lnTo>
                  <a:pt x="444919" y="584365"/>
                </a:lnTo>
                <a:lnTo>
                  <a:pt x="445109" y="584174"/>
                </a:lnTo>
                <a:lnTo>
                  <a:pt x="445262" y="584060"/>
                </a:lnTo>
                <a:lnTo>
                  <a:pt x="445376" y="583933"/>
                </a:lnTo>
                <a:lnTo>
                  <a:pt x="445528" y="583755"/>
                </a:lnTo>
                <a:lnTo>
                  <a:pt x="445719" y="583565"/>
                </a:lnTo>
                <a:lnTo>
                  <a:pt x="445897" y="583387"/>
                </a:lnTo>
                <a:lnTo>
                  <a:pt x="446112" y="583234"/>
                </a:lnTo>
                <a:lnTo>
                  <a:pt x="446354" y="583082"/>
                </a:lnTo>
                <a:lnTo>
                  <a:pt x="446595" y="582930"/>
                </a:lnTo>
                <a:lnTo>
                  <a:pt x="446836" y="582841"/>
                </a:lnTo>
                <a:lnTo>
                  <a:pt x="447090" y="582777"/>
                </a:lnTo>
                <a:lnTo>
                  <a:pt x="447332" y="582714"/>
                </a:lnTo>
                <a:lnTo>
                  <a:pt x="447573" y="582688"/>
                </a:lnTo>
                <a:lnTo>
                  <a:pt x="447789" y="582650"/>
                </a:lnTo>
                <a:lnTo>
                  <a:pt x="448030" y="582752"/>
                </a:lnTo>
                <a:lnTo>
                  <a:pt x="448310" y="582841"/>
                </a:lnTo>
                <a:lnTo>
                  <a:pt x="448665" y="582993"/>
                </a:lnTo>
                <a:lnTo>
                  <a:pt x="449033" y="583145"/>
                </a:lnTo>
                <a:lnTo>
                  <a:pt x="449427" y="583361"/>
                </a:lnTo>
                <a:lnTo>
                  <a:pt x="449922" y="583603"/>
                </a:lnTo>
                <a:lnTo>
                  <a:pt x="450380" y="583869"/>
                </a:lnTo>
                <a:lnTo>
                  <a:pt x="450837" y="584149"/>
                </a:lnTo>
                <a:lnTo>
                  <a:pt x="451319" y="584454"/>
                </a:lnTo>
                <a:lnTo>
                  <a:pt x="451777" y="584733"/>
                </a:lnTo>
                <a:lnTo>
                  <a:pt x="452272" y="585038"/>
                </a:lnTo>
                <a:lnTo>
                  <a:pt x="452755" y="585304"/>
                </a:lnTo>
                <a:lnTo>
                  <a:pt x="453237" y="585609"/>
                </a:lnTo>
                <a:lnTo>
                  <a:pt x="453732" y="585851"/>
                </a:lnTo>
                <a:lnTo>
                  <a:pt x="454253" y="586105"/>
                </a:lnTo>
                <a:lnTo>
                  <a:pt x="454736" y="586346"/>
                </a:lnTo>
                <a:lnTo>
                  <a:pt x="455282" y="586524"/>
                </a:lnTo>
                <a:lnTo>
                  <a:pt x="458089" y="586981"/>
                </a:lnTo>
                <a:lnTo>
                  <a:pt x="458635" y="586955"/>
                </a:lnTo>
                <a:lnTo>
                  <a:pt x="459092" y="586867"/>
                </a:lnTo>
                <a:lnTo>
                  <a:pt x="459587" y="586765"/>
                </a:lnTo>
                <a:lnTo>
                  <a:pt x="460006" y="586651"/>
                </a:lnTo>
                <a:lnTo>
                  <a:pt x="460349" y="586524"/>
                </a:lnTo>
                <a:lnTo>
                  <a:pt x="460552" y="586498"/>
                </a:lnTo>
                <a:lnTo>
                  <a:pt x="460743" y="586524"/>
                </a:lnTo>
                <a:lnTo>
                  <a:pt x="460895" y="586562"/>
                </a:lnTo>
                <a:lnTo>
                  <a:pt x="461073" y="586676"/>
                </a:lnTo>
                <a:lnTo>
                  <a:pt x="461314" y="586892"/>
                </a:lnTo>
                <a:lnTo>
                  <a:pt x="461568" y="587070"/>
                </a:lnTo>
                <a:lnTo>
                  <a:pt x="462445" y="588416"/>
                </a:lnTo>
                <a:lnTo>
                  <a:pt x="462572" y="588657"/>
                </a:lnTo>
                <a:lnTo>
                  <a:pt x="462635" y="588848"/>
                </a:lnTo>
                <a:lnTo>
                  <a:pt x="462686" y="589000"/>
                </a:lnTo>
                <a:lnTo>
                  <a:pt x="462724" y="589153"/>
                </a:lnTo>
                <a:lnTo>
                  <a:pt x="462788" y="589356"/>
                </a:lnTo>
                <a:lnTo>
                  <a:pt x="462813" y="589572"/>
                </a:lnTo>
                <a:lnTo>
                  <a:pt x="462838" y="589813"/>
                </a:lnTo>
                <a:lnTo>
                  <a:pt x="462813" y="590092"/>
                </a:lnTo>
                <a:lnTo>
                  <a:pt x="462724" y="590372"/>
                </a:lnTo>
                <a:lnTo>
                  <a:pt x="462661" y="590638"/>
                </a:lnTo>
                <a:lnTo>
                  <a:pt x="462508" y="590880"/>
                </a:lnTo>
                <a:lnTo>
                  <a:pt x="462356" y="591134"/>
                </a:lnTo>
                <a:lnTo>
                  <a:pt x="462178" y="591337"/>
                </a:lnTo>
                <a:lnTo>
                  <a:pt x="461314" y="592010"/>
                </a:lnTo>
                <a:lnTo>
                  <a:pt x="461162" y="592099"/>
                </a:lnTo>
                <a:lnTo>
                  <a:pt x="460984" y="592201"/>
                </a:lnTo>
                <a:lnTo>
                  <a:pt x="460743" y="592315"/>
                </a:lnTo>
                <a:lnTo>
                  <a:pt x="460502" y="592442"/>
                </a:lnTo>
                <a:lnTo>
                  <a:pt x="460197" y="592556"/>
                </a:lnTo>
                <a:lnTo>
                  <a:pt x="459854" y="592709"/>
                </a:lnTo>
                <a:lnTo>
                  <a:pt x="459524" y="592836"/>
                </a:lnTo>
                <a:lnTo>
                  <a:pt x="459219" y="592988"/>
                </a:lnTo>
                <a:lnTo>
                  <a:pt x="458876" y="593140"/>
                </a:lnTo>
                <a:lnTo>
                  <a:pt x="458571" y="593293"/>
                </a:lnTo>
                <a:lnTo>
                  <a:pt x="458304" y="593420"/>
                </a:lnTo>
                <a:lnTo>
                  <a:pt x="458114" y="593572"/>
                </a:lnTo>
                <a:lnTo>
                  <a:pt x="457911" y="593725"/>
                </a:lnTo>
                <a:lnTo>
                  <a:pt x="457758" y="593877"/>
                </a:lnTo>
                <a:lnTo>
                  <a:pt x="457454" y="594182"/>
                </a:lnTo>
                <a:lnTo>
                  <a:pt x="457174" y="594385"/>
                </a:lnTo>
                <a:lnTo>
                  <a:pt x="456869" y="594601"/>
                </a:lnTo>
                <a:lnTo>
                  <a:pt x="456565" y="594842"/>
                </a:lnTo>
                <a:lnTo>
                  <a:pt x="453821" y="595426"/>
                </a:lnTo>
                <a:lnTo>
                  <a:pt x="453339" y="595426"/>
                </a:lnTo>
                <a:lnTo>
                  <a:pt x="452843" y="595401"/>
                </a:lnTo>
                <a:lnTo>
                  <a:pt x="452323" y="595401"/>
                </a:lnTo>
                <a:lnTo>
                  <a:pt x="451840" y="595363"/>
                </a:lnTo>
                <a:lnTo>
                  <a:pt x="451319" y="595363"/>
                </a:lnTo>
                <a:lnTo>
                  <a:pt x="450837" y="595363"/>
                </a:lnTo>
                <a:lnTo>
                  <a:pt x="450342" y="595401"/>
                </a:lnTo>
                <a:lnTo>
                  <a:pt x="449834" y="595426"/>
                </a:lnTo>
                <a:lnTo>
                  <a:pt x="449338" y="595490"/>
                </a:lnTo>
                <a:lnTo>
                  <a:pt x="448856" y="595604"/>
                </a:lnTo>
                <a:lnTo>
                  <a:pt x="448398" y="595795"/>
                </a:lnTo>
                <a:lnTo>
                  <a:pt x="447903" y="595972"/>
                </a:lnTo>
                <a:lnTo>
                  <a:pt x="447509" y="596214"/>
                </a:lnTo>
                <a:lnTo>
                  <a:pt x="447205" y="596468"/>
                </a:lnTo>
                <a:lnTo>
                  <a:pt x="446874" y="596734"/>
                </a:lnTo>
                <a:lnTo>
                  <a:pt x="446595" y="597014"/>
                </a:lnTo>
                <a:lnTo>
                  <a:pt x="446379" y="597255"/>
                </a:lnTo>
                <a:lnTo>
                  <a:pt x="446201" y="597433"/>
                </a:lnTo>
                <a:lnTo>
                  <a:pt x="444550" y="598805"/>
                </a:lnTo>
                <a:lnTo>
                  <a:pt x="444131" y="599109"/>
                </a:lnTo>
                <a:lnTo>
                  <a:pt x="441147" y="600392"/>
                </a:lnTo>
                <a:lnTo>
                  <a:pt x="440626" y="600583"/>
                </a:lnTo>
                <a:lnTo>
                  <a:pt x="440080" y="600735"/>
                </a:lnTo>
                <a:lnTo>
                  <a:pt x="439521" y="600887"/>
                </a:lnTo>
                <a:lnTo>
                  <a:pt x="439013" y="601040"/>
                </a:lnTo>
                <a:lnTo>
                  <a:pt x="438454" y="601192"/>
                </a:lnTo>
                <a:lnTo>
                  <a:pt x="437908" y="601345"/>
                </a:lnTo>
                <a:lnTo>
                  <a:pt x="437362" y="601497"/>
                </a:lnTo>
                <a:lnTo>
                  <a:pt x="436816" y="601611"/>
                </a:lnTo>
                <a:lnTo>
                  <a:pt x="436295" y="601764"/>
                </a:lnTo>
                <a:lnTo>
                  <a:pt x="435813" y="601916"/>
                </a:lnTo>
                <a:lnTo>
                  <a:pt x="435406" y="602043"/>
                </a:lnTo>
                <a:lnTo>
                  <a:pt x="435013" y="602157"/>
                </a:lnTo>
                <a:lnTo>
                  <a:pt x="434708" y="602284"/>
                </a:lnTo>
                <a:lnTo>
                  <a:pt x="434441" y="602373"/>
                </a:lnTo>
                <a:lnTo>
                  <a:pt x="433946" y="602526"/>
                </a:lnTo>
                <a:lnTo>
                  <a:pt x="433336" y="602742"/>
                </a:lnTo>
                <a:lnTo>
                  <a:pt x="432574" y="602983"/>
                </a:lnTo>
                <a:lnTo>
                  <a:pt x="431850" y="603224"/>
                </a:lnTo>
                <a:lnTo>
                  <a:pt x="430961" y="603478"/>
                </a:lnTo>
                <a:lnTo>
                  <a:pt x="429920" y="603783"/>
                </a:lnTo>
                <a:lnTo>
                  <a:pt x="428917" y="604050"/>
                </a:lnTo>
                <a:lnTo>
                  <a:pt x="427913" y="604329"/>
                </a:lnTo>
                <a:lnTo>
                  <a:pt x="426872" y="604596"/>
                </a:lnTo>
                <a:lnTo>
                  <a:pt x="425869" y="604875"/>
                </a:lnTo>
                <a:lnTo>
                  <a:pt x="424992" y="605116"/>
                </a:lnTo>
                <a:lnTo>
                  <a:pt x="424230" y="605358"/>
                </a:lnTo>
                <a:lnTo>
                  <a:pt x="423468" y="605574"/>
                </a:lnTo>
                <a:lnTo>
                  <a:pt x="422859" y="605790"/>
                </a:lnTo>
                <a:lnTo>
                  <a:pt x="422363" y="605942"/>
                </a:lnTo>
                <a:lnTo>
                  <a:pt x="419252" y="606577"/>
                </a:lnTo>
                <a:lnTo>
                  <a:pt x="418490" y="606488"/>
                </a:lnTo>
                <a:lnTo>
                  <a:pt x="417703" y="606425"/>
                </a:lnTo>
                <a:lnTo>
                  <a:pt x="413715" y="602742"/>
                </a:lnTo>
                <a:lnTo>
                  <a:pt x="413715" y="602526"/>
                </a:lnTo>
                <a:lnTo>
                  <a:pt x="413740" y="602284"/>
                </a:lnTo>
                <a:lnTo>
                  <a:pt x="413766" y="602068"/>
                </a:lnTo>
                <a:lnTo>
                  <a:pt x="413867" y="601853"/>
                </a:lnTo>
                <a:lnTo>
                  <a:pt x="413956" y="601611"/>
                </a:lnTo>
                <a:lnTo>
                  <a:pt x="414070" y="601433"/>
                </a:lnTo>
                <a:lnTo>
                  <a:pt x="414223" y="601281"/>
                </a:lnTo>
                <a:lnTo>
                  <a:pt x="414375" y="601129"/>
                </a:lnTo>
                <a:lnTo>
                  <a:pt x="414566" y="601002"/>
                </a:lnTo>
                <a:lnTo>
                  <a:pt x="414743" y="600913"/>
                </a:lnTo>
                <a:lnTo>
                  <a:pt x="414959" y="600786"/>
                </a:lnTo>
                <a:lnTo>
                  <a:pt x="415175" y="600697"/>
                </a:lnTo>
                <a:lnTo>
                  <a:pt x="415391" y="600608"/>
                </a:lnTo>
                <a:lnTo>
                  <a:pt x="415594" y="600519"/>
                </a:lnTo>
                <a:lnTo>
                  <a:pt x="415848" y="600430"/>
                </a:lnTo>
                <a:lnTo>
                  <a:pt x="416052" y="600329"/>
                </a:lnTo>
                <a:lnTo>
                  <a:pt x="416267" y="600240"/>
                </a:lnTo>
                <a:lnTo>
                  <a:pt x="416509" y="600125"/>
                </a:lnTo>
                <a:lnTo>
                  <a:pt x="416725" y="599998"/>
                </a:lnTo>
                <a:lnTo>
                  <a:pt x="416941" y="599871"/>
                </a:lnTo>
                <a:lnTo>
                  <a:pt x="417093" y="599719"/>
                </a:lnTo>
                <a:lnTo>
                  <a:pt x="417245" y="599605"/>
                </a:lnTo>
                <a:lnTo>
                  <a:pt x="417372" y="599478"/>
                </a:lnTo>
                <a:lnTo>
                  <a:pt x="417550" y="599236"/>
                </a:lnTo>
                <a:lnTo>
                  <a:pt x="417182" y="598805"/>
                </a:lnTo>
                <a:lnTo>
                  <a:pt x="416814" y="598322"/>
                </a:lnTo>
                <a:lnTo>
                  <a:pt x="416420" y="597712"/>
                </a:lnTo>
                <a:lnTo>
                  <a:pt x="416026" y="597103"/>
                </a:lnTo>
                <a:lnTo>
                  <a:pt x="415696" y="596468"/>
                </a:lnTo>
                <a:lnTo>
                  <a:pt x="415480" y="595731"/>
                </a:lnTo>
                <a:lnTo>
                  <a:pt x="415239" y="594995"/>
                </a:lnTo>
                <a:lnTo>
                  <a:pt x="415137" y="594296"/>
                </a:lnTo>
                <a:lnTo>
                  <a:pt x="415137" y="593623"/>
                </a:lnTo>
                <a:lnTo>
                  <a:pt x="415175" y="592963"/>
                </a:lnTo>
                <a:lnTo>
                  <a:pt x="415290" y="592315"/>
                </a:lnTo>
                <a:lnTo>
                  <a:pt x="415544" y="591680"/>
                </a:lnTo>
                <a:lnTo>
                  <a:pt x="415747" y="591070"/>
                </a:lnTo>
                <a:lnTo>
                  <a:pt x="419709" y="585698"/>
                </a:lnTo>
                <a:lnTo>
                  <a:pt x="420141" y="585190"/>
                </a:lnTo>
                <a:lnTo>
                  <a:pt x="420535" y="584733"/>
                </a:lnTo>
                <a:lnTo>
                  <a:pt x="420928" y="584276"/>
                </a:lnTo>
                <a:lnTo>
                  <a:pt x="421233" y="583869"/>
                </a:lnTo>
                <a:lnTo>
                  <a:pt x="421487" y="583565"/>
                </a:lnTo>
              </a:path>
              <a:path w="712470" h="1022984">
                <a:moveTo>
                  <a:pt x="343306" y="448487"/>
                </a:moveTo>
                <a:lnTo>
                  <a:pt x="344830" y="449554"/>
                </a:lnTo>
                <a:lnTo>
                  <a:pt x="345071" y="449859"/>
                </a:lnTo>
                <a:lnTo>
                  <a:pt x="345249" y="450189"/>
                </a:lnTo>
                <a:lnTo>
                  <a:pt x="345401" y="450583"/>
                </a:lnTo>
                <a:lnTo>
                  <a:pt x="345554" y="450951"/>
                </a:lnTo>
                <a:lnTo>
                  <a:pt x="345706" y="451345"/>
                </a:lnTo>
                <a:lnTo>
                  <a:pt x="345833" y="451739"/>
                </a:lnTo>
                <a:lnTo>
                  <a:pt x="345948" y="452170"/>
                </a:lnTo>
                <a:lnTo>
                  <a:pt x="346100" y="452564"/>
                </a:lnTo>
                <a:lnTo>
                  <a:pt x="347624" y="455066"/>
                </a:lnTo>
                <a:lnTo>
                  <a:pt x="347967" y="455371"/>
                </a:lnTo>
                <a:lnTo>
                  <a:pt x="348335" y="455587"/>
                </a:lnTo>
                <a:lnTo>
                  <a:pt x="348729" y="455701"/>
                </a:lnTo>
                <a:lnTo>
                  <a:pt x="349123" y="455828"/>
                </a:lnTo>
                <a:lnTo>
                  <a:pt x="349453" y="455917"/>
                </a:lnTo>
                <a:lnTo>
                  <a:pt x="349796" y="455980"/>
                </a:lnTo>
                <a:lnTo>
                  <a:pt x="349300" y="456374"/>
                </a:lnTo>
                <a:lnTo>
                  <a:pt x="348754" y="456806"/>
                </a:lnTo>
                <a:lnTo>
                  <a:pt x="348081" y="457263"/>
                </a:lnTo>
                <a:lnTo>
                  <a:pt x="347421" y="457720"/>
                </a:lnTo>
                <a:lnTo>
                  <a:pt x="346684" y="458114"/>
                </a:lnTo>
                <a:lnTo>
                  <a:pt x="345833" y="458419"/>
                </a:lnTo>
                <a:lnTo>
                  <a:pt x="345008" y="458724"/>
                </a:lnTo>
                <a:lnTo>
                  <a:pt x="344220" y="458851"/>
                </a:lnTo>
                <a:lnTo>
                  <a:pt x="343420" y="458812"/>
                </a:lnTo>
                <a:lnTo>
                  <a:pt x="342633" y="458749"/>
                </a:lnTo>
                <a:lnTo>
                  <a:pt x="341960" y="458597"/>
                </a:lnTo>
                <a:lnTo>
                  <a:pt x="341414" y="458266"/>
                </a:lnTo>
                <a:lnTo>
                  <a:pt x="340829" y="457936"/>
                </a:lnTo>
                <a:lnTo>
                  <a:pt x="340372" y="457631"/>
                </a:lnTo>
                <a:lnTo>
                  <a:pt x="340004" y="457327"/>
                </a:lnTo>
                <a:lnTo>
                  <a:pt x="339852" y="457327"/>
                </a:lnTo>
                <a:lnTo>
                  <a:pt x="339699" y="457352"/>
                </a:lnTo>
                <a:lnTo>
                  <a:pt x="339521" y="457377"/>
                </a:lnTo>
                <a:lnTo>
                  <a:pt x="339344" y="457441"/>
                </a:lnTo>
                <a:lnTo>
                  <a:pt x="339191" y="457504"/>
                </a:lnTo>
                <a:lnTo>
                  <a:pt x="339001" y="457631"/>
                </a:lnTo>
                <a:lnTo>
                  <a:pt x="338848" y="457720"/>
                </a:lnTo>
                <a:lnTo>
                  <a:pt x="338696" y="457835"/>
                </a:lnTo>
                <a:lnTo>
                  <a:pt x="338582" y="457987"/>
                </a:lnTo>
                <a:lnTo>
                  <a:pt x="338455" y="458139"/>
                </a:lnTo>
                <a:lnTo>
                  <a:pt x="338328" y="458292"/>
                </a:lnTo>
                <a:lnTo>
                  <a:pt x="338239" y="458444"/>
                </a:lnTo>
                <a:lnTo>
                  <a:pt x="338150" y="458597"/>
                </a:lnTo>
                <a:lnTo>
                  <a:pt x="338086" y="458787"/>
                </a:lnTo>
                <a:lnTo>
                  <a:pt x="337997" y="458939"/>
                </a:lnTo>
                <a:lnTo>
                  <a:pt x="337908" y="459092"/>
                </a:lnTo>
                <a:lnTo>
                  <a:pt x="337820" y="459270"/>
                </a:lnTo>
                <a:lnTo>
                  <a:pt x="337629" y="459549"/>
                </a:lnTo>
                <a:lnTo>
                  <a:pt x="337540" y="459701"/>
                </a:lnTo>
                <a:lnTo>
                  <a:pt x="337299" y="459917"/>
                </a:lnTo>
                <a:lnTo>
                  <a:pt x="337172" y="460006"/>
                </a:lnTo>
                <a:lnTo>
                  <a:pt x="336931" y="460095"/>
                </a:lnTo>
                <a:lnTo>
                  <a:pt x="336715" y="460159"/>
                </a:lnTo>
                <a:lnTo>
                  <a:pt x="336410" y="460070"/>
                </a:lnTo>
                <a:lnTo>
                  <a:pt x="336042" y="459879"/>
                </a:lnTo>
                <a:lnTo>
                  <a:pt x="335648" y="459638"/>
                </a:lnTo>
                <a:lnTo>
                  <a:pt x="335254" y="459397"/>
                </a:lnTo>
                <a:lnTo>
                  <a:pt x="334162" y="454698"/>
                </a:lnTo>
                <a:lnTo>
                  <a:pt x="334251" y="453694"/>
                </a:lnTo>
                <a:lnTo>
                  <a:pt x="334429" y="452628"/>
                </a:lnTo>
                <a:lnTo>
                  <a:pt x="334581" y="451586"/>
                </a:lnTo>
                <a:lnTo>
                  <a:pt x="334772" y="450672"/>
                </a:lnTo>
                <a:lnTo>
                  <a:pt x="334949" y="449884"/>
                </a:lnTo>
                <a:lnTo>
                  <a:pt x="334670" y="449605"/>
                </a:lnTo>
                <a:lnTo>
                  <a:pt x="331355" y="448233"/>
                </a:lnTo>
                <a:lnTo>
                  <a:pt x="330771" y="448271"/>
                </a:lnTo>
                <a:lnTo>
                  <a:pt x="330161" y="448297"/>
                </a:lnTo>
                <a:lnTo>
                  <a:pt x="329590" y="448386"/>
                </a:lnTo>
                <a:lnTo>
                  <a:pt x="328980" y="448538"/>
                </a:lnTo>
                <a:lnTo>
                  <a:pt x="328371" y="448665"/>
                </a:lnTo>
                <a:lnTo>
                  <a:pt x="327761" y="448818"/>
                </a:lnTo>
                <a:lnTo>
                  <a:pt x="327177" y="448970"/>
                </a:lnTo>
                <a:lnTo>
                  <a:pt x="326567" y="449122"/>
                </a:lnTo>
                <a:lnTo>
                  <a:pt x="325958" y="449249"/>
                </a:lnTo>
                <a:lnTo>
                  <a:pt x="325348" y="449338"/>
                </a:lnTo>
                <a:lnTo>
                  <a:pt x="324764" y="449427"/>
                </a:lnTo>
                <a:lnTo>
                  <a:pt x="322122" y="448995"/>
                </a:lnTo>
                <a:lnTo>
                  <a:pt x="321691" y="448792"/>
                </a:lnTo>
                <a:lnTo>
                  <a:pt x="321360" y="448576"/>
                </a:lnTo>
                <a:lnTo>
                  <a:pt x="321081" y="448360"/>
                </a:lnTo>
                <a:lnTo>
                  <a:pt x="321322" y="448030"/>
                </a:lnTo>
                <a:lnTo>
                  <a:pt x="321602" y="447624"/>
                </a:lnTo>
                <a:lnTo>
                  <a:pt x="321906" y="447167"/>
                </a:lnTo>
                <a:lnTo>
                  <a:pt x="322237" y="446684"/>
                </a:lnTo>
                <a:lnTo>
                  <a:pt x="322516" y="446201"/>
                </a:lnTo>
                <a:lnTo>
                  <a:pt x="322783" y="445706"/>
                </a:lnTo>
                <a:lnTo>
                  <a:pt x="323088" y="445185"/>
                </a:lnTo>
                <a:lnTo>
                  <a:pt x="323303" y="444728"/>
                </a:lnTo>
                <a:lnTo>
                  <a:pt x="323430" y="444334"/>
                </a:lnTo>
                <a:lnTo>
                  <a:pt x="323583" y="443915"/>
                </a:lnTo>
                <a:lnTo>
                  <a:pt x="323646" y="443509"/>
                </a:lnTo>
                <a:lnTo>
                  <a:pt x="323608" y="443179"/>
                </a:lnTo>
                <a:lnTo>
                  <a:pt x="323608" y="442810"/>
                </a:lnTo>
                <a:lnTo>
                  <a:pt x="323519" y="442480"/>
                </a:lnTo>
                <a:lnTo>
                  <a:pt x="323367" y="442137"/>
                </a:lnTo>
                <a:lnTo>
                  <a:pt x="323189" y="441833"/>
                </a:lnTo>
                <a:lnTo>
                  <a:pt x="322935" y="441528"/>
                </a:lnTo>
                <a:lnTo>
                  <a:pt x="322605" y="441223"/>
                </a:lnTo>
                <a:lnTo>
                  <a:pt x="322300" y="440893"/>
                </a:lnTo>
                <a:lnTo>
                  <a:pt x="319379" y="439089"/>
                </a:lnTo>
                <a:lnTo>
                  <a:pt x="318947" y="438848"/>
                </a:lnTo>
                <a:lnTo>
                  <a:pt x="313639" y="433971"/>
                </a:lnTo>
                <a:lnTo>
                  <a:pt x="313677" y="433120"/>
                </a:lnTo>
                <a:lnTo>
                  <a:pt x="313677" y="432269"/>
                </a:lnTo>
                <a:lnTo>
                  <a:pt x="313893" y="431444"/>
                </a:lnTo>
                <a:lnTo>
                  <a:pt x="314286" y="430657"/>
                </a:lnTo>
                <a:lnTo>
                  <a:pt x="314655" y="429895"/>
                </a:lnTo>
                <a:lnTo>
                  <a:pt x="315048" y="429183"/>
                </a:lnTo>
                <a:lnTo>
                  <a:pt x="315417" y="428574"/>
                </a:lnTo>
                <a:lnTo>
                  <a:pt x="315569" y="428574"/>
                </a:lnTo>
                <a:lnTo>
                  <a:pt x="315747" y="428574"/>
                </a:lnTo>
                <a:lnTo>
                  <a:pt x="315925" y="428612"/>
                </a:lnTo>
                <a:lnTo>
                  <a:pt x="316115" y="428612"/>
                </a:lnTo>
                <a:lnTo>
                  <a:pt x="316331" y="428675"/>
                </a:lnTo>
                <a:lnTo>
                  <a:pt x="316534" y="428790"/>
                </a:lnTo>
                <a:lnTo>
                  <a:pt x="316750" y="428917"/>
                </a:lnTo>
                <a:lnTo>
                  <a:pt x="316941" y="429031"/>
                </a:lnTo>
                <a:lnTo>
                  <a:pt x="317119" y="429221"/>
                </a:lnTo>
                <a:lnTo>
                  <a:pt x="317296" y="429374"/>
                </a:lnTo>
                <a:lnTo>
                  <a:pt x="317449" y="429552"/>
                </a:lnTo>
                <a:lnTo>
                  <a:pt x="317601" y="429742"/>
                </a:lnTo>
                <a:lnTo>
                  <a:pt x="317792" y="429945"/>
                </a:lnTo>
                <a:lnTo>
                  <a:pt x="317944" y="430136"/>
                </a:lnTo>
                <a:lnTo>
                  <a:pt x="318096" y="430314"/>
                </a:lnTo>
                <a:lnTo>
                  <a:pt x="318249" y="430530"/>
                </a:lnTo>
                <a:lnTo>
                  <a:pt x="318427" y="430707"/>
                </a:lnTo>
                <a:lnTo>
                  <a:pt x="318617" y="430860"/>
                </a:lnTo>
                <a:lnTo>
                  <a:pt x="318795" y="431050"/>
                </a:lnTo>
                <a:lnTo>
                  <a:pt x="318973" y="431165"/>
                </a:lnTo>
                <a:lnTo>
                  <a:pt x="319189" y="431292"/>
                </a:lnTo>
                <a:lnTo>
                  <a:pt x="319379" y="431419"/>
                </a:lnTo>
                <a:lnTo>
                  <a:pt x="319582" y="431469"/>
                </a:lnTo>
                <a:lnTo>
                  <a:pt x="319773" y="431469"/>
                </a:lnTo>
                <a:lnTo>
                  <a:pt x="319989" y="431507"/>
                </a:lnTo>
                <a:lnTo>
                  <a:pt x="320141" y="431507"/>
                </a:lnTo>
                <a:lnTo>
                  <a:pt x="320294" y="431507"/>
                </a:lnTo>
                <a:lnTo>
                  <a:pt x="320497" y="431444"/>
                </a:lnTo>
                <a:lnTo>
                  <a:pt x="322427" y="429704"/>
                </a:lnTo>
                <a:lnTo>
                  <a:pt x="322630" y="429374"/>
                </a:lnTo>
                <a:lnTo>
                  <a:pt x="322821" y="429006"/>
                </a:lnTo>
                <a:lnTo>
                  <a:pt x="322999" y="428675"/>
                </a:lnTo>
                <a:lnTo>
                  <a:pt x="323189" y="428307"/>
                </a:lnTo>
                <a:lnTo>
                  <a:pt x="323367" y="427964"/>
                </a:lnTo>
                <a:lnTo>
                  <a:pt x="323583" y="427634"/>
                </a:lnTo>
                <a:lnTo>
                  <a:pt x="323761" y="427304"/>
                </a:lnTo>
                <a:lnTo>
                  <a:pt x="324002" y="426999"/>
                </a:lnTo>
                <a:lnTo>
                  <a:pt x="324256" y="426720"/>
                </a:lnTo>
                <a:lnTo>
                  <a:pt x="324497" y="426440"/>
                </a:lnTo>
                <a:lnTo>
                  <a:pt x="326136" y="425780"/>
                </a:lnTo>
                <a:lnTo>
                  <a:pt x="326478" y="425742"/>
                </a:lnTo>
                <a:lnTo>
                  <a:pt x="326783" y="425780"/>
                </a:lnTo>
                <a:lnTo>
                  <a:pt x="327050" y="425805"/>
                </a:lnTo>
                <a:lnTo>
                  <a:pt x="327113" y="425678"/>
                </a:lnTo>
                <a:lnTo>
                  <a:pt x="327177" y="425500"/>
                </a:lnTo>
                <a:lnTo>
                  <a:pt x="327240" y="425348"/>
                </a:lnTo>
                <a:lnTo>
                  <a:pt x="327304" y="425170"/>
                </a:lnTo>
                <a:lnTo>
                  <a:pt x="327329" y="424954"/>
                </a:lnTo>
                <a:lnTo>
                  <a:pt x="327304" y="424738"/>
                </a:lnTo>
                <a:lnTo>
                  <a:pt x="327266" y="424522"/>
                </a:lnTo>
                <a:lnTo>
                  <a:pt x="327202" y="424307"/>
                </a:lnTo>
                <a:lnTo>
                  <a:pt x="327113" y="424103"/>
                </a:lnTo>
                <a:lnTo>
                  <a:pt x="327025" y="423887"/>
                </a:lnTo>
                <a:lnTo>
                  <a:pt x="326936" y="423697"/>
                </a:lnTo>
                <a:lnTo>
                  <a:pt x="326809" y="423494"/>
                </a:lnTo>
                <a:lnTo>
                  <a:pt x="326694" y="423303"/>
                </a:lnTo>
                <a:lnTo>
                  <a:pt x="326567" y="423087"/>
                </a:lnTo>
                <a:lnTo>
                  <a:pt x="326415" y="422910"/>
                </a:lnTo>
                <a:lnTo>
                  <a:pt x="326288" y="422694"/>
                </a:lnTo>
                <a:lnTo>
                  <a:pt x="326199" y="422478"/>
                </a:lnTo>
                <a:lnTo>
                  <a:pt x="326110" y="422300"/>
                </a:lnTo>
                <a:lnTo>
                  <a:pt x="326021" y="422084"/>
                </a:lnTo>
                <a:lnTo>
                  <a:pt x="325958" y="421843"/>
                </a:lnTo>
                <a:lnTo>
                  <a:pt x="325932" y="421627"/>
                </a:lnTo>
                <a:lnTo>
                  <a:pt x="325894" y="421386"/>
                </a:lnTo>
                <a:lnTo>
                  <a:pt x="327240" y="420103"/>
                </a:lnTo>
                <a:lnTo>
                  <a:pt x="327634" y="419989"/>
                </a:lnTo>
                <a:lnTo>
                  <a:pt x="328066" y="419989"/>
                </a:lnTo>
                <a:lnTo>
                  <a:pt x="328523" y="420103"/>
                </a:lnTo>
                <a:lnTo>
                  <a:pt x="328942" y="420230"/>
                </a:lnTo>
                <a:lnTo>
                  <a:pt x="329374" y="420446"/>
                </a:lnTo>
                <a:lnTo>
                  <a:pt x="329742" y="420776"/>
                </a:lnTo>
                <a:lnTo>
                  <a:pt x="330136" y="421081"/>
                </a:lnTo>
                <a:lnTo>
                  <a:pt x="330441" y="421411"/>
                </a:lnTo>
                <a:lnTo>
                  <a:pt x="330657" y="421779"/>
                </a:lnTo>
                <a:lnTo>
                  <a:pt x="330898" y="422122"/>
                </a:lnTo>
                <a:lnTo>
                  <a:pt x="331114" y="422427"/>
                </a:lnTo>
                <a:lnTo>
                  <a:pt x="331228" y="422694"/>
                </a:lnTo>
                <a:lnTo>
                  <a:pt x="331381" y="422910"/>
                </a:lnTo>
                <a:lnTo>
                  <a:pt x="331571" y="423214"/>
                </a:lnTo>
                <a:lnTo>
                  <a:pt x="331749" y="423583"/>
                </a:lnTo>
                <a:lnTo>
                  <a:pt x="331965" y="423913"/>
                </a:lnTo>
                <a:lnTo>
                  <a:pt x="333641" y="425869"/>
                </a:lnTo>
                <a:lnTo>
                  <a:pt x="334035" y="426237"/>
                </a:lnTo>
                <a:lnTo>
                  <a:pt x="334429" y="426478"/>
                </a:lnTo>
                <a:lnTo>
                  <a:pt x="334822" y="426656"/>
                </a:lnTo>
                <a:lnTo>
                  <a:pt x="335229" y="426808"/>
                </a:lnTo>
                <a:lnTo>
                  <a:pt x="335559" y="426935"/>
                </a:lnTo>
                <a:lnTo>
                  <a:pt x="335864" y="426999"/>
                </a:lnTo>
                <a:lnTo>
                  <a:pt x="335775" y="427151"/>
                </a:lnTo>
                <a:lnTo>
                  <a:pt x="335686" y="427304"/>
                </a:lnTo>
                <a:lnTo>
                  <a:pt x="334733" y="428180"/>
                </a:lnTo>
                <a:lnTo>
                  <a:pt x="334492" y="428371"/>
                </a:lnTo>
                <a:lnTo>
                  <a:pt x="334251" y="428523"/>
                </a:lnTo>
                <a:lnTo>
                  <a:pt x="333971" y="428675"/>
                </a:lnTo>
                <a:lnTo>
                  <a:pt x="333730" y="428828"/>
                </a:lnTo>
                <a:lnTo>
                  <a:pt x="333489" y="428980"/>
                </a:lnTo>
                <a:lnTo>
                  <a:pt x="333209" y="429094"/>
                </a:lnTo>
                <a:lnTo>
                  <a:pt x="332994" y="429285"/>
                </a:lnTo>
                <a:lnTo>
                  <a:pt x="332079" y="430441"/>
                </a:lnTo>
                <a:lnTo>
                  <a:pt x="332079" y="430682"/>
                </a:lnTo>
                <a:lnTo>
                  <a:pt x="332054" y="430961"/>
                </a:lnTo>
                <a:lnTo>
                  <a:pt x="332117" y="431203"/>
                </a:lnTo>
                <a:lnTo>
                  <a:pt x="332206" y="431469"/>
                </a:lnTo>
                <a:lnTo>
                  <a:pt x="332295" y="431749"/>
                </a:lnTo>
                <a:lnTo>
                  <a:pt x="333209" y="433120"/>
                </a:lnTo>
                <a:lnTo>
                  <a:pt x="333425" y="433273"/>
                </a:lnTo>
                <a:lnTo>
                  <a:pt x="333667" y="433425"/>
                </a:lnTo>
                <a:lnTo>
                  <a:pt x="333883" y="433489"/>
                </a:lnTo>
                <a:lnTo>
                  <a:pt x="334124" y="433552"/>
                </a:lnTo>
                <a:lnTo>
                  <a:pt x="334365" y="433578"/>
                </a:lnTo>
                <a:lnTo>
                  <a:pt x="334645" y="433578"/>
                </a:lnTo>
                <a:lnTo>
                  <a:pt x="334886" y="433552"/>
                </a:lnTo>
                <a:lnTo>
                  <a:pt x="335127" y="433514"/>
                </a:lnTo>
                <a:lnTo>
                  <a:pt x="335407" y="433451"/>
                </a:lnTo>
                <a:lnTo>
                  <a:pt x="335686" y="433400"/>
                </a:lnTo>
                <a:lnTo>
                  <a:pt x="335927" y="433298"/>
                </a:lnTo>
                <a:lnTo>
                  <a:pt x="336194" y="433247"/>
                </a:lnTo>
                <a:lnTo>
                  <a:pt x="336473" y="433146"/>
                </a:lnTo>
                <a:lnTo>
                  <a:pt x="336715" y="433095"/>
                </a:lnTo>
                <a:lnTo>
                  <a:pt x="336994" y="432993"/>
                </a:lnTo>
                <a:lnTo>
                  <a:pt x="337261" y="432943"/>
                </a:lnTo>
                <a:lnTo>
                  <a:pt x="337515" y="432879"/>
                </a:lnTo>
                <a:lnTo>
                  <a:pt x="337756" y="432879"/>
                </a:lnTo>
                <a:lnTo>
                  <a:pt x="337934" y="432841"/>
                </a:lnTo>
                <a:lnTo>
                  <a:pt x="338124" y="432841"/>
                </a:lnTo>
                <a:lnTo>
                  <a:pt x="338277" y="432879"/>
                </a:lnTo>
                <a:lnTo>
                  <a:pt x="338607" y="433971"/>
                </a:lnTo>
                <a:lnTo>
                  <a:pt x="339128" y="435279"/>
                </a:lnTo>
                <a:lnTo>
                  <a:pt x="339915" y="436778"/>
                </a:lnTo>
                <a:lnTo>
                  <a:pt x="340715" y="438302"/>
                </a:lnTo>
                <a:lnTo>
                  <a:pt x="341934" y="439674"/>
                </a:lnTo>
                <a:lnTo>
                  <a:pt x="343636" y="440918"/>
                </a:lnTo>
                <a:lnTo>
                  <a:pt x="345338" y="442175"/>
                </a:lnTo>
                <a:lnTo>
                  <a:pt x="346900" y="443179"/>
                </a:lnTo>
                <a:lnTo>
                  <a:pt x="348335" y="443941"/>
                </a:lnTo>
                <a:lnTo>
                  <a:pt x="346862" y="445312"/>
                </a:lnTo>
                <a:lnTo>
                  <a:pt x="346659" y="445465"/>
                </a:lnTo>
                <a:lnTo>
                  <a:pt x="346379" y="445592"/>
                </a:lnTo>
                <a:lnTo>
                  <a:pt x="346138" y="445706"/>
                </a:lnTo>
                <a:lnTo>
                  <a:pt x="345897" y="445833"/>
                </a:lnTo>
                <a:lnTo>
                  <a:pt x="345617" y="445947"/>
                </a:lnTo>
                <a:lnTo>
                  <a:pt x="345376" y="446074"/>
                </a:lnTo>
                <a:lnTo>
                  <a:pt x="345135" y="446227"/>
                </a:lnTo>
                <a:lnTo>
                  <a:pt x="344881" y="446379"/>
                </a:lnTo>
                <a:lnTo>
                  <a:pt x="344639" y="446557"/>
                </a:lnTo>
                <a:lnTo>
                  <a:pt x="344398" y="446709"/>
                </a:lnTo>
                <a:lnTo>
                  <a:pt x="344182" y="446925"/>
                </a:lnTo>
                <a:lnTo>
                  <a:pt x="344004" y="447141"/>
                </a:lnTo>
                <a:lnTo>
                  <a:pt x="343789" y="447382"/>
                </a:lnTo>
                <a:lnTo>
                  <a:pt x="343636" y="447598"/>
                </a:lnTo>
                <a:lnTo>
                  <a:pt x="343547" y="447840"/>
                </a:lnTo>
                <a:lnTo>
                  <a:pt x="343420" y="448081"/>
                </a:lnTo>
                <a:lnTo>
                  <a:pt x="343357" y="448297"/>
                </a:lnTo>
                <a:lnTo>
                  <a:pt x="343306" y="448487"/>
                </a:lnTo>
              </a:path>
              <a:path w="712470" h="1022984">
                <a:moveTo>
                  <a:pt x="337934" y="607009"/>
                </a:moveTo>
                <a:lnTo>
                  <a:pt x="337718" y="607098"/>
                </a:lnTo>
                <a:lnTo>
                  <a:pt x="337515" y="607187"/>
                </a:lnTo>
                <a:lnTo>
                  <a:pt x="337235" y="607288"/>
                </a:lnTo>
                <a:lnTo>
                  <a:pt x="336956" y="607377"/>
                </a:lnTo>
                <a:lnTo>
                  <a:pt x="336651" y="607466"/>
                </a:lnTo>
                <a:lnTo>
                  <a:pt x="336321" y="607529"/>
                </a:lnTo>
                <a:lnTo>
                  <a:pt x="336016" y="607593"/>
                </a:lnTo>
                <a:lnTo>
                  <a:pt x="335686" y="607618"/>
                </a:lnTo>
                <a:lnTo>
                  <a:pt x="335407" y="607644"/>
                </a:lnTo>
                <a:lnTo>
                  <a:pt x="335102" y="607682"/>
                </a:lnTo>
                <a:lnTo>
                  <a:pt x="334822" y="607682"/>
                </a:lnTo>
                <a:lnTo>
                  <a:pt x="334556" y="607682"/>
                </a:lnTo>
                <a:lnTo>
                  <a:pt x="334276" y="607644"/>
                </a:lnTo>
                <a:lnTo>
                  <a:pt x="334010" y="607644"/>
                </a:lnTo>
                <a:lnTo>
                  <a:pt x="333756" y="607618"/>
                </a:lnTo>
                <a:lnTo>
                  <a:pt x="333514" y="607593"/>
                </a:lnTo>
                <a:lnTo>
                  <a:pt x="333273" y="607555"/>
                </a:lnTo>
                <a:lnTo>
                  <a:pt x="333032" y="607529"/>
                </a:lnTo>
                <a:lnTo>
                  <a:pt x="332790" y="607491"/>
                </a:lnTo>
                <a:lnTo>
                  <a:pt x="332574" y="607466"/>
                </a:lnTo>
                <a:lnTo>
                  <a:pt x="332333" y="607441"/>
                </a:lnTo>
                <a:lnTo>
                  <a:pt x="332117" y="607402"/>
                </a:lnTo>
                <a:lnTo>
                  <a:pt x="331901" y="607402"/>
                </a:lnTo>
                <a:lnTo>
                  <a:pt x="331749" y="607402"/>
                </a:lnTo>
                <a:lnTo>
                  <a:pt x="331266" y="607402"/>
                </a:lnTo>
                <a:lnTo>
                  <a:pt x="331114" y="607441"/>
                </a:lnTo>
                <a:lnTo>
                  <a:pt x="330898" y="607441"/>
                </a:lnTo>
                <a:lnTo>
                  <a:pt x="330619" y="607466"/>
                </a:lnTo>
                <a:lnTo>
                  <a:pt x="330352" y="607491"/>
                </a:lnTo>
                <a:lnTo>
                  <a:pt x="330047" y="607529"/>
                </a:lnTo>
                <a:lnTo>
                  <a:pt x="329679" y="607555"/>
                </a:lnTo>
                <a:lnTo>
                  <a:pt x="329336" y="607618"/>
                </a:lnTo>
                <a:lnTo>
                  <a:pt x="329006" y="607682"/>
                </a:lnTo>
                <a:lnTo>
                  <a:pt x="328676" y="607745"/>
                </a:lnTo>
                <a:lnTo>
                  <a:pt x="328371" y="607834"/>
                </a:lnTo>
                <a:lnTo>
                  <a:pt x="328066" y="607923"/>
                </a:lnTo>
                <a:lnTo>
                  <a:pt x="327787" y="608050"/>
                </a:lnTo>
                <a:lnTo>
                  <a:pt x="327507" y="608164"/>
                </a:lnTo>
                <a:lnTo>
                  <a:pt x="327266" y="608355"/>
                </a:lnTo>
                <a:lnTo>
                  <a:pt x="327050" y="608533"/>
                </a:lnTo>
                <a:lnTo>
                  <a:pt x="326809" y="608711"/>
                </a:lnTo>
                <a:lnTo>
                  <a:pt x="326631" y="608926"/>
                </a:lnTo>
                <a:lnTo>
                  <a:pt x="326478" y="609206"/>
                </a:lnTo>
                <a:lnTo>
                  <a:pt x="326326" y="609473"/>
                </a:lnTo>
                <a:lnTo>
                  <a:pt x="326199" y="609777"/>
                </a:lnTo>
                <a:lnTo>
                  <a:pt x="326110" y="610146"/>
                </a:lnTo>
                <a:lnTo>
                  <a:pt x="326021" y="610489"/>
                </a:lnTo>
                <a:lnTo>
                  <a:pt x="325983" y="610844"/>
                </a:lnTo>
                <a:lnTo>
                  <a:pt x="325983" y="611187"/>
                </a:lnTo>
                <a:lnTo>
                  <a:pt x="325983" y="611555"/>
                </a:lnTo>
                <a:lnTo>
                  <a:pt x="326021" y="611860"/>
                </a:lnTo>
                <a:lnTo>
                  <a:pt x="326047" y="612101"/>
                </a:lnTo>
                <a:lnTo>
                  <a:pt x="326047" y="612800"/>
                </a:lnTo>
                <a:lnTo>
                  <a:pt x="326021" y="613079"/>
                </a:lnTo>
                <a:lnTo>
                  <a:pt x="325958" y="613346"/>
                </a:lnTo>
                <a:lnTo>
                  <a:pt x="325869" y="613689"/>
                </a:lnTo>
                <a:lnTo>
                  <a:pt x="325742" y="613994"/>
                </a:lnTo>
                <a:lnTo>
                  <a:pt x="325628" y="614299"/>
                </a:lnTo>
                <a:lnTo>
                  <a:pt x="325437" y="614565"/>
                </a:lnTo>
                <a:lnTo>
                  <a:pt x="325259" y="614870"/>
                </a:lnTo>
                <a:lnTo>
                  <a:pt x="325069" y="615149"/>
                </a:lnTo>
                <a:lnTo>
                  <a:pt x="324866" y="615416"/>
                </a:lnTo>
                <a:lnTo>
                  <a:pt x="324675" y="615696"/>
                </a:lnTo>
                <a:lnTo>
                  <a:pt x="324459" y="615937"/>
                </a:lnTo>
                <a:lnTo>
                  <a:pt x="324256" y="616216"/>
                </a:lnTo>
                <a:lnTo>
                  <a:pt x="324040" y="616458"/>
                </a:lnTo>
                <a:lnTo>
                  <a:pt x="323824" y="616737"/>
                </a:lnTo>
                <a:lnTo>
                  <a:pt x="323646" y="617004"/>
                </a:lnTo>
                <a:lnTo>
                  <a:pt x="323456" y="617283"/>
                </a:lnTo>
                <a:lnTo>
                  <a:pt x="323278" y="617550"/>
                </a:lnTo>
                <a:lnTo>
                  <a:pt x="323126" y="617829"/>
                </a:lnTo>
                <a:lnTo>
                  <a:pt x="322999" y="618109"/>
                </a:lnTo>
                <a:lnTo>
                  <a:pt x="322884" y="618350"/>
                </a:lnTo>
                <a:lnTo>
                  <a:pt x="322846" y="618591"/>
                </a:lnTo>
                <a:lnTo>
                  <a:pt x="322783" y="618832"/>
                </a:lnTo>
                <a:lnTo>
                  <a:pt x="322757" y="619023"/>
                </a:lnTo>
                <a:lnTo>
                  <a:pt x="322757" y="619175"/>
                </a:lnTo>
                <a:lnTo>
                  <a:pt x="322389" y="619328"/>
                </a:lnTo>
                <a:lnTo>
                  <a:pt x="321970" y="619480"/>
                </a:lnTo>
                <a:lnTo>
                  <a:pt x="321513" y="619569"/>
                </a:lnTo>
                <a:lnTo>
                  <a:pt x="321017" y="619683"/>
                </a:lnTo>
                <a:lnTo>
                  <a:pt x="320497" y="619721"/>
                </a:lnTo>
                <a:lnTo>
                  <a:pt x="319925" y="619633"/>
                </a:lnTo>
                <a:lnTo>
                  <a:pt x="319379" y="619569"/>
                </a:lnTo>
                <a:lnTo>
                  <a:pt x="318820" y="619417"/>
                </a:lnTo>
                <a:lnTo>
                  <a:pt x="318338" y="619175"/>
                </a:lnTo>
                <a:lnTo>
                  <a:pt x="317817" y="618959"/>
                </a:lnTo>
                <a:lnTo>
                  <a:pt x="317398" y="618718"/>
                </a:lnTo>
                <a:lnTo>
                  <a:pt x="317055" y="618502"/>
                </a:lnTo>
                <a:lnTo>
                  <a:pt x="316687" y="618286"/>
                </a:lnTo>
                <a:lnTo>
                  <a:pt x="316420" y="618109"/>
                </a:lnTo>
                <a:lnTo>
                  <a:pt x="316204" y="617956"/>
                </a:lnTo>
                <a:lnTo>
                  <a:pt x="315010" y="617194"/>
                </a:lnTo>
                <a:lnTo>
                  <a:pt x="309562" y="612800"/>
                </a:lnTo>
                <a:lnTo>
                  <a:pt x="309041" y="612317"/>
                </a:lnTo>
                <a:lnTo>
                  <a:pt x="308432" y="611759"/>
                </a:lnTo>
                <a:lnTo>
                  <a:pt x="307759" y="611149"/>
                </a:lnTo>
                <a:lnTo>
                  <a:pt x="307086" y="610514"/>
                </a:lnTo>
                <a:lnTo>
                  <a:pt x="306425" y="609904"/>
                </a:lnTo>
                <a:lnTo>
                  <a:pt x="305777" y="609231"/>
                </a:lnTo>
                <a:lnTo>
                  <a:pt x="305104" y="608596"/>
                </a:lnTo>
                <a:lnTo>
                  <a:pt x="303225" y="604901"/>
                </a:lnTo>
                <a:lnTo>
                  <a:pt x="303314" y="604393"/>
                </a:lnTo>
                <a:lnTo>
                  <a:pt x="303403" y="603897"/>
                </a:lnTo>
                <a:lnTo>
                  <a:pt x="303618" y="603351"/>
                </a:lnTo>
                <a:lnTo>
                  <a:pt x="303949" y="602805"/>
                </a:lnTo>
                <a:lnTo>
                  <a:pt x="304292" y="602221"/>
                </a:lnTo>
                <a:lnTo>
                  <a:pt x="304711" y="601586"/>
                </a:lnTo>
                <a:lnTo>
                  <a:pt x="305295" y="600887"/>
                </a:lnTo>
                <a:lnTo>
                  <a:pt x="305866" y="600151"/>
                </a:lnTo>
                <a:lnTo>
                  <a:pt x="306451" y="599478"/>
                </a:lnTo>
                <a:lnTo>
                  <a:pt x="307060" y="598805"/>
                </a:lnTo>
                <a:lnTo>
                  <a:pt x="307644" y="598144"/>
                </a:lnTo>
                <a:lnTo>
                  <a:pt x="308190" y="597535"/>
                </a:lnTo>
                <a:lnTo>
                  <a:pt x="308648" y="597014"/>
                </a:lnTo>
                <a:lnTo>
                  <a:pt x="309041" y="596582"/>
                </a:lnTo>
                <a:lnTo>
                  <a:pt x="309410" y="596099"/>
                </a:lnTo>
                <a:lnTo>
                  <a:pt x="309803" y="595642"/>
                </a:lnTo>
                <a:lnTo>
                  <a:pt x="310172" y="595147"/>
                </a:lnTo>
                <a:lnTo>
                  <a:pt x="310540" y="594690"/>
                </a:lnTo>
                <a:lnTo>
                  <a:pt x="310934" y="594233"/>
                </a:lnTo>
                <a:lnTo>
                  <a:pt x="311111" y="593966"/>
                </a:lnTo>
                <a:lnTo>
                  <a:pt x="311238" y="593775"/>
                </a:lnTo>
                <a:lnTo>
                  <a:pt x="311327" y="593572"/>
                </a:lnTo>
                <a:lnTo>
                  <a:pt x="311454" y="593318"/>
                </a:lnTo>
                <a:lnTo>
                  <a:pt x="311543" y="593013"/>
                </a:lnTo>
                <a:lnTo>
                  <a:pt x="311658" y="592709"/>
                </a:lnTo>
                <a:lnTo>
                  <a:pt x="311759" y="592404"/>
                </a:lnTo>
                <a:lnTo>
                  <a:pt x="311848" y="592074"/>
                </a:lnTo>
                <a:lnTo>
                  <a:pt x="311937" y="591743"/>
                </a:lnTo>
                <a:lnTo>
                  <a:pt x="312026" y="591439"/>
                </a:lnTo>
                <a:lnTo>
                  <a:pt x="312115" y="591134"/>
                </a:lnTo>
                <a:lnTo>
                  <a:pt x="312178" y="590791"/>
                </a:lnTo>
                <a:lnTo>
                  <a:pt x="312305" y="590486"/>
                </a:lnTo>
                <a:lnTo>
                  <a:pt x="312394" y="590219"/>
                </a:lnTo>
                <a:lnTo>
                  <a:pt x="312521" y="589940"/>
                </a:lnTo>
                <a:lnTo>
                  <a:pt x="312635" y="589699"/>
                </a:lnTo>
                <a:lnTo>
                  <a:pt x="312826" y="589483"/>
                </a:lnTo>
                <a:lnTo>
                  <a:pt x="312978" y="589267"/>
                </a:lnTo>
                <a:lnTo>
                  <a:pt x="313156" y="589089"/>
                </a:lnTo>
                <a:lnTo>
                  <a:pt x="313372" y="588962"/>
                </a:lnTo>
                <a:lnTo>
                  <a:pt x="313588" y="588848"/>
                </a:lnTo>
                <a:lnTo>
                  <a:pt x="313829" y="588784"/>
                </a:lnTo>
                <a:lnTo>
                  <a:pt x="314045" y="588784"/>
                </a:lnTo>
                <a:lnTo>
                  <a:pt x="314286" y="588810"/>
                </a:lnTo>
                <a:lnTo>
                  <a:pt x="314502" y="588810"/>
                </a:lnTo>
                <a:lnTo>
                  <a:pt x="314680" y="588848"/>
                </a:lnTo>
                <a:lnTo>
                  <a:pt x="314896" y="588899"/>
                </a:lnTo>
                <a:lnTo>
                  <a:pt x="315201" y="588937"/>
                </a:lnTo>
                <a:lnTo>
                  <a:pt x="315531" y="589000"/>
                </a:lnTo>
                <a:lnTo>
                  <a:pt x="315899" y="589026"/>
                </a:lnTo>
                <a:lnTo>
                  <a:pt x="316331" y="589051"/>
                </a:lnTo>
                <a:lnTo>
                  <a:pt x="316814" y="589089"/>
                </a:lnTo>
                <a:lnTo>
                  <a:pt x="318312" y="589089"/>
                </a:lnTo>
                <a:lnTo>
                  <a:pt x="318795" y="589114"/>
                </a:lnTo>
                <a:lnTo>
                  <a:pt x="319278" y="589114"/>
                </a:lnTo>
                <a:lnTo>
                  <a:pt x="319798" y="589153"/>
                </a:lnTo>
                <a:lnTo>
                  <a:pt x="320294" y="589178"/>
                </a:lnTo>
                <a:lnTo>
                  <a:pt x="320776" y="589241"/>
                </a:lnTo>
                <a:lnTo>
                  <a:pt x="321259" y="589305"/>
                </a:lnTo>
                <a:lnTo>
                  <a:pt x="321754" y="589394"/>
                </a:lnTo>
                <a:lnTo>
                  <a:pt x="322237" y="589508"/>
                </a:lnTo>
                <a:lnTo>
                  <a:pt x="322694" y="589699"/>
                </a:lnTo>
                <a:lnTo>
                  <a:pt x="323151" y="589876"/>
                </a:lnTo>
                <a:lnTo>
                  <a:pt x="325374" y="591769"/>
                </a:lnTo>
                <a:lnTo>
                  <a:pt x="325628" y="592074"/>
                </a:lnTo>
                <a:lnTo>
                  <a:pt x="325805" y="592353"/>
                </a:lnTo>
                <a:lnTo>
                  <a:pt x="325678" y="592505"/>
                </a:lnTo>
                <a:lnTo>
                  <a:pt x="325526" y="592658"/>
                </a:lnTo>
                <a:lnTo>
                  <a:pt x="325323" y="592836"/>
                </a:lnTo>
                <a:lnTo>
                  <a:pt x="325107" y="593013"/>
                </a:lnTo>
                <a:lnTo>
                  <a:pt x="324866" y="593229"/>
                </a:lnTo>
                <a:lnTo>
                  <a:pt x="324561" y="593471"/>
                </a:lnTo>
                <a:lnTo>
                  <a:pt x="324218" y="593686"/>
                </a:lnTo>
                <a:lnTo>
                  <a:pt x="323913" y="593902"/>
                </a:lnTo>
                <a:lnTo>
                  <a:pt x="323583" y="594144"/>
                </a:lnTo>
                <a:lnTo>
                  <a:pt x="323278" y="594360"/>
                </a:lnTo>
                <a:lnTo>
                  <a:pt x="322935" y="594575"/>
                </a:lnTo>
                <a:lnTo>
                  <a:pt x="322630" y="594817"/>
                </a:lnTo>
                <a:lnTo>
                  <a:pt x="322326" y="595058"/>
                </a:lnTo>
                <a:lnTo>
                  <a:pt x="322021" y="595337"/>
                </a:lnTo>
                <a:lnTo>
                  <a:pt x="321754" y="595604"/>
                </a:lnTo>
                <a:lnTo>
                  <a:pt x="321475" y="595858"/>
                </a:lnTo>
                <a:lnTo>
                  <a:pt x="320471" y="597585"/>
                </a:lnTo>
                <a:lnTo>
                  <a:pt x="320319" y="597992"/>
                </a:lnTo>
                <a:lnTo>
                  <a:pt x="320255" y="598385"/>
                </a:lnTo>
                <a:lnTo>
                  <a:pt x="320230" y="598754"/>
                </a:lnTo>
                <a:lnTo>
                  <a:pt x="320192" y="599109"/>
                </a:lnTo>
                <a:lnTo>
                  <a:pt x="320192" y="599452"/>
                </a:lnTo>
                <a:lnTo>
                  <a:pt x="320230" y="599719"/>
                </a:lnTo>
                <a:lnTo>
                  <a:pt x="320598" y="599719"/>
                </a:lnTo>
                <a:lnTo>
                  <a:pt x="321081" y="599719"/>
                </a:lnTo>
                <a:lnTo>
                  <a:pt x="321665" y="599694"/>
                </a:lnTo>
                <a:lnTo>
                  <a:pt x="322237" y="599694"/>
                </a:lnTo>
                <a:lnTo>
                  <a:pt x="322884" y="599630"/>
                </a:lnTo>
                <a:lnTo>
                  <a:pt x="323608" y="599541"/>
                </a:lnTo>
                <a:lnTo>
                  <a:pt x="324370" y="599452"/>
                </a:lnTo>
                <a:lnTo>
                  <a:pt x="325069" y="599262"/>
                </a:lnTo>
                <a:lnTo>
                  <a:pt x="325742" y="599020"/>
                </a:lnTo>
                <a:lnTo>
                  <a:pt x="326440" y="598779"/>
                </a:lnTo>
                <a:lnTo>
                  <a:pt x="326999" y="598449"/>
                </a:lnTo>
                <a:lnTo>
                  <a:pt x="327456" y="598081"/>
                </a:lnTo>
                <a:lnTo>
                  <a:pt x="327914" y="597687"/>
                </a:lnTo>
                <a:lnTo>
                  <a:pt x="328269" y="597344"/>
                </a:lnTo>
                <a:lnTo>
                  <a:pt x="328574" y="597014"/>
                </a:lnTo>
                <a:lnTo>
                  <a:pt x="328853" y="597166"/>
                </a:lnTo>
                <a:lnTo>
                  <a:pt x="330530" y="598779"/>
                </a:lnTo>
                <a:lnTo>
                  <a:pt x="330860" y="599236"/>
                </a:lnTo>
                <a:lnTo>
                  <a:pt x="331139" y="599757"/>
                </a:lnTo>
                <a:lnTo>
                  <a:pt x="331381" y="600278"/>
                </a:lnTo>
                <a:lnTo>
                  <a:pt x="331597" y="600786"/>
                </a:lnTo>
                <a:lnTo>
                  <a:pt x="331838" y="601345"/>
                </a:lnTo>
                <a:lnTo>
                  <a:pt x="332054" y="601891"/>
                </a:lnTo>
                <a:lnTo>
                  <a:pt x="332270" y="602437"/>
                </a:lnTo>
                <a:lnTo>
                  <a:pt x="332486" y="602957"/>
                </a:lnTo>
                <a:lnTo>
                  <a:pt x="332752" y="603478"/>
                </a:lnTo>
                <a:lnTo>
                  <a:pt x="332994" y="603986"/>
                </a:lnTo>
                <a:lnTo>
                  <a:pt x="333273" y="604481"/>
                </a:lnTo>
                <a:lnTo>
                  <a:pt x="333641" y="604901"/>
                </a:lnTo>
                <a:lnTo>
                  <a:pt x="333971" y="605358"/>
                </a:lnTo>
                <a:lnTo>
                  <a:pt x="334403" y="605726"/>
                </a:lnTo>
                <a:lnTo>
                  <a:pt x="334924" y="606069"/>
                </a:lnTo>
                <a:lnTo>
                  <a:pt x="335407" y="606399"/>
                </a:lnTo>
                <a:lnTo>
                  <a:pt x="335927" y="606640"/>
                </a:lnTo>
                <a:lnTo>
                  <a:pt x="336473" y="606767"/>
                </a:lnTo>
                <a:lnTo>
                  <a:pt x="337019" y="606882"/>
                </a:lnTo>
                <a:lnTo>
                  <a:pt x="337515" y="606983"/>
                </a:lnTo>
                <a:lnTo>
                  <a:pt x="337934" y="607009"/>
                </a:lnTo>
              </a:path>
              <a:path w="712470" h="1022984">
                <a:moveTo>
                  <a:pt x="440194" y="232651"/>
                </a:moveTo>
                <a:lnTo>
                  <a:pt x="440232" y="232956"/>
                </a:lnTo>
                <a:lnTo>
                  <a:pt x="440283" y="233299"/>
                </a:lnTo>
                <a:lnTo>
                  <a:pt x="440385" y="233654"/>
                </a:lnTo>
                <a:lnTo>
                  <a:pt x="440436" y="234022"/>
                </a:lnTo>
                <a:lnTo>
                  <a:pt x="440537" y="234391"/>
                </a:lnTo>
                <a:lnTo>
                  <a:pt x="440690" y="234784"/>
                </a:lnTo>
                <a:lnTo>
                  <a:pt x="440804" y="235153"/>
                </a:lnTo>
                <a:lnTo>
                  <a:pt x="440956" y="235483"/>
                </a:lnTo>
                <a:lnTo>
                  <a:pt x="441147" y="235762"/>
                </a:lnTo>
                <a:lnTo>
                  <a:pt x="441299" y="236004"/>
                </a:lnTo>
                <a:lnTo>
                  <a:pt x="441477" y="236245"/>
                </a:lnTo>
                <a:lnTo>
                  <a:pt x="441655" y="236397"/>
                </a:lnTo>
                <a:lnTo>
                  <a:pt x="441871" y="236588"/>
                </a:lnTo>
                <a:lnTo>
                  <a:pt x="442087" y="236702"/>
                </a:lnTo>
                <a:lnTo>
                  <a:pt x="442302" y="236804"/>
                </a:lnTo>
                <a:lnTo>
                  <a:pt x="442518" y="236918"/>
                </a:lnTo>
                <a:lnTo>
                  <a:pt x="442722" y="236982"/>
                </a:lnTo>
                <a:lnTo>
                  <a:pt x="442976" y="236982"/>
                </a:lnTo>
                <a:lnTo>
                  <a:pt x="443217" y="237007"/>
                </a:lnTo>
                <a:lnTo>
                  <a:pt x="443458" y="237007"/>
                </a:lnTo>
                <a:lnTo>
                  <a:pt x="443699" y="237007"/>
                </a:lnTo>
                <a:lnTo>
                  <a:pt x="443979" y="236982"/>
                </a:lnTo>
                <a:lnTo>
                  <a:pt x="444220" y="236918"/>
                </a:lnTo>
                <a:lnTo>
                  <a:pt x="444500" y="236855"/>
                </a:lnTo>
                <a:lnTo>
                  <a:pt x="444766" y="236804"/>
                </a:lnTo>
                <a:lnTo>
                  <a:pt x="445046" y="236740"/>
                </a:lnTo>
                <a:lnTo>
                  <a:pt x="445312" y="236651"/>
                </a:lnTo>
                <a:lnTo>
                  <a:pt x="445592" y="236550"/>
                </a:lnTo>
                <a:lnTo>
                  <a:pt x="445871" y="236461"/>
                </a:lnTo>
                <a:lnTo>
                  <a:pt x="446176" y="236372"/>
                </a:lnTo>
                <a:lnTo>
                  <a:pt x="446443" y="236283"/>
                </a:lnTo>
                <a:lnTo>
                  <a:pt x="446722" y="236194"/>
                </a:lnTo>
                <a:lnTo>
                  <a:pt x="447027" y="236093"/>
                </a:lnTo>
                <a:lnTo>
                  <a:pt x="447294" y="236004"/>
                </a:lnTo>
                <a:lnTo>
                  <a:pt x="447573" y="235915"/>
                </a:lnTo>
                <a:lnTo>
                  <a:pt x="447878" y="235851"/>
                </a:lnTo>
                <a:lnTo>
                  <a:pt x="448157" y="235762"/>
                </a:lnTo>
                <a:lnTo>
                  <a:pt x="448424" y="235737"/>
                </a:lnTo>
                <a:lnTo>
                  <a:pt x="448703" y="235673"/>
                </a:lnTo>
                <a:lnTo>
                  <a:pt x="448970" y="235635"/>
                </a:lnTo>
                <a:lnTo>
                  <a:pt x="449249" y="235610"/>
                </a:lnTo>
                <a:lnTo>
                  <a:pt x="449529" y="235635"/>
                </a:lnTo>
                <a:lnTo>
                  <a:pt x="449795" y="235635"/>
                </a:lnTo>
                <a:lnTo>
                  <a:pt x="450075" y="235673"/>
                </a:lnTo>
                <a:lnTo>
                  <a:pt x="450316" y="235737"/>
                </a:lnTo>
                <a:lnTo>
                  <a:pt x="450557" y="235826"/>
                </a:lnTo>
                <a:lnTo>
                  <a:pt x="450799" y="235915"/>
                </a:lnTo>
                <a:lnTo>
                  <a:pt x="450989" y="236004"/>
                </a:lnTo>
                <a:lnTo>
                  <a:pt x="451142" y="236131"/>
                </a:lnTo>
                <a:lnTo>
                  <a:pt x="451294" y="236220"/>
                </a:lnTo>
                <a:lnTo>
                  <a:pt x="451104" y="236740"/>
                </a:lnTo>
                <a:lnTo>
                  <a:pt x="450748" y="237261"/>
                </a:lnTo>
                <a:lnTo>
                  <a:pt x="450291" y="237896"/>
                </a:lnTo>
                <a:lnTo>
                  <a:pt x="449859" y="238531"/>
                </a:lnTo>
                <a:lnTo>
                  <a:pt x="449376" y="239268"/>
                </a:lnTo>
                <a:lnTo>
                  <a:pt x="448792" y="240118"/>
                </a:lnTo>
                <a:lnTo>
                  <a:pt x="448246" y="240969"/>
                </a:lnTo>
                <a:lnTo>
                  <a:pt x="447636" y="241795"/>
                </a:lnTo>
                <a:lnTo>
                  <a:pt x="447052" y="242595"/>
                </a:lnTo>
                <a:lnTo>
                  <a:pt x="446443" y="243382"/>
                </a:lnTo>
                <a:lnTo>
                  <a:pt x="445871" y="244055"/>
                </a:lnTo>
                <a:lnTo>
                  <a:pt x="445312" y="244602"/>
                </a:lnTo>
                <a:lnTo>
                  <a:pt x="444804" y="245148"/>
                </a:lnTo>
                <a:lnTo>
                  <a:pt x="444347" y="245579"/>
                </a:lnTo>
                <a:lnTo>
                  <a:pt x="443941" y="245910"/>
                </a:lnTo>
                <a:lnTo>
                  <a:pt x="443738" y="246126"/>
                </a:lnTo>
                <a:lnTo>
                  <a:pt x="443522" y="246303"/>
                </a:lnTo>
                <a:lnTo>
                  <a:pt x="443395" y="246405"/>
                </a:lnTo>
                <a:lnTo>
                  <a:pt x="443242" y="246519"/>
                </a:lnTo>
                <a:lnTo>
                  <a:pt x="443128" y="246646"/>
                </a:lnTo>
                <a:lnTo>
                  <a:pt x="442874" y="246799"/>
                </a:lnTo>
                <a:lnTo>
                  <a:pt x="442671" y="246888"/>
                </a:lnTo>
                <a:lnTo>
                  <a:pt x="442417" y="246862"/>
                </a:lnTo>
                <a:lnTo>
                  <a:pt x="442175" y="246799"/>
                </a:lnTo>
                <a:lnTo>
                  <a:pt x="441960" y="246735"/>
                </a:lnTo>
                <a:lnTo>
                  <a:pt x="441540" y="246672"/>
                </a:lnTo>
                <a:lnTo>
                  <a:pt x="440956" y="246608"/>
                </a:lnTo>
                <a:lnTo>
                  <a:pt x="440410" y="246519"/>
                </a:lnTo>
                <a:lnTo>
                  <a:pt x="439826" y="246557"/>
                </a:lnTo>
                <a:lnTo>
                  <a:pt x="439254" y="246646"/>
                </a:lnTo>
                <a:lnTo>
                  <a:pt x="438670" y="246735"/>
                </a:lnTo>
                <a:lnTo>
                  <a:pt x="438188" y="246913"/>
                </a:lnTo>
                <a:lnTo>
                  <a:pt x="437756" y="247192"/>
                </a:lnTo>
                <a:lnTo>
                  <a:pt x="437337" y="247472"/>
                </a:lnTo>
                <a:lnTo>
                  <a:pt x="436968" y="247777"/>
                </a:lnTo>
                <a:lnTo>
                  <a:pt x="436664" y="248170"/>
                </a:lnTo>
                <a:lnTo>
                  <a:pt x="436359" y="248564"/>
                </a:lnTo>
                <a:lnTo>
                  <a:pt x="434746" y="252552"/>
                </a:lnTo>
                <a:lnTo>
                  <a:pt x="434555" y="253072"/>
                </a:lnTo>
                <a:lnTo>
                  <a:pt x="434378" y="253530"/>
                </a:lnTo>
                <a:lnTo>
                  <a:pt x="434225" y="253923"/>
                </a:lnTo>
                <a:lnTo>
                  <a:pt x="434073" y="254292"/>
                </a:lnTo>
                <a:lnTo>
                  <a:pt x="433946" y="254571"/>
                </a:lnTo>
                <a:lnTo>
                  <a:pt x="433857" y="254749"/>
                </a:lnTo>
                <a:lnTo>
                  <a:pt x="433768" y="254939"/>
                </a:lnTo>
                <a:lnTo>
                  <a:pt x="433679" y="255117"/>
                </a:lnTo>
                <a:lnTo>
                  <a:pt x="433578" y="255333"/>
                </a:lnTo>
                <a:lnTo>
                  <a:pt x="433489" y="255549"/>
                </a:lnTo>
                <a:lnTo>
                  <a:pt x="433400" y="255816"/>
                </a:lnTo>
                <a:lnTo>
                  <a:pt x="433273" y="256184"/>
                </a:lnTo>
                <a:lnTo>
                  <a:pt x="433158" y="256514"/>
                </a:lnTo>
                <a:lnTo>
                  <a:pt x="433006" y="256971"/>
                </a:lnTo>
                <a:lnTo>
                  <a:pt x="432854" y="257492"/>
                </a:lnTo>
                <a:lnTo>
                  <a:pt x="432701" y="258013"/>
                </a:lnTo>
                <a:lnTo>
                  <a:pt x="431749" y="260362"/>
                </a:lnTo>
                <a:lnTo>
                  <a:pt x="431571" y="260731"/>
                </a:lnTo>
                <a:lnTo>
                  <a:pt x="431393" y="260997"/>
                </a:lnTo>
                <a:lnTo>
                  <a:pt x="431241" y="261213"/>
                </a:lnTo>
                <a:lnTo>
                  <a:pt x="431050" y="261429"/>
                </a:lnTo>
                <a:lnTo>
                  <a:pt x="430936" y="261607"/>
                </a:lnTo>
                <a:lnTo>
                  <a:pt x="430809" y="261759"/>
                </a:lnTo>
                <a:lnTo>
                  <a:pt x="430441" y="261734"/>
                </a:lnTo>
                <a:lnTo>
                  <a:pt x="429983" y="261696"/>
                </a:lnTo>
                <a:lnTo>
                  <a:pt x="429463" y="261607"/>
                </a:lnTo>
                <a:lnTo>
                  <a:pt x="428955" y="261543"/>
                </a:lnTo>
                <a:lnTo>
                  <a:pt x="428396" y="261391"/>
                </a:lnTo>
                <a:lnTo>
                  <a:pt x="427824" y="261150"/>
                </a:lnTo>
                <a:lnTo>
                  <a:pt x="427240" y="260934"/>
                </a:lnTo>
                <a:lnTo>
                  <a:pt x="426694" y="260629"/>
                </a:lnTo>
                <a:lnTo>
                  <a:pt x="426212" y="260299"/>
                </a:lnTo>
                <a:lnTo>
                  <a:pt x="425716" y="259969"/>
                </a:lnTo>
                <a:lnTo>
                  <a:pt x="425259" y="259600"/>
                </a:lnTo>
                <a:lnTo>
                  <a:pt x="424840" y="259168"/>
                </a:lnTo>
                <a:lnTo>
                  <a:pt x="424383" y="258749"/>
                </a:lnTo>
                <a:lnTo>
                  <a:pt x="423976" y="258318"/>
                </a:lnTo>
                <a:lnTo>
                  <a:pt x="423621" y="257835"/>
                </a:lnTo>
                <a:lnTo>
                  <a:pt x="423214" y="257378"/>
                </a:lnTo>
                <a:lnTo>
                  <a:pt x="422859" y="256882"/>
                </a:lnTo>
                <a:lnTo>
                  <a:pt x="422516" y="256362"/>
                </a:lnTo>
                <a:lnTo>
                  <a:pt x="422186" y="255879"/>
                </a:lnTo>
                <a:lnTo>
                  <a:pt x="421843" y="255358"/>
                </a:lnTo>
                <a:lnTo>
                  <a:pt x="421513" y="254876"/>
                </a:lnTo>
                <a:lnTo>
                  <a:pt x="421182" y="254355"/>
                </a:lnTo>
                <a:lnTo>
                  <a:pt x="420878" y="253923"/>
                </a:lnTo>
                <a:lnTo>
                  <a:pt x="420624" y="253568"/>
                </a:lnTo>
                <a:lnTo>
                  <a:pt x="420357" y="253199"/>
                </a:lnTo>
                <a:lnTo>
                  <a:pt x="420141" y="252895"/>
                </a:lnTo>
                <a:lnTo>
                  <a:pt x="419963" y="252679"/>
                </a:lnTo>
                <a:lnTo>
                  <a:pt x="419811" y="252653"/>
                </a:lnTo>
                <a:lnTo>
                  <a:pt x="419658" y="252590"/>
                </a:lnTo>
                <a:lnTo>
                  <a:pt x="419442" y="252552"/>
                </a:lnTo>
                <a:lnTo>
                  <a:pt x="419227" y="252526"/>
                </a:lnTo>
                <a:lnTo>
                  <a:pt x="419011" y="252526"/>
                </a:lnTo>
                <a:lnTo>
                  <a:pt x="418795" y="252526"/>
                </a:lnTo>
                <a:lnTo>
                  <a:pt x="418592" y="252552"/>
                </a:lnTo>
                <a:lnTo>
                  <a:pt x="418376" y="252590"/>
                </a:lnTo>
                <a:lnTo>
                  <a:pt x="418160" y="252653"/>
                </a:lnTo>
                <a:lnTo>
                  <a:pt x="417982" y="252704"/>
                </a:lnTo>
                <a:lnTo>
                  <a:pt x="417791" y="252768"/>
                </a:lnTo>
                <a:lnTo>
                  <a:pt x="417550" y="252895"/>
                </a:lnTo>
                <a:lnTo>
                  <a:pt x="417334" y="253009"/>
                </a:lnTo>
                <a:lnTo>
                  <a:pt x="417068" y="253161"/>
                </a:lnTo>
                <a:lnTo>
                  <a:pt x="416763" y="253314"/>
                </a:lnTo>
                <a:lnTo>
                  <a:pt x="416394" y="253504"/>
                </a:lnTo>
                <a:lnTo>
                  <a:pt x="416026" y="253682"/>
                </a:lnTo>
                <a:lnTo>
                  <a:pt x="415632" y="253873"/>
                </a:lnTo>
                <a:lnTo>
                  <a:pt x="415239" y="254025"/>
                </a:lnTo>
                <a:lnTo>
                  <a:pt x="414832" y="254177"/>
                </a:lnTo>
                <a:lnTo>
                  <a:pt x="414477" y="254292"/>
                </a:lnTo>
                <a:lnTo>
                  <a:pt x="414134" y="254355"/>
                </a:lnTo>
                <a:lnTo>
                  <a:pt x="413829" y="254419"/>
                </a:lnTo>
                <a:lnTo>
                  <a:pt x="413524" y="254444"/>
                </a:lnTo>
                <a:lnTo>
                  <a:pt x="413258" y="254381"/>
                </a:lnTo>
                <a:lnTo>
                  <a:pt x="412978" y="254355"/>
                </a:lnTo>
                <a:lnTo>
                  <a:pt x="410845" y="251917"/>
                </a:lnTo>
                <a:lnTo>
                  <a:pt x="410667" y="251548"/>
                </a:lnTo>
                <a:lnTo>
                  <a:pt x="410514" y="251180"/>
                </a:lnTo>
                <a:lnTo>
                  <a:pt x="410362" y="250850"/>
                </a:lnTo>
                <a:lnTo>
                  <a:pt x="410235" y="250571"/>
                </a:lnTo>
                <a:lnTo>
                  <a:pt x="410171" y="250418"/>
                </a:lnTo>
                <a:lnTo>
                  <a:pt x="410108" y="250240"/>
                </a:lnTo>
                <a:lnTo>
                  <a:pt x="410057" y="250024"/>
                </a:lnTo>
                <a:lnTo>
                  <a:pt x="409956" y="249783"/>
                </a:lnTo>
                <a:lnTo>
                  <a:pt x="409905" y="249542"/>
                </a:lnTo>
                <a:lnTo>
                  <a:pt x="409841" y="249199"/>
                </a:lnTo>
                <a:lnTo>
                  <a:pt x="409778" y="248894"/>
                </a:lnTo>
                <a:lnTo>
                  <a:pt x="409714" y="248589"/>
                </a:lnTo>
                <a:lnTo>
                  <a:pt x="409651" y="248259"/>
                </a:lnTo>
                <a:lnTo>
                  <a:pt x="409600" y="247929"/>
                </a:lnTo>
                <a:lnTo>
                  <a:pt x="409562" y="247624"/>
                </a:lnTo>
                <a:lnTo>
                  <a:pt x="409498" y="247281"/>
                </a:lnTo>
                <a:lnTo>
                  <a:pt x="409448" y="246951"/>
                </a:lnTo>
                <a:lnTo>
                  <a:pt x="409384" y="246646"/>
                </a:lnTo>
                <a:lnTo>
                  <a:pt x="409321" y="246303"/>
                </a:lnTo>
                <a:lnTo>
                  <a:pt x="409257" y="245973"/>
                </a:lnTo>
                <a:lnTo>
                  <a:pt x="409168" y="245643"/>
                </a:lnTo>
                <a:lnTo>
                  <a:pt x="409041" y="245338"/>
                </a:lnTo>
                <a:lnTo>
                  <a:pt x="408927" y="244995"/>
                </a:lnTo>
                <a:lnTo>
                  <a:pt x="408800" y="244690"/>
                </a:lnTo>
                <a:lnTo>
                  <a:pt x="408647" y="244360"/>
                </a:lnTo>
                <a:lnTo>
                  <a:pt x="408470" y="244055"/>
                </a:lnTo>
                <a:lnTo>
                  <a:pt x="408317" y="243776"/>
                </a:lnTo>
                <a:lnTo>
                  <a:pt x="408127" y="243535"/>
                </a:lnTo>
                <a:lnTo>
                  <a:pt x="407949" y="243319"/>
                </a:lnTo>
                <a:lnTo>
                  <a:pt x="407797" y="243103"/>
                </a:lnTo>
                <a:lnTo>
                  <a:pt x="407644" y="242951"/>
                </a:lnTo>
                <a:lnTo>
                  <a:pt x="408101" y="243382"/>
                </a:lnTo>
                <a:lnTo>
                  <a:pt x="408622" y="243776"/>
                </a:lnTo>
                <a:lnTo>
                  <a:pt x="412242" y="245033"/>
                </a:lnTo>
                <a:lnTo>
                  <a:pt x="413042" y="244932"/>
                </a:lnTo>
                <a:lnTo>
                  <a:pt x="416331" y="243103"/>
                </a:lnTo>
                <a:lnTo>
                  <a:pt x="416814" y="242709"/>
                </a:lnTo>
                <a:lnTo>
                  <a:pt x="417182" y="242341"/>
                </a:lnTo>
                <a:lnTo>
                  <a:pt x="417372" y="242684"/>
                </a:lnTo>
                <a:lnTo>
                  <a:pt x="417639" y="243052"/>
                </a:lnTo>
                <a:lnTo>
                  <a:pt x="417918" y="243408"/>
                </a:lnTo>
                <a:lnTo>
                  <a:pt x="418223" y="243776"/>
                </a:lnTo>
                <a:lnTo>
                  <a:pt x="418592" y="244055"/>
                </a:lnTo>
                <a:lnTo>
                  <a:pt x="419011" y="244233"/>
                </a:lnTo>
                <a:lnTo>
                  <a:pt x="419442" y="244449"/>
                </a:lnTo>
                <a:lnTo>
                  <a:pt x="419862" y="244513"/>
                </a:lnTo>
                <a:lnTo>
                  <a:pt x="420319" y="244513"/>
                </a:lnTo>
                <a:lnTo>
                  <a:pt x="420751" y="244475"/>
                </a:lnTo>
                <a:lnTo>
                  <a:pt x="421208" y="244424"/>
                </a:lnTo>
                <a:lnTo>
                  <a:pt x="421665" y="244297"/>
                </a:lnTo>
                <a:lnTo>
                  <a:pt x="422122" y="244170"/>
                </a:lnTo>
                <a:lnTo>
                  <a:pt x="422605" y="244017"/>
                </a:lnTo>
                <a:lnTo>
                  <a:pt x="423100" y="243903"/>
                </a:lnTo>
                <a:lnTo>
                  <a:pt x="423557" y="243751"/>
                </a:lnTo>
                <a:lnTo>
                  <a:pt x="424040" y="243624"/>
                </a:lnTo>
                <a:lnTo>
                  <a:pt x="424535" y="243560"/>
                </a:lnTo>
                <a:lnTo>
                  <a:pt x="425018" y="243509"/>
                </a:lnTo>
                <a:lnTo>
                  <a:pt x="425500" y="243509"/>
                </a:lnTo>
                <a:lnTo>
                  <a:pt x="426021" y="243598"/>
                </a:lnTo>
                <a:lnTo>
                  <a:pt x="426516" y="243713"/>
                </a:lnTo>
                <a:lnTo>
                  <a:pt x="426974" y="243903"/>
                </a:lnTo>
                <a:lnTo>
                  <a:pt x="427329" y="244170"/>
                </a:lnTo>
                <a:lnTo>
                  <a:pt x="427736" y="244449"/>
                </a:lnTo>
                <a:lnTo>
                  <a:pt x="428040" y="244729"/>
                </a:lnTo>
                <a:lnTo>
                  <a:pt x="428307" y="244970"/>
                </a:lnTo>
                <a:lnTo>
                  <a:pt x="428155" y="244271"/>
                </a:lnTo>
                <a:lnTo>
                  <a:pt x="428002" y="243446"/>
                </a:lnTo>
                <a:lnTo>
                  <a:pt x="427913" y="242531"/>
                </a:lnTo>
                <a:lnTo>
                  <a:pt x="427786" y="241617"/>
                </a:lnTo>
                <a:lnTo>
                  <a:pt x="427824" y="240703"/>
                </a:lnTo>
                <a:lnTo>
                  <a:pt x="427977" y="239814"/>
                </a:lnTo>
                <a:lnTo>
                  <a:pt x="428129" y="238937"/>
                </a:lnTo>
                <a:lnTo>
                  <a:pt x="428371" y="238175"/>
                </a:lnTo>
                <a:lnTo>
                  <a:pt x="428764" y="237566"/>
                </a:lnTo>
                <a:lnTo>
                  <a:pt x="429133" y="236956"/>
                </a:lnTo>
                <a:lnTo>
                  <a:pt x="429615" y="236435"/>
                </a:lnTo>
                <a:lnTo>
                  <a:pt x="430174" y="236042"/>
                </a:lnTo>
                <a:lnTo>
                  <a:pt x="430745" y="235635"/>
                </a:lnTo>
                <a:lnTo>
                  <a:pt x="434289" y="234327"/>
                </a:lnTo>
                <a:lnTo>
                  <a:pt x="435076" y="234111"/>
                </a:lnTo>
                <a:lnTo>
                  <a:pt x="435864" y="233934"/>
                </a:lnTo>
                <a:lnTo>
                  <a:pt x="436664" y="233756"/>
                </a:lnTo>
                <a:lnTo>
                  <a:pt x="437489" y="233565"/>
                </a:lnTo>
                <a:lnTo>
                  <a:pt x="438188" y="233387"/>
                </a:lnTo>
                <a:lnTo>
                  <a:pt x="438759" y="233172"/>
                </a:lnTo>
                <a:lnTo>
                  <a:pt x="439343" y="232994"/>
                </a:lnTo>
                <a:lnTo>
                  <a:pt x="439826" y="232841"/>
                </a:lnTo>
                <a:lnTo>
                  <a:pt x="440194" y="232651"/>
                </a:lnTo>
              </a:path>
              <a:path w="712470" h="1022984">
                <a:moveTo>
                  <a:pt x="211810" y="405053"/>
                </a:moveTo>
                <a:lnTo>
                  <a:pt x="211874" y="405295"/>
                </a:lnTo>
                <a:lnTo>
                  <a:pt x="211937" y="405561"/>
                </a:lnTo>
                <a:lnTo>
                  <a:pt x="211988" y="405904"/>
                </a:lnTo>
                <a:lnTo>
                  <a:pt x="212051" y="406273"/>
                </a:lnTo>
                <a:lnTo>
                  <a:pt x="212051" y="406666"/>
                </a:lnTo>
                <a:lnTo>
                  <a:pt x="212090" y="407149"/>
                </a:lnTo>
                <a:lnTo>
                  <a:pt x="212090" y="407606"/>
                </a:lnTo>
                <a:lnTo>
                  <a:pt x="212051" y="408101"/>
                </a:lnTo>
                <a:lnTo>
                  <a:pt x="212051" y="408584"/>
                </a:lnTo>
                <a:lnTo>
                  <a:pt x="212026" y="409041"/>
                </a:lnTo>
                <a:lnTo>
                  <a:pt x="212026" y="409524"/>
                </a:lnTo>
                <a:lnTo>
                  <a:pt x="212026" y="410019"/>
                </a:lnTo>
                <a:lnTo>
                  <a:pt x="212026" y="410476"/>
                </a:lnTo>
                <a:lnTo>
                  <a:pt x="212051" y="410959"/>
                </a:lnTo>
                <a:lnTo>
                  <a:pt x="212115" y="411416"/>
                </a:lnTo>
                <a:lnTo>
                  <a:pt x="212178" y="411911"/>
                </a:lnTo>
                <a:lnTo>
                  <a:pt x="212293" y="412369"/>
                </a:lnTo>
                <a:lnTo>
                  <a:pt x="212483" y="412826"/>
                </a:lnTo>
                <a:lnTo>
                  <a:pt x="212636" y="413283"/>
                </a:lnTo>
                <a:lnTo>
                  <a:pt x="212877" y="413702"/>
                </a:lnTo>
                <a:lnTo>
                  <a:pt x="213207" y="414134"/>
                </a:lnTo>
                <a:lnTo>
                  <a:pt x="213512" y="414553"/>
                </a:lnTo>
                <a:lnTo>
                  <a:pt x="213880" y="414921"/>
                </a:lnTo>
                <a:lnTo>
                  <a:pt x="214274" y="415201"/>
                </a:lnTo>
                <a:lnTo>
                  <a:pt x="214642" y="415505"/>
                </a:lnTo>
                <a:lnTo>
                  <a:pt x="215011" y="415747"/>
                </a:lnTo>
                <a:lnTo>
                  <a:pt x="215315" y="415925"/>
                </a:lnTo>
                <a:lnTo>
                  <a:pt x="215684" y="415963"/>
                </a:lnTo>
                <a:lnTo>
                  <a:pt x="216166" y="415963"/>
                </a:lnTo>
                <a:lnTo>
                  <a:pt x="216712" y="415988"/>
                </a:lnTo>
                <a:lnTo>
                  <a:pt x="217271" y="415988"/>
                </a:lnTo>
                <a:lnTo>
                  <a:pt x="217932" y="415963"/>
                </a:lnTo>
                <a:lnTo>
                  <a:pt x="218732" y="415899"/>
                </a:lnTo>
                <a:lnTo>
                  <a:pt x="219494" y="415836"/>
                </a:lnTo>
                <a:lnTo>
                  <a:pt x="220281" y="415747"/>
                </a:lnTo>
                <a:lnTo>
                  <a:pt x="221081" y="415620"/>
                </a:lnTo>
                <a:lnTo>
                  <a:pt x="221869" y="415505"/>
                </a:lnTo>
                <a:lnTo>
                  <a:pt x="222656" y="415353"/>
                </a:lnTo>
                <a:lnTo>
                  <a:pt x="223481" y="415201"/>
                </a:lnTo>
                <a:lnTo>
                  <a:pt x="224307" y="415048"/>
                </a:lnTo>
                <a:lnTo>
                  <a:pt x="225132" y="414858"/>
                </a:lnTo>
                <a:lnTo>
                  <a:pt x="225983" y="414680"/>
                </a:lnTo>
                <a:lnTo>
                  <a:pt x="226809" y="414502"/>
                </a:lnTo>
                <a:lnTo>
                  <a:pt x="227660" y="414312"/>
                </a:lnTo>
                <a:lnTo>
                  <a:pt x="228549" y="414134"/>
                </a:lnTo>
                <a:lnTo>
                  <a:pt x="229400" y="413943"/>
                </a:lnTo>
                <a:lnTo>
                  <a:pt x="230276" y="413766"/>
                </a:lnTo>
                <a:lnTo>
                  <a:pt x="231190" y="413588"/>
                </a:lnTo>
                <a:lnTo>
                  <a:pt x="232079" y="413397"/>
                </a:lnTo>
                <a:lnTo>
                  <a:pt x="232867" y="413245"/>
                </a:lnTo>
                <a:lnTo>
                  <a:pt x="233578" y="413156"/>
                </a:lnTo>
                <a:lnTo>
                  <a:pt x="234276" y="413029"/>
                </a:lnTo>
                <a:lnTo>
                  <a:pt x="234848" y="412940"/>
                </a:lnTo>
                <a:lnTo>
                  <a:pt x="235305" y="412915"/>
                </a:lnTo>
                <a:lnTo>
                  <a:pt x="235216" y="413067"/>
                </a:lnTo>
                <a:lnTo>
                  <a:pt x="235102" y="413283"/>
                </a:lnTo>
                <a:lnTo>
                  <a:pt x="234950" y="413524"/>
                </a:lnTo>
                <a:lnTo>
                  <a:pt x="234797" y="413766"/>
                </a:lnTo>
                <a:lnTo>
                  <a:pt x="234607" y="414007"/>
                </a:lnTo>
                <a:lnTo>
                  <a:pt x="234365" y="414248"/>
                </a:lnTo>
                <a:lnTo>
                  <a:pt x="234124" y="414528"/>
                </a:lnTo>
                <a:lnTo>
                  <a:pt x="233883" y="414769"/>
                </a:lnTo>
                <a:lnTo>
                  <a:pt x="233603" y="414985"/>
                </a:lnTo>
                <a:lnTo>
                  <a:pt x="233362" y="415201"/>
                </a:lnTo>
                <a:lnTo>
                  <a:pt x="233121" y="415417"/>
                </a:lnTo>
                <a:lnTo>
                  <a:pt x="232841" y="415594"/>
                </a:lnTo>
                <a:lnTo>
                  <a:pt x="232600" y="415810"/>
                </a:lnTo>
                <a:lnTo>
                  <a:pt x="232359" y="415988"/>
                </a:lnTo>
                <a:lnTo>
                  <a:pt x="232105" y="416204"/>
                </a:lnTo>
                <a:lnTo>
                  <a:pt x="230949" y="417512"/>
                </a:lnTo>
                <a:lnTo>
                  <a:pt x="230797" y="417753"/>
                </a:lnTo>
                <a:lnTo>
                  <a:pt x="230708" y="418007"/>
                </a:lnTo>
                <a:lnTo>
                  <a:pt x="230644" y="418211"/>
                </a:lnTo>
                <a:lnTo>
                  <a:pt x="230619" y="418426"/>
                </a:lnTo>
                <a:lnTo>
                  <a:pt x="230581" y="418642"/>
                </a:lnTo>
                <a:lnTo>
                  <a:pt x="230555" y="418795"/>
                </a:lnTo>
                <a:lnTo>
                  <a:pt x="230835" y="419125"/>
                </a:lnTo>
                <a:lnTo>
                  <a:pt x="231140" y="419493"/>
                </a:lnTo>
                <a:lnTo>
                  <a:pt x="231470" y="419925"/>
                </a:lnTo>
                <a:lnTo>
                  <a:pt x="231800" y="420344"/>
                </a:lnTo>
                <a:lnTo>
                  <a:pt x="232143" y="420776"/>
                </a:lnTo>
                <a:lnTo>
                  <a:pt x="232511" y="421208"/>
                </a:lnTo>
                <a:lnTo>
                  <a:pt x="232841" y="421601"/>
                </a:lnTo>
                <a:lnTo>
                  <a:pt x="233172" y="421970"/>
                </a:lnTo>
                <a:lnTo>
                  <a:pt x="233476" y="422236"/>
                </a:lnTo>
                <a:lnTo>
                  <a:pt x="233781" y="422541"/>
                </a:lnTo>
                <a:lnTo>
                  <a:pt x="235254" y="423278"/>
                </a:lnTo>
                <a:lnTo>
                  <a:pt x="235521" y="423341"/>
                </a:lnTo>
                <a:lnTo>
                  <a:pt x="235864" y="423367"/>
                </a:lnTo>
                <a:lnTo>
                  <a:pt x="236220" y="423341"/>
                </a:lnTo>
                <a:lnTo>
                  <a:pt x="236562" y="423303"/>
                </a:lnTo>
                <a:lnTo>
                  <a:pt x="236982" y="423278"/>
                </a:lnTo>
                <a:lnTo>
                  <a:pt x="237413" y="423151"/>
                </a:lnTo>
                <a:lnTo>
                  <a:pt x="237871" y="423062"/>
                </a:lnTo>
                <a:lnTo>
                  <a:pt x="238302" y="422973"/>
                </a:lnTo>
                <a:lnTo>
                  <a:pt x="238721" y="422846"/>
                </a:lnTo>
                <a:lnTo>
                  <a:pt x="239153" y="422732"/>
                </a:lnTo>
                <a:lnTo>
                  <a:pt x="239522" y="422605"/>
                </a:lnTo>
                <a:lnTo>
                  <a:pt x="239852" y="422516"/>
                </a:lnTo>
                <a:lnTo>
                  <a:pt x="240461" y="423824"/>
                </a:lnTo>
                <a:lnTo>
                  <a:pt x="241401" y="425259"/>
                </a:lnTo>
                <a:lnTo>
                  <a:pt x="242658" y="426808"/>
                </a:lnTo>
                <a:lnTo>
                  <a:pt x="243878" y="428396"/>
                </a:lnTo>
                <a:lnTo>
                  <a:pt x="245427" y="429641"/>
                </a:lnTo>
                <a:lnTo>
                  <a:pt x="247294" y="430530"/>
                </a:lnTo>
                <a:lnTo>
                  <a:pt x="249148" y="431444"/>
                </a:lnTo>
                <a:lnTo>
                  <a:pt x="250799" y="432079"/>
                </a:lnTo>
                <a:lnTo>
                  <a:pt x="252222" y="432447"/>
                </a:lnTo>
                <a:lnTo>
                  <a:pt x="252437" y="432511"/>
                </a:lnTo>
                <a:lnTo>
                  <a:pt x="252717" y="432600"/>
                </a:lnTo>
                <a:lnTo>
                  <a:pt x="253022" y="432727"/>
                </a:lnTo>
                <a:lnTo>
                  <a:pt x="253326" y="432841"/>
                </a:lnTo>
                <a:lnTo>
                  <a:pt x="253631" y="433095"/>
                </a:lnTo>
                <a:lnTo>
                  <a:pt x="253961" y="433400"/>
                </a:lnTo>
                <a:lnTo>
                  <a:pt x="254304" y="433705"/>
                </a:lnTo>
                <a:lnTo>
                  <a:pt x="255574" y="436079"/>
                </a:lnTo>
                <a:lnTo>
                  <a:pt x="255701" y="436410"/>
                </a:lnTo>
                <a:lnTo>
                  <a:pt x="255790" y="436689"/>
                </a:lnTo>
                <a:lnTo>
                  <a:pt x="255524" y="436753"/>
                </a:lnTo>
                <a:lnTo>
                  <a:pt x="255219" y="436778"/>
                </a:lnTo>
                <a:lnTo>
                  <a:pt x="254876" y="436803"/>
                </a:lnTo>
                <a:lnTo>
                  <a:pt x="254508" y="436803"/>
                </a:lnTo>
                <a:lnTo>
                  <a:pt x="254114" y="436778"/>
                </a:lnTo>
                <a:lnTo>
                  <a:pt x="253695" y="436651"/>
                </a:lnTo>
                <a:lnTo>
                  <a:pt x="253263" y="436562"/>
                </a:lnTo>
                <a:lnTo>
                  <a:pt x="251282" y="435559"/>
                </a:lnTo>
                <a:lnTo>
                  <a:pt x="250913" y="435343"/>
                </a:lnTo>
                <a:lnTo>
                  <a:pt x="250545" y="435102"/>
                </a:lnTo>
                <a:lnTo>
                  <a:pt x="250215" y="434860"/>
                </a:lnTo>
                <a:lnTo>
                  <a:pt x="249847" y="434619"/>
                </a:lnTo>
                <a:lnTo>
                  <a:pt x="249478" y="434365"/>
                </a:lnTo>
                <a:lnTo>
                  <a:pt x="249148" y="434162"/>
                </a:lnTo>
                <a:lnTo>
                  <a:pt x="248780" y="433946"/>
                </a:lnTo>
                <a:lnTo>
                  <a:pt x="248412" y="433793"/>
                </a:lnTo>
                <a:lnTo>
                  <a:pt x="248056" y="433641"/>
                </a:lnTo>
                <a:lnTo>
                  <a:pt x="247688" y="433514"/>
                </a:lnTo>
                <a:lnTo>
                  <a:pt x="247383" y="433425"/>
                </a:lnTo>
                <a:lnTo>
                  <a:pt x="247078" y="433425"/>
                </a:lnTo>
                <a:lnTo>
                  <a:pt x="246799" y="433400"/>
                </a:lnTo>
                <a:lnTo>
                  <a:pt x="246557" y="433425"/>
                </a:lnTo>
                <a:lnTo>
                  <a:pt x="246341" y="433451"/>
                </a:lnTo>
                <a:lnTo>
                  <a:pt x="246189" y="433514"/>
                </a:lnTo>
                <a:lnTo>
                  <a:pt x="245884" y="433705"/>
                </a:lnTo>
                <a:lnTo>
                  <a:pt x="244944" y="435279"/>
                </a:lnTo>
                <a:lnTo>
                  <a:pt x="244944" y="435495"/>
                </a:lnTo>
                <a:lnTo>
                  <a:pt x="244944" y="435686"/>
                </a:lnTo>
                <a:lnTo>
                  <a:pt x="244944" y="436257"/>
                </a:lnTo>
                <a:lnTo>
                  <a:pt x="244970" y="436448"/>
                </a:lnTo>
                <a:lnTo>
                  <a:pt x="244970" y="436651"/>
                </a:lnTo>
                <a:lnTo>
                  <a:pt x="244970" y="436841"/>
                </a:lnTo>
                <a:lnTo>
                  <a:pt x="244970" y="437057"/>
                </a:lnTo>
                <a:lnTo>
                  <a:pt x="244944" y="437210"/>
                </a:lnTo>
                <a:lnTo>
                  <a:pt x="244944" y="437362"/>
                </a:lnTo>
                <a:lnTo>
                  <a:pt x="244906" y="437515"/>
                </a:lnTo>
                <a:lnTo>
                  <a:pt x="244856" y="437756"/>
                </a:lnTo>
                <a:lnTo>
                  <a:pt x="244513" y="437756"/>
                </a:lnTo>
                <a:lnTo>
                  <a:pt x="244119" y="437781"/>
                </a:lnTo>
                <a:lnTo>
                  <a:pt x="243636" y="437845"/>
                </a:lnTo>
                <a:lnTo>
                  <a:pt x="243141" y="437934"/>
                </a:lnTo>
                <a:lnTo>
                  <a:pt x="242570" y="438086"/>
                </a:lnTo>
                <a:lnTo>
                  <a:pt x="241896" y="438365"/>
                </a:lnTo>
                <a:lnTo>
                  <a:pt x="241223" y="438607"/>
                </a:lnTo>
                <a:lnTo>
                  <a:pt x="240525" y="438937"/>
                </a:lnTo>
                <a:lnTo>
                  <a:pt x="239788" y="439280"/>
                </a:lnTo>
                <a:lnTo>
                  <a:pt x="239026" y="439648"/>
                </a:lnTo>
                <a:lnTo>
                  <a:pt x="238328" y="439978"/>
                </a:lnTo>
                <a:lnTo>
                  <a:pt x="237655" y="440283"/>
                </a:lnTo>
                <a:lnTo>
                  <a:pt x="237020" y="440588"/>
                </a:lnTo>
                <a:lnTo>
                  <a:pt x="236435" y="440829"/>
                </a:lnTo>
                <a:lnTo>
                  <a:pt x="235915" y="441045"/>
                </a:lnTo>
                <a:lnTo>
                  <a:pt x="236194" y="440283"/>
                </a:lnTo>
                <a:lnTo>
                  <a:pt x="236499" y="439394"/>
                </a:lnTo>
                <a:lnTo>
                  <a:pt x="236778" y="438327"/>
                </a:lnTo>
                <a:lnTo>
                  <a:pt x="237083" y="437261"/>
                </a:lnTo>
                <a:lnTo>
                  <a:pt x="237236" y="436079"/>
                </a:lnTo>
                <a:lnTo>
                  <a:pt x="237261" y="434797"/>
                </a:lnTo>
                <a:lnTo>
                  <a:pt x="237286" y="433514"/>
                </a:lnTo>
                <a:lnTo>
                  <a:pt x="237172" y="432269"/>
                </a:lnTo>
                <a:lnTo>
                  <a:pt x="236867" y="431076"/>
                </a:lnTo>
                <a:lnTo>
                  <a:pt x="236524" y="429895"/>
                </a:lnTo>
                <a:lnTo>
                  <a:pt x="236131" y="428853"/>
                </a:lnTo>
                <a:lnTo>
                  <a:pt x="235610" y="428002"/>
                </a:lnTo>
                <a:lnTo>
                  <a:pt x="235102" y="427151"/>
                </a:lnTo>
                <a:lnTo>
                  <a:pt x="234607" y="426415"/>
                </a:lnTo>
                <a:lnTo>
                  <a:pt x="234188" y="425869"/>
                </a:lnTo>
                <a:lnTo>
                  <a:pt x="234061" y="426046"/>
                </a:lnTo>
                <a:lnTo>
                  <a:pt x="233908" y="426288"/>
                </a:lnTo>
                <a:lnTo>
                  <a:pt x="233730" y="426593"/>
                </a:lnTo>
                <a:lnTo>
                  <a:pt x="233578" y="426897"/>
                </a:lnTo>
                <a:lnTo>
                  <a:pt x="233387" y="427266"/>
                </a:lnTo>
                <a:lnTo>
                  <a:pt x="233210" y="427659"/>
                </a:lnTo>
                <a:lnTo>
                  <a:pt x="233057" y="428091"/>
                </a:lnTo>
                <a:lnTo>
                  <a:pt x="232867" y="428523"/>
                </a:lnTo>
                <a:lnTo>
                  <a:pt x="232752" y="428942"/>
                </a:lnTo>
                <a:lnTo>
                  <a:pt x="232600" y="429374"/>
                </a:lnTo>
                <a:lnTo>
                  <a:pt x="232473" y="429793"/>
                </a:lnTo>
                <a:lnTo>
                  <a:pt x="232359" y="430225"/>
                </a:lnTo>
                <a:lnTo>
                  <a:pt x="232232" y="430657"/>
                </a:lnTo>
                <a:lnTo>
                  <a:pt x="232079" y="431076"/>
                </a:lnTo>
                <a:lnTo>
                  <a:pt x="231952" y="431507"/>
                </a:lnTo>
                <a:lnTo>
                  <a:pt x="231838" y="431927"/>
                </a:lnTo>
                <a:lnTo>
                  <a:pt x="231686" y="432358"/>
                </a:lnTo>
                <a:lnTo>
                  <a:pt x="231533" y="432790"/>
                </a:lnTo>
                <a:lnTo>
                  <a:pt x="231381" y="433184"/>
                </a:lnTo>
                <a:lnTo>
                  <a:pt x="231190" y="433578"/>
                </a:lnTo>
                <a:lnTo>
                  <a:pt x="231013" y="433971"/>
                </a:lnTo>
                <a:lnTo>
                  <a:pt x="230835" y="434365"/>
                </a:lnTo>
                <a:lnTo>
                  <a:pt x="230644" y="434708"/>
                </a:lnTo>
                <a:lnTo>
                  <a:pt x="230428" y="434975"/>
                </a:lnTo>
                <a:lnTo>
                  <a:pt x="230251" y="435229"/>
                </a:lnTo>
                <a:lnTo>
                  <a:pt x="230098" y="435470"/>
                </a:lnTo>
                <a:lnTo>
                  <a:pt x="229946" y="435622"/>
                </a:lnTo>
                <a:lnTo>
                  <a:pt x="229641" y="435622"/>
                </a:lnTo>
                <a:lnTo>
                  <a:pt x="229311" y="435559"/>
                </a:lnTo>
                <a:lnTo>
                  <a:pt x="228942" y="435470"/>
                </a:lnTo>
                <a:lnTo>
                  <a:pt x="228574" y="435406"/>
                </a:lnTo>
                <a:lnTo>
                  <a:pt x="228206" y="435254"/>
                </a:lnTo>
                <a:lnTo>
                  <a:pt x="227901" y="435038"/>
                </a:lnTo>
                <a:lnTo>
                  <a:pt x="227571" y="434822"/>
                </a:lnTo>
                <a:lnTo>
                  <a:pt x="227291" y="434581"/>
                </a:lnTo>
                <a:lnTo>
                  <a:pt x="227076" y="434276"/>
                </a:lnTo>
                <a:lnTo>
                  <a:pt x="226898" y="433971"/>
                </a:lnTo>
                <a:lnTo>
                  <a:pt x="226720" y="433666"/>
                </a:lnTo>
                <a:lnTo>
                  <a:pt x="226593" y="433298"/>
                </a:lnTo>
                <a:lnTo>
                  <a:pt x="226504" y="432968"/>
                </a:lnTo>
                <a:lnTo>
                  <a:pt x="226377" y="432600"/>
                </a:lnTo>
                <a:lnTo>
                  <a:pt x="226314" y="432206"/>
                </a:lnTo>
                <a:lnTo>
                  <a:pt x="226263" y="431838"/>
                </a:lnTo>
                <a:lnTo>
                  <a:pt x="226199" y="431444"/>
                </a:lnTo>
                <a:lnTo>
                  <a:pt x="226136" y="431076"/>
                </a:lnTo>
                <a:lnTo>
                  <a:pt x="226072" y="430682"/>
                </a:lnTo>
                <a:lnTo>
                  <a:pt x="226009" y="430314"/>
                </a:lnTo>
                <a:lnTo>
                  <a:pt x="225920" y="429945"/>
                </a:lnTo>
                <a:lnTo>
                  <a:pt x="225856" y="429590"/>
                </a:lnTo>
                <a:lnTo>
                  <a:pt x="225767" y="429285"/>
                </a:lnTo>
                <a:lnTo>
                  <a:pt x="225653" y="429031"/>
                </a:lnTo>
                <a:lnTo>
                  <a:pt x="225552" y="428790"/>
                </a:lnTo>
                <a:lnTo>
                  <a:pt x="225437" y="428612"/>
                </a:lnTo>
                <a:lnTo>
                  <a:pt x="225348" y="428459"/>
                </a:lnTo>
                <a:lnTo>
                  <a:pt x="225196" y="428396"/>
                </a:lnTo>
                <a:lnTo>
                  <a:pt x="225005" y="428371"/>
                </a:lnTo>
                <a:lnTo>
                  <a:pt x="224828" y="428332"/>
                </a:lnTo>
                <a:lnTo>
                  <a:pt x="224612" y="428307"/>
                </a:lnTo>
                <a:lnTo>
                  <a:pt x="224434" y="428332"/>
                </a:lnTo>
                <a:lnTo>
                  <a:pt x="224243" y="428371"/>
                </a:lnTo>
                <a:lnTo>
                  <a:pt x="224028" y="428421"/>
                </a:lnTo>
                <a:lnTo>
                  <a:pt x="223875" y="428523"/>
                </a:lnTo>
                <a:lnTo>
                  <a:pt x="223723" y="428637"/>
                </a:lnTo>
                <a:lnTo>
                  <a:pt x="223570" y="428764"/>
                </a:lnTo>
                <a:lnTo>
                  <a:pt x="223418" y="428879"/>
                </a:lnTo>
                <a:lnTo>
                  <a:pt x="223329" y="429069"/>
                </a:lnTo>
                <a:lnTo>
                  <a:pt x="223215" y="429221"/>
                </a:lnTo>
                <a:lnTo>
                  <a:pt x="223088" y="429399"/>
                </a:lnTo>
                <a:lnTo>
                  <a:pt x="222961" y="429552"/>
                </a:lnTo>
                <a:lnTo>
                  <a:pt x="222872" y="429742"/>
                </a:lnTo>
                <a:lnTo>
                  <a:pt x="222758" y="429920"/>
                </a:lnTo>
                <a:lnTo>
                  <a:pt x="222631" y="430072"/>
                </a:lnTo>
                <a:lnTo>
                  <a:pt x="222542" y="430250"/>
                </a:lnTo>
                <a:lnTo>
                  <a:pt x="222389" y="430403"/>
                </a:lnTo>
                <a:lnTo>
                  <a:pt x="221691" y="430834"/>
                </a:lnTo>
                <a:lnTo>
                  <a:pt x="221437" y="430898"/>
                </a:lnTo>
                <a:lnTo>
                  <a:pt x="221234" y="430834"/>
                </a:lnTo>
                <a:lnTo>
                  <a:pt x="220980" y="430745"/>
                </a:lnTo>
                <a:lnTo>
                  <a:pt x="220738" y="430618"/>
                </a:lnTo>
                <a:lnTo>
                  <a:pt x="220472" y="430530"/>
                </a:lnTo>
                <a:lnTo>
                  <a:pt x="219430" y="429437"/>
                </a:lnTo>
                <a:lnTo>
                  <a:pt x="219278" y="429158"/>
                </a:lnTo>
                <a:lnTo>
                  <a:pt x="219189" y="428853"/>
                </a:lnTo>
                <a:lnTo>
                  <a:pt x="219125" y="428574"/>
                </a:lnTo>
                <a:lnTo>
                  <a:pt x="219036" y="428269"/>
                </a:lnTo>
                <a:lnTo>
                  <a:pt x="218973" y="427939"/>
                </a:lnTo>
                <a:lnTo>
                  <a:pt x="218948" y="427609"/>
                </a:lnTo>
                <a:lnTo>
                  <a:pt x="218909" y="427304"/>
                </a:lnTo>
                <a:lnTo>
                  <a:pt x="218884" y="426961"/>
                </a:lnTo>
                <a:lnTo>
                  <a:pt x="218846" y="426593"/>
                </a:lnTo>
                <a:lnTo>
                  <a:pt x="218821" y="426262"/>
                </a:lnTo>
                <a:lnTo>
                  <a:pt x="218757" y="425932"/>
                </a:lnTo>
                <a:lnTo>
                  <a:pt x="218732" y="425564"/>
                </a:lnTo>
                <a:lnTo>
                  <a:pt x="218668" y="425221"/>
                </a:lnTo>
                <a:lnTo>
                  <a:pt x="218605" y="424954"/>
                </a:lnTo>
                <a:lnTo>
                  <a:pt x="218516" y="424675"/>
                </a:lnTo>
                <a:lnTo>
                  <a:pt x="218452" y="424434"/>
                </a:lnTo>
                <a:lnTo>
                  <a:pt x="218363" y="424256"/>
                </a:lnTo>
                <a:lnTo>
                  <a:pt x="218300" y="424065"/>
                </a:lnTo>
                <a:lnTo>
                  <a:pt x="218033" y="424002"/>
                </a:lnTo>
                <a:lnTo>
                  <a:pt x="217665" y="423951"/>
                </a:lnTo>
                <a:lnTo>
                  <a:pt x="217271" y="423849"/>
                </a:lnTo>
                <a:lnTo>
                  <a:pt x="216839" y="423799"/>
                </a:lnTo>
                <a:lnTo>
                  <a:pt x="216357" y="423672"/>
                </a:lnTo>
                <a:lnTo>
                  <a:pt x="215798" y="423519"/>
                </a:lnTo>
                <a:lnTo>
                  <a:pt x="215252" y="423392"/>
                </a:lnTo>
                <a:lnTo>
                  <a:pt x="212572" y="422452"/>
                </a:lnTo>
                <a:lnTo>
                  <a:pt x="212026" y="422236"/>
                </a:lnTo>
                <a:lnTo>
                  <a:pt x="209524" y="420751"/>
                </a:lnTo>
                <a:lnTo>
                  <a:pt x="209042" y="420408"/>
                </a:lnTo>
                <a:lnTo>
                  <a:pt x="208584" y="420014"/>
                </a:lnTo>
                <a:lnTo>
                  <a:pt x="208153" y="419582"/>
                </a:lnTo>
                <a:lnTo>
                  <a:pt x="207695" y="419125"/>
                </a:lnTo>
                <a:lnTo>
                  <a:pt x="207327" y="418731"/>
                </a:lnTo>
                <a:lnTo>
                  <a:pt x="207022" y="418338"/>
                </a:lnTo>
                <a:lnTo>
                  <a:pt x="206717" y="417944"/>
                </a:lnTo>
                <a:lnTo>
                  <a:pt x="206476" y="417601"/>
                </a:lnTo>
                <a:lnTo>
                  <a:pt x="206298" y="417296"/>
                </a:lnTo>
                <a:lnTo>
                  <a:pt x="206451" y="417118"/>
                </a:lnTo>
                <a:lnTo>
                  <a:pt x="206629" y="416902"/>
                </a:lnTo>
                <a:lnTo>
                  <a:pt x="206844" y="416636"/>
                </a:lnTo>
                <a:lnTo>
                  <a:pt x="207086" y="416356"/>
                </a:lnTo>
                <a:lnTo>
                  <a:pt x="207327" y="416052"/>
                </a:lnTo>
                <a:lnTo>
                  <a:pt x="207632" y="415683"/>
                </a:lnTo>
                <a:lnTo>
                  <a:pt x="207937" y="415353"/>
                </a:lnTo>
                <a:lnTo>
                  <a:pt x="208216" y="414985"/>
                </a:lnTo>
                <a:lnTo>
                  <a:pt x="208483" y="414616"/>
                </a:lnTo>
                <a:lnTo>
                  <a:pt x="208762" y="414248"/>
                </a:lnTo>
                <a:lnTo>
                  <a:pt x="209003" y="413854"/>
                </a:lnTo>
                <a:lnTo>
                  <a:pt x="209219" y="413486"/>
                </a:lnTo>
                <a:lnTo>
                  <a:pt x="209435" y="413092"/>
                </a:lnTo>
                <a:lnTo>
                  <a:pt x="209613" y="412699"/>
                </a:lnTo>
                <a:lnTo>
                  <a:pt x="209740" y="412305"/>
                </a:lnTo>
                <a:lnTo>
                  <a:pt x="209892" y="411911"/>
                </a:lnTo>
                <a:lnTo>
                  <a:pt x="209981" y="411480"/>
                </a:lnTo>
                <a:lnTo>
                  <a:pt x="210007" y="411048"/>
                </a:lnTo>
                <a:lnTo>
                  <a:pt x="210045" y="410629"/>
                </a:lnTo>
                <a:lnTo>
                  <a:pt x="209003" y="407428"/>
                </a:lnTo>
                <a:lnTo>
                  <a:pt x="208940" y="407301"/>
                </a:lnTo>
                <a:lnTo>
                  <a:pt x="208889" y="407149"/>
                </a:lnTo>
                <a:lnTo>
                  <a:pt x="208851" y="406971"/>
                </a:lnTo>
                <a:lnTo>
                  <a:pt x="208826" y="406781"/>
                </a:lnTo>
                <a:lnTo>
                  <a:pt x="208889" y="406539"/>
                </a:lnTo>
                <a:lnTo>
                  <a:pt x="209042" y="406298"/>
                </a:lnTo>
                <a:lnTo>
                  <a:pt x="209194" y="406057"/>
                </a:lnTo>
                <a:lnTo>
                  <a:pt x="209435" y="405815"/>
                </a:lnTo>
                <a:lnTo>
                  <a:pt x="209740" y="405625"/>
                </a:lnTo>
                <a:lnTo>
                  <a:pt x="210070" y="405409"/>
                </a:lnTo>
                <a:lnTo>
                  <a:pt x="210439" y="405257"/>
                </a:lnTo>
                <a:lnTo>
                  <a:pt x="210807" y="405206"/>
                </a:lnTo>
                <a:lnTo>
                  <a:pt x="211201" y="405104"/>
                </a:lnTo>
                <a:lnTo>
                  <a:pt x="211531" y="405079"/>
                </a:lnTo>
                <a:lnTo>
                  <a:pt x="211810" y="405053"/>
                </a:lnTo>
              </a:path>
              <a:path w="712470" h="1022984">
                <a:moveTo>
                  <a:pt x="320560" y="263169"/>
                </a:moveTo>
                <a:lnTo>
                  <a:pt x="321754" y="263829"/>
                </a:lnTo>
                <a:lnTo>
                  <a:pt x="323215" y="264629"/>
                </a:lnTo>
                <a:lnTo>
                  <a:pt x="324370" y="265264"/>
                </a:lnTo>
                <a:lnTo>
                  <a:pt x="324561" y="265201"/>
                </a:lnTo>
                <a:lnTo>
                  <a:pt x="324739" y="265150"/>
                </a:lnTo>
                <a:lnTo>
                  <a:pt x="324954" y="265023"/>
                </a:lnTo>
                <a:lnTo>
                  <a:pt x="325170" y="264896"/>
                </a:lnTo>
                <a:lnTo>
                  <a:pt x="325374" y="264744"/>
                </a:lnTo>
                <a:lnTo>
                  <a:pt x="325564" y="264566"/>
                </a:lnTo>
                <a:lnTo>
                  <a:pt x="325742" y="264350"/>
                </a:lnTo>
                <a:lnTo>
                  <a:pt x="325894" y="264172"/>
                </a:lnTo>
                <a:lnTo>
                  <a:pt x="326021" y="263931"/>
                </a:lnTo>
                <a:lnTo>
                  <a:pt x="326136" y="263715"/>
                </a:lnTo>
                <a:lnTo>
                  <a:pt x="326237" y="263474"/>
                </a:lnTo>
                <a:lnTo>
                  <a:pt x="326288" y="263220"/>
                </a:lnTo>
                <a:lnTo>
                  <a:pt x="326390" y="262978"/>
                </a:lnTo>
                <a:lnTo>
                  <a:pt x="326440" y="262712"/>
                </a:lnTo>
                <a:lnTo>
                  <a:pt x="326478" y="262458"/>
                </a:lnTo>
                <a:lnTo>
                  <a:pt x="326542" y="262191"/>
                </a:lnTo>
                <a:lnTo>
                  <a:pt x="326593" y="261912"/>
                </a:lnTo>
                <a:lnTo>
                  <a:pt x="326656" y="261670"/>
                </a:lnTo>
                <a:lnTo>
                  <a:pt x="326720" y="261391"/>
                </a:lnTo>
                <a:lnTo>
                  <a:pt x="326783" y="261124"/>
                </a:lnTo>
                <a:lnTo>
                  <a:pt x="326872" y="260883"/>
                </a:lnTo>
                <a:lnTo>
                  <a:pt x="326961" y="260604"/>
                </a:lnTo>
                <a:lnTo>
                  <a:pt x="327050" y="260388"/>
                </a:lnTo>
                <a:lnTo>
                  <a:pt x="327177" y="260210"/>
                </a:lnTo>
                <a:lnTo>
                  <a:pt x="327304" y="260019"/>
                </a:lnTo>
                <a:lnTo>
                  <a:pt x="327393" y="259867"/>
                </a:lnTo>
                <a:lnTo>
                  <a:pt x="327812" y="259842"/>
                </a:lnTo>
                <a:lnTo>
                  <a:pt x="328244" y="259930"/>
                </a:lnTo>
                <a:lnTo>
                  <a:pt x="328726" y="260019"/>
                </a:lnTo>
                <a:lnTo>
                  <a:pt x="329247" y="260146"/>
                </a:lnTo>
                <a:lnTo>
                  <a:pt x="329793" y="260299"/>
                </a:lnTo>
                <a:lnTo>
                  <a:pt x="330441" y="260515"/>
                </a:lnTo>
                <a:lnTo>
                  <a:pt x="331114" y="260731"/>
                </a:lnTo>
                <a:lnTo>
                  <a:pt x="331724" y="260997"/>
                </a:lnTo>
                <a:lnTo>
                  <a:pt x="332295" y="261302"/>
                </a:lnTo>
                <a:lnTo>
                  <a:pt x="332879" y="261607"/>
                </a:lnTo>
                <a:lnTo>
                  <a:pt x="334670" y="263169"/>
                </a:lnTo>
                <a:lnTo>
                  <a:pt x="334822" y="263169"/>
                </a:lnTo>
                <a:lnTo>
                  <a:pt x="335013" y="263169"/>
                </a:lnTo>
                <a:lnTo>
                  <a:pt x="335229" y="263131"/>
                </a:lnTo>
                <a:lnTo>
                  <a:pt x="335432" y="263105"/>
                </a:lnTo>
                <a:lnTo>
                  <a:pt x="335686" y="263042"/>
                </a:lnTo>
                <a:lnTo>
                  <a:pt x="335889" y="262953"/>
                </a:lnTo>
                <a:lnTo>
                  <a:pt x="336143" y="262890"/>
                </a:lnTo>
                <a:lnTo>
                  <a:pt x="336346" y="262763"/>
                </a:lnTo>
                <a:lnTo>
                  <a:pt x="336562" y="262648"/>
                </a:lnTo>
                <a:lnTo>
                  <a:pt x="336753" y="262496"/>
                </a:lnTo>
                <a:lnTo>
                  <a:pt x="336931" y="262343"/>
                </a:lnTo>
                <a:lnTo>
                  <a:pt x="337108" y="262191"/>
                </a:lnTo>
                <a:lnTo>
                  <a:pt x="337261" y="262039"/>
                </a:lnTo>
                <a:lnTo>
                  <a:pt x="337451" y="261848"/>
                </a:lnTo>
                <a:lnTo>
                  <a:pt x="337604" y="261670"/>
                </a:lnTo>
                <a:lnTo>
                  <a:pt x="337756" y="261493"/>
                </a:lnTo>
                <a:lnTo>
                  <a:pt x="337934" y="261302"/>
                </a:lnTo>
                <a:lnTo>
                  <a:pt x="338086" y="261150"/>
                </a:lnTo>
                <a:lnTo>
                  <a:pt x="338239" y="260972"/>
                </a:lnTo>
                <a:lnTo>
                  <a:pt x="338429" y="260781"/>
                </a:lnTo>
                <a:lnTo>
                  <a:pt x="338607" y="260629"/>
                </a:lnTo>
                <a:lnTo>
                  <a:pt x="338785" y="260451"/>
                </a:lnTo>
                <a:lnTo>
                  <a:pt x="338937" y="260324"/>
                </a:lnTo>
                <a:lnTo>
                  <a:pt x="339128" y="260235"/>
                </a:lnTo>
                <a:lnTo>
                  <a:pt x="339280" y="260146"/>
                </a:lnTo>
                <a:lnTo>
                  <a:pt x="339521" y="259994"/>
                </a:lnTo>
                <a:lnTo>
                  <a:pt x="339890" y="260210"/>
                </a:lnTo>
                <a:lnTo>
                  <a:pt x="340347" y="260451"/>
                </a:lnTo>
                <a:lnTo>
                  <a:pt x="340893" y="260756"/>
                </a:lnTo>
                <a:lnTo>
                  <a:pt x="341477" y="261035"/>
                </a:lnTo>
                <a:lnTo>
                  <a:pt x="342112" y="261366"/>
                </a:lnTo>
                <a:lnTo>
                  <a:pt x="342900" y="261696"/>
                </a:lnTo>
                <a:lnTo>
                  <a:pt x="343700" y="262039"/>
                </a:lnTo>
                <a:lnTo>
                  <a:pt x="344487" y="262305"/>
                </a:lnTo>
                <a:lnTo>
                  <a:pt x="345313" y="262585"/>
                </a:lnTo>
                <a:lnTo>
                  <a:pt x="346138" y="262864"/>
                </a:lnTo>
                <a:lnTo>
                  <a:pt x="349186" y="263436"/>
                </a:lnTo>
                <a:lnTo>
                  <a:pt x="349097" y="263677"/>
                </a:lnTo>
                <a:lnTo>
                  <a:pt x="347014" y="265938"/>
                </a:lnTo>
                <a:lnTo>
                  <a:pt x="346659" y="266153"/>
                </a:lnTo>
                <a:lnTo>
                  <a:pt x="345376" y="266547"/>
                </a:lnTo>
                <a:lnTo>
                  <a:pt x="345186" y="266611"/>
                </a:lnTo>
                <a:lnTo>
                  <a:pt x="344944" y="266636"/>
                </a:lnTo>
                <a:lnTo>
                  <a:pt x="344678" y="266700"/>
                </a:lnTo>
                <a:lnTo>
                  <a:pt x="344398" y="266763"/>
                </a:lnTo>
                <a:lnTo>
                  <a:pt x="344093" y="266852"/>
                </a:lnTo>
                <a:lnTo>
                  <a:pt x="343725" y="266915"/>
                </a:lnTo>
                <a:lnTo>
                  <a:pt x="343395" y="267004"/>
                </a:lnTo>
                <a:lnTo>
                  <a:pt x="343052" y="267093"/>
                </a:lnTo>
                <a:lnTo>
                  <a:pt x="342747" y="267182"/>
                </a:lnTo>
                <a:lnTo>
                  <a:pt x="342417" y="267309"/>
                </a:lnTo>
                <a:lnTo>
                  <a:pt x="342112" y="267436"/>
                </a:lnTo>
                <a:lnTo>
                  <a:pt x="341833" y="267550"/>
                </a:lnTo>
                <a:lnTo>
                  <a:pt x="339890" y="269748"/>
                </a:lnTo>
                <a:lnTo>
                  <a:pt x="339737" y="270116"/>
                </a:lnTo>
                <a:lnTo>
                  <a:pt x="339648" y="270484"/>
                </a:lnTo>
                <a:lnTo>
                  <a:pt x="339547" y="270814"/>
                </a:lnTo>
                <a:lnTo>
                  <a:pt x="339496" y="271183"/>
                </a:lnTo>
                <a:lnTo>
                  <a:pt x="339458" y="271449"/>
                </a:lnTo>
                <a:lnTo>
                  <a:pt x="339432" y="271703"/>
                </a:lnTo>
                <a:lnTo>
                  <a:pt x="339432" y="271907"/>
                </a:lnTo>
                <a:lnTo>
                  <a:pt x="339369" y="272161"/>
                </a:lnTo>
                <a:lnTo>
                  <a:pt x="339280" y="272364"/>
                </a:lnTo>
                <a:lnTo>
                  <a:pt x="339217" y="272618"/>
                </a:lnTo>
                <a:lnTo>
                  <a:pt x="339064" y="272821"/>
                </a:lnTo>
                <a:lnTo>
                  <a:pt x="338848" y="273011"/>
                </a:lnTo>
                <a:lnTo>
                  <a:pt x="338632" y="273227"/>
                </a:lnTo>
                <a:lnTo>
                  <a:pt x="338366" y="273405"/>
                </a:lnTo>
                <a:lnTo>
                  <a:pt x="338061" y="273532"/>
                </a:lnTo>
                <a:lnTo>
                  <a:pt x="337781" y="273685"/>
                </a:lnTo>
                <a:lnTo>
                  <a:pt x="337451" y="273799"/>
                </a:lnTo>
                <a:lnTo>
                  <a:pt x="337083" y="273888"/>
                </a:lnTo>
                <a:lnTo>
                  <a:pt x="336753" y="274015"/>
                </a:lnTo>
                <a:lnTo>
                  <a:pt x="336384" y="274104"/>
                </a:lnTo>
                <a:lnTo>
                  <a:pt x="335991" y="274193"/>
                </a:lnTo>
                <a:lnTo>
                  <a:pt x="335622" y="274320"/>
                </a:lnTo>
                <a:lnTo>
                  <a:pt x="335254" y="274408"/>
                </a:lnTo>
                <a:lnTo>
                  <a:pt x="334886" y="274561"/>
                </a:lnTo>
                <a:lnTo>
                  <a:pt x="334518" y="274688"/>
                </a:lnTo>
                <a:lnTo>
                  <a:pt x="334162" y="274840"/>
                </a:lnTo>
                <a:lnTo>
                  <a:pt x="333819" y="275018"/>
                </a:lnTo>
                <a:lnTo>
                  <a:pt x="333489" y="275209"/>
                </a:lnTo>
                <a:lnTo>
                  <a:pt x="333209" y="275412"/>
                </a:lnTo>
                <a:lnTo>
                  <a:pt x="333032" y="275628"/>
                </a:lnTo>
                <a:lnTo>
                  <a:pt x="332816" y="275844"/>
                </a:lnTo>
                <a:lnTo>
                  <a:pt x="332663" y="276021"/>
                </a:lnTo>
                <a:lnTo>
                  <a:pt x="332536" y="276174"/>
                </a:lnTo>
                <a:lnTo>
                  <a:pt x="332574" y="276428"/>
                </a:lnTo>
                <a:lnTo>
                  <a:pt x="332600" y="276694"/>
                </a:lnTo>
                <a:lnTo>
                  <a:pt x="332663" y="277063"/>
                </a:lnTo>
                <a:lnTo>
                  <a:pt x="332727" y="277393"/>
                </a:lnTo>
                <a:lnTo>
                  <a:pt x="332841" y="277799"/>
                </a:lnTo>
                <a:lnTo>
                  <a:pt x="332968" y="278257"/>
                </a:lnTo>
                <a:lnTo>
                  <a:pt x="333121" y="278714"/>
                </a:lnTo>
                <a:lnTo>
                  <a:pt x="333273" y="279133"/>
                </a:lnTo>
                <a:lnTo>
                  <a:pt x="333425" y="279628"/>
                </a:lnTo>
                <a:lnTo>
                  <a:pt x="333603" y="280085"/>
                </a:lnTo>
                <a:lnTo>
                  <a:pt x="333756" y="280543"/>
                </a:lnTo>
                <a:lnTo>
                  <a:pt x="333946" y="281000"/>
                </a:lnTo>
                <a:lnTo>
                  <a:pt x="334124" y="281457"/>
                </a:lnTo>
                <a:lnTo>
                  <a:pt x="334276" y="281940"/>
                </a:lnTo>
                <a:lnTo>
                  <a:pt x="334467" y="282422"/>
                </a:lnTo>
                <a:lnTo>
                  <a:pt x="334619" y="282917"/>
                </a:lnTo>
                <a:lnTo>
                  <a:pt x="334733" y="283400"/>
                </a:lnTo>
                <a:lnTo>
                  <a:pt x="334860" y="283921"/>
                </a:lnTo>
                <a:lnTo>
                  <a:pt x="334975" y="284441"/>
                </a:lnTo>
                <a:lnTo>
                  <a:pt x="335076" y="284962"/>
                </a:lnTo>
                <a:lnTo>
                  <a:pt x="335127" y="285508"/>
                </a:lnTo>
                <a:lnTo>
                  <a:pt x="335191" y="286029"/>
                </a:lnTo>
                <a:lnTo>
                  <a:pt x="335229" y="286512"/>
                </a:lnTo>
                <a:lnTo>
                  <a:pt x="335191" y="286943"/>
                </a:lnTo>
                <a:lnTo>
                  <a:pt x="335165" y="287401"/>
                </a:lnTo>
                <a:lnTo>
                  <a:pt x="335127" y="287756"/>
                </a:lnTo>
                <a:lnTo>
                  <a:pt x="335102" y="288036"/>
                </a:lnTo>
                <a:lnTo>
                  <a:pt x="334556" y="287642"/>
                </a:lnTo>
                <a:lnTo>
                  <a:pt x="333857" y="287121"/>
                </a:lnTo>
                <a:lnTo>
                  <a:pt x="333032" y="286512"/>
                </a:lnTo>
                <a:lnTo>
                  <a:pt x="332232" y="285927"/>
                </a:lnTo>
                <a:lnTo>
                  <a:pt x="331292" y="285229"/>
                </a:lnTo>
                <a:lnTo>
                  <a:pt x="330288" y="284441"/>
                </a:lnTo>
                <a:lnTo>
                  <a:pt x="329247" y="283679"/>
                </a:lnTo>
                <a:lnTo>
                  <a:pt x="328244" y="282879"/>
                </a:lnTo>
                <a:lnTo>
                  <a:pt x="327304" y="282067"/>
                </a:lnTo>
                <a:lnTo>
                  <a:pt x="326326" y="281266"/>
                </a:lnTo>
                <a:lnTo>
                  <a:pt x="325526" y="280543"/>
                </a:lnTo>
                <a:lnTo>
                  <a:pt x="324866" y="279895"/>
                </a:lnTo>
                <a:lnTo>
                  <a:pt x="324192" y="279222"/>
                </a:lnTo>
                <a:lnTo>
                  <a:pt x="323646" y="278676"/>
                </a:lnTo>
                <a:lnTo>
                  <a:pt x="323215" y="278218"/>
                </a:lnTo>
                <a:lnTo>
                  <a:pt x="322783" y="277761"/>
                </a:lnTo>
                <a:lnTo>
                  <a:pt x="322237" y="277190"/>
                </a:lnTo>
                <a:lnTo>
                  <a:pt x="321602" y="276517"/>
                </a:lnTo>
                <a:lnTo>
                  <a:pt x="320929" y="275844"/>
                </a:lnTo>
                <a:lnTo>
                  <a:pt x="320141" y="275107"/>
                </a:lnTo>
                <a:lnTo>
                  <a:pt x="319189" y="274294"/>
                </a:lnTo>
                <a:lnTo>
                  <a:pt x="318274" y="273469"/>
                </a:lnTo>
                <a:lnTo>
                  <a:pt x="313524" y="270205"/>
                </a:lnTo>
                <a:lnTo>
                  <a:pt x="312699" y="269748"/>
                </a:lnTo>
                <a:lnTo>
                  <a:pt x="312000" y="269354"/>
                </a:lnTo>
                <a:lnTo>
                  <a:pt x="311416" y="269074"/>
                </a:lnTo>
                <a:lnTo>
                  <a:pt x="311238" y="268986"/>
                </a:lnTo>
                <a:lnTo>
                  <a:pt x="311023" y="268897"/>
                </a:lnTo>
                <a:lnTo>
                  <a:pt x="310781" y="268770"/>
                </a:lnTo>
                <a:lnTo>
                  <a:pt x="310540" y="268655"/>
                </a:lnTo>
                <a:lnTo>
                  <a:pt x="310286" y="268528"/>
                </a:lnTo>
                <a:lnTo>
                  <a:pt x="310045" y="268376"/>
                </a:lnTo>
                <a:lnTo>
                  <a:pt x="309803" y="268249"/>
                </a:lnTo>
                <a:lnTo>
                  <a:pt x="309626" y="268097"/>
                </a:lnTo>
                <a:lnTo>
                  <a:pt x="309435" y="267944"/>
                </a:lnTo>
                <a:lnTo>
                  <a:pt x="309283" y="267830"/>
                </a:lnTo>
                <a:lnTo>
                  <a:pt x="309168" y="267677"/>
                </a:lnTo>
                <a:lnTo>
                  <a:pt x="309067" y="267487"/>
                </a:lnTo>
                <a:lnTo>
                  <a:pt x="308952" y="267335"/>
                </a:lnTo>
                <a:lnTo>
                  <a:pt x="308889" y="267157"/>
                </a:lnTo>
                <a:lnTo>
                  <a:pt x="308864" y="266979"/>
                </a:lnTo>
                <a:lnTo>
                  <a:pt x="308825" y="266763"/>
                </a:lnTo>
                <a:lnTo>
                  <a:pt x="308800" y="266547"/>
                </a:lnTo>
                <a:lnTo>
                  <a:pt x="308800" y="266268"/>
                </a:lnTo>
                <a:lnTo>
                  <a:pt x="308825" y="266026"/>
                </a:lnTo>
                <a:lnTo>
                  <a:pt x="308864" y="265722"/>
                </a:lnTo>
                <a:lnTo>
                  <a:pt x="308889" y="265391"/>
                </a:lnTo>
                <a:lnTo>
                  <a:pt x="308952" y="265049"/>
                </a:lnTo>
                <a:lnTo>
                  <a:pt x="308978" y="264744"/>
                </a:lnTo>
                <a:lnTo>
                  <a:pt x="309041" y="264414"/>
                </a:lnTo>
                <a:lnTo>
                  <a:pt x="309105" y="264109"/>
                </a:lnTo>
                <a:lnTo>
                  <a:pt x="309130" y="263829"/>
                </a:lnTo>
                <a:lnTo>
                  <a:pt x="309168" y="263588"/>
                </a:lnTo>
                <a:lnTo>
                  <a:pt x="309346" y="263525"/>
                </a:lnTo>
                <a:lnTo>
                  <a:pt x="309562" y="263474"/>
                </a:lnTo>
                <a:lnTo>
                  <a:pt x="309803" y="263410"/>
                </a:lnTo>
                <a:lnTo>
                  <a:pt x="310045" y="263372"/>
                </a:lnTo>
                <a:lnTo>
                  <a:pt x="310324" y="263372"/>
                </a:lnTo>
                <a:lnTo>
                  <a:pt x="310591" y="263410"/>
                </a:lnTo>
                <a:lnTo>
                  <a:pt x="310896" y="263436"/>
                </a:lnTo>
                <a:lnTo>
                  <a:pt x="311175" y="263525"/>
                </a:lnTo>
                <a:lnTo>
                  <a:pt x="311416" y="263626"/>
                </a:lnTo>
                <a:lnTo>
                  <a:pt x="311696" y="263740"/>
                </a:lnTo>
                <a:lnTo>
                  <a:pt x="311937" y="263893"/>
                </a:lnTo>
                <a:lnTo>
                  <a:pt x="312216" y="264045"/>
                </a:lnTo>
                <a:lnTo>
                  <a:pt x="312458" y="264198"/>
                </a:lnTo>
                <a:lnTo>
                  <a:pt x="312699" y="264350"/>
                </a:lnTo>
                <a:lnTo>
                  <a:pt x="312940" y="264541"/>
                </a:lnTo>
                <a:lnTo>
                  <a:pt x="313182" y="264718"/>
                </a:lnTo>
                <a:lnTo>
                  <a:pt x="313397" y="264871"/>
                </a:lnTo>
                <a:lnTo>
                  <a:pt x="313639" y="265023"/>
                </a:lnTo>
                <a:lnTo>
                  <a:pt x="313893" y="265201"/>
                </a:lnTo>
                <a:lnTo>
                  <a:pt x="315290" y="265722"/>
                </a:lnTo>
                <a:lnTo>
                  <a:pt x="315442" y="265760"/>
                </a:lnTo>
                <a:lnTo>
                  <a:pt x="315595" y="265760"/>
                </a:lnTo>
                <a:lnTo>
                  <a:pt x="315874" y="265722"/>
                </a:lnTo>
                <a:lnTo>
                  <a:pt x="316052" y="265696"/>
                </a:lnTo>
                <a:lnTo>
                  <a:pt x="316230" y="265633"/>
                </a:lnTo>
                <a:lnTo>
                  <a:pt x="316445" y="265569"/>
                </a:lnTo>
                <a:lnTo>
                  <a:pt x="316661" y="265480"/>
                </a:lnTo>
                <a:lnTo>
                  <a:pt x="316877" y="265391"/>
                </a:lnTo>
                <a:lnTo>
                  <a:pt x="317055" y="265264"/>
                </a:lnTo>
                <a:lnTo>
                  <a:pt x="317246" y="265150"/>
                </a:lnTo>
                <a:lnTo>
                  <a:pt x="317449" y="264998"/>
                </a:lnTo>
                <a:lnTo>
                  <a:pt x="317639" y="264871"/>
                </a:lnTo>
                <a:lnTo>
                  <a:pt x="317817" y="264718"/>
                </a:lnTo>
                <a:lnTo>
                  <a:pt x="317969" y="264566"/>
                </a:lnTo>
                <a:lnTo>
                  <a:pt x="318160" y="264414"/>
                </a:lnTo>
                <a:lnTo>
                  <a:pt x="318338" y="264261"/>
                </a:lnTo>
                <a:lnTo>
                  <a:pt x="319493" y="263474"/>
                </a:lnTo>
                <a:lnTo>
                  <a:pt x="319709" y="263347"/>
                </a:lnTo>
                <a:lnTo>
                  <a:pt x="319887" y="263283"/>
                </a:lnTo>
                <a:lnTo>
                  <a:pt x="320078" y="263258"/>
                </a:lnTo>
                <a:lnTo>
                  <a:pt x="320255" y="263194"/>
                </a:lnTo>
                <a:lnTo>
                  <a:pt x="320408" y="263169"/>
                </a:lnTo>
                <a:lnTo>
                  <a:pt x="320560" y="263169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 sz="1154"/>
          </a:p>
        </p:txBody>
      </p:sp>
      <p:pic>
        <p:nvPicPr>
          <p:cNvPr id="3" name="object 280">
            <a:extLst>
              <a:ext uri="{FF2B5EF4-FFF2-40B4-BE49-F238E27FC236}">
                <a16:creationId xmlns:a16="http://schemas.microsoft.com/office/drawing/2014/main" xmlns="" id="{8D68C96A-5FE9-4201-2209-97CF8662FC7F}"/>
              </a:ext>
            </a:extLst>
          </p:cNvPr>
          <p:cNvPicPr/>
          <p:nvPr/>
        </p:nvPicPr>
        <p:blipFill>
          <a:blip r:embed="rId48" cstate="print"/>
          <a:stretch>
            <a:fillRect/>
          </a:stretch>
        </p:blipFill>
        <p:spPr>
          <a:xfrm>
            <a:off x="5365878" y="4395077"/>
            <a:ext cx="640803" cy="1166435"/>
          </a:xfrm>
          <a:prstGeom prst="rect">
            <a:avLst/>
          </a:prstGeom>
        </p:spPr>
      </p:pic>
      <p:sp>
        <p:nvSpPr>
          <p:cNvPr id="1636" name="object 414">
            <a:extLst>
              <a:ext uri="{FF2B5EF4-FFF2-40B4-BE49-F238E27FC236}">
                <a16:creationId xmlns:a16="http://schemas.microsoft.com/office/drawing/2014/main" xmlns="" id="{5DE8B098-E5F0-C326-96A6-4CE858063D6A}"/>
              </a:ext>
            </a:extLst>
          </p:cNvPr>
          <p:cNvSpPr/>
          <p:nvPr/>
        </p:nvSpPr>
        <p:spPr>
          <a:xfrm>
            <a:off x="4643620" y="4395077"/>
            <a:ext cx="640416" cy="1165901"/>
          </a:xfrm>
          <a:custGeom>
            <a:avLst/>
            <a:gdLst/>
            <a:ahLst/>
            <a:cxnLst/>
            <a:rect l="l" t="t" r="r" b="b"/>
            <a:pathLst>
              <a:path w="712470" h="1022984">
                <a:moveTo>
                  <a:pt x="579704" y="534009"/>
                </a:moveTo>
                <a:lnTo>
                  <a:pt x="579424" y="533831"/>
                </a:lnTo>
                <a:lnTo>
                  <a:pt x="579158" y="533615"/>
                </a:lnTo>
                <a:lnTo>
                  <a:pt x="578815" y="533374"/>
                </a:lnTo>
                <a:lnTo>
                  <a:pt x="578485" y="533120"/>
                </a:lnTo>
                <a:lnTo>
                  <a:pt x="578154" y="532853"/>
                </a:lnTo>
                <a:lnTo>
                  <a:pt x="577811" y="532612"/>
                </a:lnTo>
                <a:lnTo>
                  <a:pt x="577507" y="532333"/>
                </a:lnTo>
                <a:lnTo>
                  <a:pt x="577202" y="532091"/>
                </a:lnTo>
                <a:lnTo>
                  <a:pt x="576986" y="531850"/>
                </a:lnTo>
                <a:lnTo>
                  <a:pt x="576783" y="531634"/>
                </a:lnTo>
                <a:lnTo>
                  <a:pt x="576567" y="531418"/>
                </a:lnTo>
                <a:lnTo>
                  <a:pt x="576440" y="531241"/>
                </a:lnTo>
                <a:lnTo>
                  <a:pt x="576287" y="531050"/>
                </a:lnTo>
                <a:lnTo>
                  <a:pt x="576173" y="530898"/>
                </a:lnTo>
                <a:lnTo>
                  <a:pt x="576110" y="530745"/>
                </a:lnTo>
                <a:lnTo>
                  <a:pt x="576021" y="530593"/>
                </a:lnTo>
                <a:lnTo>
                  <a:pt x="575957" y="530440"/>
                </a:lnTo>
                <a:lnTo>
                  <a:pt x="575919" y="530263"/>
                </a:lnTo>
                <a:lnTo>
                  <a:pt x="575894" y="530110"/>
                </a:lnTo>
                <a:lnTo>
                  <a:pt x="575894" y="529920"/>
                </a:lnTo>
                <a:lnTo>
                  <a:pt x="575919" y="529717"/>
                </a:lnTo>
                <a:lnTo>
                  <a:pt x="575957" y="529526"/>
                </a:lnTo>
                <a:lnTo>
                  <a:pt x="576021" y="529348"/>
                </a:lnTo>
                <a:lnTo>
                  <a:pt x="576110" y="529196"/>
                </a:lnTo>
                <a:lnTo>
                  <a:pt x="576173" y="529043"/>
                </a:lnTo>
                <a:lnTo>
                  <a:pt x="576224" y="528916"/>
                </a:lnTo>
                <a:lnTo>
                  <a:pt x="576287" y="528739"/>
                </a:lnTo>
                <a:lnTo>
                  <a:pt x="576326" y="528586"/>
                </a:lnTo>
                <a:lnTo>
                  <a:pt x="576262" y="528396"/>
                </a:lnTo>
                <a:lnTo>
                  <a:pt x="576135" y="528243"/>
                </a:lnTo>
                <a:lnTo>
                  <a:pt x="575919" y="528091"/>
                </a:lnTo>
                <a:lnTo>
                  <a:pt x="575767" y="528002"/>
                </a:lnTo>
                <a:lnTo>
                  <a:pt x="575589" y="527888"/>
                </a:lnTo>
                <a:lnTo>
                  <a:pt x="575373" y="527786"/>
                </a:lnTo>
                <a:lnTo>
                  <a:pt x="575195" y="527697"/>
                </a:lnTo>
                <a:lnTo>
                  <a:pt x="574954" y="527608"/>
                </a:lnTo>
                <a:lnTo>
                  <a:pt x="574738" y="527519"/>
                </a:lnTo>
                <a:lnTo>
                  <a:pt x="574522" y="527431"/>
                </a:lnTo>
                <a:lnTo>
                  <a:pt x="574344" y="527329"/>
                </a:lnTo>
                <a:lnTo>
                  <a:pt x="574497" y="527024"/>
                </a:lnTo>
                <a:lnTo>
                  <a:pt x="574675" y="526630"/>
                </a:lnTo>
                <a:lnTo>
                  <a:pt x="574954" y="526173"/>
                </a:lnTo>
                <a:lnTo>
                  <a:pt x="575221" y="525716"/>
                </a:lnTo>
                <a:lnTo>
                  <a:pt x="575589" y="525195"/>
                </a:lnTo>
                <a:lnTo>
                  <a:pt x="576072" y="524649"/>
                </a:lnTo>
                <a:lnTo>
                  <a:pt x="576567" y="524103"/>
                </a:lnTo>
                <a:lnTo>
                  <a:pt x="577113" y="523582"/>
                </a:lnTo>
                <a:lnTo>
                  <a:pt x="577697" y="523100"/>
                </a:lnTo>
                <a:lnTo>
                  <a:pt x="578269" y="522579"/>
                </a:lnTo>
                <a:lnTo>
                  <a:pt x="578815" y="522147"/>
                </a:lnTo>
                <a:lnTo>
                  <a:pt x="579335" y="521817"/>
                </a:lnTo>
                <a:lnTo>
                  <a:pt x="579831" y="521449"/>
                </a:lnTo>
                <a:lnTo>
                  <a:pt x="580250" y="521144"/>
                </a:lnTo>
                <a:lnTo>
                  <a:pt x="580618" y="520928"/>
                </a:lnTo>
                <a:lnTo>
                  <a:pt x="580859" y="520750"/>
                </a:lnTo>
                <a:lnTo>
                  <a:pt x="584606" y="519442"/>
                </a:lnTo>
                <a:lnTo>
                  <a:pt x="585165" y="519353"/>
                </a:lnTo>
                <a:lnTo>
                  <a:pt x="585711" y="519315"/>
                </a:lnTo>
                <a:lnTo>
                  <a:pt x="586257" y="519315"/>
                </a:lnTo>
                <a:lnTo>
                  <a:pt x="586778" y="519315"/>
                </a:lnTo>
                <a:lnTo>
                  <a:pt x="587324" y="519315"/>
                </a:lnTo>
                <a:lnTo>
                  <a:pt x="587870" y="519353"/>
                </a:lnTo>
                <a:lnTo>
                  <a:pt x="588416" y="519353"/>
                </a:lnTo>
                <a:lnTo>
                  <a:pt x="588937" y="519379"/>
                </a:lnTo>
                <a:lnTo>
                  <a:pt x="589483" y="519404"/>
                </a:lnTo>
                <a:lnTo>
                  <a:pt x="590042" y="519442"/>
                </a:lnTo>
                <a:lnTo>
                  <a:pt x="590588" y="519468"/>
                </a:lnTo>
                <a:lnTo>
                  <a:pt x="591108" y="519468"/>
                </a:lnTo>
                <a:lnTo>
                  <a:pt x="591654" y="519468"/>
                </a:lnTo>
                <a:lnTo>
                  <a:pt x="592137" y="519442"/>
                </a:lnTo>
                <a:lnTo>
                  <a:pt x="592531" y="519404"/>
                </a:lnTo>
                <a:lnTo>
                  <a:pt x="592937" y="519353"/>
                </a:lnTo>
                <a:lnTo>
                  <a:pt x="593267" y="519315"/>
                </a:lnTo>
                <a:lnTo>
                  <a:pt x="593547" y="519252"/>
                </a:lnTo>
                <a:lnTo>
                  <a:pt x="593636" y="519442"/>
                </a:lnTo>
                <a:lnTo>
                  <a:pt x="593750" y="519658"/>
                </a:lnTo>
                <a:lnTo>
                  <a:pt x="593813" y="519963"/>
                </a:lnTo>
                <a:lnTo>
                  <a:pt x="593813" y="520115"/>
                </a:lnTo>
                <a:lnTo>
                  <a:pt x="593852" y="520293"/>
                </a:lnTo>
                <a:lnTo>
                  <a:pt x="593813" y="520446"/>
                </a:lnTo>
                <a:lnTo>
                  <a:pt x="593813" y="520623"/>
                </a:lnTo>
                <a:lnTo>
                  <a:pt x="593788" y="520814"/>
                </a:lnTo>
                <a:lnTo>
                  <a:pt x="593750" y="520992"/>
                </a:lnTo>
                <a:lnTo>
                  <a:pt x="593750" y="521182"/>
                </a:lnTo>
                <a:lnTo>
                  <a:pt x="593725" y="521335"/>
                </a:lnTo>
                <a:lnTo>
                  <a:pt x="593725" y="521512"/>
                </a:lnTo>
                <a:lnTo>
                  <a:pt x="593725" y="521690"/>
                </a:lnTo>
                <a:lnTo>
                  <a:pt x="593750" y="521843"/>
                </a:lnTo>
                <a:lnTo>
                  <a:pt x="593788" y="522033"/>
                </a:lnTo>
                <a:lnTo>
                  <a:pt x="593852" y="522185"/>
                </a:lnTo>
                <a:lnTo>
                  <a:pt x="593902" y="522338"/>
                </a:lnTo>
                <a:lnTo>
                  <a:pt x="594791" y="523100"/>
                </a:lnTo>
                <a:lnTo>
                  <a:pt x="595401" y="523100"/>
                </a:lnTo>
                <a:lnTo>
                  <a:pt x="595642" y="523100"/>
                </a:lnTo>
                <a:lnTo>
                  <a:pt x="595922" y="523100"/>
                </a:lnTo>
                <a:lnTo>
                  <a:pt x="596252" y="523062"/>
                </a:lnTo>
                <a:lnTo>
                  <a:pt x="596595" y="523036"/>
                </a:lnTo>
                <a:lnTo>
                  <a:pt x="596925" y="523011"/>
                </a:lnTo>
                <a:lnTo>
                  <a:pt x="597255" y="522973"/>
                </a:lnTo>
                <a:lnTo>
                  <a:pt x="597598" y="522947"/>
                </a:lnTo>
                <a:lnTo>
                  <a:pt x="597928" y="522909"/>
                </a:lnTo>
                <a:lnTo>
                  <a:pt x="598271" y="522909"/>
                </a:lnTo>
                <a:lnTo>
                  <a:pt x="598601" y="522884"/>
                </a:lnTo>
                <a:lnTo>
                  <a:pt x="598970" y="522884"/>
                </a:lnTo>
                <a:lnTo>
                  <a:pt x="599300" y="522884"/>
                </a:lnTo>
                <a:lnTo>
                  <a:pt x="599643" y="522909"/>
                </a:lnTo>
                <a:lnTo>
                  <a:pt x="599948" y="522947"/>
                </a:lnTo>
                <a:lnTo>
                  <a:pt x="600278" y="523036"/>
                </a:lnTo>
                <a:lnTo>
                  <a:pt x="600608" y="523100"/>
                </a:lnTo>
                <a:lnTo>
                  <a:pt x="602284" y="524014"/>
                </a:lnTo>
                <a:lnTo>
                  <a:pt x="602475" y="524167"/>
                </a:lnTo>
                <a:lnTo>
                  <a:pt x="602627" y="524319"/>
                </a:lnTo>
                <a:lnTo>
                  <a:pt x="602932" y="524624"/>
                </a:lnTo>
                <a:lnTo>
                  <a:pt x="603326" y="524954"/>
                </a:lnTo>
                <a:lnTo>
                  <a:pt x="603758" y="525259"/>
                </a:lnTo>
                <a:lnTo>
                  <a:pt x="604215" y="525602"/>
                </a:lnTo>
                <a:lnTo>
                  <a:pt x="604723" y="525780"/>
                </a:lnTo>
                <a:lnTo>
                  <a:pt x="605307" y="525843"/>
                </a:lnTo>
                <a:lnTo>
                  <a:pt x="605853" y="525907"/>
                </a:lnTo>
                <a:lnTo>
                  <a:pt x="606399" y="525805"/>
                </a:lnTo>
                <a:lnTo>
                  <a:pt x="608685" y="524344"/>
                </a:lnTo>
                <a:lnTo>
                  <a:pt x="609028" y="524040"/>
                </a:lnTo>
                <a:lnTo>
                  <a:pt x="609269" y="523773"/>
                </a:lnTo>
                <a:lnTo>
                  <a:pt x="609511" y="523468"/>
                </a:lnTo>
                <a:lnTo>
                  <a:pt x="609854" y="523163"/>
                </a:lnTo>
                <a:lnTo>
                  <a:pt x="610273" y="522757"/>
                </a:lnTo>
                <a:lnTo>
                  <a:pt x="610704" y="522401"/>
                </a:lnTo>
                <a:lnTo>
                  <a:pt x="611225" y="522058"/>
                </a:lnTo>
                <a:lnTo>
                  <a:pt x="611835" y="521754"/>
                </a:lnTo>
                <a:lnTo>
                  <a:pt x="612444" y="521423"/>
                </a:lnTo>
                <a:lnTo>
                  <a:pt x="613105" y="521208"/>
                </a:lnTo>
                <a:lnTo>
                  <a:pt x="613816" y="521055"/>
                </a:lnTo>
                <a:lnTo>
                  <a:pt x="614476" y="520877"/>
                </a:lnTo>
                <a:lnTo>
                  <a:pt x="615124" y="520814"/>
                </a:lnTo>
                <a:lnTo>
                  <a:pt x="615696" y="520814"/>
                </a:lnTo>
                <a:lnTo>
                  <a:pt x="616254" y="520814"/>
                </a:lnTo>
                <a:lnTo>
                  <a:pt x="616737" y="520814"/>
                </a:lnTo>
                <a:lnTo>
                  <a:pt x="617131" y="520839"/>
                </a:lnTo>
                <a:lnTo>
                  <a:pt x="616712" y="521119"/>
                </a:lnTo>
                <a:lnTo>
                  <a:pt x="616216" y="521449"/>
                </a:lnTo>
                <a:lnTo>
                  <a:pt x="611949" y="525627"/>
                </a:lnTo>
                <a:lnTo>
                  <a:pt x="611428" y="526453"/>
                </a:lnTo>
                <a:lnTo>
                  <a:pt x="610400" y="529958"/>
                </a:lnTo>
                <a:lnTo>
                  <a:pt x="610641" y="530021"/>
                </a:lnTo>
                <a:lnTo>
                  <a:pt x="610882" y="530110"/>
                </a:lnTo>
                <a:lnTo>
                  <a:pt x="612927" y="532117"/>
                </a:lnTo>
                <a:lnTo>
                  <a:pt x="613105" y="532460"/>
                </a:lnTo>
                <a:lnTo>
                  <a:pt x="613257" y="532853"/>
                </a:lnTo>
                <a:lnTo>
                  <a:pt x="613410" y="533222"/>
                </a:lnTo>
                <a:lnTo>
                  <a:pt x="613562" y="533615"/>
                </a:lnTo>
                <a:lnTo>
                  <a:pt x="613714" y="533984"/>
                </a:lnTo>
                <a:lnTo>
                  <a:pt x="613867" y="534377"/>
                </a:lnTo>
                <a:lnTo>
                  <a:pt x="614057" y="534746"/>
                </a:lnTo>
                <a:lnTo>
                  <a:pt x="614235" y="535076"/>
                </a:lnTo>
                <a:lnTo>
                  <a:pt x="614451" y="535406"/>
                </a:lnTo>
                <a:lnTo>
                  <a:pt x="614667" y="535749"/>
                </a:lnTo>
                <a:lnTo>
                  <a:pt x="614934" y="536016"/>
                </a:lnTo>
                <a:lnTo>
                  <a:pt x="615188" y="536295"/>
                </a:lnTo>
                <a:lnTo>
                  <a:pt x="615454" y="536511"/>
                </a:lnTo>
                <a:lnTo>
                  <a:pt x="615734" y="536663"/>
                </a:lnTo>
                <a:lnTo>
                  <a:pt x="616038" y="536778"/>
                </a:lnTo>
                <a:lnTo>
                  <a:pt x="616280" y="536879"/>
                </a:lnTo>
                <a:lnTo>
                  <a:pt x="616496" y="536930"/>
                </a:lnTo>
                <a:lnTo>
                  <a:pt x="616673" y="536930"/>
                </a:lnTo>
                <a:lnTo>
                  <a:pt x="616864" y="536905"/>
                </a:lnTo>
                <a:lnTo>
                  <a:pt x="617105" y="536879"/>
                </a:lnTo>
                <a:lnTo>
                  <a:pt x="617347" y="536841"/>
                </a:lnTo>
                <a:lnTo>
                  <a:pt x="617562" y="536752"/>
                </a:lnTo>
                <a:lnTo>
                  <a:pt x="617804" y="536625"/>
                </a:lnTo>
                <a:lnTo>
                  <a:pt x="618045" y="536511"/>
                </a:lnTo>
                <a:lnTo>
                  <a:pt x="618261" y="536359"/>
                </a:lnTo>
                <a:lnTo>
                  <a:pt x="618439" y="536168"/>
                </a:lnTo>
                <a:lnTo>
                  <a:pt x="618655" y="536016"/>
                </a:lnTo>
                <a:lnTo>
                  <a:pt x="618807" y="535838"/>
                </a:lnTo>
                <a:lnTo>
                  <a:pt x="618959" y="535622"/>
                </a:lnTo>
                <a:lnTo>
                  <a:pt x="619150" y="535406"/>
                </a:lnTo>
                <a:lnTo>
                  <a:pt x="619264" y="535228"/>
                </a:lnTo>
                <a:lnTo>
                  <a:pt x="619417" y="535012"/>
                </a:lnTo>
                <a:lnTo>
                  <a:pt x="619569" y="534797"/>
                </a:lnTo>
                <a:lnTo>
                  <a:pt x="619696" y="534593"/>
                </a:lnTo>
                <a:lnTo>
                  <a:pt x="619848" y="534377"/>
                </a:lnTo>
                <a:lnTo>
                  <a:pt x="620001" y="534162"/>
                </a:lnTo>
                <a:lnTo>
                  <a:pt x="620153" y="533984"/>
                </a:lnTo>
                <a:lnTo>
                  <a:pt x="620306" y="533793"/>
                </a:lnTo>
                <a:lnTo>
                  <a:pt x="620483" y="533615"/>
                </a:lnTo>
                <a:lnTo>
                  <a:pt x="620636" y="533488"/>
                </a:lnTo>
                <a:lnTo>
                  <a:pt x="620788" y="533400"/>
                </a:lnTo>
                <a:lnTo>
                  <a:pt x="620941" y="533311"/>
                </a:lnTo>
                <a:lnTo>
                  <a:pt x="621182" y="533184"/>
                </a:lnTo>
                <a:lnTo>
                  <a:pt x="621982" y="533463"/>
                </a:lnTo>
                <a:lnTo>
                  <a:pt x="622922" y="533704"/>
                </a:lnTo>
                <a:lnTo>
                  <a:pt x="624052" y="533984"/>
                </a:lnTo>
                <a:lnTo>
                  <a:pt x="625182" y="534225"/>
                </a:lnTo>
                <a:lnTo>
                  <a:pt x="626427" y="534289"/>
                </a:lnTo>
                <a:lnTo>
                  <a:pt x="627773" y="534187"/>
                </a:lnTo>
                <a:lnTo>
                  <a:pt x="636981" y="529069"/>
                </a:lnTo>
                <a:lnTo>
                  <a:pt x="637133" y="528916"/>
                </a:lnTo>
                <a:lnTo>
                  <a:pt x="637311" y="528739"/>
                </a:lnTo>
                <a:lnTo>
                  <a:pt x="637527" y="528548"/>
                </a:lnTo>
                <a:lnTo>
                  <a:pt x="637743" y="528370"/>
                </a:lnTo>
                <a:lnTo>
                  <a:pt x="637984" y="528154"/>
                </a:lnTo>
                <a:lnTo>
                  <a:pt x="638289" y="527977"/>
                </a:lnTo>
                <a:lnTo>
                  <a:pt x="638556" y="527786"/>
                </a:lnTo>
                <a:lnTo>
                  <a:pt x="638860" y="527634"/>
                </a:lnTo>
                <a:lnTo>
                  <a:pt x="639140" y="527545"/>
                </a:lnTo>
                <a:lnTo>
                  <a:pt x="639445" y="527431"/>
                </a:lnTo>
                <a:lnTo>
                  <a:pt x="639724" y="527329"/>
                </a:lnTo>
                <a:lnTo>
                  <a:pt x="639965" y="527304"/>
                </a:lnTo>
                <a:lnTo>
                  <a:pt x="640232" y="527278"/>
                </a:lnTo>
                <a:lnTo>
                  <a:pt x="640486" y="527278"/>
                </a:lnTo>
                <a:lnTo>
                  <a:pt x="641883" y="528307"/>
                </a:lnTo>
                <a:lnTo>
                  <a:pt x="641883" y="528459"/>
                </a:lnTo>
                <a:lnTo>
                  <a:pt x="641883" y="528650"/>
                </a:lnTo>
                <a:lnTo>
                  <a:pt x="641883" y="528828"/>
                </a:lnTo>
                <a:lnTo>
                  <a:pt x="641819" y="529285"/>
                </a:lnTo>
                <a:lnTo>
                  <a:pt x="641794" y="529678"/>
                </a:lnTo>
                <a:lnTo>
                  <a:pt x="641756" y="530136"/>
                </a:lnTo>
                <a:lnTo>
                  <a:pt x="641731" y="530593"/>
                </a:lnTo>
                <a:lnTo>
                  <a:pt x="643128" y="533552"/>
                </a:lnTo>
                <a:lnTo>
                  <a:pt x="643432" y="533793"/>
                </a:lnTo>
                <a:lnTo>
                  <a:pt x="643737" y="534009"/>
                </a:lnTo>
                <a:lnTo>
                  <a:pt x="644105" y="534187"/>
                </a:lnTo>
                <a:lnTo>
                  <a:pt x="644448" y="534403"/>
                </a:lnTo>
                <a:lnTo>
                  <a:pt x="644842" y="534555"/>
                </a:lnTo>
                <a:lnTo>
                  <a:pt x="645210" y="534708"/>
                </a:lnTo>
                <a:lnTo>
                  <a:pt x="645604" y="534860"/>
                </a:lnTo>
                <a:lnTo>
                  <a:pt x="645998" y="535012"/>
                </a:lnTo>
                <a:lnTo>
                  <a:pt x="646391" y="535165"/>
                </a:lnTo>
                <a:lnTo>
                  <a:pt x="646823" y="535317"/>
                </a:lnTo>
                <a:lnTo>
                  <a:pt x="647153" y="535444"/>
                </a:lnTo>
                <a:lnTo>
                  <a:pt x="647458" y="535597"/>
                </a:lnTo>
                <a:lnTo>
                  <a:pt x="647763" y="535711"/>
                </a:lnTo>
                <a:lnTo>
                  <a:pt x="648042" y="535838"/>
                </a:lnTo>
                <a:lnTo>
                  <a:pt x="648309" y="535990"/>
                </a:lnTo>
                <a:lnTo>
                  <a:pt x="648589" y="536117"/>
                </a:lnTo>
                <a:lnTo>
                  <a:pt x="648982" y="536295"/>
                </a:lnTo>
                <a:lnTo>
                  <a:pt x="649439" y="536536"/>
                </a:lnTo>
                <a:lnTo>
                  <a:pt x="649935" y="536778"/>
                </a:lnTo>
                <a:lnTo>
                  <a:pt x="650417" y="536994"/>
                </a:lnTo>
                <a:lnTo>
                  <a:pt x="650900" y="537210"/>
                </a:lnTo>
                <a:lnTo>
                  <a:pt x="651395" y="537451"/>
                </a:lnTo>
                <a:lnTo>
                  <a:pt x="651814" y="537603"/>
                </a:lnTo>
                <a:lnTo>
                  <a:pt x="652183" y="537730"/>
                </a:lnTo>
                <a:lnTo>
                  <a:pt x="652576" y="537819"/>
                </a:lnTo>
                <a:lnTo>
                  <a:pt x="652919" y="537883"/>
                </a:lnTo>
                <a:lnTo>
                  <a:pt x="653224" y="537883"/>
                </a:lnTo>
                <a:lnTo>
                  <a:pt x="653529" y="537845"/>
                </a:lnTo>
                <a:lnTo>
                  <a:pt x="653796" y="537794"/>
                </a:lnTo>
                <a:lnTo>
                  <a:pt x="654050" y="537641"/>
                </a:lnTo>
                <a:lnTo>
                  <a:pt x="654316" y="537514"/>
                </a:lnTo>
                <a:lnTo>
                  <a:pt x="654596" y="537298"/>
                </a:lnTo>
                <a:lnTo>
                  <a:pt x="654837" y="537032"/>
                </a:lnTo>
                <a:lnTo>
                  <a:pt x="655116" y="536752"/>
                </a:lnTo>
                <a:lnTo>
                  <a:pt x="655383" y="536384"/>
                </a:lnTo>
                <a:lnTo>
                  <a:pt x="655662" y="535965"/>
                </a:lnTo>
                <a:lnTo>
                  <a:pt x="655967" y="535533"/>
                </a:lnTo>
                <a:lnTo>
                  <a:pt x="656234" y="535101"/>
                </a:lnTo>
                <a:lnTo>
                  <a:pt x="656513" y="534644"/>
                </a:lnTo>
                <a:lnTo>
                  <a:pt x="656793" y="534225"/>
                </a:lnTo>
                <a:lnTo>
                  <a:pt x="657034" y="533831"/>
                </a:lnTo>
                <a:lnTo>
                  <a:pt x="657250" y="533488"/>
                </a:lnTo>
                <a:lnTo>
                  <a:pt x="657517" y="533463"/>
                </a:lnTo>
                <a:lnTo>
                  <a:pt x="657707" y="533463"/>
                </a:lnTo>
                <a:lnTo>
                  <a:pt x="657885" y="533463"/>
                </a:lnTo>
                <a:lnTo>
                  <a:pt x="658101" y="533527"/>
                </a:lnTo>
                <a:lnTo>
                  <a:pt x="658317" y="533577"/>
                </a:lnTo>
                <a:lnTo>
                  <a:pt x="658520" y="533679"/>
                </a:lnTo>
                <a:lnTo>
                  <a:pt x="658774" y="533768"/>
                </a:lnTo>
                <a:lnTo>
                  <a:pt x="658977" y="533882"/>
                </a:lnTo>
                <a:lnTo>
                  <a:pt x="659193" y="534035"/>
                </a:lnTo>
                <a:lnTo>
                  <a:pt x="659409" y="534162"/>
                </a:lnTo>
                <a:lnTo>
                  <a:pt x="659625" y="534289"/>
                </a:lnTo>
                <a:lnTo>
                  <a:pt x="659841" y="534441"/>
                </a:lnTo>
                <a:lnTo>
                  <a:pt x="660044" y="534555"/>
                </a:lnTo>
                <a:lnTo>
                  <a:pt x="660298" y="534682"/>
                </a:lnTo>
                <a:lnTo>
                  <a:pt x="660501" y="534797"/>
                </a:lnTo>
                <a:lnTo>
                  <a:pt x="660755" y="534924"/>
                </a:lnTo>
                <a:lnTo>
                  <a:pt x="660996" y="535012"/>
                </a:lnTo>
                <a:lnTo>
                  <a:pt x="661238" y="535076"/>
                </a:lnTo>
                <a:lnTo>
                  <a:pt x="661517" y="535139"/>
                </a:lnTo>
                <a:lnTo>
                  <a:pt x="661784" y="535139"/>
                </a:lnTo>
                <a:lnTo>
                  <a:pt x="662063" y="535165"/>
                </a:lnTo>
                <a:lnTo>
                  <a:pt x="662305" y="535139"/>
                </a:lnTo>
                <a:lnTo>
                  <a:pt x="662546" y="535076"/>
                </a:lnTo>
                <a:lnTo>
                  <a:pt x="662787" y="534987"/>
                </a:lnTo>
                <a:lnTo>
                  <a:pt x="662978" y="534924"/>
                </a:lnTo>
                <a:lnTo>
                  <a:pt x="663155" y="534860"/>
                </a:lnTo>
                <a:lnTo>
                  <a:pt x="663194" y="534644"/>
                </a:lnTo>
                <a:lnTo>
                  <a:pt x="663194" y="534403"/>
                </a:lnTo>
                <a:lnTo>
                  <a:pt x="663194" y="534098"/>
                </a:lnTo>
                <a:lnTo>
                  <a:pt x="663194" y="533831"/>
                </a:lnTo>
                <a:lnTo>
                  <a:pt x="663155" y="533527"/>
                </a:lnTo>
                <a:lnTo>
                  <a:pt x="663067" y="533184"/>
                </a:lnTo>
                <a:lnTo>
                  <a:pt x="662978" y="532853"/>
                </a:lnTo>
                <a:lnTo>
                  <a:pt x="662889" y="532574"/>
                </a:lnTo>
                <a:lnTo>
                  <a:pt x="662736" y="532307"/>
                </a:lnTo>
                <a:lnTo>
                  <a:pt x="662584" y="532028"/>
                </a:lnTo>
                <a:lnTo>
                  <a:pt x="662393" y="531749"/>
                </a:lnTo>
                <a:lnTo>
                  <a:pt x="662216" y="531545"/>
                </a:lnTo>
                <a:lnTo>
                  <a:pt x="662000" y="531291"/>
                </a:lnTo>
                <a:lnTo>
                  <a:pt x="661784" y="531088"/>
                </a:lnTo>
                <a:lnTo>
                  <a:pt x="661543" y="530872"/>
                </a:lnTo>
                <a:lnTo>
                  <a:pt x="661301" y="530656"/>
                </a:lnTo>
                <a:lnTo>
                  <a:pt x="661022" y="530479"/>
                </a:lnTo>
                <a:lnTo>
                  <a:pt x="660755" y="530288"/>
                </a:lnTo>
                <a:lnTo>
                  <a:pt x="660476" y="530110"/>
                </a:lnTo>
                <a:lnTo>
                  <a:pt x="660196" y="529920"/>
                </a:lnTo>
                <a:lnTo>
                  <a:pt x="659892" y="529742"/>
                </a:lnTo>
                <a:lnTo>
                  <a:pt x="659625" y="529590"/>
                </a:lnTo>
                <a:lnTo>
                  <a:pt x="659345" y="529437"/>
                </a:lnTo>
                <a:lnTo>
                  <a:pt x="659130" y="529310"/>
                </a:lnTo>
                <a:lnTo>
                  <a:pt x="658888" y="529196"/>
                </a:lnTo>
                <a:lnTo>
                  <a:pt x="658710" y="529069"/>
                </a:lnTo>
                <a:lnTo>
                  <a:pt x="658558" y="528980"/>
                </a:lnTo>
                <a:lnTo>
                  <a:pt x="658253" y="528828"/>
                </a:lnTo>
                <a:lnTo>
                  <a:pt x="657885" y="528612"/>
                </a:lnTo>
                <a:lnTo>
                  <a:pt x="657428" y="528396"/>
                </a:lnTo>
                <a:lnTo>
                  <a:pt x="656945" y="528193"/>
                </a:lnTo>
                <a:lnTo>
                  <a:pt x="656386" y="527939"/>
                </a:lnTo>
                <a:lnTo>
                  <a:pt x="655751" y="527672"/>
                </a:lnTo>
                <a:lnTo>
                  <a:pt x="655116" y="527431"/>
                </a:lnTo>
                <a:lnTo>
                  <a:pt x="654469" y="527151"/>
                </a:lnTo>
                <a:lnTo>
                  <a:pt x="653859" y="526846"/>
                </a:lnTo>
                <a:lnTo>
                  <a:pt x="653249" y="526542"/>
                </a:lnTo>
                <a:lnTo>
                  <a:pt x="652729" y="526237"/>
                </a:lnTo>
                <a:lnTo>
                  <a:pt x="652335" y="525932"/>
                </a:lnTo>
                <a:lnTo>
                  <a:pt x="651941" y="525627"/>
                </a:lnTo>
                <a:lnTo>
                  <a:pt x="651611" y="525322"/>
                </a:lnTo>
                <a:lnTo>
                  <a:pt x="651357" y="525081"/>
                </a:lnTo>
                <a:lnTo>
                  <a:pt x="651484" y="524713"/>
                </a:lnTo>
                <a:lnTo>
                  <a:pt x="652526" y="522884"/>
                </a:lnTo>
                <a:lnTo>
                  <a:pt x="652830" y="522579"/>
                </a:lnTo>
                <a:lnTo>
                  <a:pt x="653135" y="522401"/>
                </a:lnTo>
                <a:lnTo>
                  <a:pt x="653465" y="522338"/>
                </a:lnTo>
                <a:lnTo>
                  <a:pt x="653770" y="522249"/>
                </a:lnTo>
                <a:lnTo>
                  <a:pt x="654100" y="522249"/>
                </a:lnTo>
                <a:lnTo>
                  <a:pt x="654443" y="522300"/>
                </a:lnTo>
                <a:lnTo>
                  <a:pt x="654773" y="522363"/>
                </a:lnTo>
                <a:lnTo>
                  <a:pt x="655116" y="522490"/>
                </a:lnTo>
                <a:lnTo>
                  <a:pt x="655447" y="522605"/>
                </a:lnTo>
                <a:lnTo>
                  <a:pt x="655777" y="522757"/>
                </a:lnTo>
                <a:lnTo>
                  <a:pt x="656120" y="522909"/>
                </a:lnTo>
                <a:lnTo>
                  <a:pt x="656450" y="523100"/>
                </a:lnTo>
                <a:lnTo>
                  <a:pt x="656755" y="523252"/>
                </a:lnTo>
                <a:lnTo>
                  <a:pt x="657098" y="523405"/>
                </a:lnTo>
                <a:lnTo>
                  <a:pt x="657402" y="523519"/>
                </a:lnTo>
                <a:lnTo>
                  <a:pt x="657669" y="523646"/>
                </a:lnTo>
                <a:lnTo>
                  <a:pt x="657910" y="523709"/>
                </a:lnTo>
                <a:lnTo>
                  <a:pt x="658126" y="523735"/>
                </a:lnTo>
                <a:lnTo>
                  <a:pt x="658317" y="523735"/>
                </a:lnTo>
                <a:lnTo>
                  <a:pt x="658469" y="523735"/>
                </a:lnTo>
                <a:lnTo>
                  <a:pt x="658774" y="523646"/>
                </a:lnTo>
                <a:lnTo>
                  <a:pt x="658952" y="523519"/>
                </a:lnTo>
                <a:lnTo>
                  <a:pt x="659168" y="523405"/>
                </a:lnTo>
                <a:lnTo>
                  <a:pt x="659384" y="523278"/>
                </a:lnTo>
                <a:lnTo>
                  <a:pt x="659587" y="523100"/>
                </a:lnTo>
                <a:lnTo>
                  <a:pt x="659803" y="522859"/>
                </a:lnTo>
                <a:lnTo>
                  <a:pt x="660019" y="522643"/>
                </a:lnTo>
                <a:lnTo>
                  <a:pt x="660196" y="522401"/>
                </a:lnTo>
                <a:lnTo>
                  <a:pt x="660387" y="522147"/>
                </a:lnTo>
                <a:lnTo>
                  <a:pt x="660565" y="521881"/>
                </a:lnTo>
                <a:lnTo>
                  <a:pt x="660717" y="521639"/>
                </a:lnTo>
                <a:lnTo>
                  <a:pt x="660869" y="521385"/>
                </a:lnTo>
                <a:lnTo>
                  <a:pt x="661022" y="521144"/>
                </a:lnTo>
                <a:lnTo>
                  <a:pt x="661174" y="520903"/>
                </a:lnTo>
                <a:lnTo>
                  <a:pt x="661327" y="520661"/>
                </a:lnTo>
                <a:lnTo>
                  <a:pt x="661479" y="520420"/>
                </a:lnTo>
                <a:lnTo>
                  <a:pt x="663498" y="519290"/>
                </a:lnTo>
                <a:lnTo>
                  <a:pt x="663740" y="519290"/>
                </a:lnTo>
                <a:lnTo>
                  <a:pt x="663917" y="519290"/>
                </a:lnTo>
                <a:lnTo>
                  <a:pt x="664349" y="519315"/>
                </a:lnTo>
                <a:lnTo>
                  <a:pt x="664870" y="519290"/>
                </a:lnTo>
                <a:lnTo>
                  <a:pt x="665441" y="519226"/>
                </a:lnTo>
                <a:lnTo>
                  <a:pt x="666051" y="519137"/>
                </a:lnTo>
                <a:lnTo>
                  <a:pt x="666699" y="518947"/>
                </a:lnTo>
                <a:lnTo>
                  <a:pt x="667359" y="518617"/>
                </a:lnTo>
                <a:lnTo>
                  <a:pt x="668032" y="518287"/>
                </a:lnTo>
                <a:lnTo>
                  <a:pt x="671169" y="515505"/>
                </a:lnTo>
                <a:lnTo>
                  <a:pt x="671512" y="515112"/>
                </a:lnTo>
                <a:lnTo>
                  <a:pt x="671753" y="514807"/>
                </a:lnTo>
                <a:lnTo>
                  <a:pt x="671931" y="514896"/>
                </a:lnTo>
                <a:lnTo>
                  <a:pt x="672147" y="515023"/>
                </a:lnTo>
                <a:lnTo>
                  <a:pt x="672388" y="515175"/>
                </a:lnTo>
                <a:lnTo>
                  <a:pt x="672642" y="515353"/>
                </a:lnTo>
                <a:lnTo>
                  <a:pt x="672884" y="515569"/>
                </a:lnTo>
                <a:lnTo>
                  <a:pt x="673150" y="515848"/>
                </a:lnTo>
                <a:lnTo>
                  <a:pt x="673430" y="516115"/>
                </a:lnTo>
                <a:lnTo>
                  <a:pt x="673671" y="516420"/>
                </a:lnTo>
                <a:lnTo>
                  <a:pt x="673887" y="516724"/>
                </a:lnTo>
                <a:lnTo>
                  <a:pt x="674128" y="517029"/>
                </a:lnTo>
                <a:lnTo>
                  <a:pt x="674344" y="517372"/>
                </a:lnTo>
                <a:lnTo>
                  <a:pt x="674560" y="517677"/>
                </a:lnTo>
                <a:lnTo>
                  <a:pt x="674776" y="517982"/>
                </a:lnTo>
                <a:lnTo>
                  <a:pt x="677418" y="519988"/>
                </a:lnTo>
                <a:lnTo>
                  <a:pt x="677697" y="519988"/>
                </a:lnTo>
                <a:lnTo>
                  <a:pt x="678002" y="519988"/>
                </a:lnTo>
                <a:lnTo>
                  <a:pt x="678243" y="519963"/>
                </a:lnTo>
                <a:lnTo>
                  <a:pt x="678459" y="519925"/>
                </a:lnTo>
                <a:lnTo>
                  <a:pt x="678611" y="519861"/>
                </a:lnTo>
                <a:lnTo>
                  <a:pt x="678789" y="519772"/>
                </a:lnTo>
                <a:lnTo>
                  <a:pt x="678980" y="519684"/>
                </a:lnTo>
                <a:lnTo>
                  <a:pt x="679157" y="519557"/>
                </a:lnTo>
                <a:lnTo>
                  <a:pt x="679348" y="519442"/>
                </a:lnTo>
                <a:lnTo>
                  <a:pt x="679526" y="519252"/>
                </a:lnTo>
                <a:lnTo>
                  <a:pt x="679678" y="519074"/>
                </a:lnTo>
                <a:lnTo>
                  <a:pt x="679831" y="518858"/>
                </a:lnTo>
                <a:lnTo>
                  <a:pt x="679919" y="518642"/>
                </a:lnTo>
                <a:lnTo>
                  <a:pt x="680008" y="518439"/>
                </a:lnTo>
                <a:lnTo>
                  <a:pt x="680110" y="518223"/>
                </a:lnTo>
                <a:lnTo>
                  <a:pt x="680199" y="518007"/>
                </a:lnTo>
                <a:lnTo>
                  <a:pt x="680262" y="517766"/>
                </a:lnTo>
                <a:lnTo>
                  <a:pt x="680313" y="517550"/>
                </a:lnTo>
                <a:lnTo>
                  <a:pt x="680377" y="517309"/>
                </a:lnTo>
                <a:lnTo>
                  <a:pt x="680440" y="517093"/>
                </a:lnTo>
                <a:lnTo>
                  <a:pt x="680529" y="516877"/>
                </a:lnTo>
                <a:lnTo>
                  <a:pt x="680593" y="516661"/>
                </a:lnTo>
                <a:lnTo>
                  <a:pt x="680681" y="516458"/>
                </a:lnTo>
                <a:lnTo>
                  <a:pt x="680770" y="516267"/>
                </a:lnTo>
                <a:lnTo>
                  <a:pt x="680897" y="516089"/>
                </a:lnTo>
                <a:lnTo>
                  <a:pt x="681024" y="515899"/>
                </a:lnTo>
                <a:lnTo>
                  <a:pt x="681177" y="515785"/>
                </a:lnTo>
                <a:lnTo>
                  <a:pt x="681443" y="515569"/>
                </a:lnTo>
                <a:lnTo>
                  <a:pt x="681596" y="515505"/>
                </a:lnTo>
                <a:lnTo>
                  <a:pt x="681723" y="515442"/>
                </a:lnTo>
                <a:lnTo>
                  <a:pt x="681990" y="515442"/>
                </a:lnTo>
                <a:lnTo>
                  <a:pt x="682180" y="515480"/>
                </a:lnTo>
                <a:lnTo>
                  <a:pt x="682358" y="515480"/>
                </a:lnTo>
                <a:lnTo>
                  <a:pt x="682574" y="515543"/>
                </a:lnTo>
                <a:lnTo>
                  <a:pt x="682790" y="515632"/>
                </a:lnTo>
                <a:lnTo>
                  <a:pt x="683031" y="515721"/>
                </a:lnTo>
                <a:lnTo>
                  <a:pt x="683247" y="515810"/>
                </a:lnTo>
                <a:lnTo>
                  <a:pt x="683463" y="515937"/>
                </a:lnTo>
                <a:lnTo>
                  <a:pt x="683666" y="516089"/>
                </a:lnTo>
                <a:lnTo>
                  <a:pt x="683920" y="516204"/>
                </a:lnTo>
                <a:lnTo>
                  <a:pt x="684123" y="516331"/>
                </a:lnTo>
                <a:lnTo>
                  <a:pt x="684339" y="516483"/>
                </a:lnTo>
                <a:lnTo>
                  <a:pt x="684555" y="516610"/>
                </a:lnTo>
                <a:lnTo>
                  <a:pt x="684771" y="516763"/>
                </a:lnTo>
                <a:lnTo>
                  <a:pt x="685012" y="516877"/>
                </a:lnTo>
                <a:lnTo>
                  <a:pt x="685253" y="516966"/>
                </a:lnTo>
                <a:lnTo>
                  <a:pt x="685495" y="517067"/>
                </a:lnTo>
                <a:lnTo>
                  <a:pt x="685749" y="517156"/>
                </a:lnTo>
                <a:lnTo>
                  <a:pt x="685990" y="517220"/>
                </a:lnTo>
                <a:lnTo>
                  <a:pt x="686257" y="517245"/>
                </a:lnTo>
                <a:lnTo>
                  <a:pt x="686536" y="517271"/>
                </a:lnTo>
                <a:lnTo>
                  <a:pt x="686777" y="517271"/>
                </a:lnTo>
                <a:lnTo>
                  <a:pt x="686993" y="517220"/>
                </a:lnTo>
                <a:lnTo>
                  <a:pt x="687235" y="517182"/>
                </a:lnTo>
                <a:lnTo>
                  <a:pt x="687425" y="517118"/>
                </a:lnTo>
                <a:lnTo>
                  <a:pt x="687603" y="517093"/>
                </a:lnTo>
                <a:lnTo>
                  <a:pt x="687628" y="516763"/>
                </a:lnTo>
                <a:lnTo>
                  <a:pt x="689648" y="514324"/>
                </a:lnTo>
                <a:lnTo>
                  <a:pt x="690105" y="514134"/>
                </a:lnTo>
                <a:lnTo>
                  <a:pt x="690562" y="513981"/>
                </a:lnTo>
                <a:lnTo>
                  <a:pt x="691045" y="513867"/>
                </a:lnTo>
                <a:lnTo>
                  <a:pt x="691540" y="513740"/>
                </a:lnTo>
                <a:lnTo>
                  <a:pt x="692023" y="513613"/>
                </a:lnTo>
                <a:lnTo>
                  <a:pt x="692505" y="513499"/>
                </a:lnTo>
                <a:lnTo>
                  <a:pt x="693026" y="513372"/>
                </a:lnTo>
                <a:lnTo>
                  <a:pt x="693483" y="513257"/>
                </a:lnTo>
                <a:lnTo>
                  <a:pt x="693940" y="513067"/>
                </a:lnTo>
                <a:lnTo>
                  <a:pt x="694397" y="512889"/>
                </a:lnTo>
                <a:lnTo>
                  <a:pt x="694791" y="512648"/>
                </a:lnTo>
                <a:lnTo>
                  <a:pt x="695134" y="512343"/>
                </a:lnTo>
                <a:lnTo>
                  <a:pt x="695502" y="512038"/>
                </a:lnTo>
                <a:lnTo>
                  <a:pt x="696201" y="510298"/>
                </a:lnTo>
                <a:lnTo>
                  <a:pt x="696264" y="510146"/>
                </a:lnTo>
                <a:lnTo>
                  <a:pt x="696264" y="510019"/>
                </a:lnTo>
                <a:lnTo>
                  <a:pt x="696264" y="509841"/>
                </a:lnTo>
                <a:lnTo>
                  <a:pt x="696290" y="509689"/>
                </a:lnTo>
                <a:lnTo>
                  <a:pt x="695807" y="508838"/>
                </a:lnTo>
                <a:lnTo>
                  <a:pt x="695655" y="508685"/>
                </a:lnTo>
                <a:lnTo>
                  <a:pt x="695464" y="508533"/>
                </a:lnTo>
                <a:lnTo>
                  <a:pt x="695286" y="508381"/>
                </a:lnTo>
                <a:lnTo>
                  <a:pt x="695134" y="508254"/>
                </a:lnTo>
                <a:lnTo>
                  <a:pt x="694944" y="508101"/>
                </a:lnTo>
                <a:lnTo>
                  <a:pt x="694766" y="507923"/>
                </a:lnTo>
                <a:lnTo>
                  <a:pt x="694588" y="507771"/>
                </a:lnTo>
                <a:lnTo>
                  <a:pt x="694436" y="507580"/>
                </a:lnTo>
                <a:lnTo>
                  <a:pt x="694283" y="507403"/>
                </a:lnTo>
                <a:lnTo>
                  <a:pt x="694131" y="507212"/>
                </a:lnTo>
                <a:lnTo>
                  <a:pt x="694004" y="506971"/>
                </a:lnTo>
                <a:lnTo>
                  <a:pt x="693940" y="506730"/>
                </a:lnTo>
                <a:lnTo>
                  <a:pt x="693851" y="506488"/>
                </a:lnTo>
                <a:lnTo>
                  <a:pt x="693826" y="506247"/>
                </a:lnTo>
                <a:lnTo>
                  <a:pt x="693826" y="505993"/>
                </a:lnTo>
                <a:lnTo>
                  <a:pt x="693826" y="505752"/>
                </a:lnTo>
                <a:lnTo>
                  <a:pt x="693851" y="505536"/>
                </a:lnTo>
                <a:lnTo>
                  <a:pt x="693877" y="505358"/>
                </a:lnTo>
                <a:lnTo>
                  <a:pt x="694156" y="505574"/>
                </a:lnTo>
                <a:lnTo>
                  <a:pt x="694486" y="505815"/>
                </a:lnTo>
                <a:lnTo>
                  <a:pt x="694893" y="506056"/>
                </a:lnTo>
                <a:lnTo>
                  <a:pt x="695286" y="506298"/>
                </a:lnTo>
                <a:lnTo>
                  <a:pt x="695706" y="506514"/>
                </a:lnTo>
                <a:lnTo>
                  <a:pt x="696226" y="506666"/>
                </a:lnTo>
                <a:lnTo>
                  <a:pt x="696747" y="506818"/>
                </a:lnTo>
                <a:lnTo>
                  <a:pt x="697268" y="506882"/>
                </a:lnTo>
                <a:lnTo>
                  <a:pt x="697750" y="506907"/>
                </a:lnTo>
                <a:lnTo>
                  <a:pt x="698271" y="506907"/>
                </a:lnTo>
                <a:lnTo>
                  <a:pt x="698754" y="506882"/>
                </a:lnTo>
                <a:lnTo>
                  <a:pt x="699274" y="506818"/>
                </a:lnTo>
                <a:lnTo>
                  <a:pt x="699770" y="506730"/>
                </a:lnTo>
                <a:lnTo>
                  <a:pt x="700278" y="506666"/>
                </a:lnTo>
                <a:lnTo>
                  <a:pt x="700773" y="506552"/>
                </a:lnTo>
                <a:lnTo>
                  <a:pt x="701294" y="506425"/>
                </a:lnTo>
                <a:lnTo>
                  <a:pt x="701776" y="506336"/>
                </a:lnTo>
                <a:lnTo>
                  <a:pt x="702297" y="506247"/>
                </a:lnTo>
                <a:lnTo>
                  <a:pt x="702818" y="506145"/>
                </a:lnTo>
                <a:lnTo>
                  <a:pt x="703300" y="506095"/>
                </a:lnTo>
                <a:lnTo>
                  <a:pt x="703821" y="506056"/>
                </a:lnTo>
                <a:lnTo>
                  <a:pt x="704342" y="505993"/>
                </a:lnTo>
                <a:lnTo>
                  <a:pt x="704799" y="506031"/>
                </a:lnTo>
                <a:lnTo>
                  <a:pt x="705192" y="506095"/>
                </a:lnTo>
                <a:lnTo>
                  <a:pt x="705586" y="506145"/>
                </a:lnTo>
                <a:lnTo>
                  <a:pt x="705891" y="506209"/>
                </a:lnTo>
                <a:lnTo>
                  <a:pt x="706170" y="506272"/>
                </a:lnTo>
                <a:lnTo>
                  <a:pt x="706043" y="506056"/>
                </a:lnTo>
                <a:lnTo>
                  <a:pt x="705891" y="505790"/>
                </a:lnTo>
                <a:lnTo>
                  <a:pt x="705713" y="505485"/>
                </a:lnTo>
                <a:lnTo>
                  <a:pt x="705523" y="505180"/>
                </a:lnTo>
                <a:lnTo>
                  <a:pt x="705345" y="504837"/>
                </a:lnTo>
                <a:lnTo>
                  <a:pt x="705129" y="504532"/>
                </a:lnTo>
                <a:lnTo>
                  <a:pt x="704951" y="504228"/>
                </a:lnTo>
                <a:lnTo>
                  <a:pt x="704735" y="503923"/>
                </a:lnTo>
                <a:lnTo>
                  <a:pt x="704545" y="503682"/>
                </a:lnTo>
                <a:lnTo>
                  <a:pt x="704342" y="503440"/>
                </a:lnTo>
                <a:lnTo>
                  <a:pt x="704151" y="503224"/>
                </a:lnTo>
                <a:lnTo>
                  <a:pt x="703910" y="503047"/>
                </a:lnTo>
                <a:lnTo>
                  <a:pt x="703694" y="502831"/>
                </a:lnTo>
                <a:lnTo>
                  <a:pt x="702144" y="502031"/>
                </a:lnTo>
                <a:lnTo>
                  <a:pt x="701776" y="501878"/>
                </a:lnTo>
                <a:lnTo>
                  <a:pt x="701344" y="501726"/>
                </a:lnTo>
                <a:lnTo>
                  <a:pt x="700836" y="501573"/>
                </a:lnTo>
                <a:lnTo>
                  <a:pt x="700316" y="501421"/>
                </a:lnTo>
                <a:lnTo>
                  <a:pt x="699820" y="501269"/>
                </a:lnTo>
                <a:lnTo>
                  <a:pt x="699338" y="501154"/>
                </a:lnTo>
                <a:lnTo>
                  <a:pt x="698817" y="501002"/>
                </a:lnTo>
                <a:lnTo>
                  <a:pt x="698398" y="500875"/>
                </a:lnTo>
                <a:lnTo>
                  <a:pt x="698030" y="500786"/>
                </a:lnTo>
                <a:lnTo>
                  <a:pt x="697687" y="500697"/>
                </a:lnTo>
                <a:lnTo>
                  <a:pt x="697293" y="500570"/>
                </a:lnTo>
                <a:lnTo>
                  <a:pt x="696874" y="500418"/>
                </a:lnTo>
                <a:lnTo>
                  <a:pt x="696417" y="500265"/>
                </a:lnTo>
                <a:lnTo>
                  <a:pt x="696010" y="500049"/>
                </a:lnTo>
                <a:lnTo>
                  <a:pt x="695655" y="499745"/>
                </a:lnTo>
                <a:lnTo>
                  <a:pt x="695286" y="499478"/>
                </a:lnTo>
                <a:lnTo>
                  <a:pt x="695045" y="499135"/>
                </a:lnTo>
                <a:lnTo>
                  <a:pt x="694944" y="498716"/>
                </a:lnTo>
                <a:lnTo>
                  <a:pt x="694829" y="498322"/>
                </a:lnTo>
                <a:lnTo>
                  <a:pt x="694855" y="497890"/>
                </a:lnTo>
                <a:lnTo>
                  <a:pt x="695007" y="497433"/>
                </a:lnTo>
                <a:lnTo>
                  <a:pt x="695134" y="497001"/>
                </a:lnTo>
                <a:lnTo>
                  <a:pt x="695286" y="496608"/>
                </a:lnTo>
                <a:lnTo>
                  <a:pt x="695464" y="496239"/>
                </a:lnTo>
                <a:lnTo>
                  <a:pt x="695680" y="496239"/>
                </a:lnTo>
                <a:lnTo>
                  <a:pt x="695896" y="496214"/>
                </a:lnTo>
                <a:lnTo>
                  <a:pt x="696163" y="496214"/>
                </a:lnTo>
                <a:lnTo>
                  <a:pt x="696442" y="496214"/>
                </a:lnTo>
                <a:lnTo>
                  <a:pt x="696772" y="496239"/>
                </a:lnTo>
                <a:lnTo>
                  <a:pt x="697115" y="496303"/>
                </a:lnTo>
                <a:lnTo>
                  <a:pt x="697445" y="496392"/>
                </a:lnTo>
                <a:lnTo>
                  <a:pt x="697788" y="496455"/>
                </a:lnTo>
                <a:lnTo>
                  <a:pt x="698119" y="496582"/>
                </a:lnTo>
                <a:lnTo>
                  <a:pt x="698449" y="496697"/>
                </a:lnTo>
                <a:lnTo>
                  <a:pt x="698792" y="496824"/>
                </a:lnTo>
                <a:lnTo>
                  <a:pt x="699096" y="496976"/>
                </a:lnTo>
                <a:lnTo>
                  <a:pt x="699427" y="497103"/>
                </a:lnTo>
                <a:lnTo>
                  <a:pt x="699731" y="497255"/>
                </a:lnTo>
                <a:lnTo>
                  <a:pt x="700074" y="497408"/>
                </a:lnTo>
                <a:lnTo>
                  <a:pt x="700379" y="497560"/>
                </a:lnTo>
                <a:lnTo>
                  <a:pt x="700684" y="497674"/>
                </a:lnTo>
                <a:lnTo>
                  <a:pt x="701014" y="497827"/>
                </a:lnTo>
                <a:lnTo>
                  <a:pt x="701319" y="497954"/>
                </a:lnTo>
                <a:lnTo>
                  <a:pt x="701649" y="498068"/>
                </a:lnTo>
                <a:lnTo>
                  <a:pt x="701954" y="498195"/>
                </a:lnTo>
                <a:lnTo>
                  <a:pt x="702297" y="498284"/>
                </a:lnTo>
                <a:lnTo>
                  <a:pt x="702564" y="498348"/>
                </a:lnTo>
                <a:lnTo>
                  <a:pt x="702843" y="498411"/>
                </a:lnTo>
                <a:lnTo>
                  <a:pt x="703084" y="498436"/>
                </a:lnTo>
                <a:lnTo>
                  <a:pt x="703300" y="498475"/>
                </a:lnTo>
                <a:lnTo>
                  <a:pt x="703453" y="498475"/>
                </a:lnTo>
                <a:lnTo>
                  <a:pt x="704151" y="497827"/>
                </a:lnTo>
                <a:lnTo>
                  <a:pt x="708507" y="489572"/>
                </a:lnTo>
                <a:lnTo>
                  <a:pt x="708418" y="488200"/>
                </a:lnTo>
                <a:lnTo>
                  <a:pt x="708329" y="486829"/>
                </a:lnTo>
                <a:lnTo>
                  <a:pt x="708050" y="485635"/>
                </a:lnTo>
                <a:lnTo>
                  <a:pt x="707542" y="484695"/>
                </a:lnTo>
                <a:lnTo>
                  <a:pt x="707021" y="483717"/>
                </a:lnTo>
                <a:lnTo>
                  <a:pt x="706501" y="482930"/>
                </a:lnTo>
                <a:lnTo>
                  <a:pt x="706018" y="482320"/>
                </a:lnTo>
                <a:lnTo>
                  <a:pt x="706285" y="482168"/>
                </a:lnTo>
                <a:lnTo>
                  <a:pt x="706437" y="482066"/>
                </a:lnTo>
                <a:lnTo>
                  <a:pt x="706628" y="482015"/>
                </a:lnTo>
                <a:lnTo>
                  <a:pt x="706831" y="481952"/>
                </a:lnTo>
                <a:lnTo>
                  <a:pt x="707085" y="481952"/>
                </a:lnTo>
                <a:lnTo>
                  <a:pt x="707326" y="481914"/>
                </a:lnTo>
                <a:lnTo>
                  <a:pt x="707542" y="481952"/>
                </a:lnTo>
                <a:lnTo>
                  <a:pt x="707783" y="481977"/>
                </a:lnTo>
                <a:lnTo>
                  <a:pt x="708025" y="482041"/>
                </a:lnTo>
                <a:lnTo>
                  <a:pt x="708266" y="482066"/>
                </a:lnTo>
                <a:lnTo>
                  <a:pt x="708545" y="482168"/>
                </a:lnTo>
                <a:lnTo>
                  <a:pt x="709269" y="482346"/>
                </a:lnTo>
                <a:lnTo>
                  <a:pt x="709523" y="482409"/>
                </a:lnTo>
                <a:lnTo>
                  <a:pt x="709790" y="482434"/>
                </a:lnTo>
                <a:lnTo>
                  <a:pt x="710031" y="482473"/>
                </a:lnTo>
                <a:lnTo>
                  <a:pt x="710285" y="482498"/>
                </a:lnTo>
                <a:lnTo>
                  <a:pt x="710552" y="482498"/>
                </a:lnTo>
                <a:lnTo>
                  <a:pt x="710793" y="482434"/>
                </a:lnTo>
                <a:lnTo>
                  <a:pt x="711073" y="482409"/>
                </a:lnTo>
                <a:lnTo>
                  <a:pt x="711288" y="482320"/>
                </a:lnTo>
                <a:lnTo>
                  <a:pt x="711504" y="482219"/>
                </a:lnTo>
                <a:lnTo>
                  <a:pt x="711682" y="482104"/>
                </a:lnTo>
                <a:lnTo>
                  <a:pt x="711835" y="481977"/>
                </a:lnTo>
                <a:lnTo>
                  <a:pt x="711987" y="481888"/>
                </a:lnTo>
                <a:lnTo>
                  <a:pt x="712012" y="481431"/>
                </a:lnTo>
                <a:lnTo>
                  <a:pt x="711987" y="480885"/>
                </a:lnTo>
                <a:lnTo>
                  <a:pt x="711923" y="480275"/>
                </a:lnTo>
                <a:lnTo>
                  <a:pt x="711860" y="479628"/>
                </a:lnTo>
                <a:lnTo>
                  <a:pt x="711619" y="478993"/>
                </a:lnTo>
                <a:lnTo>
                  <a:pt x="711250" y="478320"/>
                </a:lnTo>
                <a:lnTo>
                  <a:pt x="710895" y="477647"/>
                </a:lnTo>
                <a:lnTo>
                  <a:pt x="710374" y="477012"/>
                </a:lnTo>
                <a:lnTo>
                  <a:pt x="709726" y="476465"/>
                </a:lnTo>
                <a:lnTo>
                  <a:pt x="709117" y="475919"/>
                </a:lnTo>
                <a:lnTo>
                  <a:pt x="708482" y="475462"/>
                </a:lnTo>
                <a:lnTo>
                  <a:pt x="707847" y="475119"/>
                </a:lnTo>
                <a:lnTo>
                  <a:pt x="707199" y="474751"/>
                </a:lnTo>
                <a:lnTo>
                  <a:pt x="706628" y="474484"/>
                </a:lnTo>
                <a:lnTo>
                  <a:pt x="706170" y="474268"/>
                </a:lnTo>
                <a:lnTo>
                  <a:pt x="706323" y="474243"/>
                </a:lnTo>
                <a:lnTo>
                  <a:pt x="706501" y="474205"/>
                </a:lnTo>
                <a:lnTo>
                  <a:pt x="706742" y="474205"/>
                </a:lnTo>
                <a:lnTo>
                  <a:pt x="706958" y="474179"/>
                </a:lnTo>
                <a:lnTo>
                  <a:pt x="707237" y="474141"/>
                </a:lnTo>
                <a:lnTo>
                  <a:pt x="707504" y="474091"/>
                </a:lnTo>
                <a:lnTo>
                  <a:pt x="707783" y="474052"/>
                </a:lnTo>
                <a:lnTo>
                  <a:pt x="708050" y="474027"/>
                </a:lnTo>
                <a:lnTo>
                  <a:pt x="708304" y="473964"/>
                </a:lnTo>
                <a:lnTo>
                  <a:pt x="708571" y="473900"/>
                </a:lnTo>
                <a:lnTo>
                  <a:pt x="708787" y="473837"/>
                </a:lnTo>
                <a:lnTo>
                  <a:pt x="709002" y="473786"/>
                </a:lnTo>
                <a:lnTo>
                  <a:pt x="709218" y="473722"/>
                </a:lnTo>
                <a:lnTo>
                  <a:pt x="709396" y="473633"/>
                </a:lnTo>
                <a:lnTo>
                  <a:pt x="709574" y="473506"/>
                </a:lnTo>
                <a:lnTo>
                  <a:pt x="709726" y="473379"/>
                </a:lnTo>
                <a:lnTo>
                  <a:pt x="709879" y="473265"/>
                </a:lnTo>
                <a:lnTo>
                  <a:pt x="710006" y="473075"/>
                </a:lnTo>
                <a:lnTo>
                  <a:pt x="710095" y="472922"/>
                </a:lnTo>
                <a:lnTo>
                  <a:pt x="710184" y="472744"/>
                </a:lnTo>
                <a:lnTo>
                  <a:pt x="710247" y="472503"/>
                </a:lnTo>
                <a:lnTo>
                  <a:pt x="710311" y="472287"/>
                </a:lnTo>
                <a:lnTo>
                  <a:pt x="710336" y="472071"/>
                </a:lnTo>
                <a:lnTo>
                  <a:pt x="710336" y="471830"/>
                </a:lnTo>
                <a:lnTo>
                  <a:pt x="710336" y="471246"/>
                </a:lnTo>
                <a:lnTo>
                  <a:pt x="710311" y="470916"/>
                </a:lnTo>
                <a:lnTo>
                  <a:pt x="710222" y="470522"/>
                </a:lnTo>
                <a:lnTo>
                  <a:pt x="710133" y="470090"/>
                </a:lnTo>
                <a:lnTo>
                  <a:pt x="708418" y="467715"/>
                </a:lnTo>
                <a:lnTo>
                  <a:pt x="707999" y="467410"/>
                </a:lnTo>
                <a:lnTo>
                  <a:pt x="707593" y="467194"/>
                </a:lnTo>
                <a:lnTo>
                  <a:pt x="707199" y="467080"/>
                </a:lnTo>
                <a:lnTo>
                  <a:pt x="706805" y="466953"/>
                </a:lnTo>
                <a:lnTo>
                  <a:pt x="706475" y="466864"/>
                </a:lnTo>
                <a:lnTo>
                  <a:pt x="706170" y="466826"/>
                </a:lnTo>
                <a:lnTo>
                  <a:pt x="705827" y="466775"/>
                </a:lnTo>
                <a:lnTo>
                  <a:pt x="705408" y="466674"/>
                </a:lnTo>
                <a:lnTo>
                  <a:pt x="704888" y="466559"/>
                </a:lnTo>
                <a:lnTo>
                  <a:pt x="704392" y="466432"/>
                </a:lnTo>
                <a:lnTo>
                  <a:pt x="701230" y="465340"/>
                </a:lnTo>
                <a:lnTo>
                  <a:pt x="700557" y="465099"/>
                </a:lnTo>
                <a:lnTo>
                  <a:pt x="699922" y="464845"/>
                </a:lnTo>
                <a:lnTo>
                  <a:pt x="699274" y="464578"/>
                </a:lnTo>
                <a:lnTo>
                  <a:pt x="698639" y="464337"/>
                </a:lnTo>
                <a:lnTo>
                  <a:pt x="697992" y="464058"/>
                </a:lnTo>
                <a:lnTo>
                  <a:pt x="697357" y="463816"/>
                </a:lnTo>
                <a:lnTo>
                  <a:pt x="696722" y="463575"/>
                </a:lnTo>
                <a:lnTo>
                  <a:pt x="696074" y="463321"/>
                </a:lnTo>
                <a:lnTo>
                  <a:pt x="695401" y="463118"/>
                </a:lnTo>
                <a:lnTo>
                  <a:pt x="694766" y="462864"/>
                </a:lnTo>
                <a:lnTo>
                  <a:pt x="694093" y="462686"/>
                </a:lnTo>
                <a:lnTo>
                  <a:pt x="693420" y="462508"/>
                </a:lnTo>
                <a:lnTo>
                  <a:pt x="692759" y="462318"/>
                </a:lnTo>
                <a:lnTo>
                  <a:pt x="692175" y="462203"/>
                </a:lnTo>
                <a:lnTo>
                  <a:pt x="691654" y="462102"/>
                </a:lnTo>
                <a:lnTo>
                  <a:pt x="691134" y="462051"/>
                </a:lnTo>
                <a:lnTo>
                  <a:pt x="690714" y="461987"/>
                </a:lnTo>
                <a:lnTo>
                  <a:pt x="690346" y="461949"/>
                </a:lnTo>
                <a:lnTo>
                  <a:pt x="690168" y="461924"/>
                </a:lnTo>
                <a:lnTo>
                  <a:pt x="689952" y="461899"/>
                </a:lnTo>
                <a:lnTo>
                  <a:pt x="689673" y="461797"/>
                </a:lnTo>
                <a:lnTo>
                  <a:pt x="689406" y="461746"/>
                </a:lnTo>
                <a:lnTo>
                  <a:pt x="689102" y="461594"/>
                </a:lnTo>
                <a:lnTo>
                  <a:pt x="688733" y="461378"/>
                </a:lnTo>
                <a:lnTo>
                  <a:pt x="688390" y="461162"/>
                </a:lnTo>
                <a:lnTo>
                  <a:pt x="688060" y="460883"/>
                </a:lnTo>
                <a:lnTo>
                  <a:pt x="687781" y="460578"/>
                </a:lnTo>
                <a:lnTo>
                  <a:pt x="687476" y="460273"/>
                </a:lnTo>
                <a:lnTo>
                  <a:pt x="687235" y="460006"/>
                </a:lnTo>
                <a:lnTo>
                  <a:pt x="687082" y="459701"/>
                </a:lnTo>
                <a:lnTo>
                  <a:pt x="686930" y="459422"/>
                </a:lnTo>
                <a:lnTo>
                  <a:pt x="686816" y="459181"/>
                </a:lnTo>
                <a:lnTo>
                  <a:pt x="686714" y="459003"/>
                </a:lnTo>
                <a:lnTo>
                  <a:pt x="686904" y="458876"/>
                </a:lnTo>
                <a:lnTo>
                  <a:pt x="687082" y="458724"/>
                </a:lnTo>
                <a:lnTo>
                  <a:pt x="687298" y="458597"/>
                </a:lnTo>
                <a:lnTo>
                  <a:pt x="687539" y="458444"/>
                </a:lnTo>
                <a:lnTo>
                  <a:pt x="687781" y="458355"/>
                </a:lnTo>
                <a:lnTo>
                  <a:pt x="688060" y="458292"/>
                </a:lnTo>
                <a:lnTo>
                  <a:pt x="688340" y="458241"/>
                </a:lnTo>
                <a:lnTo>
                  <a:pt x="688581" y="458203"/>
                </a:lnTo>
                <a:lnTo>
                  <a:pt x="688822" y="458241"/>
                </a:lnTo>
                <a:lnTo>
                  <a:pt x="689063" y="458266"/>
                </a:lnTo>
                <a:lnTo>
                  <a:pt x="689279" y="458330"/>
                </a:lnTo>
                <a:lnTo>
                  <a:pt x="689457" y="458393"/>
                </a:lnTo>
                <a:lnTo>
                  <a:pt x="689648" y="458444"/>
                </a:lnTo>
                <a:lnTo>
                  <a:pt x="689800" y="458546"/>
                </a:lnTo>
                <a:lnTo>
                  <a:pt x="689978" y="458597"/>
                </a:lnTo>
                <a:lnTo>
                  <a:pt x="690130" y="458698"/>
                </a:lnTo>
                <a:lnTo>
                  <a:pt x="690346" y="458812"/>
                </a:lnTo>
                <a:lnTo>
                  <a:pt x="690587" y="458965"/>
                </a:lnTo>
                <a:lnTo>
                  <a:pt x="690829" y="459117"/>
                </a:lnTo>
                <a:lnTo>
                  <a:pt x="691083" y="459244"/>
                </a:lnTo>
                <a:lnTo>
                  <a:pt x="691235" y="459308"/>
                </a:lnTo>
                <a:lnTo>
                  <a:pt x="691476" y="459359"/>
                </a:lnTo>
                <a:lnTo>
                  <a:pt x="691743" y="459359"/>
                </a:lnTo>
                <a:lnTo>
                  <a:pt x="691997" y="459308"/>
                </a:lnTo>
                <a:lnTo>
                  <a:pt x="692810" y="458444"/>
                </a:lnTo>
                <a:lnTo>
                  <a:pt x="692912" y="458292"/>
                </a:lnTo>
                <a:lnTo>
                  <a:pt x="692962" y="458139"/>
                </a:lnTo>
                <a:lnTo>
                  <a:pt x="692785" y="457987"/>
                </a:lnTo>
                <a:lnTo>
                  <a:pt x="692505" y="457835"/>
                </a:lnTo>
                <a:lnTo>
                  <a:pt x="692200" y="457631"/>
                </a:lnTo>
                <a:lnTo>
                  <a:pt x="691896" y="457415"/>
                </a:lnTo>
                <a:lnTo>
                  <a:pt x="691540" y="457225"/>
                </a:lnTo>
                <a:lnTo>
                  <a:pt x="691108" y="457022"/>
                </a:lnTo>
                <a:lnTo>
                  <a:pt x="690676" y="456806"/>
                </a:lnTo>
                <a:lnTo>
                  <a:pt x="690219" y="456615"/>
                </a:lnTo>
                <a:lnTo>
                  <a:pt x="689762" y="456463"/>
                </a:lnTo>
                <a:lnTo>
                  <a:pt x="689305" y="456285"/>
                </a:lnTo>
                <a:lnTo>
                  <a:pt x="688911" y="456133"/>
                </a:lnTo>
                <a:lnTo>
                  <a:pt x="688581" y="456044"/>
                </a:lnTo>
                <a:lnTo>
                  <a:pt x="688213" y="455917"/>
                </a:lnTo>
                <a:lnTo>
                  <a:pt x="687933" y="455828"/>
                </a:lnTo>
                <a:lnTo>
                  <a:pt x="687692" y="455739"/>
                </a:lnTo>
                <a:lnTo>
                  <a:pt x="687298" y="455612"/>
                </a:lnTo>
                <a:lnTo>
                  <a:pt x="685292" y="453542"/>
                </a:lnTo>
                <a:lnTo>
                  <a:pt x="685406" y="453085"/>
                </a:lnTo>
                <a:lnTo>
                  <a:pt x="685533" y="452653"/>
                </a:lnTo>
                <a:lnTo>
                  <a:pt x="685749" y="452234"/>
                </a:lnTo>
                <a:lnTo>
                  <a:pt x="686079" y="451840"/>
                </a:lnTo>
                <a:lnTo>
                  <a:pt x="686384" y="451472"/>
                </a:lnTo>
                <a:lnTo>
                  <a:pt x="686663" y="451129"/>
                </a:lnTo>
                <a:lnTo>
                  <a:pt x="686930" y="450862"/>
                </a:lnTo>
                <a:lnTo>
                  <a:pt x="687273" y="451167"/>
                </a:lnTo>
                <a:lnTo>
                  <a:pt x="687666" y="451472"/>
                </a:lnTo>
                <a:lnTo>
                  <a:pt x="688124" y="451802"/>
                </a:lnTo>
                <a:lnTo>
                  <a:pt x="688581" y="452145"/>
                </a:lnTo>
                <a:lnTo>
                  <a:pt x="689127" y="452386"/>
                </a:lnTo>
                <a:lnTo>
                  <a:pt x="689737" y="452602"/>
                </a:lnTo>
                <a:lnTo>
                  <a:pt x="690346" y="452805"/>
                </a:lnTo>
                <a:lnTo>
                  <a:pt x="690930" y="452907"/>
                </a:lnTo>
                <a:lnTo>
                  <a:pt x="691540" y="452932"/>
                </a:lnTo>
                <a:lnTo>
                  <a:pt x="692111" y="452932"/>
                </a:lnTo>
                <a:lnTo>
                  <a:pt x="692721" y="452907"/>
                </a:lnTo>
                <a:lnTo>
                  <a:pt x="693305" y="452780"/>
                </a:lnTo>
                <a:lnTo>
                  <a:pt x="693877" y="452691"/>
                </a:lnTo>
                <a:lnTo>
                  <a:pt x="694461" y="452539"/>
                </a:lnTo>
                <a:lnTo>
                  <a:pt x="695045" y="452348"/>
                </a:lnTo>
                <a:lnTo>
                  <a:pt x="695617" y="452170"/>
                </a:lnTo>
                <a:lnTo>
                  <a:pt x="696201" y="451954"/>
                </a:lnTo>
                <a:lnTo>
                  <a:pt x="696772" y="451777"/>
                </a:lnTo>
                <a:lnTo>
                  <a:pt x="697357" y="451561"/>
                </a:lnTo>
                <a:lnTo>
                  <a:pt x="697903" y="451383"/>
                </a:lnTo>
                <a:lnTo>
                  <a:pt x="698487" y="451231"/>
                </a:lnTo>
                <a:lnTo>
                  <a:pt x="699058" y="451040"/>
                </a:lnTo>
                <a:lnTo>
                  <a:pt x="699554" y="450926"/>
                </a:lnTo>
                <a:lnTo>
                  <a:pt x="699973" y="450888"/>
                </a:lnTo>
                <a:lnTo>
                  <a:pt x="700405" y="450824"/>
                </a:lnTo>
                <a:lnTo>
                  <a:pt x="700773" y="450799"/>
                </a:lnTo>
                <a:lnTo>
                  <a:pt x="701040" y="450799"/>
                </a:lnTo>
                <a:lnTo>
                  <a:pt x="701141" y="450557"/>
                </a:lnTo>
                <a:lnTo>
                  <a:pt x="701230" y="450278"/>
                </a:lnTo>
                <a:lnTo>
                  <a:pt x="701319" y="449948"/>
                </a:lnTo>
                <a:lnTo>
                  <a:pt x="701382" y="449605"/>
                </a:lnTo>
                <a:lnTo>
                  <a:pt x="701446" y="449249"/>
                </a:lnTo>
                <a:lnTo>
                  <a:pt x="701446" y="448881"/>
                </a:lnTo>
                <a:lnTo>
                  <a:pt x="701471" y="448487"/>
                </a:lnTo>
                <a:lnTo>
                  <a:pt x="701446" y="448119"/>
                </a:lnTo>
                <a:lnTo>
                  <a:pt x="701344" y="447751"/>
                </a:lnTo>
                <a:lnTo>
                  <a:pt x="701294" y="447421"/>
                </a:lnTo>
                <a:lnTo>
                  <a:pt x="701192" y="447078"/>
                </a:lnTo>
                <a:lnTo>
                  <a:pt x="701040" y="446773"/>
                </a:lnTo>
                <a:lnTo>
                  <a:pt x="700925" y="446468"/>
                </a:lnTo>
                <a:lnTo>
                  <a:pt x="700735" y="446163"/>
                </a:lnTo>
                <a:lnTo>
                  <a:pt x="700557" y="445858"/>
                </a:lnTo>
                <a:lnTo>
                  <a:pt x="700379" y="445592"/>
                </a:lnTo>
                <a:lnTo>
                  <a:pt x="700163" y="445312"/>
                </a:lnTo>
                <a:lnTo>
                  <a:pt x="699947" y="445033"/>
                </a:lnTo>
                <a:lnTo>
                  <a:pt x="699731" y="444766"/>
                </a:lnTo>
                <a:lnTo>
                  <a:pt x="699516" y="444487"/>
                </a:lnTo>
                <a:lnTo>
                  <a:pt x="699274" y="444246"/>
                </a:lnTo>
                <a:lnTo>
                  <a:pt x="699033" y="443966"/>
                </a:lnTo>
                <a:lnTo>
                  <a:pt x="698855" y="443763"/>
                </a:lnTo>
                <a:lnTo>
                  <a:pt x="698665" y="443547"/>
                </a:lnTo>
                <a:lnTo>
                  <a:pt x="698512" y="443395"/>
                </a:lnTo>
                <a:lnTo>
                  <a:pt x="698360" y="443242"/>
                </a:lnTo>
                <a:lnTo>
                  <a:pt x="697941" y="443090"/>
                </a:lnTo>
                <a:lnTo>
                  <a:pt x="697572" y="443026"/>
                </a:lnTo>
                <a:lnTo>
                  <a:pt x="694182" y="441477"/>
                </a:lnTo>
                <a:lnTo>
                  <a:pt x="693699" y="441109"/>
                </a:lnTo>
                <a:lnTo>
                  <a:pt x="693242" y="440740"/>
                </a:lnTo>
                <a:lnTo>
                  <a:pt x="692785" y="440309"/>
                </a:lnTo>
                <a:lnTo>
                  <a:pt x="692353" y="439915"/>
                </a:lnTo>
                <a:lnTo>
                  <a:pt x="691896" y="439521"/>
                </a:lnTo>
                <a:lnTo>
                  <a:pt x="691413" y="439089"/>
                </a:lnTo>
                <a:lnTo>
                  <a:pt x="690956" y="438696"/>
                </a:lnTo>
                <a:lnTo>
                  <a:pt x="690499" y="438327"/>
                </a:lnTo>
                <a:lnTo>
                  <a:pt x="689978" y="437972"/>
                </a:lnTo>
                <a:lnTo>
                  <a:pt x="689495" y="437603"/>
                </a:lnTo>
                <a:lnTo>
                  <a:pt x="685952" y="436384"/>
                </a:lnTo>
                <a:lnTo>
                  <a:pt x="685596" y="436346"/>
                </a:lnTo>
                <a:lnTo>
                  <a:pt x="681812" y="441833"/>
                </a:lnTo>
                <a:lnTo>
                  <a:pt x="681202" y="442544"/>
                </a:lnTo>
                <a:lnTo>
                  <a:pt x="680567" y="443242"/>
                </a:lnTo>
                <a:lnTo>
                  <a:pt x="680046" y="443852"/>
                </a:lnTo>
                <a:lnTo>
                  <a:pt x="679589" y="444373"/>
                </a:lnTo>
                <a:lnTo>
                  <a:pt x="679157" y="444881"/>
                </a:lnTo>
                <a:lnTo>
                  <a:pt x="678789" y="445312"/>
                </a:lnTo>
                <a:lnTo>
                  <a:pt x="678548" y="445643"/>
                </a:lnTo>
                <a:lnTo>
                  <a:pt x="678281" y="445947"/>
                </a:lnTo>
                <a:lnTo>
                  <a:pt x="678065" y="446227"/>
                </a:lnTo>
                <a:lnTo>
                  <a:pt x="677913" y="446468"/>
                </a:lnTo>
                <a:lnTo>
                  <a:pt x="677570" y="446201"/>
                </a:lnTo>
                <a:lnTo>
                  <a:pt x="674928" y="442391"/>
                </a:lnTo>
                <a:lnTo>
                  <a:pt x="674827" y="441807"/>
                </a:lnTo>
                <a:lnTo>
                  <a:pt x="675779" y="439674"/>
                </a:lnTo>
                <a:lnTo>
                  <a:pt x="676021" y="439369"/>
                </a:lnTo>
                <a:lnTo>
                  <a:pt x="676300" y="439000"/>
                </a:lnTo>
                <a:lnTo>
                  <a:pt x="676656" y="438543"/>
                </a:lnTo>
                <a:lnTo>
                  <a:pt x="677062" y="438086"/>
                </a:lnTo>
                <a:lnTo>
                  <a:pt x="677481" y="437540"/>
                </a:lnTo>
                <a:lnTo>
                  <a:pt x="677976" y="436956"/>
                </a:lnTo>
                <a:lnTo>
                  <a:pt x="678484" y="436346"/>
                </a:lnTo>
                <a:lnTo>
                  <a:pt x="679005" y="435800"/>
                </a:lnTo>
                <a:lnTo>
                  <a:pt x="679551" y="435229"/>
                </a:lnTo>
                <a:lnTo>
                  <a:pt x="680072" y="434670"/>
                </a:lnTo>
                <a:lnTo>
                  <a:pt x="680618" y="434162"/>
                </a:lnTo>
                <a:lnTo>
                  <a:pt x="681202" y="433641"/>
                </a:lnTo>
                <a:lnTo>
                  <a:pt x="681786" y="433146"/>
                </a:lnTo>
                <a:lnTo>
                  <a:pt x="682358" y="432689"/>
                </a:lnTo>
                <a:lnTo>
                  <a:pt x="683006" y="432269"/>
                </a:lnTo>
                <a:lnTo>
                  <a:pt x="683615" y="431838"/>
                </a:lnTo>
                <a:lnTo>
                  <a:pt x="684250" y="431469"/>
                </a:lnTo>
                <a:lnTo>
                  <a:pt x="684949" y="431139"/>
                </a:lnTo>
                <a:lnTo>
                  <a:pt x="685622" y="430809"/>
                </a:lnTo>
                <a:lnTo>
                  <a:pt x="689152" y="429920"/>
                </a:lnTo>
                <a:lnTo>
                  <a:pt x="689762" y="429856"/>
                </a:lnTo>
                <a:lnTo>
                  <a:pt x="690321" y="429831"/>
                </a:lnTo>
                <a:lnTo>
                  <a:pt x="690740" y="429793"/>
                </a:lnTo>
                <a:lnTo>
                  <a:pt x="690740" y="429069"/>
                </a:lnTo>
                <a:lnTo>
                  <a:pt x="690714" y="428180"/>
                </a:lnTo>
                <a:lnTo>
                  <a:pt x="690587" y="427240"/>
                </a:lnTo>
                <a:lnTo>
                  <a:pt x="690499" y="426288"/>
                </a:lnTo>
                <a:lnTo>
                  <a:pt x="690257" y="425373"/>
                </a:lnTo>
                <a:lnTo>
                  <a:pt x="689825" y="424561"/>
                </a:lnTo>
                <a:lnTo>
                  <a:pt x="689406" y="423735"/>
                </a:lnTo>
                <a:lnTo>
                  <a:pt x="688822" y="423087"/>
                </a:lnTo>
                <a:lnTo>
                  <a:pt x="688086" y="422668"/>
                </a:lnTo>
                <a:lnTo>
                  <a:pt x="687362" y="422236"/>
                </a:lnTo>
                <a:lnTo>
                  <a:pt x="686562" y="422021"/>
                </a:lnTo>
                <a:lnTo>
                  <a:pt x="685774" y="421970"/>
                </a:lnTo>
                <a:lnTo>
                  <a:pt x="684949" y="421906"/>
                </a:lnTo>
                <a:lnTo>
                  <a:pt x="684250" y="421906"/>
                </a:lnTo>
                <a:lnTo>
                  <a:pt x="683615" y="421970"/>
                </a:lnTo>
                <a:lnTo>
                  <a:pt x="682815" y="422021"/>
                </a:lnTo>
                <a:lnTo>
                  <a:pt x="682028" y="422084"/>
                </a:lnTo>
                <a:lnTo>
                  <a:pt x="681202" y="422122"/>
                </a:lnTo>
                <a:lnTo>
                  <a:pt x="680415" y="422148"/>
                </a:lnTo>
                <a:lnTo>
                  <a:pt x="679615" y="422173"/>
                </a:lnTo>
                <a:lnTo>
                  <a:pt x="678827" y="422173"/>
                </a:lnTo>
                <a:lnTo>
                  <a:pt x="678548" y="422148"/>
                </a:lnTo>
                <a:lnTo>
                  <a:pt x="678243" y="422148"/>
                </a:lnTo>
                <a:lnTo>
                  <a:pt x="677875" y="422173"/>
                </a:lnTo>
                <a:lnTo>
                  <a:pt x="677519" y="422173"/>
                </a:lnTo>
                <a:lnTo>
                  <a:pt x="677151" y="422173"/>
                </a:lnTo>
                <a:lnTo>
                  <a:pt x="676783" y="422236"/>
                </a:lnTo>
                <a:lnTo>
                  <a:pt x="676389" y="422275"/>
                </a:lnTo>
                <a:lnTo>
                  <a:pt x="676084" y="422325"/>
                </a:lnTo>
                <a:lnTo>
                  <a:pt x="674649" y="423214"/>
                </a:lnTo>
                <a:lnTo>
                  <a:pt x="674522" y="423392"/>
                </a:lnTo>
                <a:lnTo>
                  <a:pt x="674471" y="423646"/>
                </a:lnTo>
                <a:lnTo>
                  <a:pt x="674408" y="423913"/>
                </a:lnTo>
                <a:lnTo>
                  <a:pt x="674370" y="424218"/>
                </a:lnTo>
                <a:lnTo>
                  <a:pt x="674344" y="424522"/>
                </a:lnTo>
                <a:lnTo>
                  <a:pt x="674370" y="424916"/>
                </a:lnTo>
                <a:lnTo>
                  <a:pt x="674370" y="425284"/>
                </a:lnTo>
                <a:lnTo>
                  <a:pt x="674408" y="425653"/>
                </a:lnTo>
                <a:lnTo>
                  <a:pt x="674471" y="425983"/>
                </a:lnTo>
                <a:lnTo>
                  <a:pt x="674497" y="426351"/>
                </a:lnTo>
                <a:lnTo>
                  <a:pt x="674522" y="426656"/>
                </a:lnTo>
                <a:lnTo>
                  <a:pt x="674585" y="426935"/>
                </a:lnTo>
                <a:lnTo>
                  <a:pt x="674624" y="427202"/>
                </a:lnTo>
                <a:lnTo>
                  <a:pt x="674674" y="427418"/>
                </a:lnTo>
                <a:lnTo>
                  <a:pt x="674712" y="427609"/>
                </a:lnTo>
                <a:lnTo>
                  <a:pt x="674738" y="427812"/>
                </a:lnTo>
                <a:lnTo>
                  <a:pt x="674801" y="428091"/>
                </a:lnTo>
                <a:lnTo>
                  <a:pt x="674865" y="428332"/>
                </a:lnTo>
                <a:lnTo>
                  <a:pt x="674890" y="428612"/>
                </a:lnTo>
                <a:lnTo>
                  <a:pt x="674928" y="428853"/>
                </a:lnTo>
                <a:lnTo>
                  <a:pt x="674979" y="429133"/>
                </a:lnTo>
                <a:lnTo>
                  <a:pt x="675017" y="429374"/>
                </a:lnTo>
                <a:lnTo>
                  <a:pt x="675017" y="429615"/>
                </a:lnTo>
                <a:lnTo>
                  <a:pt x="675043" y="429856"/>
                </a:lnTo>
                <a:lnTo>
                  <a:pt x="675017" y="430098"/>
                </a:lnTo>
                <a:lnTo>
                  <a:pt x="674979" y="430352"/>
                </a:lnTo>
                <a:lnTo>
                  <a:pt x="674954" y="430555"/>
                </a:lnTo>
                <a:lnTo>
                  <a:pt x="674890" y="430771"/>
                </a:lnTo>
                <a:lnTo>
                  <a:pt x="674827" y="430987"/>
                </a:lnTo>
                <a:lnTo>
                  <a:pt x="674738" y="431203"/>
                </a:lnTo>
                <a:lnTo>
                  <a:pt x="674585" y="431380"/>
                </a:lnTo>
                <a:lnTo>
                  <a:pt x="674433" y="431571"/>
                </a:lnTo>
                <a:lnTo>
                  <a:pt x="674281" y="431723"/>
                </a:lnTo>
                <a:lnTo>
                  <a:pt x="674103" y="431876"/>
                </a:lnTo>
                <a:lnTo>
                  <a:pt x="673912" y="431965"/>
                </a:lnTo>
                <a:lnTo>
                  <a:pt x="673709" y="432079"/>
                </a:lnTo>
                <a:lnTo>
                  <a:pt x="673557" y="432142"/>
                </a:lnTo>
                <a:lnTo>
                  <a:pt x="673404" y="432206"/>
                </a:lnTo>
                <a:lnTo>
                  <a:pt x="672947" y="432358"/>
                </a:lnTo>
                <a:lnTo>
                  <a:pt x="669683" y="434035"/>
                </a:lnTo>
                <a:lnTo>
                  <a:pt x="668921" y="434492"/>
                </a:lnTo>
                <a:lnTo>
                  <a:pt x="665530" y="437299"/>
                </a:lnTo>
                <a:lnTo>
                  <a:pt x="664895" y="437908"/>
                </a:lnTo>
                <a:lnTo>
                  <a:pt x="664286" y="438543"/>
                </a:lnTo>
                <a:lnTo>
                  <a:pt x="663702" y="439191"/>
                </a:lnTo>
                <a:lnTo>
                  <a:pt x="663130" y="439851"/>
                </a:lnTo>
                <a:lnTo>
                  <a:pt x="662546" y="440524"/>
                </a:lnTo>
                <a:lnTo>
                  <a:pt x="662000" y="441198"/>
                </a:lnTo>
                <a:lnTo>
                  <a:pt x="661454" y="441871"/>
                </a:lnTo>
                <a:lnTo>
                  <a:pt x="660908" y="442569"/>
                </a:lnTo>
                <a:lnTo>
                  <a:pt x="660387" y="443242"/>
                </a:lnTo>
                <a:lnTo>
                  <a:pt x="659841" y="443941"/>
                </a:lnTo>
                <a:lnTo>
                  <a:pt x="659384" y="444550"/>
                </a:lnTo>
                <a:lnTo>
                  <a:pt x="658952" y="445033"/>
                </a:lnTo>
                <a:lnTo>
                  <a:pt x="658558" y="445554"/>
                </a:lnTo>
                <a:lnTo>
                  <a:pt x="658215" y="445985"/>
                </a:lnTo>
                <a:lnTo>
                  <a:pt x="657948" y="446316"/>
                </a:lnTo>
                <a:lnTo>
                  <a:pt x="657644" y="446227"/>
                </a:lnTo>
                <a:lnTo>
                  <a:pt x="657275" y="446138"/>
                </a:lnTo>
                <a:lnTo>
                  <a:pt x="656818" y="446011"/>
                </a:lnTo>
                <a:lnTo>
                  <a:pt x="656361" y="445858"/>
                </a:lnTo>
                <a:lnTo>
                  <a:pt x="655878" y="445706"/>
                </a:lnTo>
                <a:lnTo>
                  <a:pt x="655294" y="445528"/>
                </a:lnTo>
                <a:lnTo>
                  <a:pt x="654710" y="445312"/>
                </a:lnTo>
                <a:lnTo>
                  <a:pt x="654164" y="445096"/>
                </a:lnTo>
                <a:lnTo>
                  <a:pt x="653643" y="444855"/>
                </a:lnTo>
                <a:lnTo>
                  <a:pt x="653097" y="444639"/>
                </a:lnTo>
                <a:lnTo>
                  <a:pt x="650748" y="443153"/>
                </a:lnTo>
                <a:lnTo>
                  <a:pt x="650328" y="442810"/>
                </a:lnTo>
                <a:lnTo>
                  <a:pt x="649935" y="442442"/>
                </a:lnTo>
                <a:lnTo>
                  <a:pt x="649566" y="442023"/>
                </a:lnTo>
                <a:lnTo>
                  <a:pt x="649173" y="441591"/>
                </a:lnTo>
                <a:lnTo>
                  <a:pt x="648830" y="441134"/>
                </a:lnTo>
                <a:lnTo>
                  <a:pt x="648563" y="440613"/>
                </a:lnTo>
                <a:lnTo>
                  <a:pt x="648258" y="440131"/>
                </a:lnTo>
                <a:lnTo>
                  <a:pt x="648004" y="439648"/>
                </a:lnTo>
                <a:lnTo>
                  <a:pt x="647852" y="439191"/>
                </a:lnTo>
                <a:lnTo>
                  <a:pt x="647674" y="438734"/>
                </a:lnTo>
                <a:lnTo>
                  <a:pt x="647547" y="438365"/>
                </a:lnTo>
                <a:lnTo>
                  <a:pt x="647458" y="438023"/>
                </a:lnTo>
                <a:lnTo>
                  <a:pt x="647395" y="437819"/>
                </a:lnTo>
                <a:lnTo>
                  <a:pt x="647306" y="437565"/>
                </a:lnTo>
                <a:lnTo>
                  <a:pt x="647153" y="437324"/>
                </a:lnTo>
                <a:lnTo>
                  <a:pt x="647039" y="437083"/>
                </a:lnTo>
                <a:lnTo>
                  <a:pt x="645020" y="435927"/>
                </a:lnTo>
                <a:lnTo>
                  <a:pt x="644652" y="435800"/>
                </a:lnTo>
                <a:lnTo>
                  <a:pt x="644347" y="435737"/>
                </a:lnTo>
                <a:lnTo>
                  <a:pt x="644042" y="435686"/>
                </a:lnTo>
                <a:lnTo>
                  <a:pt x="643775" y="435622"/>
                </a:lnTo>
                <a:lnTo>
                  <a:pt x="643585" y="435584"/>
                </a:lnTo>
                <a:lnTo>
                  <a:pt x="643102" y="435495"/>
                </a:lnTo>
                <a:lnTo>
                  <a:pt x="642518" y="435381"/>
                </a:lnTo>
                <a:lnTo>
                  <a:pt x="641858" y="435190"/>
                </a:lnTo>
                <a:lnTo>
                  <a:pt x="641184" y="435013"/>
                </a:lnTo>
                <a:lnTo>
                  <a:pt x="640384" y="434771"/>
                </a:lnTo>
                <a:lnTo>
                  <a:pt x="639508" y="434467"/>
                </a:lnTo>
                <a:lnTo>
                  <a:pt x="638657" y="434162"/>
                </a:lnTo>
                <a:lnTo>
                  <a:pt x="637768" y="433819"/>
                </a:lnTo>
                <a:lnTo>
                  <a:pt x="636943" y="433451"/>
                </a:lnTo>
                <a:lnTo>
                  <a:pt x="636092" y="433095"/>
                </a:lnTo>
                <a:lnTo>
                  <a:pt x="635355" y="432752"/>
                </a:lnTo>
                <a:lnTo>
                  <a:pt x="634746" y="432447"/>
                </a:lnTo>
                <a:lnTo>
                  <a:pt x="634136" y="432142"/>
                </a:lnTo>
                <a:lnTo>
                  <a:pt x="633628" y="431901"/>
                </a:lnTo>
                <a:lnTo>
                  <a:pt x="633222" y="431685"/>
                </a:lnTo>
                <a:lnTo>
                  <a:pt x="633222" y="431419"/>
                </a:lnTo>
                <a:lnTo>
                  <a:pt x="633260" y="431228"/>
                </a:lnTo>
                <a:lnTo>
                  <a:pt x="633285" y="431050"/>
                </a:lnTo>
                <a:lnTo>
                  <a:pt x="633374" y="430898"/>
                </a:lnTo>
                <a:lnTo>
                  <a:pt x="633476" y="430745"/>
                </a:lnTo>
                <a:lnTo>
                  <a:pt x="633564" y="430593"/>
                </a:lnTo>
                <a:lnTo>
                  <a:pt x="633717" y="430466"/>
                </a:lnTo>
                <a:lnTo>
                  <a:pt x="633984" y="430288"/>
                </a:lnTo>
                <a:lnTo>
                  <a:pt x="634136" y="430199"/>
                </a:lnTo>
                <a:lnTo>
                  <a:pt x="634326" y="430136"/>
                </a:lnTo>
                <a:lnTo>
                  <a:pt x="634479" y="430072"/>
                </a:lnTo>
                <a:lnTo>
                  <a:pt x="634657" y="430047"/>
                </a:lnTo>
                <a:lnTo>
                  <a:pt x="634847" y="429983"/>
                </a:lnTo>
                <a:lnTo>
                  <a:pt x="635000" y="429920"/>
                </a:lnTo>
                <a:lnTo>
                  <a:pt x="635177" y="429856"/>
                </a:lnTo>
                <a:lnTo>
                  <a:pt x="635330" y="429793"/>
                </a:lnTo>
                <a:lnTo>
                  <a:pt x="635482" y="429742"/>
                </a:lnTo>
                <a:lnTo>
                  <a:pt x="635723" y="429552"/>
                </a:lnTo>
                <a:lnTo>
                  <a:pt x="635939" y="429374"/>
                </a:lnTo>
                <a:lnTo>
                  <a:pt x="636028" y="429133"/>
                </a:lnTo>
                <a:lnTo>
                  <a:pt x="636066" y="429006"/>
                </a:lnTo>
                <a:lnTo>
                  <a:pt x="636117" y="428828"/>
                </a:lnTo>
                <a:lnTo>
                  <a:pt x="636155" y="428612"/>
                </a:lnTo>
                <a:lnTo>
                  <a:pt x="636117" y="428332"/>
                </a:lnTo>
                <a:lnTo>
                  <a:pt x="636003" y="428066"/>
                </a:lnTo>
                <a:lnTo>
                  <a:pt x="635914" y="427939"/>
                </a:lnTo>
                <a:lnTo>
                  <a:pt x="635723" y="427659"/>
                </a:lnTo>
                <a:lnTo>
                  <a:pt x="635482" y="427418"/>
                </a:lnTo>
                <a:lnTo>
                  <a:pt x="635355" y="427304"/>
                </a:lnTo>
                <a:lnTo>
                  <a:pt x="635114" y="427050"/>
                </a:lnTo>
                <a:lnTo>
                  <a:pt x="634898" y="426808"/>
                </a:lnTo>
                <a:lnTo>
                  <a:pt x="634809" y="426656"/>
                </a:lnTo>
                <a:lnTo>
                  <a:pt x="634695" y="426389"/>
                </a:lnTo>
                <a:lnTo>
                  <a:pt x="634657" y="426237"/>
                </a:lnTo>
                <a:lnTo>
                  <a:pt x="634631" y="426085"/>
                </a:lnTo>
                <a:lnTo>
                  <a:pt x="634657" y="425932"/>
                </a:lnTo>
                <a:lnTo>
                  <a:pt x="634746" y="425653"/>
                </a:lnTo>
                <a:lnTo>
                  <a:pt x="634809" y="425526"/>
                </a:lnTo>
                <a:lnTo>
                  <a:pt x="635203" y="425475"/>
                </a:lnTo>
                <a:lnTo>
                  <a:pt x="637832" y="426021"/>
                </a:lnTo>
                <a:lnTo>
                  <a:pt x="638441" y="426199"/>
                </a:lnTo>
                <a:lnTo>
                  <a:pt x="639076" y="426415"/>
                </a:lnTo>
                <a:lnTo>
                  <a:pt x="639686" y="426656"/>
                </a:lnTo>
                <a:lnTo>
                  <a:pt x="640295" y="426897"/>
                </a:lnTo>
                <a:lnTo>
                  <a:pt x="640905" y="427177"/>
                </a:lnTo>
                <a:lnTo>
                  <a:pt x="641553" y="427418"/>
                </a:lnTo>
                <a:lnTo>
                  <a:pt x="642162" y="427697"/>
                </a:lnTo>
                <a:lnTo>
                  <a:pt x="642772" y="427939"/>
                </a:lnTo>
                <a:lnTo>
                  <a:pt x="643382" y="428218"/>
                </a:lnTo>
                <a:lnTo>
                  <a:pt x="644017" y="428459"/>
                </a:lnTo>
                <a:lnTo>
                  <a:pt x="644626" y="428675"/>
                </a:lnTo>
                <a:lnTo>
                  <a:pt x="645261" y="428879"/>
                </a:lnTo>
                <a:lnTo>
                  <a:pt x="645909" y="429094"/>
                </a:lnTo>
                <a:lnTo>
                  <a:pt x="646544" y="429285"/>
                </a:lnTo>
                <a:lnTo>
                  <a:pt x="647217" y="429399"/>
                </a:lnTo>
                <a:lnTo>
                  <a:pt x="647890" y="429526"/>
                </a:lnTo>
                <a:lnTo>
                  <a:pt x="648500" y="429615"/>
                </a:lnTo>
                <a:lnTo>
                  <a:pt x="649020" y="429641"/>
                </a:lnTo>
                <a:lnTo>
                  <a:pt x="650392" y="429641"/>
                </a:lnTo>
                <a:lnTo>
                  <a:pt x="648195" y="424649"/>
                </a:lnTo>
                <a:lnTo>
                  <a:pt x="647649" y="423697"/>
                </a:lnTo>
                <a:lnTo>
                  <a:pt x="646976" y="422821"/>
                </a:lnTo>
                <a:lnTo>
                  <a:pt x="646176" y="422059"/>
                </a:lnTo>
                <a:lnTo>
                  <a:pt x="645388" y="421297"/>
                </a:lnTo>
                <a:lnTo>
                  <a:pt x="641908" y="419468"/>
                </a:lnTo>
                <a:lnTo>
                  <a:pt x="641451" y="419277"/>
                </a:lnTo>
                <a:lnTo>
                  <a:pt x="640994" y="419125"/>
                </a:lnTo>
                <a:lnTo>
                  <a:pt x="640537" y="419011"/>
                </a:lnTo>
                <a:lnTo>
                  <a:pt x="640080" y="418858"/>
                </a:lnTo>
                <a:lnTo>
                  <a:pt x="639572" y="418668"/>
                </a:lnTo>
                <a:lnTo>
                  <a:pt x="638962" y="418490"/>
                </a:lnTo>
                <a:lnTo>
                  <a:pt x="638352" y="418312"/>
                </a:lnTo>
                <a:lnTo>
                  <a:pt x="637768" y="418096"/>
                </a:lnTo>
                <a:lnTo>
                  <a:pt x="637159" y="417880"/>
                </a:lnTo>
                <a:lnTo>
                  <a:pt x="636549" y="417664"/>
                </a:lnTo>
                <a:lnTo>
                  <a:pt x="635965" y="417449"/>
                </a:lnTo>
                <a:lnTo>
                  <a:pt x="635393" y="417182"/>
                </a:lnTo>
                <a:lnTo>
                  <a:pt x="634809" y="416941"/>
                </a:lnTo>
                <a:lnTo>
                  <a:pt x="632129" y="415315"/>
                </a:lnTo>
                <a:lnTo>
                  <a:pt x="631647" y="414959"/>
                </a:lnTo>
                <a:lnTo>
                  <a:pt x="629018" y="411543"/>
                </a:lnTo>
                <a:lnTo>
                  <a:pt x="628865" y="411391"/>
                </a:lnTo>
                <a:lnTo>
                  <a:pt x="628713" y="411353"/>
                </a:lnTo>
                <a:lnTo>
                  <a:pt x="628561" y="411327"/>
                </a:lnTo>
                <a:lnTo>
                  <a:pt x="628319" y="411327"/>
                </a:lnTo>
                <a:lnTo>
                  <a:pt x="628142" y="411302"/>
                </a:lnTo>
                <a:lnTo>
                  <a:pt x="627951" y="411302"/>
                </a:lnTo>
                <a:lnTo>
                  <a:pt x="627735" y="411327"/>
                </a:lnTo>
                <a:lnTo>
                  <a:pt x="626465" y="413156"/>
                </a:lnTo>
                <a:lnTo>
                  <a:pt x="626364" y="413372"/>
                </a:lnTo>
                <a:lnTo>
                  <a:pt x="626313" y="413613"/>
                </a:lnTo>
                <a:lnTo>
                  <a:pt x="626211" y="413791"/>
                </a:lnTo>
                <a:lnTo>
                  <a:pt x="626122" y="413981"/>
                </a:lnTo>
                <a:lnTo>
                  <a:pt x="626008" y="414134"/>
                </a:lnTo>
                <a:lnTo>
                  <a:pt x="625881" y="414286"/>
                </a:lnTo>
                <a:lnTo>
                  <a:pt x="625703" y="414350"/>
                </a:lnTo>
                <a:lnTo>
                  <a:pt x="625513" y="414439"/>
                </a:lnTo>
                <a:lnTo>
                  <a:pt x="625335" y="414464"/>
                </a:lnTo>
                <a:lnTo>
                  <a:pt x="625094" y="414464"/>
                </a:lnTo>
                <a:lnTo>
                  <a:pt x="624878" y="414439"/>
                </a:lnTo>
                <a:lnTo>
                  <a:pt x="624687" y="414375"/>
                </a:lnTo>
                <a:lnTo>
                  <a:pt x="624509" y="414350"/>
                </a:lnTo>
                <a:lnTo>
                  <a:pt x="624382" y="414197"/>
                </a:lnTo>
                <a:lnTo>
                  <a:pt x="624268" y="413981"/>
                </a:lnTo>
                <a:lnTo>
                  <a:pt x="624141" y="413740"/>
                </a:lnTo>
                <a:lnTo>
                  <a:pt x="623989" y="413486"/>
                </a:lnTo>
                <a:lnTo>
                  <a:pt x="623531" y="411695"/>
                </a:lnTo>
                <a:lnTo>
                  <a:pt x="623468" y="411327"/>
                </a:lnTo>
                <a:lnTo>
                  <a:pt x="623417" y="410933"/>
                </a:lnTo>
                <a:lnTo>
                  <a:pt x="623354" y="410565"/>
                </a:lnTo>
                <a:lnTo>
                  <a:pt x="623316" y="410171"/>
                </a:lnTo>
                <a:lnTo>
                  <a:pt x="623227" y="409803"/>
                </a:lnTo>
                <a:lnTo>
                  <a:pt x="623138" y="409409"/>
                </a:lnTo>
                <a:lnTo>
                  <a:pt x="623049" y="409041"/>
                </a:lnTo>
                <a:lnTo>
                  <a:pt x="622922" y="408673"/>
                </a:lnTo>
                <a:lnTo>
                  <a:pt x="622769" y="408343"/>
                </a:lnTo>
                <a:lnTo>
                  <a:pt x="622617" y="408000"/>
                </a:lnTo>
                <a:lnTo>
                  <a:pt x="621245" y="406666"/>
                </a:lnTo>
                <a:lnTo>
                  <a:pt x="620941" y="406476"/>
                </a:lnTo>
                <a:lnTo>
                  <a:pt x="620674" y="406323"/>
                </a:lnTo>
                <a:lnTo>
                  <a:pt x="620420" y="406234"/>
                </a:lnTo>
                <a:lnTo>
                  <a:pt x="620217" y="406146"/>
                </a:lnTo>
                <a:lnTo>
                  <a:pt x="619937" y="406057"/>
                </a:lnTo>
                <a:lnTo>
                  <a:pt x="619633" y="405993"/>
                </a:lnTo>
                <a:lnTo>
                  <a:pt x="619328" y="405904"/>
                </a:lnTo>
                <a:lnTo>
                  <a:pt x="618959" y="405841"/>
                </a:lnTo>
                <a:lnTo>
                  <a:pt x="618566" y="405815"/>
                </a:lnTo>
                <a:lnTo>
                  <a:pt x="618134" y="405777"/>
                </a:lnTo>
                <a:lnTo>
                  <a:pt x="617740" y="405815"/>
                </a:lnTo>
                <a:lnTo>
                  <a:pt x="617347" y="405841"/>
                </a:lnTo>
                <a:lnTo>
                  <a:pt x="616953" y="405866"/>
                </a:lnTo>
                <a:lnTo>
                  <a:pt x="616559" y="405930"/>
                </a:lnTo>
                <a:lnTo>
                  <a:pt x="616153" y="405993"/>
                </a:lnTo>
                <a:lnTo>
                  <a:pt x="615759" y="406082"/>
                </a:lnTo>
                <a:lnTo>
                  <a:pt x="615391" y="406146"/>
                </a:lnTo>
                <a:lnTo>
                  <a:pt x="614997" y="406234"/>
                </a:lnTo>
                <a:lnTo>
                  <a:pt x="614603" y="406323"/>
                </a:lnTo>
                <a:lnTo>
                  <a:pt x="614210" y="406387"/>
                </a:lnTo>
                <a:lnTo>
                  <a:pt x="613816" y="406450"/>
                </a:lnTo>
                <a:lnTo>
                  <a:pt x="613410" y="406539"/>
                </a:lnTo>
                <a:lnTo>
                  <a:pt x="613016" y="406577"/>
                </a:lnTo>
                <a:lnTo>
                  <a:pt x="612597" y="406603"/>
                </a:lnTo>
                <a:lnTo>
                  <a:pt x="612190" y="406628"/>
                </a:lnTo>
                <a:lnTo>
                  <a:pt x="611835" y="406628"/>
                </a:lnTo>
                <a:lnTo>
                  <a:pt x="611530" y="406603"/>
                </a:lnTo>
                <a:lnTo>
                  <a:pt x="611225" y="406577"/>
                </a:lnTo>
                <a:lnTo>
                  <a:pt x="610971" y="406539"/>
                </a:lnTo>
                <a:lnTo>
                  <a:pt x="610768" y="406514"/>
                </a:lnTo>
                <a:lnTo>
                  <a:pt x="610971" y="406361"/>
                </a:lnTo>
                <a:lnTo>
                  <a:pt x="611251" y="406209"/>
                </a:lnTo>
                <a:lnTo>
                  <a:pt x="611555" y="405968"/>
                </a:lnTo>
                <a:lnTo>
                  <a:pt x="611835" y="405752"/>
                </a:lnTo>
                <a:lnTo>
                  <a:pt x="612165" y="405447"/>
                </a:lnTo>
                <a:lnTo>
                  <a:pt x="612470" y="405079"/>
                </a:lnTo>
                <a:lnTo>
                  <a:pt x="612800" y="404710"/>
                </a:lnTo>
                <a:lnTo>
                  <a:pt x="613079" y="404342"/>
                </a:lnTo>
                <a:lnTo>
                  <a:pt x="613359" y="403948"/>
                </a:lnTo>
                <a:lnTo>
                  <a:pt x="613600" y="403529"/>
                </a:lnTo>
                <a:lnTo>
                  <a:pt x="613867" y="403123"/>
                </a:lnTo>
                <a:lnTo>
                  <a:pt x="614083" y="402704"/>
                </a:lnTo>
                <a:lnTo>
                  <a:pt x="614324" y="402272"/>
                </a:lnTo>
                <a:lnTo>
                  <a:pt x="614578" y="401853"/>
                </a:lnTo>
                <a:lnTo>
                  <a:pt x="614819" y="401421"/>
                </a:lnTo>
                <a:lnTo>
                  <a:pt x="615035" y="400989"/>
                </a:lnTo>
                <a:lnTo>
                  <a:pt x="615302" y="400596"/>
                </a:lnTo>
                <a:lnTo>
                  <a:pt x="615543" y="400202"/>
                </a:lnTo>
                <a:lnTo>
                  <a:pt x="617321" y="398310"/>
                </a:lnTo>
                <a:lnTo>
                  <a:pt x="617626" y="398094"/>
                </a:lnTo>
                <a:lnTo>
                  <a:pt x="617867" y="397941"/>
                </a:lnTo>
                <a:lnTo>
                  <a:pt x="618083" y="397852"/>
                </a:lnTo>
                <a:lnTo>
                  <a:pt x="618261" y="397941"/>
                </a:lnTo>
                <a:lnTo>
                  <a:pt x="618439" y="398068"/>
                </a:lnTo>
                <a:lnTo>
                  <a:pt x="618655" y="398221"/>
                </a:lnTo>
                <a:lnTo>
                  <a:pt x="618845" y="398348"/>
                </a:lnTo>
                <a:lnTo>
                  <a:pt x="618998" y="398526"/>
                </a:lnTo>
                <a:lnTo>
                  <a:pt x="619112" y="398767"/>
                </a:lnTo>
                <a:lnTo>
                  <a:pt x="619239" y="398983"/>
                </a:lnTo>
                <a:lnTo>
                  <a:pt x="619302" y="399224"/>
                </a:lnTo>
                <a:lnTo>
                  <a:pt x="619328" y="399465"/>
                </a:lnTo>
                <a:lnTo>
                  <a:pt x="619328" y="399719"/>
                </a:lnTo>
                <a:lnTo>
                  <a:pt x="619328" y="399961"/>
                </a:lnTo>
                <a:lnTo>
                  <a:pt x="619264" y="400202"/>
                </a:lnTo>
                <a:lnTo>
                  <a:pt x="619239" y="400443"/>
                </a:lnTo>
                <a:lnTo>
                  <a:pt x="619175" y="400685"/>
                </a:lnTo>
                <a:lnTo>
                  <a:pt x="619112" y="400939"/>
                </a:lnTo>
                <a:lnTo>
                  <a:pt x="619048" y="401180"/>
                </a:lnTo>
                <a:lnTo>
                  <a:pt x="619023" y="401421"/>
                </a:lnTo>
                <a:lnTo>
                  <a:pt x="618998" y="401662"/>
                </a:lnTo>
                <a:lnTo>
                  <a:pt x="618959" y="401904"/>
                </a:lnTo>
                <a:lnTo>
                  <a:pt x="618959" y="402120"/>
                </a:lnTo>
                <a:lnTo>
                  <a:pt x="619023" y="402336"/>
                </a:lnTo>
                <a:lnTo>
                  <a:pt x="619048" y="402551"/>
                </a:lnTo>
                <a:lnTo>
                  <a:pt x="619150" y="402729"/>
                </a:lnTo>
                <a:lnTo>
                  <a:pt x="619264" y="402882"/>
                </a:lnTo>
                <a:lnTo>
                  <a:pt x="619417" y="403009"/>
                </a:lnTo>
                <a:lnTo>
                  <a:pt x="619658" y="403186"/>
                </a:lnTo>
                <a:lnTo>
                  <a:pt x="619963" y="403186"/>
                </a:lnTo>
                <a:lnTo>
                  <a:pt x="620331" y="403123"/>
                </a:lnTo>
                <a:lnTo>
                  <a:pt x="620699" y="403034"/>
                </a:lnTo>
                <a:lnTo>
                  <a:pt x="621093" y="402945"/>
                </a:lnTo>
                <a:lnTo>
                  <a:pt x="621398" y="402793"/>
                </a:lnTo>
                <a:lnTo>
                  <a:pt x="621677" y="402551"/>
                </a:lnTo>
                <a:lnTo>
                  <a:pt x="621982" y="402310"/>
                </a:lnTo>
                <a:lnTo>
                  <a:pt x="622503" y="400596"/>
                </a:lnTo>
                <a:lnTo>
                  <a:pt x="622503" y="399415"/>
                </a:lnTo>
                <a:lnTo>
                  <a:pt x="622465" y="399008"/>
                </a:lnTo>
                <a:lnTo>
                  <a:pt x="622465" y="398589"/>
                </a:lnTo>
                <a:lnTo>
                  <a:pt x="622465" y="398221"/>
                </a:lnTo>
                <a:lnTo>
                  <a:pt x="622465" y="397827"/>
                </a:lnTo>
                <a:lnTo>
                  <a:pt x="622528" y="397459"/>
                </a:lnTo>
                <a:lnTo>
                  <a:pt x="622617" y="397090"/>
                </a:lnTo>
                <a:lnTo>
                  <a:pt x="622706" y="396760"/>
                </a:lnTo>
                <a:lnTo>
                  <a:pt x="622858" y="396481"/>
                </a:lnTo>
                <a:lnTo>
                  <a:pt x="623049" y="396303"/>
                </a:lnTo>
                <a:lnTo>
                  <a:pt x="623227" y="396113"/>
                </a:lnTo>
                <a:lnTo>
                  <a:pt x="623417" y="395960"/>
                </a:lnTo>
                <a:lnTo>
                  <a:pt x="623595" y="395871"/>
                </a:lnTo>
                <a:lnTo>
                  <a:pt x="623773" y="395960"/>
                </a:lnTo>
                <a:lnTo>
                  <a:pt x="624027" y="396087"/>
                </a:lnTo>
                <a:lnTo>
                  <a:pt x="624268" y="396265"/>
                </a:lnTo>
                <a:lnTo>
                  <a:pt x="624535" y="396455"/>
                </a:lnTo>
                <a:lnTo>
                  <a:pt x="624789" y="396671"/>
                </a:lnTo>
                <a:lnTo>
                  <a:pt x="625055" y="396938"/>
                </a:lnTo>
                <a:lnTo>
                  <a:pt x="625335" y="397179"/>
                </a:lnTo>
                <a:lnTo>
                  <a:pt x="625551" y="397484"/>
                </a:lnTo>
                <a:lnTo>
                  <a:pt x="626402" y="399008"/>
                </a:lnTo>
                <a:lnTo>
                  <a:pt x="626554" y="399351"/>
                </a:lnTo>
                <a:lnTo>
                  <a:pt x="626668" y="399681"/>
                </a:lnTo>
                <a:lnTo>
                  <a:pt x="626795" y="400024"/>
                </a:lnTo>
                <a:lnTo>
                  <a:pt x="626884" y="400354"/>
                </a:lnTo>
                <a:lnTo>
                  <a:pt x="627011" y="400685"/>
                </a:lnTo>
                <a:lnTo>
                  <a:pt x="627100" y="401027"/>
                </a:lnTo>
                <a:lnTo>
                  <a:pt x="627227" y="401332"/>
                </a:lnTo>
                <a:lnTo>
                  <a:pt x="627316" y="401662"/>
                </a:lnTo>
                <a:lnTo>
                  <a:pt x="627430" y="402005"/>
                </a:lnTo>
                <a:lnTo>
                  <a:pt x="627557" y="402272"/>
                </a:lnTo>
                <a:lnTo>
                  <a:pt x="627646" y="402513"/>
                </a:lnTo>
                <a:lnTo>
                  <a:pt x="627735" y="402767"/>
                </a:lnTo>
                <a:lnTo>
                  <a:pt x="627837" y="402945"/>
                </a:lnTo>
                <a:lnTo>
                  <a:pt x="627926" y="403098"/>
                </a:lnTo>
                <a:lnTo>
                  <a:pt x="628103" y="403466"/>
                </a:lnTo>
                <a:lnTo>
                  <a:pt x="628345" y="403885"/>
                </a:lnTo>
                <a:lnTo>
                  <a:pt x="628624" y="404380"/>
                </a:lnTo>
                <a:lnTo>
                  <a:pt x="628929" y="404863"/>
                </a:lnTo>
                <a:lnTo>
                  <a:pt x="629323" y="405384"/>
                </a:lnTo>
                <a:lnTo>
                  <a:pt x="629818" y="405866"/>
                </a:lnTo>
                <a:lnTo>
                  <a:pt x="630301" y="406361"/>
                </a:lnTo>
                <a:lnTo>
                  <a:pt x="630885" y="406755"/>
                </a:lnTo>
                <a:lnTo>
                  <a:pt x="631494" y="407035"/>
                </a:lnTo>
                <a:lnTo>
                  <a:pt x="632129" y="407301"/>
                </a:lnTo>
                <a:lnTo>
                  <a:pt x="632714" y="407454"/>
                </a:lnTo>
                <a:lnTo>
                  <a:pt x="633323" y="407454"/>
                </a:lnTo>
                <a:lnTo>
                  <a:pt x="633895" y="407454"/>
                </a:lnTo>
                <a:lnTo>
                  <a:pt x="636790" y="400939"/>
                </a:lnTo>
                <a:lnTo>
                  <a:pt x="636765" y="399440"/>
                </a:lnTo>
                <a:lnTo>
                  <a:pt x="636701" y="397941"/>
                </a:lnTo>
                <a:lnTo>
                  <a:pt x="636371" y="396570"/>
                </a:lnTo>
                <a:lnTo>
                  <a:pt x="635698" y="395389"/>
                </a:lnTo>
                <a:lnTo>
                  <a:pt x="635050" y="394195"/>
                </a:lnTo>
                <a:lnTo>
                  <a:pt x="634238" y="393217"/>
                </a:lnTo>
                <a:lnTo>
                  <a:pt x="633285" y="392518"/>
                </a:lnTo>
                <a:lnTo>
                  <a:pt x="632345" y="391820"/>
                </a:lnTo>
                <a:lnTo>
                  <a:pt x="626465" y="389597"/>
                </a:lnTo>
                <a:lnTo>
                  <a:pt x="625182" y="389623"/>
                </a:lnTo>
                <a:lnTo>
                  <a:pt x="623925" y="389661"/>
                </a:lnTo>
                <a:lnTo>
                  <a:pt x="622681" y="389864"/>
                </a:lnTo>
                <a:lnTo>
                  <a:pt x="621461" y="390296"/>
                </a:lnTo>
                <a:lnTo>
                  <a:pt x="620217" y="390690"/>
                </a:lnTo>
                <a:lnTo>
                  <a:pt x="619175" y="391210"/>
                </a:lnTo>
                <a:lnTo>
                  <a:pt x="618324" y="391795"/>
                </a:lnTo>
                <a:lnTo>
                  <a:pt x="617474" y="392366"/>
                </a:lnTo>
                <a:lnTo>
                  <a:pt x="616800" y="392912"/>
                </a:lnTo>
                <a:lnTo>
                  <a:pt x="616254" y="393407"/>
                </a:lnTo>
                <a:lnTo>
                  <a:pt x="616000" y="393623"/>
                </a:lnTo>
                <a:lnTo>
                  <a:pt x="615696" y="393890"/>
                </a:lnTo>
                <a:lnTo>
                  <a:pt x="615340" y="394233"/>
                </a:lnTo>
                <a:lnTo>
                  <a:pt x="614972" y="394563"/>
                </a:lnTo>
                <a:lnTo>
                  <a:pt x="614476" y="394995"/>
                </a:lnTo>
                <a:lnTo>
                  <a:pt x="613841" y="395503"/>
                </a:lnTo>
                <a:lnTo>
                  <a:pt x="613232" y="396024"/>
                </a:lnTo>
                <a:lnTo>
                  <a:pt x="612444" y="396570"/>
                </a:lnTo>
                <a:lnTo>
                  <a:pt x="611530" y="397217"/>
                </a:lnTo>
                <a:lnTo>
                  <a:pt x="610616" y="397827"/>
                </a:lnTo>
                <a:lnTo>
                  <a:pt x="609638" y="398348"/>
                </a:lnTo>
                <a:lnTo>
                  <a:pt x="608596" y="398741"/>
                </a:lnTo>
                <a:lnTo>
                  <a:pt x="607568" y="399135"/>
                </a:lnTo>
                <a:lnTo>
                  <a:pt x="606653" y="399415"/>
                </a:lnTo>
                <a:lnTo>
                  <a:pt x="605853" y="399529"/>
                </a:lnTo>
                <a:lnTo>
                  <a:pt x="605028" y="399681"/>
                </a:lnTo>
                <a:lnTo>
                  <a:pt x="604367" y="399745"/>
                </a:lnTo>
                <a:lnTo>
                  <a:pt x="603846" y="399745"/>
                </a:lnTo>
                <a:lnTo>
                  <a:pt x="602500" y="399745"/>
                </a:lnTo>
                <a:lnTo>
                  <a:pt x="602348" y="399719"/>
                </a:lnTo>
                <a:lnTo>
                  <a:pt x="602132" y="399719"/>
                </a:lnTo>
                <a:lnTo>
                  <a:pt x="601865" y="399719"/>
                </a:lnTo>
                <a:lnTo>
                  <a:pt x="601624" y="399719"/>
                </a:lnTo>
                <a:lnTo>
                  <a:pt x="601281" y="399745"/>
                </a:lnTo>
                <a:lnTo>
                  <a:pt x="600913" y="399770"/>
                </a:lnTo>
                <a:lnTo>
                  <a:pt x="600583" y="399834"/>
                </a:lnTo>
                <a:lnTo>
                  <a:pt x="600214" y="399897"/>
                </a:lnTo>
                <a:lnTo>
                  <a:pt x="599846" y="399961"/>
                </a:lnTo>
                <a:lnTo>
                  <a:pt x="599516" y="400050"/>
                </a:lnTo>
                <a:lnTo>
                  <a:pt x="599147" y="400177"/>
                </a:lnTo>
                <a:lnTo>
                  <a:pt x="598817" y="400291"/>
                </a:lnTo>
                <a:lnTo>
                  <a:pt x="598512" y="400418"/>
                </a:lnTo>
                <a:lnTo>
                  <a:pt x="598170" y="400532"/>
                </a:lnTo>
                <a:lnTo>
                  <a:pt x="597903" y="400723"/>
                </a:lnTo>
                <a:lnTo>
                  <a:pt x="597598" y="400875"/>
                </a:lnTo>
                <a:lnTo>
                  <a:pt x="597319" y="401053"/>
                </a:lnTo>
                <a:lnTo>
                  <a:pt x="597077" y="401243"/>
                </a:lnTo>
                <a:lnTo>
                  <a:pt x="596861" y="401447"/>
                </a:lnTo>
                <a:lnTo>
                  <a:pt x="596646" y="401662"/>
                </a:lnTo>
                <a:lnTo>
                  <a:pt x="596493" y="401904"/>
                </a:lnTo>
                <a:lnTo>
                  <a:pt x="596315" y="402120"/>
                </a:lnTo>
                <a:lnTo>
                  <a:pt x="596188" y="402361"/>
                </a:lnTo>
                <a:lnTo>
                  <a:pt x="596138" y="402551"/>
                </a:lnTo>
                <a:lnTo>
                  <a:pt x="596099" y="402767"/>
                </a:lnTo>
                <a:lnTo>
                  <a:pt x="596036" y="402945"/>
                </a:lnTo>
                <a:lnTo>
                  <a:pt x="596036" y="403123"/>
                </a:lnTo>
                <a:lnTo>
                  <a:pt x="596011" y="403275"/>
                </a:lnTo>
                <a:lnTo>
                  <a:pt x="595985" y="403529"/>
                </a:lnTo>
                <a:lnTo>
                  <a:pt x="595312" y="405536"/>
                </a:lnTo>
                <a:lnTo>
                  <a:pt x="595160" y="405815"/>
                </a:lnTo>
                <a:lnTo>
                  <a:pt x="594207" y="406908"/>
                </a:lnTo>
                <a:lnTo>
                  <a:pt x="594029" y="407123"/>
                </a:lnTo>
                <a:lnTo>
                  <a:pt x="593813" y="407301"/>
                </a:lnTo>
                <a:lnTo>
                  <a:pt x="593598" y="407492"/>
                </a:lnTo>
                <a:lnTo>
                  <a:pt x="593356" y="407670"/>
                </a:lnTo>
                <a:lnTo>
                  <a:pt x="593140" y="407847"/>
                </a:lnTo>
                <a:lnTo>
                  <a:pt x="592937" y="408038"/>
                </a:lnTo>
                <a:lnTo>
                  <a:pt x="592721" y="408216"/>
                </a:lnTo>
                <a:lnTo>
                  <a:pt x="592505" y="408406"/>
                </a:lnTo>
                <a:lnTo>
                  <a:pt x="592353" y="408520"/>
                </a:lnTo>
                <a:lnTo>
                  <a:pt x="592175" y="408673"/>
                </a:lnTo>
                <a:lnTo>
                  <a:pt x="591921" y="408889"/>
                </a:lnTo>
                <a:lnTo>
                  <a:pt x="591464" y="409346"/>
                </a:lnTo>
                <a:lnTo>
                  <a:pt x="590956" y="409930"/>
                </a:lnTo>
                <a:lnTo>
                  <a:pt x="590397" y="410654"/>
                </a:lnTo>
                <a:lnTo>
                  <a:pt x="589826" y="411391"/>
                </a:lnTo>
                <a:lnTo>
                  <a:pt x="589368" y="412330"/>
                </a:lnTo>
                <a:lnTo>
                  <a:pt x="589000" y="413486"/>
                </a:lnTo>
                <a:lnTo>
                  <a:pt x="588632" y="414616"/>
                </a:lnTo>
                <a:lnTo>
                  <a:pt x="588479" y="415810"/>
                </a:lnTo>
                <a:lnTo>
                  <a:pt x="588543" y="417055"/>
                </a:lnTo>
                <a:lnTo>
                  <a:pt x="588606" y="418274"/>
                </a:lnTo>
                <a:lnTo>
                  <a:pt x="590283" y="422630"/>
                </a:lnTo>
                <a:lnTo>
                  <a:pt x="589851" y="422846"/>
                </a:lnTo>
                <a:lnTo>
                  <a:pt x="579704" y="424611"/>
                </a:lnTo>
                <a:lnTo>
                  <a:pt x="578764" y="424611"/>
                </a:lnTo>
                <a:lnTo>
                  <a:pt x="577811" y="424586"/>
                </a:lnTo>
                <a:lnTo>
                  <a:pt x="576872" y="424586"/>
                </a:lnTo>
                <a:lnTo>
                  <a:pt x="575919" y="424561"/>
                </a:lnTo>
                <a:lnTo>
                  <a:pt x="574979" y="424522"/>
                </a:lnTo>
                <a:lnTo>
                  <a:pt x="572173" y="424522"/>
                </a:lnTo>
                <a:lnTo>
                  <a:pt x="571233" y="424522"/>
                </a:lnTo>
                <a:lnTo>
                  <a:pt x="570433" y="424561"/>
                </a:lnTo>
                <a:lnTo>
                  <a:pt x="569734" y="424611"/>
                </a:lnTo>
                <a:lnTo>
                  <a:pt x="569036" y="424649"/>
                </a:lnTo>
                <a:lnTo>
                  <a:pt x="568452" y="424713"/>
                </a:lnTo>
                <a:lnTo>
                  <a:pt x="567994" y="424764"/>
                </a:lnTo>
                <a:lnTo>
                  <a:pt x="567994" y="424980"/>
                </a:lnTo>
                <a:lnTo>
                  <a:pt x="568032" y="425196"/>
                </a:lnTo>
                <a:lnTo>
                  <a:pt x="568032" y="425500"/>
                </a:lnTo>
                <a:lnTo>
                  <a:pt x="568058" y="425780"/>
                </a:lnTo>
                <a:lnTo>
                  <a:pt x="568121" y="426085"/>
                </a:lnTo>
                <a:lnTo>
                  <a:pt x="568210" y="426440"/>
                </a:lnTo>
                <a:lnTo>
                  <a:pt x="568274" y="426783"/>
                </a:lnTo>
                <a:lnTo>
                  <a:pt x="568363" y="427113"/>
                </a:lnTo>
                <a:lnTo>
                  <a:pt x="568490" y="427456"/>
                </a:lnTo>
                <a:lnTo>
                  <a:pt x="568579" y="427786"/>
                </a:lnTo>
                <a:lnTo>
                  <a:pt x="568667" y="428091"/>
                </a:lnTo>
                <a:lnTo>
                  <a:pt x="568794" y="428421"/>
                </a:lnTo>
                <a:lnTo>
                  <a:pt x="568883" y="428726"/>
                </a:lnTo>
                <a:lnTo>
                  <a:pt x="568972" y="429031"/>
                </a:lnTo>
                <a:lnTo>
                  <a:pt x="569061" y="429374"/>
                </a:lnTo>
                <a:lnTo>
                  <a:pt x="569163" y="429679"/>
                </a:lnTo>
                <a:lnTo>
                  <a:pt x="569214" y="429983"/>
                </a:lnTo>
                <a:lnTo>
                  <a:pt x="569252" y="430314"/>
                </a:lnTo>
                <a:lnTo>
                  <a:pt x="569315" y="430618"/>
                </a:lnTo>
                <a:lnTo>
                  <a:pt x="569315" y="430961"/>
                </a:lnTo>
                <a:lnTo>
                  <a:pt x="569315" y="431266"/>
                </a:lnTo>
                <a:lnTo>
                  <a:pt x="569277" y="431596"/>
                </a:lnTo>
                <a:lnTo>
                  <a:pt x="569252" y="431901"/>
                </a:lnTo>
                <a:lnTo>
                  <a:pt x="569163" y="432142"/>
                </a:lnTo>
                <a:lnTo>
                  <a:pt x="569099" y="432422"/>
                </a:lnTo>
                <a:lnTo>
                  <a:pt x="569010" y="432638"/>
                </a:lnTo>
                <a:lnTo>
                  <a:pt x="568947" y="432816"/>
                </a:lnTo>
                <a:lnTo>
                  <a:pt x="568553" y="432536"/>
                </a:lnTo>
                <a:lnTo>
                  <a:pt x="568058" y="432269"/>
                </a:lnTo>
                <a:lnTo>
                  <a:pt x="567448" y="431965"/>
                </a:lnTo>
                <a:lnTo>
                  <a:pt x="566839" y="431660"/>
                </a:lnTo>
                <a:lnTo>
                  <a:pt x="566115" y="431355"/>
                </a:lnTo>
                <a:lnTo>
                  <a:pt x="565251" y="431114"/>
                </a:lnTo>
                <a:lnTo>
                  <a:pt x="564400" y="430834"/>
                </a:lnTo>
                <a:lnTo>
                  <a:pt x="563549" y="430657"/>
                </a:lnTo>
                <a:lnTo>
                  <a:pt x="562660" y="430504"/>
                </a:lnTo>
                <a:lnTo>
                  <a:pt x="561809" y="430352"/>
                </a:lnTo>
                <a:lnTo>
                  <a:pt x="561047" y="430250"/>
                </a:lnTo>
                <a:lnTo>
                  <a:pt x="560374" y="430225"/>
                </a:lnTo>
                <a:lnTo>
                  <a:pt x="559714" y="430161"/>
                </a:lnTo>
                <a:lnTo>
                  <a:pt x="559155" y="430136"/>
                </a:lnTo>
                <a:lnTo>
                  <a:pt x="558736" y="430098"/>
                </a:lnTo>
                <a:lnTo>
                  <a:pt x="558520" y="430098"/>
                </a:lnTo>
                <a:lnTo>
                  <a:pt x="558215" y="430098"/>
                </a:lnTo>
                <a:lnTo>
                  <a:pt x="557885" y="430136"/>
                </a:lnTo>
                <a:lnTo>
                  <a:pt x="557542" y="430136"/>
                </a:lnTo>
                <a:lnTo>
                  <a:pt x="557174" y="430161"/>
                </a:lnTo>
                <a:lnTo>
                  <a:pt x="556717" y="430225"/>
                </a:lnTo>
                <a:lnTo>
                  <a:pt x="556260" y="430288"/>
                </a:lnTo>
                <a:lnTo>
                  <a:pt x="555802" y="430352"/>
                </a:lnTo>
                <a:lnTo>
                  <a:pt x="555345" y="430403"/>
                </a:lnTo>
                <a:lnTo>
                  <a:pt x="554888" y="430466"/>
                </a:lnTo>
                <a:lnTo>
                  <a:pt x="554431" y="430530"/>
                </a:lnTo>
                <a:lnTo>
                  <a:pt x="553974" y="430555"/>
                </a:lnTo>
                <a:lnTo>
                  <a:pt x="553554" y="430593"/>
                </a:lnTo>
                <a:lnTo>
                  <a:pt x="553097" y="430593"/>
                </a:lnTo>
                <a:lnTo>
                  <a:pt x="552665" y="430555"/>
                </a:lnTo>
                <a:lnTo>
                  <a:pt x="552208" y="430504"/>
                </a:lnTo>
                <a:lnTo>
                  <a:pt x="551789" y="430441"/>
                </a:lnTo>
                <a:lnTo>
                  <a:pt x="551383" y="430288"/>
                </a:lnTo>
                <a:lnTo>
                  <a:pt x="550964" y="430136"/>
                </a:lnTo>
                <a:lnTo>
                  <a:pt x="550570" y="429945"/>
                </a:lnTo>
                <a:lnTo>
                  <a:pt x="550164" y="429641"/>
                </a:lnTo>
                <a:lnTo>
                  <a:pt x="549770" y="429374"/>
                </a:lnTo>
                <a:lnTo>
                  <a:pt x="548487" y="427786"/>
                </a:lnTo>
                <a:lnTo>
                  <a:pt x="548703" y="427570"/>
                </a:lnTo>
                <a:lnTo>
                  <a:pt x="548982" y="427266"/>
                </a:lnTo>
                <a:lnTo>
                  <a:pt x="549249" y="426897"/>
                </a:lnTo>
                <a:lnTo>
                  <a:pt x="549554" y="426542"/>
                </a:lnTo>
                <a:lnTo>
                  <a:pt x="549859" y="426110"/>
                </a:lnTo>
                <a:lnTo>
                  <a:pt x="550227" y="425589"/>
                </a:lnTo>
                <a:lnTo>
                  <a:pt x="550570" y="425107"/>
                </a:lnTo>
                <a:lnTo>
                  <a:pt x="550926" y="424611"/>
                </a:lnTo>
                <a:lnTo>
                  <a:pt x="551294" y="424192"/>
                </a:lnTo>
                <a:lnTo>
                  <a:pt x="551662" y="423735"/>
                </a:lnTo>
                <a:lnTo>
                  <a:pt x="552030" y="423367"/>
                </a:lnTo>
                <a:lnTo>
                  <a:pt x="552399" y="423125"/>
                </a:lnTo>
                <a:lnTo>
                  <a:pt x="552754" y="422846"/>
                </a:lnTo>
                <a:lnTo>
                  <a:pt x="553059" y="422630"/>
                </a:lnTo>
                <a:lnTo>
                  <a:pt x="553339" y="422516"/>
                </a:lnTo>
                <a:lnTo>
                  <a:pt x="553580" y="422605"/>
                </a:lnTo>
                <a:lnTo>
                  <a:pt x="553732" y="422694"/>
                </a:lnTo>
                <a:lnTo>
                  <a:pt x="553885" y="422757"/>
                </a:lnTo>
                <a:lnTo>
                  <a:pt x="554037" y="422884"/>
                </a:lnTo>
                <a:lnTo>
                  <a:pt x="554189" y="422998"/>
                </a:lnTo>
                <a:lnTo>
                  <a:pt x="554342" y="423151"/>
                </a:lnTo>
                <a:lnTo>
                  <a:pt x="554469" y="423303"/>
                </a:lnTo>
                <a:lnTo>
                  <a:pt x="554583" y="423456"/>
                </a:lnTo>
                <a:lnTo>
                  <a:pt x="554710" y="423608"/>
                </a:lnTo>
                <a:lnTo>
                  <a:pt x="554799" y="423799"/>
                </a:lnTo>
                <a:lnTo>
                  <a:pt x="554926" y="423976"/>
                </a:lnTo>
                <a:lnTo>
                  <a:pt x="555015" y="424154"/>
                </a:lnTo>
                <a:lnTo>
                  <a:pt x="555142" y="424307"/>
                </a:lnTo>
                <a:lnTo>
                  <a:pt x="555231" y="424497"/>
                </a:lnTo>
                <a:lnTo>
                  <a:pt x="555320" y="424675"/>
                </a:lnTo>
                <a:lnTo>
                  <a:pt x="555447" y="424827"/>
                </a:lnTo>
                <a:lnTo>
                  <a:pt x="555536" y="425018"/>
                </a:lnTo>
                <a:lnTo>
                  <a:pt x="555650" y="425170"/>
                </a:lnTo>
                <a:lnTo>
                  <a:pt x="555777" y="425323"/>
                </a:lnTo>
                <a:lnTo>
                  <a:pt x="555929" y="425437"/>
                </a:lnTo>
                <a:lnTo>
                  <a:pt x="556056" y="425589"/>
                </a:lnTo>
                <a:lnTo>
                  <a:pt x="556209" y="425678"/>
                </a:lnTo>
                <a:lnTo>
                  <a:pt x="556475" y="425831"/>
                </a:lnTo>
                <a:lnTo>
                  <a:pt x="556691" y="425932"/>
                </a:lnTo>
                <a:lnTo>
                  <a:pt x="556869" y="425983"/>
                </a:lnTo>
                <a:lnTo>
                  <a:pt x="557060" y="426085"/>
                </a:lnTo>
                <a:lnTo>
                  <a:pt x="557301" y="426173"/>
                </a:lnTo>
                <a:lnTo>
                  <a:pt x="557542" y="426288"/>
                </a:lnTo>
                <a:lnTo>
                  <a:pt x="557847" y="426415"/>
                </a:lnTo>
                <a:lnTo>
                  <a:pt x="558152" y="426567"/>
                </a:lnTo>
                <a:lnTo>
                  <a:pt x="558495" y="426694"/>
                </a:lnTo>
                <a:lnTo>
                  <a:pt x="558825" y="426808"/>
                </a:lnTo>
                <a:lnTo>
                  <a:pt x="559130" y="426847"/>
                </a:lnTo>
                <a:lnTo>
                  <a:pt x="559460" y="426897"/>
                </a:lnTo>
                <a:lnTo>
                  <a:pt x="560628" y="426478"/>
                </a:lnTo>
                <a:lnTo>
                  <a:pt x="560832" y="426326"/>
                </a:lnTo>
                <a:lnTo>
                  <a:pt x="561746" y="424916"/>
                </a:lnTo>
                <a:lnTo>
                  <a:pt x="561873" y="424561"/>
                </a:lnTo>
                <a:lnTo>
                  <a:pt x="561543" y="422783"/>
                </a:lnTo>
                <a:lnTo>
                  <a:pt x="561416" y="422516"/>
                </a:lnTo>
                <a:lnTo>
                  <a:pt x="561263" y="422300"/>
                </a:lnTo>
                <a:lnTo>
                  <a:pt x="561136" y="422148"/>
                </a:lnTo>
                <a:lnTo>
                  <a:pt x="561022" y="421970"/>
                </a:lnTo>
                <a:lnTo>
                  <a:pt x="560832" y="421716"/>
                </a:lnTo>
                <a:lnTo>
                  <a:pt x="560628" y="421449"/>
                </a:lnTo>
                <a:lnTo>
                  <a:pt x="560412" y="421170"/>
                </a:lnTo>
                <a:lnTo>
                  <a:pt x="560197" y="420865"/>
                </a:lnTo>
                <a:lnTo>
                  <a:pt x="559917" y="420497"/>
                </a:lnTo>
                <a:lnTo>
                  <a:pt x="559650" y="420141"/>
                </a:lnTo>
                <a:lnTo>
                  <a:pt x="559346" y="419773"/>
                </a:lnTo>
                <a:lnTo>
                  <a:pt x="559066" y="419404"/>
                </a:lnTo>
                <a:lnTo>
                  <a:pt x="558800" y="419074"/>
                </a:lnTo>
                <a:lnTo>
                  <a:pt x="558495" y="418731"/>
                </a:lnTo>
                <a:lnTo>
                  <a:pt x="558190" y="418401"/>
                </a:lnTo>
                <a:lnTo>
                  <a:pt x="557885" y="418058"/>
                </a:lnTo>
                <a:lnTo>
                  <a:pt x="557542" y="417753"/>
                </a:lnTo>
                <a:lnTo>
                  <a:pt x="557212" y="417449"/>
                </a:lnTo>
                <a:lnTo>
                  <a:pt x="556869" y="417144"/>
                </a:lnTo>
                <a:lnTo>
                  <a:pt x="554888" y="415963"/>
                </a:lnTo>
                <a:lnTo>
                  <a:pt x="554431" y="415747"/>
                </a:lnTo>
                <a:lnTo>
                  <a:pt x="554012" y="415594"/>
                </a:lnTo>
                <a:lnTo>
                  <a:pt x="553643" y="415505"/>
                </a:lnTo>
                <a:lnTo>
                  <a:pt x="553250" y="415378"/>
                </a:lnTo>
                <a:lnTo>
                  <a:pt x="552907" y="415315"/>
                </a:lnTo>
                <a:lnTo>
                  <a:pt x="552640" y="415264"/>
                </a:lnTo>
                <a:lnTo>
                  <a:pt x="551967" y="415137"/>
                </a:lnTo>
                <a:lnTo>
                  <a:pt x="551141" y="415010"/>
                </a:lnTo>
                <a:lnTo>
                  <a:pt x="550164" y="414921"/>
                </a:lnTo>
                <a:lnTo>
                  <a:pt x="549198" y="414807"/>
                </a:lnTo>
                <a:lnTo>
                  <a:pt x="543217" y="415264"/>
                </a:lnTo>
                <a:lnTo>
                  <a:pt x="542061" y="415467"/>
                </a:lnTo>
                <a:lnTo>
                  <a:pt x="532066" y="419227"/>
                </a:lnTo>
                <a:lnTo>
                  <a:pt x="530999" y="419735"/>
                </a:lnTo>
                <a:lnTo>
                  <a:pt x="529932" y="420293"/>
                </a:lnTo>
                <a:lnTo>
                  <a:pt x="528891" y="420839"/>
                </a:lnTo>
                <a:lnTo>
                  <a:pt x="527951" y="421297"/>
                </a:lnTo>
                <a:lnTo>
                  <a:pt x="527151" y="421716"/>
                </a:lnTo>
                <a:lnTo>
                  <a:pt x="526364" y="422122"/>
                </a:lnTo>
                <a:lnTo>
                  <a:pt x="525729" y="422452"/>
                </a:lnTo>
                <a:lnTo>
                  <a:pt x="525170" y="422732"/>
                </a:lnTo>
                <a:lnTo>
                  <a:pt x="525145" y="422910"/>
                </a:lnTo>
                <a:lnTo>
                  <a:pt x="525145" y="423087"/>
                </a:lnTo>
                <a:lnTo>
                  <a:pt x="525145" y="423341"/>
                </a:lnTo>
                <a:lnTo>
                  <a:pt x="525145" y="423583"/>
                </a:lnTo>
                <a:lnTo>
                  <a:pt x="525208" y="423824"/>
                </a:lnTo>
                <a:lnTo>
                  <a:pt x="526186" y="425323"/>
                </a:lnTo>
                <a:lnTo>
                  <a:pt x="526364" y="425500"/>
                </a:lnTo>
                <a:lnTo>
                  <a:pt x="526542" y="425678"/>
                </a:lnTo>
                <a:lnTo>
                  <a:pt x="526732" y="425869"/>
                </a:lnTo>
                <a:lnTo>
                  <a:pt x="526910" y="426021"/>
                </a:lnTo>
                <a:lnTo>
                  <a:pt x="527100" y="426199"/>
                </a:lnTo>
                <a:lnTo>
                  <a:pt x="527278" y="426351"/>
                </a:lnTo>
                <a:lnTo>
                  <a:pt x="527456" y="426542"/>
                </a:lnTo>
                <a:lnTo>
                  <a:pt x="527608" y="426720"/>
                </a:lnTo>
                <a:lnTo>
                  <a:pt x="527735" y="426935"/>
                </a:lnTo>
                <a:lnTo>
                  <a:pt x="527862" y="427151"/>
                </a:lnTo>
                <a:lnTo>
                  <a:pt x="527913" y="427329"/>
                </a:lnTo>
                <a:lnTo>
                  <a:pt x="527977" y="427507"/>
                </a:lnTo>
                <a:lnTo>
                  <a:pt x="528015" y="427697"/>
                </a:lnTo>
                <a:lnTo>
                  <a:pt x="528015" y="427850"/>
                </a:lnTo>
                <a:lnTo>
                  <a:pt x="528015" y="428002"/>
                </a:lnTo>
                <a:lnTo>
                  <a:pt x="526884" y="428371"/>
                </a:lnTo>
                <a:lnTo>
                  <a:pt x="526605" y="428371"/>
                </a:lnTo>
                <a:lnTo>
                  <a:pt x="526300" y="428332"/>
                </a:lnTo>
                <a:lnTo>
                  <a:pt x="526034" y="428269"/>
                </a:lnTo>
                <a:lnTo>
                  <a:pt x="525754" y="428155"/>
                </a:lnTo>
                <a:lnTo>
                  <a:pt x="525475" y="428028"/>
                </a:lnTo>
                <a:lnTo>
                  <a:pt x="525208" y="427913"/>
                </a:lnTo>
                <a:lnTo>
                  <a:pt x="524929" y="427761"/>
                </a:lnTo>
                <a:lnTo>
                  <a:pt x="524687" y="427570"/>
                </a:lnTo>
                <a:lnTo>
                  <a:pt x="524408" y="427418"/>
                </a:lnTo>
                <a:lnTo>
                  <a:pt x="524167" y="427240"/>
                </a:lnTo>
                <a:lnTo>
                  <a:pt x="523925" y="427088"/>
                </a:lnTo>
                <a:lnTo>
                  <a:pt x="523646" y="426935"/>
                </a:lnTo>
                <a:lnTo>
                  <a:pt x="523405" y="426783"/>
                </a:lnTo>
                <a:lnTo>
                  <a:pt x="523138" y="426656"/>
                </a:lnTo>
                <a:lnTo>
                  <a:pt x="522884" y="426542"/>
                </a:lnTo>
                <a:lnTo>
                  <a:pt x="522617" y="426478"/>
                </a:lnTo>
                <a:lnTo>
                  <a:pt x="522338" y="426415"/>
                </a:lnTo>
                <a:lnTo>
                  <a:pt x="522097" y="426415"/>
                </a:lnTo>
                <a:lnTo>
                  <a:pt x="521881" y="426440"/>
                </a:lnTo>
                <a:lnTo>
                  <a:pt x="521665" y="426478"/>
                </a:lnTo>
                <a:lnTo>
                  <a:pt x="521487" y="426542"/>
                </a:lnTo>
                <a:lnTo>
                  <a:pt x="521335" y="426593"/>
                </a:lnTo>
                <a:lnTo>
                  <a:pt x="520941" y="426745"/>
                </a:lnTo>
                <a:lnTo>
                  <a:pt x="520446" y="426897"/>
                </a:lnTo>
                <a:lnTo>
                  <a:pt x="519899" y="427024"/>
                </a:lnTo>
                <a:lnTo>
                  <a:pt x="519353" y="427113"/>
                </a:lnTo>
                <a:lnTo>
                  <a:pt x="518769" y="427113"/>
                </a:lnTo>
                <a:lnTo>
                  <a:pt x="518160" y="426999"/>
                </a:lnTo>
                <a:lnTo>
                  <a:pt x="517525" y="426872"/>
                </a:lnTo>
                <a:lnTo>
                  <a:pt x="516940" y="426631"/>
                </a:lnTo>
                <a:lnTo>
                  <a:pt x="516369" y="426288"/>
                </a:lnTo>
                <a:lnTo>
                  <a:pt x="515785" y="425958"/>
                </a:lnTo>
                <a:lnTo>
                  <a:pt x="515302" y="425627"/>
                </a:lnTo>
                <a:lnTo>
                  <a:pt x="514908" y="425284"/>
                </a:lnTo>
                <a:lnTo>
                  <a:pt x="514477" y="424954"/>
                </a:lnTo>
                <a:lnTo>
                  <a:pt x="514108" y="424649"/>
                </a:lnTo>
                <a:lnTo>
                  <a:pt x="513842" y="424408"/>
                </a:lnTo>
                <a:lnTo>
                  <a:pt x="513473" y="424103"/>
                </a:lnTo>
                <a:lnTo>
                  <a:pt x="513080" y="423799"/>
                </a:lnTo>
                <a:lnTo>
                  <a:pt x="512584" y="423494"/>
                </a:lnTo>
                <a:lnTo>
                  <a:pt x="512127" y="423151"/>
                </a:lnTo>
                <a:lnTo>
                  <a:pt x="511644" y="422973"/>
                </a:lnTo>
                <a:lnTo>
                  <a:pt x="511124" y="422910"/>
                </a:lnTo>
                <a:lnTo>
                  <a:pt x="510641" y="422821"/>
                </a:lnTo>
                <a:lnTo>
                  <a:pt x="510146" y="422935"/>
                </a:lnTo>
                <a:lnTo>
                  <a:pt x="509727" y="423240"/>
                </a:lnTo>
                <a:lnTo>
                  <a:pt x="509295" y="423519"/>
                </a:lnTo>
                <a:lnTo>
                  <a:pt x="507834" y="425742"/>
                </a:lnTo>
                <a:lnTo>
                  <a:pt x="507707" y="425983"/>
                </a:lnTo>
                <a:lnTo>
                  <a:pt x="507644" y="426173"/>
                </a:lnTo>
                <a:lnTo>
                  <a:pt x="507593" y="426326"/>
                </a:lnTo>
                <a:lnTo>
                  <a:pt x="507555" y="426542"/>
                </a:lnTo>
                <a:lnTo>
                  <a:pt x="507492" y="426783"/>
                </a:lnTo>
                <a:lnTo>
                  <a:pt x="507441" y="427024"/>
                </a:lnTo>
                <a:lnTo>
                  <a:pt x="507377" y="427266"/>
                </a:lnTo>
                <a:lnTo>
                  <a:pt x="507288" y="427507"/>
                </a:lnTo>
                <a:lnTo>
                  <a:pt x="507187" y="427723"/>
                </a:lnTo>
                <a:lnTo>
                  <a:pt x="507098" y="427913"/>
                </a:lnTo>
                <a:lnTo>
                  <a:pt x="505028" y="428459"/>
                </a:lnTo>
                <a:lnTo>
                  <a:pt x="503224" y="428612"/>
                </a:lnTo>
                <a:lnTo>
                  <a:pt x="501218" y="428828"/>
                </a:lnTo>
                <a:lnTo>
                  <a:pt x="499211" y="429069"/>
                </a:lnTo>
                <a:lnTo>
                  <a:pt x="497344" y="429552"/>
                </a:lnTo>
                <a:lnTo>
                  <a:pt x="495668" y="430352"/>
                </a:lnTo>
                <a:lnTo>
                  <a:pt x="493966" y="431114"/>
                </a:lnTo>
                <a:lnTo>
                  <a:pt x="492772" y="432117"/>
                </a:lnTo>
                <a:lnTo>
                  <a:pt x="492048" y="433336"/>
                </a:lnTo>
                <a:lnTo>
                  <a:pt x="491337" y="434581"/>
                </a:lnTo>
                <a:lnTo>
                  <a:pt x="491070" y="435864"/>
                </a:lnTo>
                <a:lnTo>
                  <a:pt x="491223" y="437172"/>
                </a:lnTo>
                <a:lnTo>
                  <a:pt x="491401" y="438480"/>
                </a:lnTo>
                <a:lnTo>
                  <a:pt x="491642" y="439648"/>
                </a:lnTo>
                <a:lnTo>
                  <a:pt x="491985" y="440651"/>
                </a:lnTo>
                <a:lnTo>
                  <a:pt x="492226" y="440651"/>
                </a:lnTo>
                <a:lnTo>
                  <a:pt x="492404" y="440613"/>
                </a:lnTo>
                <a:lnTo>
                  <a:pt x="492556" y="440588"/>
                </a:lnTo>
                <a:lnTo>
                  <a:pt x="492747" y="440524"/>
                </a:lnTo>
                <a:lnTo>
                  <a:pt x="493687" y="440004"/>
                </a:lnTo>
                <a:lnTo>
                  <a:pt x="493877" y="439889"/>
                </a:lnTo>
                <a:lnTo>
                  <a:pt x="494055" y="439737"/>
                </a:lnTo>
                <a:lnTo>
                  <a:pt x="494233" y="439610"/>
                </a:lnTo>
                <a:lnTo>
                  <a:pt x="494423" y="439496"/>
                </a:lnTo>
                <a:lnTo>
                  <a:pt x="494601" y="439343"/>
                </a:lnTo>
                <a:lnTo>
                  <a:pt x="494792" y="439216"/>
                </a:lnTo>
                <a:lnTo>
                  <a:pt x="494969" y="439089"/>
                </a:lnTo>
                <a:lnTo>
                  <a:pt x="495185" y="439000"/>
                </a:lnTo>
                <a:lnTo>
                  <a:pt x="495363" y="438912"/>
                </a:lnTo>
                <a:lnTo>
                  <a:pt x="495579" y="438848"/>
                </a:lnTo>
                <a:lnTo>
                  <a:pt x="495795" y="438785"/>
                </a:lnTo>
                <a:lnTo>
                  <a:pt x="496011" y="438734"/>
                </a:lnTo>
                <a:lnTo>
                  <a:pt x="496189" y="438734"/>
                </a:lnTo>
                <a:lnTo>
                  <a:pt x="496366" y="438759"/>
                </a:lnTo>
                <a:lnTo>
                  <a:pt x="496557" y="438759"/>
                </a:lnTo>
                <a:lnTo>
                  <a:pt x="496709" y="438785"/>
                </a:lnTo>
                <a:lnTo>
                  <a:pt x="496951" y="438937"/>
                </a:lnTo>
                <a:lnTo>
                  <a:pt x="497192" y="439191"/>
                </a:lnTo>
                <a:lnTo>
                  <a:pt x="497319" y="439343"/>
                </a:lnTo>
                <a:lnTo>
                  <a:pt x="497433" y="439521"/>
                </a:lnTo>
                <a:lnTo>
                  <a:pt x="497535" y="439737"/>
                </a:lnTo>
                <a:lnTo>
                  <a:pt x="497586" y="439953"/>
                </a:lnTo>
                <a:lnTo>
                  <a:pt x="497649" y="440131"/>
                </a:lnTo>
                <a:lnTo>
                  <a:pt x="497649" y="440347"/>
                </a:lnTo>
                <a:lnTo>
                  <a:pt x="497687" y="440563"/>
                </a:lnTo>
                <a:lnTo>
                  <a:pt x="497687" y="440715"/>
                </a:lnTo>
                <a:lnTo>
                  <a:pt x="497649" y="440867"/>
                </a:lnTo>
                <a:lnTo>
                  <a:pt x="497624" y="441109"/>
                </a:lnTo>
                <a:lnTo>
                  <a:pt x="497255" y="441375"/>
                </a:lnTo>
                <a:lnTo>
                  <a:pt x="496798" y="441591"/>
                </a:lnTo>
                <a:lnTo>
                  <a:pt x="496252" y="441833"/>
                </a:lnTo>
                <a:lnTo>
                  <a:pt x="495731" y="442112"/>
                </a:lnTo>
                <a:lnTo>
                  <a:pt x="495058" y="442353"/>
                </a:lnTo>
                <a:lnTo>
                  <a:pt x="494334" y="442633"/>
                </a:lnTo>
                <a:lnTo>
                  <a:pt x="493598" y="442874"/>
                </a:lnTo>
                <a:lnTo>
                  <a:pt x="492836" y="443115"/>
                </a:lnTo>
                <a:lnTo>
                  <a:pt x="492074" y="443331"/>
                </a:lnTo>
                <a:lnTo>
                  <a:pt x="491312" y="443547"/>
                </a:lnTo>
                <a:lnTo>
                  <a:pt x="490550" y="443763"/>
                </a:lnTo>
                <a:lnTo>
                  <a:pt x="489762" y="443941"/>
                </a:lnTo>
                <a:lnTo>
                  <a:pt x="489000" y="444157"/>
                </a:lnTo>
                <a:lnTo>
                  <a:pt x="488200" y="444373"/>
                </a:lnTo>
                <a:lnTo>
                  <a:pt x="487413" y="444550"/>
                </a:lnTo>
                <a:lnTo>
                  <a:pt x="486613" y="444766"/>
                </a:lnTo>
                <a:lnTo>
                  <a:pt x="485825" y="445008"/>
                </a:lnTo>
                <a:lnTo>
                  <a:pt x="485000" y="445249"/>
                </a:lnTo>
                <a:lnTo>
                  <a:pt x="484212" y="445490"/>
                </a:lnTo>
                <a:lnTo>
                  <a:pt x="483387" y="445770"/>
                </a:lnTo>
                <a:lnTo>
                  <a:pt x="482561" y="446074"/>
                </a:lnTo>
                <a:lnTo>
                  <a:pt x="481736" y="446379"/>
                </a:lnTo>
                <a:lnTo>
                  <a:pt x="481037" y="446709"/>
                </a:lnTo>
                <a:lnTo>
                  <a:pt x="480428" y="447014"/>
                </a:lnTo>
                <a:lnTo>
                  <a:pt x="479793" y="447319"/>
                </a:lnTo>
                <a:lnTo>
                  <a:pt x="479272" y="447598"/>
                </a:lnTo>
                <a:lnTo>
                  <a:pt x="478878" y="447814"/>
                </a:lnTo>
                <a:lnTo>
                  <a:pt x="478904" y="447598"/>
                </a:lnTo>
                <a:lnTo>
                  <a:pt x="478942" y="447294"/>
                </a:lnTo>
                <a:lnTo>
                  <a:pt x="478967" y="446963"/>
                </a:lnTo>
                <a:lnTo>
                  <a:pt x="478993" y="446659"/>
                </a:lnTo>
                <a:lnTo>
                  <a:pt x="478967" y="446290"/>
                </a:lnTo>
                <a:lnTo>
                  <a:pt x="478904" y="445897"/>
                </a:lnTo>
                <a:lnTo>
                  <a:pt x="478840" y="445490"/>
                </a:lnTo>
                <a:lnTo>
                  <a:pt x="478751" y="445135"/>
                </a:lnTo>
                <a:lnTo>
                  <a:pt x="478599" y="444766"/>
                </a:lnTo>
                <a:lnTo>
                  <a:pt x="478485" y="444398"/>
                </a:lnTo>
                <a:lnTo>
                  <a:pt x="478358" y="444068"/>
                </a:lnTo>
                <a:lnTo>
                  <a:pt x="478205" y="443725"/>
                </a:lnTo>
                <a:lnTo>
                  <a:pt x="478053" y="443395"/>
                </a:lnTo>
                <a:lnTo>
                  <a:pt x="477901" y="443052"/>
                </a:lnTo>
                <a:lnTo>
                  <a:pt x="477774" y="442747"/>
                </a:lnTo>
                <a:lnTo>
                  <a:pt x="477621" y="442417"/>
                </a:lnTo>
                <a:lnTo>
                  <a:pt x="477507" y="442112"/>
                </a:lnTo>
                <a:lnTo>
                  <a:pt x="477418" y="441782"/>
                </a:lnTo>
                <a:lnTo>
                  <a:pt x="477291" y="441477"/>
                </a:lnTo>
                <a:lnTo>
                  <a:pt x="477227" y="441134"/>
                </a:lnTo>
                <a:lnTo>
                  <a:pt x="477202" y="440804"/>
                </a:lnTo>
                <a:lnTo>
                  <a:pt x="477164" y="440461"/>
                </a:lnTo>
                <a:lnTo>
                  <a:pt x="477202" y="440156"/>
                </a:lnTo>
                <a:lnTo>
                  <a:pt x="477266" y="439889"/>
                </a:lnTo>
                <a:lnTo>
                  <a:pt x="477316" y="439610"/>
                </a:lnTo>
                <a:lnTo>
                  <a:pt x="477380" y="439394"/>
                </a:lnTo>
                <a:lnTo>
                  <a:pt x="477469" y="439216"/>
                </a:lnTo>
                <a:lnTo>
                  <a:pt x="477621" y="438848"/>
                </a:lnTo>
                <a:lnTo>
                  <a:pt x="477748" y="438429"/>
                </a:lnTo>
                <a:lnTo>
                  <a:pt x="477901" y="437934"/>
                </a:lnTo>
                <a:lnTo>
                  <a:pt x="478053" y="437413"/>
                </a:lnTo>
                <a:lnTo>
                  <a:pt x="478142" y="436867"/>
                </a:lnTo>
                <a:lnTo>
                  <a:pt x="478205" y="436232"/>
                </a:lnTo>
                <a:lnTo>
                  <a:pt x="478269" y="435584"/>
                </a:lnTo>
                <a:lnTo>
                  <a:pt x="478231" y="435013"/>
                </a:lnTo>
                <a:lnTo>
                  <a:pt x="477139" y="431050"/>
                </a:lnTo>
                <a:lnTo>
                  <a:pt x="476897" y="430504"/>
                </a:lnTo>
                <a:lnTo>
                  <a:pt x="475335" y="427875"/>
                </a:lnTo>
                <a:lnTo>
                  <a:pt x="475005" y="427355"/>
                </a:lnTo>
                <a:lnTo>
                  <a:pt x="474700" y="426897"/>
                </a:lnTo>
                <a:lnTo>
                  <a:pt x="474421" y="426504"/>
                </a:lnTo>
                <a:lnTo>
                  <a:pt x="474179" y="426110"/>
                </a:lnTo>
                <a:lnTo>
                  <a:pt x="473964" y="425780"/>
                </a:lnTo>
                <a:lnTo>
                  <a:pt x="473786" y="425500"/>
                </a:lnTo>
                <a:lnTo>
                  <a:pt x="473608" y="425221"/>
                </a:lnTo>
                <a:lnTo>
                  <a:pt x="473354" y="424865"/>
                </a:lnTo>
                <a:lnTo>
                  <a:pt x="473024" y="424434"/>
                </a:lnTo>
                <a:lnTo>
                  <a:pt x="472719" y="424002"/>
                </a:lnTo>
                <a:lnTo>
                  <a:pt x="472351" y="423519"/>
                </a:lnTo>
                <a:lnTo>
                  <a:pt x="471868" y="422973"/>
                </a:lnTo>
                <a:lnTo>
                  <a:pt x="471411" y="422452"/>
                </a:lnTo>
                <a:lnTo>
                  <a:pt x="470916" y="421906"/>
                </a:lnTo>
                <a:lnTo>
                  <a:pt x="470433" y="421386"/>
                </a:lnTo>
                <a:lnTo>
                  <a:pt x="469950" y="420865"/>
                </a:lnTo>
                <a:lnTo>
                  <a:pt x="469430" y="420319"/>
                </a:lnTo>
                <a:lnTo>
                  <a:pt x="468909" y="419798"/>
                </a:lnTo>
                <a:lnTo>
                  <a:pt x="468388" y="419252"/>
                </a:lnTo>
                <a:lnTo>
                  <a:pt x="467906" y="418731"/>
                </a:lnTo>
                <a:lnTo>
                  <a:pt x="467385" y="418160"/>
                </a:lnTo>
                <a:lnTo>
                  <a:pt x="466864" y="417601"/>
                </a:lnTo>
                <a:lnTo>
                  <a:pt x="462724" y="411175"/>
                </a:lnTo>
                <a:lnTo>
                  <a:pt x="463092" y="411238"/>
                </a:lnTo>
                <a:lnTo>
                  <a:pt x="463550" y="411302"/>
                </a:lnTo>
                <a:lnTo>
                  <a:pt x="464058" y="411454"/>
                </a:lnTo>
                <a:lnTo>
                  <a:pt x="464616" y="411568"/>
                </a:lnTo>
                <a:lnTo>
                  <a:pt x="465188" y="411784"/>
                </a:lnTo>
                <a:lnTo>
                  <a:pt x="465797" y="412089"/>
                </a:lnTo>
                <a:lnTo>
                  <a:pt x="466407" y="412369"/>
                </a:lnTo>
                <a:lnTo>
                  <a:pt x="466991" y="412724"/>
                </a:lnTo>
                <a:lnTo>
                  <a:pt x="467537" y="413092"/>
                </a:lnTo>
                <a:lnTo>
                  <a:pt x="468058" y="413486"/>
                </a:lnTo>
                <a:lnTo>
                  <a:pt x="468604" y="413893"/>
                </a:lnTo>
                <a:lnTo>
                  <a:pt x="469087" y="414286"/>
                </a:lnTo>
                <a:lnTo>
                  <a:pt x="469607" y="414705"/>
                </a:lnTo>
                <a:lnTo>
                  <a:pt x="470103" y="415112"/>
                </a:lnTo>
                <a:lnTo>
                  <a:pt x="470585" y="415531"/>
                </a:lnTo>
                <a:lnTo>
                  <a:pt x="471068" y="415925"/>
                </a:lnTo>
                <a:lnTo>
                  <a:pt x="471589" y="416293"/>
                </a:lnTo>
                <a:lnTo>
                  <a:pt x="472084" y="416598"/>
                </a:lnTo>
                <a:lnTo>
                  <a:pt x="472592" y="416941"/>
                </a:lnTo>
                <a:lnTo>
                  <a:pt x="475221" y="417791"/>
                </a:lnTo>
                <a:lnTo>
                  <a:pt x="475678" y="417855"/>
                </a:lnTo>
                <a:lnTo>
                  <a:pt x="476072" y="417855"/>
                </a:lnTo>
                <a:lnTo>
                  <a:pt x="476402" y="417817"/>
                </a:lnTo>
                <a:lnTo>
                  <a:pt x="476808" y="417245"/>
                </a:lnTo>
                <a:lnTo>
                  <a:pt x="477202" y="416572"/>
                </a:lnTo>
                <a:lnTo>
                  <a:pt x="477621" y="415772"/>
                </a:lnTo>
                <a:lnTo>
                  <a:pt x="478028" y="415010"/>
                </a:lnTo>
                <a:lnTo>
                  <a:pt x="478294" y="414197"/>
                </a:lnTo>
                <a:lnTo>
                  <a:pt x="478383" y="413283"/>
                </a:lnTo>
                <a:lnTo>
                  <a:pt x="478485" y="412394"/>
                </a:lnTo>
                <a:lnTo>
                  <a:pt x="476465" y="408406"/>
                </a:lnTo>
                <a:lnTo>
                  <a:pt x="475830" y="407758"/>
                </a:lnTo>
                <a:lnTo>
                  <a:pt x="475246" y="407187"/>
                </a:lnTo>
                <a:lnTo>
                  <a:pt x="474700" y="406730"/>
                </a:lnTo>
                <a:lnTo>
                  <a:pt x="474459" y="406514"/>
                </a:lnTo>
                <a:lnTo>
                  <a:pt x="474268" y="406387"/>
                </a:lnTo>
                <a:lnTo>
                  <a:pt x="474116" y="406273"/>
                </a:lnTo>
                <a:lnTo>
                  <a:pt x="473913" y="406146"/>
                </a:lnTo>
                <a:lnTo>
                  <a:pt x="473659" y="405993"/>
                </a:lnTo>
                <a:lnTo>
                  <a:pt x="473417" y="405841"/>
                </a:lnTo>
                <a:lnTo>
                  <a:pt x="473176" y="405688"/>
                </a:lnTo>
                <a:lnTo>
                  <a:pt x="472935" y="405536"/>
                </a:lnTo>
                <a:lnTo>
                  <a:pt x="472694" y="405384"/>
                </a:lnTo>
                <a:lnTo>
                  <a:pt x="472440" y="405231"/>
                </a:lnTo>
                <a:lnTo>
                  <a:pt x="472198" y="405079"/>
                </a:lnTo>
                <a:lnTo>
                  <a:pt x="471957" y="404926"/>
                </a:lnTo>
                <a:lnTo>
                  <a:pt x="471741" y="404749"/>
                </a:lnTo>
                <a:lnTo>
                  <a:pt x="471500" y="404558"/>
                </a:lnTo>
                <a:lnTo>
                  <a:pt x="471284" y="404380"/>
                </a:lnTo>
                <a:lnTo>
                  <a:pt x="471106" y="404164"/>
                </a:lnTo>
                <a:lnTo>
                  <a:pt x="470916" y="403948"/>
                </a:lnTo>
                <a:lnTo>
                  <a:pt x="470738" y="403733"/>
                </a:lnTo>
                <a:lnTo>
                  <a:pt x="470611" y="403491"/>
                </a:lnTo>
                <a:lnTo>
                  <a:pt x="470496" y="403225"/>
                </a:lnTo>
                <a:lnTo>
                  <a:pt x="470369" y="402945"/>
                </a:lnTo>
                <a:lnTo>
                  <a:pt x="470281" y="402666"/>
                </a:lnTo>
                <a:lnTo>
                  <a:pt x="470255" y="402399"/>
                </a:lnTo>
                <a:lnTo>
                  <a:pt x="470192" y="402158"/>
                </a:lnTo>
                <a:lnTo>
                  <a:pt x="470154" y="401942"/>
                </a:lnTo>
                <a:lnTo>
                  <a:pt x="470154" y="401726"/>
                </a:lnTo>
                <a:lnTo>
                  <a:pt x="470433" y="401662"/>
                </a:lnTo>
                <a:lnTo>
                  <a:pt x="470712" y="401599"/>
                </a:lnTo>
                <a:lnTo>
                  <a:pt x="471043" y="401574"/>
                </a:lnTo>
                <a:lnTo>
                  <a:pt x="471373" y="401548"/>
                </a:lnTo>
                <a:lnTo>
                  <a:pt x="471716" y="401574"/>
                </a:lnTo>
                <a:lnTo>
                  <a:pt x="473176" y="402399"/>
                </a:lnTo>
                <a:lnTo>
                  <a:pt x="473417" y="402640"/>
                </a:lnTo>
                <a:lnTo>
                  <a:pt x="473633" y="402920"/>
                </a:lnTo>
                <a:lnTo>
                  <a:pt x="473849" y="403186"/>
                </a:lnTo>
                <a:lnTo>
                  <a:pt x="474065" y="403491"/>
                </a:lnTo>
                <a:lnTo>
                  <a:pt x="474243" y="403796"/>
                </a:lnTo>
                <a:lnTo>
                  <a:pt x="474459" y="404075"/>
                </a:lnTo>
                <a:lnTo>
                  <a:pt x="474637" y="404380"/>
                </a:lnTo>
                <a:lnTo>
                  <a:pt x="474853" y="404647"/>
                </a:lnTo>
                <a:lnTo>
                  <a:pt x="475068" y="404926"/>
                </a:lnTo>
                <a:lnTo>
                  <a:pt x="475310" y="405168"/>
                </a:lnTo>
                <a:lnTo>
                  <a:pt x="476808" y="405841"/>
                </a:lnTo>
                <a:lnTo>
                  <a:pt x="476986" y="405841"/>
                </a:lnTo>
                <a:lnTo>
                  <a:pt x="477227" y="405777"/>
                </a:lnTo>
                <a:lnTo>
                  <a:pt x="477354" y="405714"/>
                </a:lnTo>
                <a:lnTo>
                  <a:pt x="477507" y="405625"/>
                </a:lnTo>
                <a:lnTo>
                  <a:pt x="477659" y="405536"/>
                </a:lnTo>
                <a:lnTo>
                  <a:pt x="477812" y="405384"/>
                </a:lnTo>
                <a:lnTo>
                  <a:pt x="477964" y="405257"/>
                </a:lnTo>
                <a:lnTo>
                  <a:pt x="478078" y="405079"/>
                </a:lnTo>
                <a:lnTo>
                  <a:pt x="478231" y="404926"/>
                </a:lnTo>
                <a:lnTo>
                  <a:pt x="478358" y="404749"/>
                </a:lnTo>
                <a:lnTo>
                  <a:pt x="478510" y="404558"/>
                </a:lnTo>
                <a:lnTo>
                  <a:pt x="478663" y="404380"/>
                </a:lnTo>
                <a:lnTo>
                  <a:pt x="478815" y="404190"/>
                </a:lnTo>
                <a:lnTo>
                  <a:pt x="478967" y="404012"/>
                </a:lnTo>
                <a:lnTo>
                  <a:pt x="479120" y="403860"/>
                </a:lnTo>
                <a:lnTo>
                  <a:pt x="479298" y="403682"/>
                </a:lnTo>
                <a:lnTo>
                  <a:pt x="479488" y="403529"/>
                </a:lnTo>
                <a:lnTo>
                  <a:pt x="479704" y="403402"/>
                </a:lnTo>
                <a:lnTo>
                  <a:pt x="479882" y="403275"/>
                </a:lnTo>
                <a:lnTo>
                  <a:pt x="480123" y="403161"/>
                </a:lnTo>
                <a:lnTo>
                  <a:pt x="480402" y="403098"/>
                </a:lnTo>
                <a:lnTo>
                  <a:pt x="480669" y="403034"/>
                </a:lnTo>
                <a:lnTo>
                  <a:pt x="480949" y="402971"/>
                </a:lnTo>
                <a:lnTo>
                  <a:pt x="481190" y="403009"/>
                </a:lnTo>
                <a:lnTo>
                  <a:pt x="481469" y="403009"/>
                </a:lnTo>
                <a:lnTo>
                  <a:pt x="481685" y="403034"/>
                </a:lnTo>
                <a:lnTo>
                  <a:pt x="481888" y="403072"/>
                </a:lnTo>
                <a:lnTo>
                  <a:pt x="482041" y="403313"/>
                </a:lnTo>
                <a:lnTo>
                  <a:pt x="482257" y="403580"/>
                </a:lnTo>
                <a:lnTo>
                  <a:pt x="482498" y="403948"/>
                </a:lnTo>
                <a:lnTo>
                  <a:pt x="482777" y="404291"/>
                </a:lnTo>
                <a:lnTo>
                  <a:pt x="483146" y="404749"/>
                </a:lnTo>
                <a:lnTo>
                  <a:pt x="487108" y="408736"/>
                </a:lnTo>
                <a:lnTo>
                  <a:pt x="487934" y="409473"/>
                </a:lnTo>
                <a:lnTo>
                  <a:pt x="491032" y="412394"/>
                </a:lnTo>
                <a:lnTo>
                  <a:pt x="491375" y="412724"/>
                </a:lnTo>
                <a:lnTo>
                  <a:pt x="491680" y="413067"/>
                </a:lnTo>
                <a:lnTo>
                  <a:pt x="491947" y="413334"/>
                </a:lnTo>
                <a:lnTo>
                  <a:pt x="492163" y="413588"/>
                </a:lnTo>
                <a:lnTo>
                  <a:pt x="492315" y="413486"/>
                </a:lnTo>
                <a:lnTo>
                  <a:pt x="492531" y="413372"/>
                </a:lnTo>
                <a:lnTo>
                  <a:pt x="492747" y="413219"/>
                </a:lnTo>
                <a:lnTo>
                  <a:pt x="494055" y="411911"/>
                </a:lnTo>
                <a:lnTo>
                  <a:pt x="494271" y="411632"/>
                </a:lnTo>
                <a:lnTo>
                  <a:pt x="494449" y="411391"/>
                </a:lnTo>
                <a:lnTo>
                  <a:pt x="494639" y="411149"/>
                </a:lnTo>
                <a:lnTo>
                  <a:pt x="494817" y="410870"/>
                </a:lnTo>
                <a:lnTo>
                  <a:pt x="494995" y="410629"/>
                </a:lnTo>
                <a:lnTo>
                  <a:pt x="495185" y="410387"/>
                </a:lnTo>
                <a:lnTo>
                  <a:pt x="495363" y="410133"/>
                </a:lnTo>
                <a:lnTo>
                  <a:pt x="497039" y="408863"/>
                </a:lnTo>
                <a:lnTo>
                  <a:pt x="497255" y="408762"/>
                </a:lnTo>
                <a:lnTo>
                  <a:pt x="497433" y="408736"/>
                </a:lnTo>
                <a:lnTo>
                  <a:pt x="497586" y="408711"/>
                </a:lnTo>
                <a:lnTo>
                  <a:pt x="497776" y="408711"/>
                </a:lnTo>
                <a:lnTo>
                  <a:pt x="498017" y="408736"/>
                </a:lnTo>
                <a:lnTo>
                  <a:pt x="498259" y="408800"/>
                </a:lnTo>
                <a:lnTo>
                  <a:pt x="498538" y="408825"/>
                </a:lnTo>
                <a:lnTo>
                  <a:pt x="498805" y="408952"/>
                </a:lnTo>
                <a:lnTo>
                  <a:pt x="499110" y="409067"/>
                </a:lnTo>
                <a:lnTo>
                  <a:pt x="499414" y="409219"/>
                </a:lnTo>
                <a:lnTo>
                  <a:pt x="499694" y="409409"/>
                </a:lnTo>
                <a:lnTo>
                  <a:pt x="499973" y="409587"/>
                </a:lnTo>
                <a:lnTo>
                  <a:pt x="500240" y="409803"/>
                </a:lnTo>
                <a:lnTo>
                  <a:pt x="500519" y="409981"/>
                </a:lnTo>
                <a:lnTo>
                  <a:pt x="500786" y="410235"/>
                </a:lnTo>
                <a:lnTo>
                  <a:pt x="501040" y="410438"/>
                </a:lnTo>
                <a:lnTo>
                  <a:pt x="501307" y="410654"/>
                </a:lnTo>
                <a:lnTo>
                  <a:pt x="501548" y="410870"/>
                </a:lnTo>
                <a:lnTo>
                  <a:pt x="501827" y="411086"/>
                </a:lnTo>
                <a:lnTo>
                  <a:pt x="502107" y="411302"/>
                </a:lnTo>
                <a:lnTo>
                  <a:pt x="502412" y="411480"/>
                </a:lnTo>
                <a:lnTo>
                  <a:pt x="502678" y="411657"/>
                </a:lnTo>
                <a:lnTo>
                  <a:pt x="504266" y="412115"/>
                </a:lnTo>
                <a:lnTo>
                  <a:pt x="504545" y="412153"/>
                </a:lnTo>
                <a:lnTo>
                  <a:pt x="504786" y="412153"/>
                </a:lnTo>
                <a:lnTo>
                  <a:pt x="505002" y="412115"/>
                </a:lnTo>
                <a:lnTo>
                  <a:pt x="505028" y="411911"/>
                </a:lnTo>
                <a:lnTo>
                  <a:pt x="505028" y="411632"/>
                </a:lnTo>
                <a:lnTo>
                  <a:pt x="505053" y="411327"/>
                </a:lnTo>
                <a:lnTo>
                  <a:pt x="505091" y="410997"/>
                </a:lnTo>
                <a:lnTo>
                  <a:pt x="505155" y="410629"/>
                </a:lnTo>
                <a:lnTo>
                  <a:pt x="505244" y="410197"/>
                </a:lnTo>
                <a:lnTo>
                  <a:pt x="505307" y="409778"/>
                </a:lnTo>
                <a:lnTo>
                  <a:pt x="505358" y="409346"/>
                </a:lnTo>
                <a:lnTo>
                  <a:pt x="505460" y="408914"/>
                </a:lnTo>
                <a:lnTo>
                  <a:pt x="505510" y="408495"/>
                </a:lnTo>
                <a:lnTo>
                  <a:pt x="505574" y="408063"/>
                </a:lnTo>
                <a:lnTo>
                  <a:pt x="505612" y="407644"/>
                </a:lnTo>
                <a:lnTo>
                  <a:pt x="505637" y="407212"/>
                </a:lnTo>
                <a:lnTo>
                  <a:pt x="505663" y="406819"/>
                </a:lnTo>
                <a:lnTo>
                  <a:pt x="505637" y="406387"/>
                </a:lnTo>
                <a:lnTo>
                  <a:pt x="505612" y="405993"/>
                </a:lnTo>
                <a:lnTo>
                  <a:pt x="505548" y="405561"/>
                </a:lnTo>
                <a:lnTo>
                  <a:pt x="505421" y="405168"/>
                </a:lnTo>
                <a:lnTo>
                  <a:pt x="505307" y="404774"/>
                </a:lnTo>
                <a:lnTo>
                  <a:pt x="505155" y="404380"/>
                </a:lnTo>
                <a:lnTo>
                  <a:pt x="504901" y="404012"/>
                </a:lnTo>
                <a:lnTo>
                  <a:pt x="504659" y="403618"/>
                </a:lnTo>
                <a:lnTo>
                  <a:pt x="503262" y="402310"/>
                </a:lnTo>
                <a:lnTo>
                  <a:pt x="503174" y="402158"/>
                </a:lnTo>
                <a:lnTo>
                  <a:pt x="503047" y="401967"/>
                </a:lnTo>
                <a:lnTo>
                  <a:pt x="502983" y="401815"/>
                </a:lnTo>
                <a:lnTo>
                  <a:pt x="502920" y="401662"/>
                </a:lnTo>
                <a:lnTo>
                  <a:pt x="502894" y="401510"/>
                </a:lnTo>
                <a:lnTo>
                  <a:pt x="502869" y="401332"/>
                </a:lnTo>
                <a:lnTo>
                  <a:pt x="502869" y="401180"/>
                </a:lnTo>
                <a:lnTo>
                  <a:pt x="502831" y="401027"/>
                </a:lnTo>
                <a:lnTo>
                  <a:pt x="502869" y="400812"/>
                </a:lnTo>
                <a:lnTo>
                  <a:pt x="502920" y="400596"/>
                </a:lnTo>
                <a:lnTo>
                  <a:pt x="503021" y="400291"/>
                </a:lnTo>
                <a:lnTo>
                  <a:pt x="503072" y="399986"/>
                </a:lnTo>
                <a:lnTo>
                  <a:pt x="503199" y="399415"/>
                </a:lnTo>
                <a:lnTo>
                  <a:pt x="503326" y="398589"/>
                </a:lnTo>
                <a:lnTo>
                  <a:pt x="503478" y="397764"/>
                </a:lnTo>
                <a:lnTo>
                  <a:pt x="503504" y="396824"/>
                </a:lnTo>
                <a:lnTo>
                  <a:pt x="503478" y="395757"/>
                </a:lnTo>
                <a:lnTo>
                  <a:pt x="503415" y="394652"/>
                </a:lnTo>
                <a:lnTo>
                  <a:pt x="503326" y="393585"/>
                </a:lnTo>
                <a:lnTo>
                  <a:pt x="503135" y="392493"/>
                </a:lnTo>
                <a:lnTo>
                  <a:pt x="502958" y="391426"/>
                </a:lnTo>
                <a:lnTo>
                  <a:pt x="502767" y="390474"/>
                </a:lnTo>
                <a:lnTo>
                  <a:pt x="502615" y="389686"/>
                </a:lnTo>
                <a:lnTo>
                  <a:pt x="502437" y="388861"/>
                </a:lnTo>
                <a:lnTo>
                  <a:pt x="502285" y="388188"/>
                </a:lnTo>
                <a:lnTo>
                  <a:pt x="502158" y="387642"/>
                </a:lnTo>
                <a:lnTo>
                  <a:pt x="502107" y="387375"/>
                </a:lnTo>
                <a:lnTo>
                  <a:pt x="502069" y="387032"/>
                </a:lnTo>
                <a:lnTo>
                  <a:pt x="502005" y="386613"/>
                </a:lnTo>
                <a:lnTo>
                  <a:pt x="501980" y="386181"/>
                </a:lnTo>
                <a:lnTo>
                  <a:pt x="502005" y="385699"/>
                </a:lnTo>
                <a:lnTo>
                  <a:pt x="502107" y="385140"/>
                </a:lnTo>
                <a:lnTo>
                  <a:pt x="502196" y="384594"/>
                </a:lnTo>
                <a:lnTo>
                  <a:pt x="503682" y="382701"/>
                </a:lnTo>
                <a:lnTo>
                  <a:pt x="504088" y="382498"/>
                </a:lnTo>
                <a:lnTo>
                  <a:pt x="504444" y="382346"/>
                </a:lnTo>
                <a:lnTo>
                  <a:pt x="504786" y="382282"/>
                </a:lnTo>
                <a:lnTo>
                  <a:pt x="505053" y="382219"/>
                </a:lnTo>
                <a:lnTo>
                  <a:pt x="505396" y="382155"/>
                </a:lnTo>
                <a:lnTo>
                  <a:pt x="505790" y="382193"/>
                </a:lnTo>
                <a:lnTo>
                  <a:pt x="506158" y="382193"/>
                </a:lnTo>
                <a:lnTo>
                  <a:pt x="506552" y="382282"/>
                </a:lnTo>
                <a:lnTo>
                  <a:pt x="506945" y="382524"/>
                </a:lnTo>
                <a:lnTo>
                  <a:pt x="507339" y="382739"/>
                </a:lnTo>
                <a:lnTo>
                  <a:pt x="507682" y="383044"/>
                </a:lnTo>
                <a:lnTo>
                  <a:pt x="507987" y="383438"/>
                </a:lnTo>
                <a:lnTo>
                  <a:pt x="508317" y="383806"/>
                </a:lnTo>
                <a:lnTo>
                  <a:pt x="508558" y="384200"/>
                </a:lnTo>
                <a:lnTo>
                  <a:pt x="508749" y="384568"/>
                </a:lnTo>
                <a:lnTo>
                  <a:pt x="508927" y="384898"/>
                </a:lnTo>
                <a:lnTo>
                  <a:pt x="509079" y="385203"/>
                </a:lnTo>
                <a:lnTo>
                  <a:pt x="509168" y="385419"/>
                </a:lnTo>
                <a:lnTo>
                  <a:pt x="509270" y="385635"/>
                </a:lnTo>
                <a:lnTo>
                  <a:pt x="509358" y="385851"/>
                </a:lnTo>
                <a:lnTo>
                  <a:pt x="509473" y="386092"/>
                </a:lnTo>
                <a:lnTo>
                  <a:pt x="509600" y="386334"/>
                </a:lnTo>
                <a:lnTo>
                  <a:pt x="509752" y="386664"/>
                </a:lnTo>
                <a:lnTo>
                  <a:pt x="509930" y="387096"/>
                </a:lnTo>
                <a:lnTo>
                  <a:pt x="510146" y="387489"/>
                </a:lnTo>
                <a:lnTo>
                  <a:pt x="510387" y="387985"/>
                </a:lnTo>
                <a:lnTo>
                  <a:pt x="510730" y="388531"/>
                </a:lnTo>
                <a:lnTo>
                  <a:pt x="511060" y="389077"/>
                </a:lnTo>
                <a:lnTo>
                  <a:pt x="511454" y="389597"/>
                </a:lnTo>
                <a:lnTo>
                  <a:pt x="511911" y="390055"/>
                </a:lnTo>
                <a:lnTo>
                  <a:pt x="512368" y="390512"/>
                </a:lnTo>
                <a:lnTo>
                  <a:pt x="512826" y="390842"/>
                </a:lnTo>
                <a:lnTo>
                  <a:pt x="513283" y="391083"/>
                </a:lnTo>
                <a:lnTo>
                  <a:pt x="513715" y="391337"/>
                </a:lnTo>
                <a:lnTo>
                  <a:pt x="514083" y="391515"/>
                </a:lnTo>
                <a:lnTo>
                  <a:pt x="514413" y="391604"/>
                </a:lnTo>
                <a:lnTo>
                  <a:pt x="514718" y="391731"/>
                </a:lnTo>
                <a:lnTo>
                  <a:pt x="514997" y="391820"/>
                </a:lnTo>
                <a:lnTo>
                  <a:pt x="515239" y="391845"/>
                </a:lnTo>
                <a:lnTo>
                  <a:pt x="515302" y="391642"/>
                </a:lnTo>
                <a:lnTo>
                  <a:pt x="515416" y="391337"/>
                </a:lnTo>
                <a:lnTo>
                  <a:pt x="515569" y="390994"/>
                </a:lnTo>
                <a:lnTo>
                  <a:pt x="515696" y="390664"/>
                </a:lnTo>
                <a:lnTo>
                  <a:pt x="515874" y="390296"/>
                </a:lnTo>
                <a:lnTo>
                  <a:pt x="516064" y="389902"/>
                </a:lnTo>
                <a:lnTo>
                  <a:pt x="516280" y="389509"/>
                </a:lnTo>
                <a:lnTo>
                  <a:pt x="516483" y="389140"/>
                </a:lnTo>
                <a:lnTo>
                  <a:pt x="516737" y="388835"/>
                </a:lnTo>
                <a:lnTo>
                  <a:pt x="516978" y="388493"/>
                </a:lnTo>
                <a:lnTo>
                  <a:pt x="517220" y="388226"/>
                </a:lnTo>
                <a:lnTo>
                  <a:pt x="517499" y="387985"/>
                </a:lnTo>
                <a:lnTo>
                  <a:pt x="517766" y="387705"/>
                </a:lnTo>
                <a:lnTo>
                  <a:pt x="518071" y="387527"/>
                </a:lnTo>
                <a:lnTo>
                  <a:pt x="518375" y="387375"/>
                </a:lnTo>
                <a:lnTo>
                  <a:pt x="518680" y="387223"/>
                </a:lnTo>
                <a:lnTo>
                  <a:pt x="519049" y="387121"/>
                </a:lnTo>
                <a:lnTo>
                  <a:pt x="519417" y="387070"/>
                </a:lnTo>
                <a:lnTo>
                  <a:pt x="519785" y="387032"/>
                </a:lnTo>
                <a:lnTo>
                  <a:pt x="520179" y="387032"/>
                </a:lnTo>
                <a:lnTo>
                  <a:pt x="522554" y="387731"/>
                </a:lnTo>
                <a:lnTo>
                  <a:pt x="522833" y="387858"/>
                </a:lnTo>
                <a:lnTo>
                  <a:pt x="523011" y="387946"/>
                </a:lnTo>
                <a:lnTo>
                  <a:pt x="523227" y="388035"/>
                </a:lnTo>
                <a:lnTo>
                  <a:pt x="523532" y="388137"/>
                </a:lnTo>
                <a:lnTo>
                  <a:pt x="523836" y="388226"/>
                </a:lnTo>
                <a:lnTo>
                  <a:pt x="524205" y="388226"/>
                </a:lnTo>
                <a:lnTo>
                  <a:pt x="524624" y="388188"/>
                </a:lnTo>
                <a:lnTo>
                  <a:pt x="525081" y="388162"/>
                </a:lnTo>
                <a:lnTo>
                  <a:pt x="527151" y="386664"/>
                </a:lnTo>
                <a:lnTo>
                  <a:pt x="527342" y="386397"/>
                </a:lnTo>
                <a:lnTo>
                  <a:pt x="527456" y="386118"/>
                </a:lnTo>
                <a:lnTo>
                  <a:pt x="527456" y="385965"/>
                </a:lnTo>
                <a:lnTo>
                  <a:pt x="527431" y="385787"/>
                </a:lnTo>
                <a:lnTo>
                  <a:pt x="527405" y="385597"/>
                </a:lnTo>
                <a:lnTo>
                  <a:pt x="526605" y="384022"/>
                </a:lnTo>
                <a:lnTo>
                  <a:pt x="526453" y="383806"/>
                </a:lnTo>
                <a:lnTo>
                  <a:pt x="526275" y="383590"/>
                </a:lnTo>
                <a:lnTo>
                  <a:pt x="526084" y="383374"/>
                </a:lnTo>
                <a:lnTo>
                  <a:pt x="525932" y="383159"/>
                </a:lnTo>
                <a:lnTo>
                  <a:pt x="525754" y="382955"/>
                </a:lnTo>
                <a:lnTo>
                  <a:pt x="525576" y="382739"/>
                </a:lnTo>
                <a:lnTo>
                  <a:pt x="525424" y="382498"/>
                </a:lnTo>
                <a:lnTo>
                  <a:pt x="525272" y="382282"/>
                </a:lnTo>
                <a:lnTo>
                  <a:pt x="524814" y="381025"/>
                </a:lnTo>
                <a:lnTo>
                  <a:pt x="524776" y="380822"/>
                </a:lnTo>
                <a:lnTo>
                  <a:pt x="524776" y="380606"/>
                </a:lnTo>
                <a:lnTo>
                  <a:pt x="524776" y="380390"/>
                </a:lnTo>
                <a:lnTo>
                  <a:pt x="524814" y="380238"/>
                </a:lnTo>
                <a:lnTo>
                  <a:pt x="524865" y="380111"/>
                </a:lnTo>
                <a:lnTo>
                  <a:pt x="525119" y="379869"/>
                </a:lnTo>
                <a:lnTo>
                  <a:pt x="525233" y="379717"/>
                </a:lnTo>
                <a:lnTo>
                  <a:pt x="525386" y="379603"/>
                </a:lnTo>
                <a:lnTo>
                  <a:pt x="525627" y="379476"/>
                </a:lnTo>
                <a:lnTo>
                  <a:pt x="525843" y="379349"/>
                </a:lnTo>
                <a:lnTo>
                  <a:pt x="526084" y="379234"/>
                </a:lnTo>
                <a:lnTo>
                  <a:pt x="526338" y="379145"/>
                </a:lnTo>
                <a:lnTo>
                  <a:pt x="526605" y="379044"/>
                </a:lnTo>
                <a:lnTo>
                  <a:pt x="526846" y="378955"/>
                </a:lnTo>
                <a:lnTo>
                  <a:pt x="527126" y="378891"/>
                </a:lnTo>
                <a:lnTo>
                  <a:pt x="527405" y="378802"/>
                </a:lnTo>
                <a:lnTo>
                  <a:pt x="527646" y="378714"/>
                </a:lnTo>
                <a:lnTo>
                  <a:pt x="527913" y="378587"/>
                </a:lnTo>
                <a:lnTo>
                  <a:pt x="528167" y="378498"/>
                </a:lnTo>
                <a:lnTo>
                  <a:pt x="529653" y="376097"/>
                </a:lnTo>
                <a:lnTo>
                  <a:pt x="529412" y="375945"/>
                </a:lnTo>
                <a:lnTo>
                  <a:pt x="529234" y="375881"/>
                </a:lnTo>
                <a:lnTo>
                  <a:pt x="529082" y="375793"/>
                </a:lnTo>
                <a:lnTo>
                  <a:pt x="528866" y="375691"/>
                </a:lnTo>
                <a:lnTo>
                  <a:pt x="528650" y="375602"/>
                </a:lnTo>
                <a:lnTo>
                  <a:pt x="528408" y="375513"/>
                </a:lnTo>
                <a:lnTo>
                  <a:pt x="528167" y="375424"/>
                </a:lnTo>
                <a:lnTo>
                  <a:pt x="527888" y="375335"/>
                </a:lnTo>
                <a:lnTo>
                  <a:pt x="527646" y="375272"/>
                </a:lnTo>
                <a:lnTo>
                  <a:pt x="527405" y="375183"/>
                </a:lnTo>
                <a:lnTo>
                  <a:pt x="527151" y="375119"/>
                </a:lnTo>
                <a:lnTo>
                  <a:pt x="526884" y="375031"/>
                </a:lnTo>
                <a:lnTo>
                  <a:pt x="526643" y="374967"/>
                </a:lnTo>
                <a:lnTo>
                  <a:pt x="526389" y="374878"/>
                </a:lnTo>
                <a:lnTo>
                  <a:pt x="526122" y="374777"/>
                </a:lnTo>
                <a:lnTo>
                  <a:pt x="525881" y="374688"/>
                </a:lnTo>
                <a:lnTo>
                  <a:pt x="525627" y="374573"/>
                </a:lnTo>
                <a:lnTo>
                  <a:pt x="525386" y="374472"/>
                </a:lnTo>
                <a:lnTo>
                  <a:pt x="525170" y="374357"/>
                </a:lnTo>
                <a:lnTo>
                  <a:pt x="524929" y="374205"/>
                </a:lnTo>
                <a:lnTo>
                  <a:pt x="524713" y="374078"/>
                </a:lnTo>
                <a:lnTo>
                  <a:pt x="524535" y="373926"/>
                </a:lnTo>
                <a:lnTo>
                  <a:pt x="524383" y="373773"/>
                </a:lnTo>
                <a:lnTo>
                  <a:pt x="524230" y="373659"/>
                </a:lnTo>
                <a:lnTo>
                  <a:pt x="524103" y="373532"/>
                </a:lnTo>
                <a:lnTo>
                  <a:pt x="524014" y="373405"/>
                </a:lnTo>
                <a:lnTo>
                  <a:pt x="523709" y="373075"/>
                </a:lnTo>
                <a:lnTo>
                  <a:pt x="523316" y="372643"/>
                </a:lnTo>
                <a:lnTo>
                  <a:pt x="522833" y="372186"/>
                </a:lnTo>
                <a:lnTo>
                  <a:pt x="522376" y="371729"/>
                </a:lnTo>
                <a:lnTo>
                  <a:pt x="521766" y="371309"/>
                </a:lnTo>
                <a:lnTo>
                  <a:pt x="521055" y="370941"/>
                </a:lnTo>
                <a:lnTo>
                  <a:pt x="520395" y="370573"/>
                </a:lnTo>
                <a:lnTo>
                  <a:pt x="519633" y="370332"/>
                </a:lnTo>
                <a:lnTo>
                  <a:pt x="518871" y="370268"/>
                </a:lnTo>
                <a:lnTo>
                  <a:pt x="518071" y="370205"/>
                </a:lnTo>
                <a:lnTo>
                  <a:pt x="517372" y="370268"/>
                </a:lnTo>
                <a:lnTo>
                  <a:pt x="516699" y="370484"/>
                </a:lnTo>
                <a:lnTo>
                  <a:pt x="516064" y="370700"/>
                </a:lnTo>
                <a:lnTo>
                  <a:pt x="515480" y="370916"/>
                </a:lnTo>
                <a:lnTo>
                  <a:pt x="515023" y="371157"/>
                </a:lnTo>
                <a:lnTo>
                  <a:pt x="514845" y="371221"/>
                </a:lnTo>
                <a:lnTo>
                  <a:pt x="514629" y="371309"/>
                </a:lnTo>
                <a:lnTo>
                  <a:pt x="514324" y="371424"/>
                </a:lnTo>
                <a:lnTo>
                  <a:pt x="514045" y="371525"/>
                </a:lnTo>
                <a:lnTo>
                  <a:pt x="513715" y="371576"/>
                </a:lnTo>
                <a:lnTo>
                  <a:pt x="513321" y="371640"/>
                </a:lnTo>
                <a:lnTo>
                  <a:pt x="512889" y="371703"/>
                </a:lnTo>
                <a:lnTo>
                  <a:pt x="512495" y="371767"/>
                </a:lnTo>
                <a:lnTo>
                  <a:pt x="512064" y="371792"/>
                </a:lnTo>
                <a:lnTo>
                  <a:pt x="511644" y="371856"/>
                </a:lnTo>
                <a:lnTo>
                  <a:pt x="511251" y="371881"/>
                </a:lnTo>
                <a:lnTo>
                  <a:pt x="510819" y="371944"/>
                </a:lnTo>
                <a:lnTo>
                  <a:pt x="506857" y="375208"/>
                </a:lnTo>
                <a:lnTo>
                  <a:pt x="506730" y="375577"/>
                </a:lnTo>
                <a:lnTo>
                  <a:pt x="506679" y="375907"/>
                </a:lnTo>
                <a:lnTo>
                  <a:pt x="506615" y="375691"/>
                </a:lnTo>
                <a:lnTo>
                  <a:pt x="506526" y="375450"/>
                </a:lnTo>
                <a:lnTo>
                  <a:pt x="506399" y="375183"/>
                </a:lnTo>
                <a:lnTo>
                  <a:pt x="506272" y="374904"/>
                </a:lnTo>
                <a:lnTo>
                  <a:pt x="506120" y="374624"/>
                </a:lnTo>
                <a:lnTo>
                  <a:pt x="505917" y="374357"/>
                </a:lnTo>
                <a:lnTo>
                  <a:pt x="505663" y="374053"/>
                </a:lnTo>
                <a:lnTo>
                  <a:pt x="505460" y="373811"/>
                </a:lnTo>
                <a:lnTo>
                  <a:pt x="505180" y="373595"/>
                </a:lnTo>
                <a:lnTo>
                  <a:pt x="504901" y="373354"/>
                </a:lnTo>
                <a:lnTo>
                  <a:pt x="504634" y="373164"/>
                </a:lnTo>
                <a:lnTo>
                  <a:pt x="504355" y="372948"/>
                </a:lnTo>
                <a:lnTo>
                  <a:pt x="504088" y="372770"/>
                </a:lnTo>
                <a:lnTo>
                  <a:pt x="503809" y="372592"/>
                </a:lnTo>
                <a:lnTo>
                  <a:pt x="503504" y="372440"/>
                </a:lnTo>
                <a:lnTo>
                  <a:pt x="503224" y="372249"/>
                </a:lnTo>
                <a:lnTo>
                  <a:pt x="501980" y="371271"/>
                </a:lnTo>
                <a:lnTo>
                  <a:pt x="501764" y="371068"/>
                </a:lnTo>
                <a:lnTo>
                  <a:pt x="501586" y="370852"/>
                </a:lnTo>
                <a:lnTo>
                  <a:pt x="501459" y="370636"/>
                </a:lnTo>
                <a:lnTo>
                  <a:pt x="501345" y="370420"/>
                </a:lnTo>
                <a:lnTo>
                  <a:pt x="501281" y="370243"/>
                </a:lnTo>
                <a:lnTo>
                  <a:pt x="501218" y="370090"/>
                </a:lnTo>
                <a:lnTo>
                  <a:pt x="501370" y="369811"/>
                </a:lnTo>
                <a:lnTo>
                  <a:pt x="501586" y="369544"/>
                </a:lnTo>
                <a:lnTo>
                  <a:pt x="501853" y="369265"/>
                </a:lnTo>
                <a:lnTo>
                  <a:pt x="502132" y="368960"/>
                </a:lnTo>
                <a:lnTo>
                  <a:pt x="502437" y="368719"/>
                </a:lnTo>
                <a:lnTo>
                  <a:pt x="502869" y="368528"/>
                </a:lnTo>
                <a:lnTo>
                  <a:pt x="503262" y="368350"/>
                </a:lnTo>
                <a:lnTo>
                  <a:pt x="503656" y="368261"/>
                </a:lnTo>
                <a:lnTo>
                  <a:pt x="504113" y="368198"/>
                </a:lnTo>
                <a:lnTo>
                  <a:pt x="504545" y="368173"/>
                </a:lnTo>
                <a:lnTo>
                  <a:pt x="504964" y="368173"/>
                </a:lnTo>
                <a:lnTo>
                  <a:pt x="505421" y="368198"/>
                </a:lnTo>
                <a:lnTo>
                  <a:pt x="505879" y="368261"/>
                </a:lnTo>
                <a:lnTo>
                  <a:pt x="506336" y="368287"/>
                </a:lnTo>
                <a:lnTo>
                  <a:pt x="506793" y="368350"/>
                </a:lnTo>
                <a:lnTo>
                  <a:pt x="507288" y="368414"/>
                </a:lnTo>
                <a:lnTo>
                  <a:pt x="507746" y="368439"/>
                </a:lnTo>
                <a:lnTo>
                  <a:pt x="508203" y="368477"/>
                </a:lnTo>
                <a:lnTo>
                  <a:pt x="508660" y="368477"/>
                </a:lnTo>
                <a:lnTo>
                  <a:pt x="509117" y="368439"/>
                </a:lnTo>
                <a:lnTo>
                  <a:pt x="509536" y="368325"/>
                </a:lnTo>
                <a:lnTo>
                  <a:pt x="509993" y="368223"/>
                </a:lnTo>
                <a:lnTo>
                  <a:pt x="510387" y="368071"/>
                </a:lnTo>
                <a:lnTo>
                  <a:pt x="510692" y="367893"/>
                </a:lnTo>
                <a:lnTo>
                  <a:pt x="510997" y="367677"/>
                </a:lnTo>
                <a:lnTo>
                  <a:pt x="511276" y="367499"/>
                </a:lnTo>
                <a:lnTo>
                  <a:pt x="511454" y="367284"/>
                </a:lnTo>
                <a:lnTo>
                  <a:pt x="510946" y="367106"/>
                </a:lnTo>
                <a:lnTo>
                  <a:pt x="510298" y="366852"/>
                </a:lnTo>
                <a:lnTo>
                  <a:pt x="509536" y="366547"/>
                </a:lnTo>
                <a:lnTo>
                  <a:pt x="508774" y="366242"/>
                </a:lnTo>
                <a:lnTo>
                  <a:pt x="507923" y="365848"/>
                </a:lnTo>
                <a:lnTo>
                  <a:pt x="506945" y="365391"/>
                </a:lnTo>
                <a:lnTo>
                  <a:pt x="506006" y="364934"/>
                </a:lnTo>
                <a:lnTo>
                  <a:pt x="505053" y="364477"/>
                </a:lnTo>
                <a:lnTo>
                  <a:pt x="504113" y="364020"/>
                </a:lnTo>
                <a:lnTo>
                  <a:pt x="503174" y="363601"/>
                </a:lnTo>
                <a:lnTo>
                  <a:pt x="502348" y="363194"/>
                </a:lnTo>
                <a:lnTo>
                  <a:pt x="501650" y="362889"/>
                </a:lnTo>
                <a:lnTo>
                  <a:pt x="500938" y="362585"/>
                </a:lnTo>
                <a:lnTo>
                  <a:pt x="500367" y="362343"/>
                </a:lnTo>
                <a:lnTo>
                  <a:pt x="499910" y="362165"/>
                </a:lnTo>
                <a:lnTo>
                  <a:pt x="499567" y="362013"/>
                </a:lnTo>
                <a:lnTo>
                  <a:pt x="499173" y="361886"/>
                </a:lnTo>
                <a:lnTo>
                  <a:pt x="498690" y="361772"/>
                </a:lnTo>
                <a:lnTo>
                  <a:pt x="498195" y="361619"/>
                </a:lnTo>
                <a:lnTo>
                  <a:pt x="497687" y="361556"/>
                </a:lnTo>
                <a:lnTo>
                  <a:pt x="497103" y="361518"/>
                </a:lnTo>
                <a:lnTo>
                  <a:pt x="496519" y="361518"/>
                </a:lnTo>
                <a:lnTo>
                  <a:pt x="494118" y="362229"/>
                </a:lnTo>
                <a:lnTo>
                  <a:pt x="493687" y="362470"/>
                </a:lnTo>
                <a:lnTo>
                  <a:pt x="493318" y="362775"/>
                </a:lnTo>
                <a:lnTo>
                  <a:pt x="493014" y="363143"/>
                </a:lnTo>
                <a:lnTo>
                  <a:pt x="492683" y="363499"/>
                </a:lnTo>
                <a:lnTo>
                  <a:pt x="492442" y="363931"/>
                </a:lnTo>
                <a:lnTo>
                  <a:pt x="492252" y="364388"/>
                </a:lnTo>
                <a:lnTo>
                  <a:pt x="492048" y="364845"/>
                </a:lnTo>
                <a:lnTo>
                  <a:pt x="491921" y="365366"/>
                </a:lnTo>
                <a:lnTo>
                  <a:pt x="491858" y="365912"/>
                </a:lnTo>
                <a:lnTo>
                  <a:pt x="491794" y="366458"/>
                </a:lnTo>
                <a:lnTo>
                  <a:pt x="491794" y="366979"/>
                </a:lnTo>
                <a:lnTo>
                  <a:pt x="491896" y="367461"/>
                </a:lnTo>
                <a:lnTo>
                  <a:pt x="491947" y="367919"/>
                </a:lnTo>
                <a:lnTo>
                  <a:pt x="492010" y="368350"/>
                </a:lnTo>
                <a:lnTo>
                  <a:pt x="492099" y="368655"/>
                </a:lnTo>
                <a:lnTo>
                  <a:pt x="492163" y="368871"/>
                </a:lnTo>
                <a:lnTo>
                  <a:pt x="492201" y="369112"/>
                </a:lnTo>
                <a:lnTo>
                  <a:pt x="492226" y="369392"/>
                </a:lnTo>
                <a:lnTo>
                  <a:pt x="492290" y="369658"/>
                </a:lnTo>
                <a:lnTo>
                  <a:pt x="492290" y="369938"/>
                </a:lnTo>
                <a:lnTo>
                  <a:pt x="492252" y="370243"/>
                </a:lnTo>
                <a:lnTo>
                  <a:pt x="492226" y="370547"/>
                </a:lnTo>
                <a:lnTo>
                  <a:pt x="492163" y="370852"/>
                </a:lnTo>
                <a:lnTo>
                  <a:pt x="492074" y="371094"/>
                </a:lnTo>
                <a:lnTo>
                  <a:pt x="492010" y="371373"/>
                </a:lnTo>
                <a:lnTo>
                  <a:pt x="491896" y="371614"/>
                </a:lnTo>
                <a:lnTo>
                  <a:pt x="491769" y="371856"/>
                </a:lnTo>
                <a:lnTo>
                  <a:pt x="491642" y="372097"/>
                </a:lnTo>
                <a:lnTo>
                  <a:pt x="491490" y="372313"/>
                </a:lnTo>
                <a:lnTo>
                  <a:pt x="491337" y="372554"/>
                </a:lnTo>
                <a:lnTo>
                  <a:pt x="491185" y="372770"/>
                </a:lnTo>
                <a:lnTo>
                  <a:pt x="491032" y="372986"/>
                </a:lnTo>
                <a:lnTo>
                  <a:pt x="490880" y="373202"/>
                </a:lnTo>
                <a:lnTo>
                  <a:pt x="490728" y="373443"/>
                </a:lnTo>
                <a:lnTo>
                  <a:pt x="490575" y="373659"/>
                </a:lnTo>
                <a:lnTo>
                  <a:pt x="490461" y="373900"/>
                </a:lnTo>
                <a:lnTo>
                  <a:pt x="490308" y="374116"/>
                </a:lnTo>
                <a:lnTo>
                  <a:pt x="490220" y="374319"/>
                </a:lnTo>
                <a:lnTo>
                  <a:pt x="490118" y="374510"/>
                </a:lnTo>
                <a:lnTo>
                  <a:pt x="490029" y="374726"/>
                </a:lnTo>
                <a:lnTo>
                  <a:pt x="489966" y="374878"/>
                </a:lnTo>
                <a:lnTo>
                  <a:pt x="489610" y="374929"/>
                </a:lnTo>
                <a:lnTo>
                  <a:pt x="489204" y="374878"/>
                </a:lnTo>
                <a:lnTo>
                  <a:pt x="488721" y="374815"/>
                </a:lnTo>
                <a:lnTo>
                  <a:pt x="488264" y="374726"/>
                </a:lnTo>
                <a:lnTo>
                  <a:pt x="487718" y="374662"/>
                </a:lnTo>
                <a:lnTo>
                  <a:pt x="487108" y="374599"/>
                </a:lnTo>
                <a:lnTo>
                  <a:pt x="486498" y="374510"/>
                </a:lnTo>
                <a:lnTo>
                  <a:pt x="484085" y="373710"/>
                </a:lnTo>
                <a:lnTo>
                  <a:pt x="483755" y="373507"/>
                </a:lnTo>
                <a:lnTo>
                  <a:pt x="483476" y="373291"/>
                </a:lnTo>
                <a:lnTo>
                  <a:pt x="483260" y="373100"/>
                </a:lnTo>
                <a:lnTo>
                  <a:pt x="483209" y="372897"/>
                </a:lnTo>
                <a:lnTo>
                  <a:pt x="483108" y="372643"/>
                </a:lnTo>
                <a:lnTo>
                  <a:pt x="483082" y="372338"/>
                </a:lnTo>
                <a:lnTo>
                  <a:pt x="483019" y="372071"/>
                </a:lnTo>
                <a:lnTo>
                  <a:pt x="482993" y="371767"/>
                </a:lnTo>
                <a:lnTo>
                  <a:pt x="483057" y="371424"/>
                </a:lnTo>
                <a:lnTo>
                  <a:pt x="483082" y="371094"/>
                </a:lnTo>
                <a:lnTo>
                  <a:pt x="483171" y="370814"/>
                </a:lnTo>
                <a:lnTo>
                  <a:pt x="483298" y="370547"/>
                </a:lnTo>
                <a:lnTo>
                  <a:pt x="483412" y="370268"/>
                </a:lnTo>
                <a:lnTo>
                  <a:pt x="483565" y="370001"/>
                </a:lnTo>
                <a:lnTo>
                  <a:pt x="483755" y="369747"/>
                </a:lnTo>
                <a:lnTo>
                  <a:pt x="483933" y="369506"/>
                </a:lnTo>
                <a:lnTo>
                  <a:pt x="484149" y="369290"/>
                </a:lnTo>
                <a:lnTo>
                  <a:pt x="484365" y="369049"/>
                </a:lnTo>
                <a:lnTo>
                  <a:pt x="484581" y="368833"/>
                </a:lnTo>
                <a:lnTo>
                  <a:pt x="484759" y="368592"/>
                </a:lnTo>
                <a:lnTo>
                  <a:pt x="484974" y="368376"/>
                </a:lnTo>
                <a:lnTo>
                  <a:pt x="485152" y="368134"/>
                </a:lnTo>
                <a:lnTo>
                  <a:pt x="485343" y="367919"/>
                </a:lnTo>
                <a:lnTo>
                  <a:pt x="485521" y="367677"/>
                </a:lnTo>
                <a:lnTo>
                  <a:pt x="485673" y="367436"/>
                </a:lnTo>
                <a:lnTo>
                  <a:pt x="485762" y="367195"/>
                </a:lnTo>
                <a:lnTo>
                  <a:pt x="485825" y="367004"/>
                </a:lnTo>
                <a:lnTo>
                  <a:pt x="485914" y="366801"/>
                </a:lnTo>
                <a:lnTo>
                  <a:pt x="485952" y="366610"/>
                </a:lnTo>
                <a:lnTo>
                  <a:pt x="485952" y="366458"/>
                </a:lnTo>
                <a:lnTo>
                  <a:pt x="485673" y="366395"/>
                </a:lnTo>
                <a:lnTo>
                  <a:pt x="485343" y="366306"/>
                </a:lnTo>
                <a:lnTo>
                  <a:pt x="484911" y="366217"/>
                </a:lnTo>
                <a:lnTo>
                  <a:pt x="484517" y="366090"/>
                </a:lnTo>
                <a:lnTo>
                  <a:pt x="484022" y="365937"/>
                </a:lnTo>
                <a:lnTo>
                  <a:pt x="483539" y="365734"/>
                </a:lnTo>
                <a:lnTo>
                  <a:pt x="483019" y="365480"/>
                </a:lnTo>
                <a:lnTo>
                  <a:pt x="482498" y="365277"/>
                </a:lnTo>
                <a:lnTo>
                  <a:pt x="481990" y="364998"/>
                </a:lnTo>
                <a:lnTo>
                  <a:pt x="481495" y="364718"/>
                </a:lnTo>
                <a:lnTo>
                  <a:pt x="480974" y="364451"/>
                </a:lnTo>
                <a:lnTo>
                  <a:pt x="480491" y="364172"/>
                </a:lnTo>
                <a:lnTo>
                  <a:pt x="479971" y="363867"/>
                </a:lnTo>
                <a:lnTo>
                  <a:pt x="479450" y="363601"/>
                </a:lnTo>
                <a:lnTo>
                  <a:pt x="478942" y="363296"/>
                </a:lnTo>
                <a:lnTo>
                  <a:pt x="478421" y="363016"/>
                </a:lnTo>
                <a:lnTo>
                  <a:pt x="477901" y="362712"/>
                </a:lnTo>
                <a:lnTo>
                  <a:pt x="477316" y="362432"/>
                </a:lnTo>
                <a:lnTo>
                  <a:pt x="476770" y="362165"/>
                </a:lnTo>
                <a:lnTo>
                  <a:pt x="476199" y="361924"/>
                </a:lnTo>
                <a:lnTo>
                  <a:pt x="473024" y="360883"/>
                </a:lnTo>
                <a:lnTo>
                  <a:pt x="472694" y="360794"/>
                </a:lnTo>
                <a:lnTo>
                  <a:pt x="473303" y="360641"/>
                </a:lnTo>
                <a:lnTo>
                  <a:pt x="474002" y="360400"/>
                </a:lnTo>
                <a:lnTo>
                  <a:pt x="474726" y="360121"/>
                </a:lnTo>
                <a:lnTo>
                  <a:pt x="475462" y="359841"/>
                </a:lnTo>
                <a:lnTo>
                  <a:pt x="476097" y="359486"/>
                </a:lnTo>
                <a:lnTo>
                  <a:pt x="476592" y="359029"/>
                </a:lnTo>
                <a:lnTo>
                  <a:pt x="477113" y="358571"/>
                </a:lnTo>
                <a:lnTo>
                  <a:pt x="477380" y="358076"/>
                </a:lnTo>
                <a:lnTo>
                  <a:pt x="477443" y="357555"/>
                </a:lnTo>
                <a:lnTo>
                  <a:pt x="477507" y="357047"/>
                </a:lnTo>
                <a:lnTo>
                  <a:pt x="477418" y="356552"/>
                </a:lnTo>
                <a:lnTo>
                  <a:pt x="477139" y="356133"/>
                </a:lnTo>
                <a:lnTo>
                  <a:pt x="476859" y="355701"/>
                </a:lnTo>
                <a:lnTo>
                  <a:pt x="476592" y="355333"/>
                </a:lnTo>
                <a:lnTo>
                  <a:pt x="476313" y="355066"/>
                </a:lnTo>
                <a:lnTo>
                  <a:pt x="475894" y="354571"/>
                </a:lnTo>
                <a:lnTo>
                  <a:pt x="475399" y="354241"/>
                </a:lnTo>
                <a:lnTo>
                  <a:pt x="474827" y="353999"/>
                </a:lnTo>
                <a:lnTo>
                  <a:pt x="474268" y="353783"/>
                </a:lnTo>
                <a:lnTo>
                  <a:pt x="473786" y="353695"/>
                </a:lnTo>
                <a:lnTo>
                  <a:pt x="473392" y="353695"/>
                </a:lnTo>
                <a:lnTo>
                  <a:pt x="472960" y="353720"/>
                </a:lnTo>
                <a:lnTo>
                  <a:pt x="472592" y="353720"/>
                </a:lnTo>
                <a:lnTo>
                  <a:pt x="469341" y="352742"/>
                </a:lnTo>
                <a:lnTo>
                  <a:pt x="469036" y="352564"/>
                </a:lnTo>
                <a:lnTo>
                  <a:pt x="468693" y="352348"/>
                </a:lnTo>
                <a:lnTo>
                  <a:pt x="468363" y="352107"/>
                </a:lnTo>
                <a:lnTo>
                  <a:pt x="468058" y="351866"/>
                </a:lnTo>
                <a:lnTo>
                  <a:pt x="467753" y="351612"/>
                </a:lnTo>
                <a:lnTo>
                  <a:pt x="467448" y="351370"/>
                </a:lnTo>
                <a:lnTo>
                  <a:pt x="467144" y="351104"/>
                </a:lnTo>
                <a:lnTo>
                  <a:pt x="466839" y="350850"/>
                </a:lnTo>
                <a:lnTo>
                  <a:pt x="466534" y="350583"/>
                </a:lnTo>
                <a:lnTo>
                  <a:pt x="466255" y="350304"/>
                </a:lnTo>
                <a:lnTo>
                  <a:pt x="465950" y="350037"/>
                </a:lnTo>
                <a:lnTo>
                  <a:pt x="465709" y="349783"/>
                </a:lnTo>
                <a:lnTo>
                  <a:pt x="465493" y="349605"/>
                </a:lnTo>
                <a:lnTo>
                  <a:pt x="465251" y="349389"/>
                </a:lnTo>
                <a:lnTo>
                  <a:pt x="465074" y="349237"/>
                </a:lnTo>
                <a:lnTo>
                  <a:pt x="463334" y="346227"/>
                </a:lnTo>
                <a:lnTo>
                  <a:pt x="463423" y="345732"/>
                </a:lnTo>
                <a:lnTo>
                  <a:pt x="463511" y="345274"/>
                </a:lnTo>
                <a:lnTo>
                  <a:pt x="463664" y="344881"/>
                </a:lnTo>
                <a:lnTo>
                  <a:pt x="463943" y="344551"/>
                </a:lnTo>
                <a:lnTo>
                  <a:pt x="464185" y="344208"/>
                </a:lnTo>
                <a:lnTo>
                  <a:pt x="464426" y="343941"/>
                </a:lnTo>
                <a:lnTo>
                  <a:pt x="464667" y="343725"/>
                </a:lnTo>
                <a:lnTo>
                  <a:pt x="464820" y="343687"/>
                </a:lnTo>
                <a:lnTo>
                  <a:pt x="465035" y="343687"/>
                </a:lnTo>
                <a:lnTo>
                  <a:pt x="465277" y="343687"/>
                </a:lnTo>
                <a:lnTo>
                  <a:pt x="465531" y="343687"/>
                </a:lnTo>
                <a:lnTo>
                  <a:pt x="465772" y="343750"/>
                </a:lnTo>
                <a:lnTo>
                  <a:pt x="466077" y="343814"/>
                </a:lnTo>
                <a:lnTo>
                  <a:pt x="466344" y="343903"/>
                </a:lnTo>
                <a:lnTo>
                  <a:pt x="466623" y="343992"/>
                </a:lnTo>
                <a:lnTo>
                  <a:pt x="466902" y="344119"/>
                </a:lnTo>
                <a:lnTo>
                  <a:pt x="467144" y="344246"/>
                </a:lnTo>
                <a:lnTo>
                  <a:pt x="467410" y="344360"/>
                </a:lnTo>
                <a:lnTo>
                  <a:pt x="467664" y="344512"/>
                </a:lnTo>
                <a:lnTo>
                  <a:pt x="467906" y="344665"/>
                </a:lnTo>
                <a:lnTo>
                  <a:pt x="468147" y="344817"/>
                </a:lnTo>
                <a:lnTo>
                  <a:pt x="468426" y="344944"/>
                </a:lnTo>
                <a:lnTo>
                  <a:pt x="468668" y="345097"/>
                </a:lnTo>
                <a:lnTo>
                  <a:pt x="468909" y="345211"/>
                </a:lnTo>
                <a:lnTo>
                  <a:pt x="469150" y="345338"/>
                </a:lnTo>
                <a:lnTo>
                  <a:pt x="469430" y="345427"/>
                </a:lnTo>
                <a:lnTo>
                  <a:pt x="469696" y="345516"/>
                </a:lnTo>
                <a:lnTo>
                  <a:pt x="469976" y="345579"/>
                </a:lnTo>
                <a:lnTo>
                  <a:pt x="470255" y="345643"/>
                </a:lnTo>
                <a:lnTo>
                  <a:pt x="470496" y="345668"/>
                </a:lnTo>
                <a:lnTo>
                  <a:pt x="470712" y="345643"/>
                </a:lnTo>
                <a:lnTo>
                  <a:pt x="470954" y="345617"/>
                </a:lnTo>
                <a:lnTo>
                  <a:pt x="471131" y="345617"/>
                </a:lnTo>
                <a:lnTo>
                  <a:pt x="471284" y="345554"/>
                </a:lnTo>
                <a:lnTo>
                  <a:pt x="471411" y="345427"/>
                </a:lnTo>
                <a:lnTo>
                  <a:pt x="471589" y="345249"/>
                </a:lnTo>
                <a:lnTo>
                  <a:pt x="471779" y="345033"/>
                </a:lnTo>
                <a:lnTo>
                  <a:pt x="471932" y="344817"/>
                </a:lnTo>
                <a:lnTo>
                  <a:pt x="472109" y="344576"/>
                </a:lnTo>
                <a:lnTo>
                  <a:pt x="472198" y="344424"/>
                </a:lnTo>
                <a:lnTo>
                  <a:pt x="472287" y="344246"/>
                </a:lnTo>
                <a:lnTo>
                  <a:pt x="472389" y="344055"/>
                </a:lnTo>
                <a:lnTo>
                  <a:pt x="472478" y="343877"/>
                </a:lnTo>
                <a:lnTo>
                  <a:pt x="472541" y="343662"/>
                </a:lnTo>
                <a:lnTo>
                  <a:pt x="472655" y="343293"/>
                </a:lnTo>
                <a:lnTo>
                  <a:pt x="472808" y="342836"/>
                </a:lnTo>
                <a:lnTo>
                  <a:pt x="472998" y="342315"/>
                </a:lnTo>
                <a:lnTo>
                  <a:pt x="473176" y="341807"/>
                </a:lnTo>
                <a:lnTo>
                  <a:pt x="473354" y="341287"/>
                </a:lnTo>
                <a:lnTo>
                  <a:pt x="473544" y="340791"/>
                </a:lnTo>
                <a:lnTo>
                  <a:pt x="473722" y="340309"/>
                </a:lnTo>
                <a:lnTo>
                  <a:pt x="473938" y="339915"/>
                </a:lnTo>
                <a:lnTo>
                  <a:pt x="474116" y="339572"/>
                </a:lnTo>
                <a:lnTo>
                  <a:pt x="474306" y="339267"/>
                </a:lnTo>
                <a:lnTo>
                  <a:pt x="474484" y="339026"/>
                </a:lnTo>
                <a:lnTo>
                  <a:pt x="474700" y="338874"/>
                </a:lnTo>
                <a:lnTo>
                  <a:pt x="474916" y="338721"/>
                </a:lnTo>
                <a:lnTo>
                  <a:pt x="475132" y="338658"/>
                </a:lnTo>
                <a:lnTo>
                  <a:pt x="475399" y="338658"/>
                </a:lnTo>
                <a:lnTo>
                  <a:pt x="475678" y="338658"/>
                </a:lnTo>
                <a:lnTo>
                  <a:pt x="475983" y="338696"/>
                </a:lnTo>
                <a:lnTo>
                  <a:pt x="476313" y="338848"/>
                </a:lnTo>
                <a:lnTo>
                  <a:pt x="476681" y="338963"/>
                </a:lnTo>
                <a:lnTo>
                  <a:pt x="477075" y="339153"/>
                </a:lnTo>
                <a:lnTo>
                  <a:pt x="477570" y="339369"/>
                </a:lnTo>
                <a:lnTo>
                  <a:pt x="478028" y="339610"/>
                </a:lnTo>
                <a:lnTo>
                  <a:pt x="478510" y="339852"/>
                </a:lnTo>
                <a:lnTo>
                  <a:pt x="478967" y="340131"/>
                </a:lnTo>
                <a:lnTo>
                  <a:pt x="479450" y="340372"/>
                </a:lnTo>
                <a:lnTo>
                  <a:pt x="479856" y="340588"/>
                </a:lnTo>
                <a:lnTo>
                  <a:pt x="480212" y="340791"/>
                </a:lnTo>
                <a:lnTo>
                  <a:pt x="480644" y="341007"/>
                </a:lnTo>
                <a:lnTo>
                  <a:pt x="481164" y="341312"/>
                </a:lnTo>
                <a:lnTo>
                  <a:pt x="481799" y="341680"/>
                </a:lnTo>
                <a:lnTo>
                  <a:pt x="482409" y="342049"/>
                </a:lnTo>
                <a:lnTo>
                  <a:pt x="483146" y="342506"/>
                </a:lnTo>
                <a:lnTo>
                  <a:pt x="483971" y="343052"/>
                </a:lnTo>
                <a:lnTo>
                  <a:pt x="484759" y="343573"/>
                </a:lnTo>
                <a:lnTo>
                  <a:pt x="485609" y="344055"/>
                </a:lnTo>
                <a:lnTo>
                  <a:pt x="486435" y="344551"/>
                </a:lnTo>
                <a:lnTo>
                  <a:pt x="487286" y="345008"/>
                </a:lnTo>
                <a:lnTo>
                  <a:pt x="490397" y="346125"/>
                </a:lnTo>
                <a:lnTo>
                  <a:pt x="491185" y="344817"/>
                </a:lnTo>
                <a:lnTo>
                  <a:pt x="491185" y="344601"/>
                </a:lnTo>
                <a:lnTo>
                  <a:pt x="491159" y="344398"/>
                </a:lnTo>
                <a:lnTo>
                  <a:pt x="491134" y="344144"/>
                </a:lnTo>
                <a:lnTo>
                  <a:pt x="491096" y="343941"/>
                </a:lnTo>
                <a:lnTo>
                  <a:pt x="491007" y="343725"/>
                </a:lnTo>
                <a:lnTo>
                  <a:pt x="490918" y="343509"/>
                </a:lnTo>
                <a:lnTo>
                  <a:pt x="490829" y="343293"/>
                </a:lnTo>
                <a:lnTo>
                  <a:pt x="490728" y="343077"/>
                </a:lnTo>
                <a:lnTo>
                  <a:pt x="490639" y="342874"/>
                </a:lnTo>
                <a:lnTo>
                  <a:pt x="490550" y="342658"/>
                </a:lnTo>
                <a:lnTo>
                  <a:pt x="490486" y="342442"/>
                </a:lnTo>
                <a:lnTo>
                  <a:pt x="490423" y="342226"/>
                </a:lnTo>
                <a:lnTo>
                  <a:pt x="490372" y="342011"/>
                </a:lnTo>
                <a:lnTo>
                  <a:pt x="490372" y="341807"/>
                </a:lnTo>
                <a:lnTo>
                  <a:pt x="490372" y="341591"/>
                </a:lnTo>
                <a:lnTo>
                  <a:pt x="490397" y="341401"/>
                </a:lnTo>
                <a:lnTo>
                  <a:pt x="490486" y="341223"/>
                </a:lnTo>
                <a:lnTo>
                  <a:pt x="490550" y="341071"/>
                </a:lnTo>
                <a:lnTo>
                  <a:pt x="490702" y="340829"/>
                </a:lnTo>
                <a:lnTo>
                  <a:pt x="490855" y="340766"/>
                </a:lnTo>
                <a:lnTo>
                  <a:pt x="491007" y="340741"/>
                </a:lnTo>
                <a:lnTo>
                  <a:pt x="491223" y="340702"/>
                </a:lnTo>
                <a:lnTo>
                  <a:pt x="491439" y="340677"/>
                </a:lnTo>
                <a:lnTo>
                  <a:pt x="491680" y="340677"/>
                </a:lnTo>
                <a:lnTo>
                  <a:pt x="491947" y="340741"/>
                </a:lnTo>
                <a:lnTo>
                  <a:pt x="492226" y="340766"/>
                </a:lnTo>
                <a:lnTo>
                  <a:pt x="492506" y="340829"/>
                </a:lnTo>
                <a:lnTo>
                  <a:pt x="492810" y="340918"/>
                </a:lnTo>
                <a:lnTo>
                  <a:pt x="493077" y="341007"/>
                </a:lnTo>
                <a:lnTo>
                  <a:pt x="493356" y="341096"/>
                </a:lnTo>
                <a:lnTo>
                  <a:pt x="493661" y="341198"/>
                </a:lnTo>
                <a:lnTo>
                  <a:pt x="493966" y="341287"/>
                </a:lnTo>
                <a:lnTo>
                  <a:pt x="494271" y="341376"/>
                </a:lnTo>
                <a:lnTo>
                  <a:pt x="494576" y="341439"/>
                </a:lnTo>
                <a:lnTo>
                  <a:pt x="494880" y="341503"/>
                </a:lnTo>
                <a:lnTo>
                  <a:pt x="495185" y="341503"/>
                </a:lnTo>
                <a:lnTo>
                  <a:pt x="495490" y="341503"/>
                </a:lnTo>
                <a:lnTo>
                  <a:pt x="495820" y="341503"/>
                </a:lnTo>
                <a:lnTo>
                  <a:pt x="496125" y="341439"/>
                </a:lnTo>
                <a:lnTo>
                  <a:pt x="496468" y="341312"/>
                </a:lnTo>
                <a:lnTo>
                  <a:pt x="496798" y="341198"/>
                </a:lnTo>
                <a:lnTo>
                  <a:pt x="497103" y="341007"/>
                </a:lnTo>
                <a:lnTo>
                  <a:pt x="497382" y="340829"/>
                </a:lnTo>
                <a:lnTo>
                  <a:pt x="497624" y="340614"/>
                </a:lnTo>
                <a:lnTo>
                  <a:pt x="497840" y="340436"/>
                </a:lnTo>
                <a:lnTo>
                  <a:pt x="498017" y="340245"/>
                </a:lnTo>
                <a:lnTo>
                  <a:pt x="497713" y="339788"/>
                </a:lnTo>
                <a:lnTo>
                  <a:pt x="497319" y="339217"/>
                </a:lnTo>
                <a:lnTo>
                  <a:pt x="496862" y="338543"/>
                </a:lnTo>
                <a:lnTo>
                  <a:pt x="496404" y="337870"/>
                </a:lnTo>
                <a:lnTo>
                  <a:pt x="495820" y="337134"/>
                </a:lnTo>
                <a:lnTo>
                  <a:pt x="495147" y="336321"/>
                </a:lnTo>
                <a:lnTo>
                  <a:pt x="494487" y="335457"/>
                </a:lnTo>
                <a:lnTo>
                  <a:pt x="485609" y="328447"/>
                </a:lnTo>
                <a:lnTo>
                  <a:pt x="484670" y="327990"/>
                </a:lnTo>
                <a:lnTo>
                  <a:pt x="479729" y="326720"/>
                </a:lnTo>
                <a:lnTo>
                  <a:pt x="478878" y="326593"/>
                </a:lnTo>
                <a:lnTo>
                  <a:pt x="478116" y="326504"/>
                </a:lnTo>
                <a:lnTo>
                  <a:pt x="477507" y="326466"/>
                </a:lnTo>
                <a:lnTo>
                  <a:pt x="477507" y="326288"/>
                </a:lnTo>
                <a:lnTo>
                  <a:pt x="477469" y="326047"/>
                </a:lnTo>
                <a:lnTo>
                  <a:pt x="477443" y="325805"/>
                </a:lnTo>
                <a:lnTo>
                  <a:pt x="477418" y="325526"/>
                </a:lnTo>
                <a:lnTo>
                  <a:pt x="477380" y="325158"/>
                </a:lnTo>
                <a:lnTo>
                  <a:pt x="477354" y="324739"/>
                </a:lnTo>
                <a:lnTo>
                  <a:pt x="477291" y="324307"/>
                </a:lnTo>
                <a:lnTo>
                  <a:pt x="477316" y="323824"/>
                </a:lnTo>
                <a:lnTo>
                  <a:pt x="477354" y="323303"/>
                </a:lnTo>
                <a:lnTo>
                  <a:pt x="477380" y="322757"/>
                </a:lnTo>
                <a:lnTo>
                  <a:pt x="477507" y="322199"/>
                </a:lnTo>
                <a:lnTo>
                  <a:pt x="477723" y="321716"/>
                </a:lnTo>
                <a:lnTo>
                  <a:pt x="477926" y="321233"/>
                </a:lnTo>
                <a:lnTo>
                  <a:pt x="478205" y="320802"/>
                </a:lnTo>
                <a:lnTo>
                  <a:pt x="479755" y="319252"/>
                </a:lnTo>
                <a:lnTo>
                  <a:pt x="479945" y="319100"/>
                </a:lnTo>
                <a:lnTo>
                  <a:pt x="480491" y="318693"/>
                </a:lnTo>
                <a:lnTo>
                  <a:pt x="481126" y="318185"/>
                </a:lnTo>
                <a:lnTo>
                  <a:pt x="481926" y="317538"/>
                </a:lnTo>
                <a:lnTo>
                  <a:pt x="482714" y="316903"/>
                </a:lnTo>
                <a:lnTo>
                  <a:pt x="486867" y="312026"/>
                </a:lnTo>
                <a:lnTo>
                  <a:pt x="487565" y="310921"/>
                </a:lnTo>
                <a:lnTo>
                  <a:pt x="489026" y="306603"/>
                </a:lnTo>
                <a:lnTo>
                  <a:pt x="489305" y="306755"/>
                </a:lnTo>
                <a:lnTo>
                  <a:pt x="489661" y="306908"/>
                </a:lnTo>
                <a:lnTo>
                  <a:pt x="490067" y="307022"/>
                </a:lnTo>
                <a:lnTo>
                  <a:pt x="490461" y="307149"/>
                </a:lnTo>
                <a:lnTo>
                  <a:pt x="490918" y="307213"/>
                </a:lnTo>
                <a:lnTo>
                  <a:pt x="491439" y="307213"/>
                </a:lnTo>
                <a:lnTo>
                  <a:pt x="491947" y="307174"/>
                </a:lnTo>
                <a:lnTo>
                  <a:pt x="492442" y="307086"/>
                </a:lnTo>
                <a:lnTo>
                  <a:pt x="492925" y="306933"/>
                </a:lnTo>
                <a:lnTo>
                  <a:pt x="493445" y="306806"/>
                </a:lnTo>
                <a:lnTo>
                  <a:pt x="493903" y="306628"/>
                </a:lnTo>
                <a:lnTo>
                  <a:pt x="494385" y="306412"/>
                </a:lnTo>
                <a:lnTo>
                  <a:pt x="494880" y="306197"/>
                </a:lnTo>
                <a:lnTo>
                  <a:pt x="495338" y="305993"/>
                </a:lnTo>
                <a:lnTo>
                  <a:pt x="495795" y="305777"/>
                </a:lnTo>
                <a:lnTo>
                  <a:pt x="496252" y="305562"/>
                </a:lnTo>
                <a:lnTo>
                  <a:pt x="496735" y="305409"/>
                </a:lnTo>
                <a:lnTo>
                  <a:pt x="497192" y="305257"/>
                </a:lnTo>
                <a:lnTo>
                  <a:pt x="497649" y="305130"/>
                </a:lnTo>
                <a:lnTo>
                  <a:pt x="498081" y="305079"/>
                </a:lnTo>
                <a:lnTo>
                  <a:pt x="498538" y="305079"/>
                </a:lnTo>
                <a:lnTo>
                  <a:pt x="498995" y="305104"/>
                </a:lnTo>
                <a:lnTo>
                  <a:pt x="499389" y="305193"/>
                </a:lnTo>
                <a:lnTo>
                  <a:pt x="499757" y="305346"/>
                </a:lnTo>
                <a:lnTo>
                  <a:pt x="500087" y="305536"/>
                </a:lnTo>
                <a:lnTo>
                  <a:pt x="500367" y="305689"/>
                </a:lnTo>
                <a:lnTo>
                  <a:pt x="500608" y="305866"/>
                </a:lnTo>
                <a:lnTo>
                  <a:pt x="500697" y="305739"/>
                </a:lnTo>
                <a:lnTo>
                  <a:pt x="500824" y="305587"/>
                </a:lnTo>
                <a:lnTo>
                  <a:pt x="500938" y="305409"/>
                </a:lnTo>
                <a:lnTo>
                  <a:pt x="501065" y="305231"/>
                </a:lnTo>
                <a:lnTo>
                  <a:pt x="501129" y="305015"/>
                </a:lnTo>
                <a:lnTo>
                  <a:pt x="501154" y="304774"/>
                </a:lnTo>
                <a:lnTo>
                  <a:pt x="501192" y="304520"/>
                </a:lnTo>
                <a:lnTo>
                  <a:pt x="501154" y="304279"/>
                </a:lnTo>
                <a:lnTo>
                  <a:pt x="500786" y="303187"/>
                </a:lnTo>
                <a:lnTo>
                  <a:pt x="500697" y="302971"/>
                </a:lnTo>
                <a:lnTo>
                  <a:pt x="500608" y="302755"/>
                </a:lnTo>
                <a:lnTo>
                  <a:pt x="500519" y="302539"/>
                </a:lnTo>
                <a:lnTo>
                  <a:pt x="500430" y="302361"/>
                </a:lnTo>
                <a:lnTo>
                  <a:pt x="500367" y="302145"/>
                </a:lnTo>
                <a:lnTo>
                  <a:pt x="500303" y="301929"/>
                </a:lnTo>
                <a:lnTo>
                  <a:pt x="500278" y="301726"/>
                </a:lnTo>
                <a:lnTo>
                  <a:pt x="500303" y="301536"/>
                </a:lnTo>
                <a:lnTo>
                  <a:pt x="500329" y="301320"/>
                </a:lnTo>
                <a:lnTo>
                  <a:pt x="500367" y="301142"/>
                </a:lnTo>
                <a:lnTo>
                  <a:pt x="500481" y="300990"/>
                </a:lnTo>
                <a:lnTo>
                  <a:pt x="500583" y="300837"/>
                </a:lnTo>
                <a:lnTo>
                  <a:pt x="500697" y="300685"/>
                </a:lnTo>
                <a:lnTo>
                  <a:pt x="501218" y="300621"/>
                </a:lnTo>
                <a:lnTo>
                  <a:pt x="501738" y="300659"/>
                </a:lnTo>
                <a:lnTo>
                  <a:pt x="502285" y="300710"/>
                </a:lnTo>
                <a:lnTo>
                  <a:pt x="502869" y="300748"/>
                </a:lnTo>
                <a:lnTo>
                  <a:pt x="503415" y="300774"/>
                </a:lnTo>
                <a:lnTo>
                  <a:pt x="503986" y="300812"/>
                </a:lnTo>
                <a:lnTo>
                  <a:pt x="504545" y="300812"/>
                </a:lnTo>
                <a:lnTo>
                  <a:pt x="505028" y="300812"/>
                </a:lnTo>
                <a:lnTo>
                  <a:pt x="505421" y="300774"/>
                </a:lnTo>
                <a:lnTo>
                  <a:pt x="507098" y="299986"/>
                </a:lnTo>
                <a:lnTo>
                  <a:pt x="507288" y="299745"/>
                </a:lnTo>
                <a:lnTo>
                  <a:pt x="507403" y="299466"/>
                </a:lnTo>
                <a:lnTo>
                  <a:pt x="507492" y="299097"/>
                </a:lnTo>
                <a:lnTo>
                  <a:pt x="507593" y="298729"/>
                </a:lnTo>
                <a:lnTo>
                  <a:pt x="507644" y="298310"/>
                </a:lnTo>
                <a:lnTo>
                  <a:pt x="507682" y="297815"/>
                </a:lnTo>
                <a:lnTo>
                  <a:pt x="507707" y="297307"/>
                </a:lnTo>
                <a:lnTo>
                  <a:pt x="507746" y="296811"/>
                </a:lnTo>
                <a:lnTo>
                  <a:pt x="507746" y="296291"/>
                </a:lnTo>
                <a:lnTo>
                  <a:pt x="507771" y="295783"/>
                </a:lnTo>
                <a:lnTo>
                  <a:pt x="507771" y="295351"/>
                </a:lnTo>
                <a:lnTo>
                  <a:pt x="507771" y="294957"/>
                </a:lnTo>
                <a:lnTo>
                  <a:pt x="507987" y="294868"/>
                </a:lnTo>
                <a:lnTo>
                  <a:pt x="508254" y="294805"/>
                </a:lnTo>
                <a:lnTo>
                  <a:pt x="508406" y="294830"/>
                </a:lnTo>
                <a:lnTo>
                  <a:pt x="508596" y="294868"/>
                </a:lnTo>
                <a:lnTo>
                  <a:pt x="508774" y="294894"/>
                </a:lnTo>
                <a:lnTo>
                  <a:pt x="508965" y="294957"/>
                </a:lnTo>
                <a:lnTo>
                  <a:pt x="509143" y="295021"/>
                </a:lnTo>
                <a:lnTo>
                  <a:pt x="509320" y="295109"/>
                </a:lnTo>
                <a:lnTo>
                  <a:pt x="509511" y="295173"/>
                </a:lnTo>
                <a:lnTo>
                  <a:pt x="509689" y="295262"/>
                </a:lnTo>
                <a:lnTo>
                  <a:pt x="509879" y="295351"/>
                </a:lnTo>
                <a:lnTo>
                  <a:pt x="510057" y="295440"/>
                </a:lnTo>
                <a:lnTo>
                  <a:pt x="510235" y="295503"/>
                </a:lnTo>
                <a:lnTo>
                  <a:pt x="510425" y="295567"/>
                </a:lnTo>
                <a:lnTo>
                  <a:pt x="510641" y="295592"/>
                </a:lnTo>
                <a:lnTo>
                  <a:pt x="510819" y="295630"/>
                </a:lnTo>
                <a:lnTo>
                  <a:pt x="510997" y="295630"/>
                </a:lnTo>
                <a:lnTo>
                  <a:pt x="511213" y="295592"/>
                </a:lnTo>
                <a:lnTo>
                  <a:pt x="511429" y="295529"/>
                </a:lnTo>
                <a:lnTo>
                  <a:pt x="511606" y="295440"/>
                </a:lnTo>
                <a:lnTo>
                  <a:pt x="511797" y="295351"/>
                </a:lnTo>
                <a:lnTo>
                  <a:pt x="511949" y="295198"/>
                </a:lnTo>
                <a:lnTo>
                  <a:pt x="512127" y="295071"/>
                </a:lnTo>
                <a:lnTo>
                  <a:pt x="512254" y="294919"/>
                </a:lnTo>
                <a:lnTo>
                  <a:pt x="510209" y="292976"/>
                </a:lnTo>
                <a:lnTo>
                  <a:pt x="509663" y="292696"/>
                </a:lnTo>
                <a:lnTo>
                  <a:pt x="509079" y="292455"/>
                </a:lnTo>
                <a:lnTo>
                  <a:pt x="508469" y="292303"/>
                </a:lnTo>
                <a:lnTo>
                  <a:pt x="507860" y="292125"/>
                </a:lnTo>
                <a:lnTo>
                  <a:pt x="507250" y="291934"/>
                </a:lnTo>
                <a:lnTo>
                  <a:pt x="506615" y="291820"/>
                </a:lnTo>
                <a:lnTo>
                  <a:pt x="506006" y="291693"/>
                </a:lnTo>
                <a:lnTo>
                  <a:pt x="505358" y="291541"/>
                </a:lnTo>
                <a:lnTo>
                  <a:pt x="504748" y="291388"/>
                </a:lnTo>
                <a:lnTo>
                  <a:pt x="504139" y="291236"/>
                </a:lnTo>
                <a:lnTo>
                  <a:pt x="503529" y="291058"/>
                </a:lnTo>
                <a:lnTo>
                  <a:pt x="502958" y="290804"/>
                </a:lnTo>
                <a:lnTo>
                  <a:pt x="502373" y="290601"/>
                </a:lnTo>
                <a:lnTo>
                  <a:pt x="501853" y="290296"/>
                </a:lnTo>
                <a:lnTo>
                  <a:pt x="501370" y="289928"/>
                </a:lnTo>
                <a:lnTo>
                  <a:pt x="500888" y="289560"/>
                </a:lnTo>
                <a:lnTo>
                  <a:pt x="500481" y="289191"/>
                </a:lnTo>
                <a:lnTo>
                  <a:pt x="500214" y="288772"/>
                </a:lnTo>
                <a:lnTo>
                  <a:pt x="499910" y="288340"/>
                </a:lnTo>
                <a:lnTo>
                  <a:pt x="499694" y="287972"/>
                </a:lnTo>
                <a:lnTo>
                  <a:pt x="499541" y="287642"/>
                </a:lnTo>
                <a:lnTo>
                  <a:pt x="499719" y="287401"/>
                </a:lnTo>
                <a:lnTo>
                  <a:pt x="501040" y="286181"/>
                </a:lnTo>
                <a:lnTo>
                  <a:pt x="501370" y="285991"/>
                </a:lnTo>
                <a:lnTo>
                  <a:pt x="501700" y="285902"/>
                </a:lnTo>
                <a:lnTo>
                  <a:pt x="502043" y="285877"/>
                </a:lnTo>
                <a:lnTo>
                  <a:pt x="502348" y="285838"/>
                </a:lnTo>
                <a:lnTo>
                  <a:pt x="503961" y="286296"/>
                </a:lnTo>
                <a:lnTo>
                  <a:pt x="504291" y="286448"/>
                </a:lnTo>
                <a:lnTo>
                  <a:pt x="504596" y="286600"/>
                </a:lnTo>
                <a:lnTo>
                  <a:pt x="504939" y="286791"/>
                </a:lnTo>
                <a:lnTo>
                  <a:pt x="505244" y="286969"/>
                </a:lnTo>
                <a:lnTo>
                  <a:pt x="505548" y="287121"/>
                </a:lnTo>
                <a:lnTo>
                  <a:pt x="505853" y="287299"/>
                </a:lnTo>
                <a:lnTo>
                  <a:pt x="506183" y="287451"/>
                </a:lnTo>
                <a:lnTo>
                  <a:pt x="506425" y="287578"/>
                </a:lnTo>
                <a:lnTo>
                  <a:pt x="506679" y="287642"/>
                </a:lnTo>
                <a:lnTo>
                  <a:pt x="506882" y="287731"/>
                </a:lnTo>
                <a:lnTo>
                  <a:pt x="507098" y="287794"/>
                </a:lnTo>
                <a:lnTo>
                  <a:pt x="507403" y="287578"/>
                </a:lnTo>
                <a:lnTo>
                  <a:pt x="507593" y="287274"/>
                </a:lnTo>
                <a:lnTo>
                  <a:pt x="507834" y="286969"/>
                </a:lnTo>
                <a:lnTo>
                  <a:pt x="508076" y="286664"/>
                </a:lnTo>
                <a:lnTo>
                  <a:pt x="508355" y="286359"/>
                </a:lnTo>
                <a:lnTo>
                  <a:pt x="508685" y="286054"/>
                </a:lnTo>
                <a:lnTo>
                  <a:pt x="509016" y="285750"/>
                </a:lnTo>
                <a:lnTo>
                  <a:pt x="510819" y="285051"/>
                </a:lnTo>
                <a:lnTo>
                  <a:pt x="511213" y="284988"/>
                </a:lnTo>
                <a:lnTo>
                  <a:pt x="513588" y="285534"/>
                </a:lnTo>
                <a:lnTo>
                  <a:pt x="514146" y="285724"/>
                </a:lnTo>
                <a:lnTo>
                  <a:pt x="514718" y="285991"/>
                </a:lnTo>
                <a:lnTo>
                  <a:pt x="515366" y="286334"/>
                </a:lnTo>
                <a:lnTo>
                  <a:pt x="516001" y="286664"/>
                </a:lnTo>
                <a:lnTo>
                  <a:pt x="516585" y="286994"/>
                </a:lnTo>
                <a:lnTo>
                  <a:pt x="517156" y="287362"/>
                </a:lnTo>
                <a:lnTo>
                  <a:pt x="517702" y="287705"/>
                </a:lnTo>
                <a:lnTo>
                  <a:pt x="518198" y="288010"/>
                </a:lnTo>
                <a:lnTo>
                  <a:pt x="518617" y="288277"/>
                </a:lnTo>
                <a:lnTo>
                  <a:pt x="518718" y="288124"/>
                </a:lnTo>
                <a:lnTo>
                  <a:pt x="518871" y="287947"/>
                </a:lnTo>
                <a:lnTo>
                  <a:pt x="519023" y="287731"/>
                </a:lnTo>
                <a:lnTo>
                  <a:pt x="519176" y="287515"/>
                </a:lnTo>
                <a:lnTo>
                  <a:pt x="521246" y="286537"/>
                </a:lnTo>
                <a:lnTo>
                  <a:pt x="521512" y="286486"/>
                </a:lnTo>
                <a:lnTo>
                  <a:pt x="521817" y="286486"/>
                </a:lnTo>
                <a:lnTo>
                  <a:pt x="522122" y="286486"/>
                </a:lnTo>
                <a:lnTo>
                  <a:pt x="522401" y="286486"/>
                </a:lnTo>
                <a:lnTo>
                  <a:pt x="522706" y="286512"/>
                </a:lnTo>
                <a:lnTo>
                  <a:pt x="523011" y="286537"/>
                </a:lnTo>
                <a:lnTo>
                  <a:pt x="523316" y="286575"/>
                </a:lnTo>
                <a:lnTo>
                  <a:pt x="523621" y="286639"/>
                </a:lnTo>
                <a:lnTo>
                  <a:pt x="523925" y="286664"/>
                </a:lnTo>
                <a:lnTo>
                  <a:pt x="524230" y="286727"/>
                </a:lnTo>
                <a:lnTo>
                  <a:pt x="524471" y="286791"/>
                </a:lnTo>
                <a:lnTo>
                  <a:pt x="524713" y="286816"/>
                </a:lnTo>
                <a:lnTo>
                  <a:pt x="524929" y="286842"/>
                </a:lnTo>
                <a:lnTo>
                  <a:pt x="525119" y="286880"/>
                </a:lnTo>
                <a:lnTo>
                  <a:pt x="525272" y="286905"/>
                </a:lnTo>
                <a:lnTo>
                  <a:pt x="525360" y="286727"/>
                </a:lnTo>
                <a:lnTo>
                  <a:pt x="525475" y="286512"/>
                </a:lnTo>
                <a:lnTo>
                  <a:pt x="525627" y="286232"/>
                </a:lnTo>
                <a:lnTo>
                  <a:pt x="525754" y="285965"/>
                </a:lnTo>
                <a:lnTo>
                  <a:pt x="525907" y="285661"/>
                </a:lnTo>
                <a:lnTo>
                  <a:pt x="526034" y="285292"/>
                </a:lnTo>
                <a:lnTo>
                  <a:pt x="526186" y="284899"/>
                </a:lnTo>
                <a:lnTo>
                  <a:pt x="526300" y="284530"/>
                </a:lnTo>
                <a:lnTo>
                  <a:pt x="526427" y="284162"/>
                </a:lnTo>
                <a:lnTo>
                  <a:pt x="526542" y="283794"/>
                </a:lnTo>
                <a:lnTo>
                  <a:pt x="526694" y="283438"/>
                </a:lnTo>
                <a:lnTo>
                  <a:pt x="526821" y="283070"/>
                </a:lnTo>
                <a:lnTo>
                  <a:pt x="526948" y="282702"/>
                </a:lnTo>
                <a:lnTo>
                  <a:pt x="527062" y="282333"/>
                </a:lnTo>
                <a:lnTo>
                  <a:pt x="527215" y="282003"/>
                </a:lnTo>
                <a:lnTo>
                  <a:pt x="527367" y="281660"/>
                </a:lnTo>
                <a:lnTo>
                  <a:pt x="527558" y="281330"/>
                </a:lnTo>
                <a:lnTo>
                  <a:pt x="527735" y="281025"/>
                </a:lnTo>
                <a:lnTo>
                  <a:pt x="527913" y="280695"/>
                </a:lnTo>
                <a:lnTo>
                  <a:pt x="528167" y="280416"/>
                </a:lnTo>
                <a:lnTo>
                  <a:pt x="528408" y="280136"/>
                </a:lnTo>
                <a:lnTo>
                  <a:pt x="528650" y="279869"/>
                </a:lnTo>
                <a:lnTo>
                  <a:pt x="529958" y="279069"/>
                </a:lnTo>
                <a:lnTo>
                  <a:pt x="530110" y="279107"/>
                </a:lnTo>
                <a:lnTo>
                  <a:pt x="530301" y="279107"/>
                </a:lnTo>
                <a:lnTo>
                  <a:pt x="530453" y="279133"/>
                </a:lnTo>
                <a:lnTo>
                  <a:pt x="530631" y="279196"/>
                </a:lnTo>
                <a:lnTo>
                  <a:pt x="530847" y="279260"/>
                </a:lnTo>
                <a:lnTo>
                  <a:pt x="531063" y="279349"/>
                </a:lnTo>
                <a:lnTo>
                  <a:pt x="531241" y="279476"/>
                </a:lnTo>
                <a:lnTo>
                  <a:pt x="531418" y="279590"/>
                </a:lnTo>
                <a:lnTo>
                  <a:pt x="531609" y="279717"/>
                </a:lnTo>
                <a:lnTo>
                  <a:pt x="531787" y="279869"/>
                </a:lnTo>
                <a:lnTo>
                  <a:pt x="531977" y="279984"/>
                </a:lnTo>
                <a:lnTo>
                  <a:pt x="532155" y="280136"/>
                </a:lnTo>
                <a:lnTo>
                  <a:pt x="532307" y="280289"/>
                </a:lnTo>
                <a:lnTo>
                  <a:pt x="532485" y="280441"/>
                </a:lnTo>
                <a:lnTo>
                  <a:pt x="532676" y="280568"/>
                </a:lnTo>
                <a:lnTo>
                  <a:pt x="532853" y="280695"/>
                </a:lnTo>
                <a:lnTo>
                  <a:pt x="533044" y="280809"/>
                </a:lnTo>
                <a:lnTo>
                  <a:pt x="533222" y="280936"/>
                </a:lnTo>
                <a:lnTo>
                  <a:pt x="533438" y="281025"/>
                </a:lnTo>
                <a:lnTo>
                  <a:pt x="533654" y="281089"/>
                </a:lnTo>
                <a:lnTo>
                  <a:pt x="533831" y="281152"/>
                </a:lnTo>
                <a:lnTo>
                  <a:pt x="534047" y="281178"/>
                </a:lnTo>
                <a:lnTo>
                  <a:pt x="534225" y="281152"/>
                </a:lnTo>
                <a:lnTo>
                  <a:pt x="534377" y="281152"/>
                </a:lnTo>
                <a:lnTo>
                  <a:pt x="534568" y="281152"/>
                </a:lnTo>
                <a:lnTo>
                  <a:pt x="534835" y="281025"/>
                </a:lnTo>
                <a:lnTo>
                  <a:pt x="535025" y="280898"/>
                </a:lnTo>
                <a:lnTo>
                  <a:pt x="535266" y="280746"/>
                </a:lnTo>
                <a:lnTo>
                  <a:pt x="535482" y="280593"/>
                </a:lnTo>
                <a:lnTo>
                  <a:pt x="535724" y="280352"/>
                </a:lnTo>
                <a:lnTo>
                  <a:pt x="535990" y="280047"/>
                </a:lnTo>
                <a:lnTo>
                  <a:pt x="536270" y="279781"/>
                </a:lnTo>
                <a:lnTo>
                  <a:pt x="536511" y="279374"/>
                </a:lnTo>
                <a:lnTo>
                  <a:pt x="536752" y="278892"/>
                </a:lnTo>
                <a:lnTo>
                  <a:pt x="537006" y="278434"/>
                </a:lnTo>
                <a:lnTo>
                  <a:pt x="537159" y="277914"/>
                </a:lnTo>
                <a:lnTo>
                  <a:pt x="537248" y="277393"/>
                </a:lnTo>
                <a:lnTo>
                  <a:pt x="537362" y="276847"/>
                </a:lnTo>
                <a:lnTo>
                  <a:pt x="537425" y="276390"/>
                </a:lnTo>
                <a:lnTo>
                  <a:pt x="537464" y="276021"/>
                </a:lnTo>
                <a:lnTo>
                  <a:pt x="537514" y="275628"/>
                </a:lnTo>
                <a:lnTo>
                  <a:pt x="537552" y="275323"/>
                </a:lnTo>
                <a:lnTo>
                  <a:pt x="537552" y="275107"/>
                </a:lnTo>
                <a:lnTo>
                  <a:pt x="537578" y="274866"/>
                </a:lnTo>
                <a:lnTo>
                  <a:pt x="537578" y="274688"/>
                </a:lnTo>
                <a:lnTo>
                  <a:pt x="537616" y="274535"/>
                </a:lnTo>
                <a:lnTo>
                  <a:pt x="537883" y="274408"/>
                </a:lnTo>
                <a:lnTo>
                  <a:pt x="538187" y="274256"/>
                </a:lnTo>
                <a:lnTo>
                  <a:pt x="538530" y="274142"/>
                </a:lnTo>
                <a:lnTo>
                  <a:pt x="538886" y="274015"/>
                </a:lnTo>
                <a:lnTo>
                  <a:pt x="539254" y="273989"/>
                </a:lnTo>
                <a:lnTo>
                  <a:pt x="539597" y="274015"/>
                </a:lnTo>
                <a:lnTo>
                  <a:pt x="539953" y="274040"/>
                </a:lnTo>
                <a:lnTo>
                  <a:pt x="540258" y="274142"/>
                </a:lnTo>
                <a:lnTo>
                  <a:pt x="541451" y="275234"/>
                </a:lnTo>
                <a:lnTo>
                  <a:pt x="541667" y="275513"/>
                </a:lnTo>
                <a:lnTo>
                  <a:pt x="541845" y="275818"/>
                </a:lnTo>
                <a:lnTo>
                  <a:pt x="542036" y="276123"/>
                </a:lnTo>
                <a:lnTo>
                  <a:pt x="542213" y="276428"/>
                </a:lnTo>
                <a:lnTo>
                  <a:pt x="544322" y="278218"/>
                </a:lnTo>
                <a:lnTo>
                  <a:pt x="544474" y="278257"/>
                </a:lnTo>
                <a:lnTo>
                  <a:pt x="544677" y="278218"/>
                </a:lnTo>
                <a:lnTo>
                  <a:pt x="544931" y="278193"/>
                </a:lnTo>
                <a:lnTo>
                  <a:pt x="545172" y="278155"/>
                </a:lnTo>
                <a:lnTo>
                  <a:pt x="546455" y="277431"/>
                </a:lnTo>
                <a:lnTo>
                  <a:pt x="546696" y="277241"/>
                </a:lnTo>
                <a:lnTo>
                  <a:pt x="546938" y="277037"/>
                </a:lnTo>
                <a:lnTo>
                  <a:pt x="547179" y="276783"/>
                </a:lnTo>
                <a:lnTo>
                  <a:pt x="547395" y="276580"/>
                </a:lnTo>
                <a:lnTo>
                  <a:pt x="547636" y="276364"/>
                </a:lnTo>
                <a:lnTo>
                  <a:pt x="547878" y="276123"/>
                </a:lnTo>
                <a:lnTo>
                  <a:pt x="548132" y="275907"/>
                </a:lnTo>
                <a:lnTo>
                  <a:pt x="548373" y="275691"/>
                </a:lnTo>
                <a:lnTo>
                  <a:pt x="548614" y="275513"/>
                </a:lnTo>
                <a:lnTo>
                  <a:pt x="548855" y="275323"/>
                </a:lnTo>
                <a:lnTo>
                  <a:pt x="549135" y="275170"/>
                </a:lnTo>
                <a:lnTo>
                  <a:pt x="549440" y="275082"/>
                </a:lnTo>
                <a:lnTo>
                  <a:pt x="549706" y="274955"/>
                </a:lnTo>
                <a:lnTo>
                  <a:pt x="549986" y="274904"/>
                </a:lnTo>
                <a:lnTo>
                  <a:pt x="550265" y="274904"/>
                </a:lnTo>
                <a:lnTo>
                  <a:pt x="550506" y="274904"/>
                </a:lnTo>
                <a:lnTo>
                  <a:pt x="550722" y="274904"/>
                </a:lnTo>
                <a:lnTo>
                  <a:pt x="550926" y="274929"/>
                </a:lnTo>
                <a:lnTo>
                  <a:pt x="551268" y="275297"/>
                </a:lnTo>
                <a:lnTo>
                  <a:pt x="551662" y="275691"/>
                </a:lnTo>
                <a:lnTo>
                  <a:pt x="552145" y="276174"/>
                </a:lnTo>
                <a:lnTo>
                  <a:pt x="552602" y="276631"/>
                </a:lnTo>
                <a:lnTo>
                  <a:pt x="553059" y="277088"/>
                </a:lnTo>
                <a:lnTo>
                  <a:pt x="553554" y="277520"/>
                </a:lnTo>
                <a:lnTo>
                  <a:pt x="554037" y="277952"/>
                </a:lnTo>
                <a:lnTo>
                  <a:pt x="554469" y="278257"/>
                </a:lnTo>
                <a:lnTo>
                  <a:pt x="554863" y="278498"/>
                </a:lnTo>
                <a:lnTo>
                  <a:pt x="555256" y="278714"/>
                </a:lnTo>
                <a:lnTo>
                  <a:pt x="555625" y="278828"/>
                </a:lnTo>
                <a:lnTo>
                  <a:pt x="555929" y="278828"/>
                </a:lnTo>
                <a:lnTo>
                  <a:pt x="556260" y="278828"/>
                </a:lnTo>
                <a:lnTo>
                  <a:pt x="556602" y="278739"/>
                </a:lnTo>
                <a:lnTo>
                  <a:pt x="556907" y="278498"/>
                </a:lnTo>
                <a:lnTo>
                  <a:pt x="557212" y="278282"/>
                </a:lnTo>
                <a:lnTo>
                  <a:pt x="557517" y="277952"/>
                </a:lnTo>
                <a:lnTo>
                  <a:pt x="557847" y="277456"/>
                </a:lnTo>
                <a:lnTo>
                  <a:pt x="558190" y="276999"/>
                </a:lnTo>
                <a:lnTo>
                  <a:pt x="558520" y="276428"/>
                </a:lnTo>
                <a:lnTo>
                  <a:pt x="558888" y="275691"/>
                </a:lnTo>
                <a:lnTo>
                  <a:pt x="559282" y="274955"/>
                </a:lnTo>
                <a:lnTo>
                  <a:pt x="559650" y="274231"/>
                </a:lnTo>
                <a:lnTo>
                  <a:pt x="559981" y="273494"/>
                </a:lnTo>
                <a:lnTo>
                  <a:pt x="560349" y="272732"/>
                </a:lnTo>
                <a:lnTo>
                  <a:pt x="560654" y="272097"/>
                </a:lnTo>
                <a:lnTo>
                  <a:pt x="560895" y="271513"/>
                </a:lnTo>
                <a:lnTo>
                  <a:pt x="561086" y="271551"/>
                </a:lnTo>
                <a:lnTo>
                  <a:pt x="561289" y="271576"/>
                </a:lnTo>
                <a:lnTo>
                  <a:pt x="561594" y="271602"/>
                </a:lnTo>
                <a:lnTo>
                  <a:pt x="561873" y="271640"/>
                </a:lnTo>
                <a:lnTo>
                  <a:pt x="562152" y="271665"/>
                </a:lnTo>
                <a:lnTo>
                  <a:pt x="562457" y="271703"/>
                </a:lnTo>
                <a:lnTo>
                  <a:pt x="562724" y="271729"/>
                </a:lnTo>
                <a:lnTo>
                  <a:pt x="562965" y="271754"/>
                </a:lnTo>
                <a:lnTo>
                  <a:pt x="563156" y="271754"/>
                </a:lnTo>
                <a:lnTo>
                  <a:pt x="563422" y="271754"/>
                </a:lnTo>
                <a:lnTo>
                  <a:pt x="563727" y="271729"/>
                </a:lnTo>
                <a:lnTo>
                  <a:pt x="564095" y="271703"/>
                </a:lnTo>
                <a:lnTo>
                  <a:pt x="564489" y="271665"/>
                </a:lnTo>
                <a:lnTo>
                  <a:pt x="564921" y="271640"/>
                </a:lnTo>
                <a:lnTo>
                  <a:pt x="565404" y="271551"/>
                </a:lnTo>
                <a:lnTo>
                  <a:pt x="565924" y="271487"/>
                </a:lnTo>
                <a:lnTo>
                  <a:pt x="566420" y="271399"/>
                </a:lnTo>
                <a:lnTo>
                  <a:pt x="566902" y="271297"/>
                </a:lnTo>
                <a:lnTo>
                  <a:pt x="567423" y="271246"/>
                </a:lnTo>
                <a:lnTo>
                  <a:pt x="567905" y="271145"/>
                </a:lnTo>
                <a:lnTo>
                  <a:pt x="568426" y="271094"/>
                </a:lnTo>
                <a:lnTo>
                  <a:pt x="568909" y="271030"/>
                </a:lnTo>
                <a:lnTo>
                  <a:pt x="569404" y="270992"/>
                </a:lnTo>
                <a:lnTo>
                  <a:pt x="569925" y="270967"/>
                </a:lnTo>
                <a:lnTo>
                  <a:pt x="570407" y="270967"/>
                </a:lnTo>
                <a:lnTo>
                  <a:pt x="570928" y="270967"/>
                </a:lnTo>
                <a:lnTo>
                  <a:pt x="571411" y="271056"/>
                </a:lnTo>
                <a:lnTo>
                  <a:pt x="571931" y="271119"/>
                </a:lnTo>
                <a:lnTo>
                  <a:pt x="572414" y="271208"/>
                </a:lnTo>
                <a:lnTo>
                  <a:pt x="572909" y="271399"/>
                </a:lnTo>
                <a:lnTo>
                  <a:pt x="573430" y="271551"/>
                </a:lnTo>
                <a:lnTo>
                  <a:pt x="573849" y="271754"/>
                </a:lnTo>
                <a:lnTo>
                  <a:pt x="574243" y="272008"/>
                </a:lnTo>
                <a:lnTo>
                  <a:pt x="574611" y="272211"/>
                </a:lnTo>
                <a:lnTo>
                  <a:pt x="574954" y="272427"/>
                </a:lnTo>
                <a:lnTo>
                  <a:pt x="575195" y="272618"/>
                </a:lnTo>
                <a:lnTo>
                  <a:pt x="575437" y="272796"/>
                </a:lnTo>
                <a:lnTo>
                  <a:pt x="575589" y="272859"/>
                </a:lnTo>
                <a:lnTo>
                  <a:pt x="575741" y="272948"/>
                </a:lnTo>
                <a:lnTo>
                  <a:pt x="575894" y="273011"/>
                </a:lnTo>
                <a:lnTo>
                  <a:pt x="576110" y="273011"/>
                </a:lnTo>
                <a:lnTo>
                  <a:pt x="576287" y="273037"/>
                </a:lnTo>
                <a:lnTo>
                  <a:pt x="576478" y="273011"/>
                </a:lnTo>
                <a:lnTo>
                  <a:pt x="576656" y="272948"/>
                </a:lnTo>
                <a:lnTo>
                  <a:pt x="576834" y="272859"/>
                </a:lnTo>
                <a:lnTo>
                  <a:pt x="577024" y="272770"/>
                </a:lnTo>
                <a:lnTo>
                  <a:pt x="577176" y="272643"/>
                </a:lnTo>
                <a:lnTo>
                  <a:pt x="577354" y="272516"/>
                </a:lnTo>
                <a:lnTo>
                  <a:pt x="577507" y="272364"/>
                </a:lnTo>
                <a:lnTo>
                  <a:pt x="577659" y="272186"/>
                </a:lnTo>
                <a:lnTo>
                  <a:pt x="577786" y="272008"/>
                </a:lnTo>
                <a:lnTo>
                  <a:pt x="577938" y="271792"/>
                </a:lnTo>
                <a:lnTo>
                  <a:pt x="578053" y="271576"/>
                </a:lnTo>
                <a:lnTo>
                  <a:pt x="578180" y="271360"/>
                </a:lnTo>
                <a:lnTo>
                  <a:pt x="578307" y="271145"/>
                </a:lnTo>
                <a:lnTo>
                  <a:pt x="578396" y="270903"/>
                </a:lnTo>
                <a:lnTo>
                  <a:pt x="578510" y="270662"/>
                </a:lnTo>
                <a:lnTo>
                  <a:pt x="578573" y="270446"/>
                </a:lnTo>
                <a:lnTo>
                  <a:pt x="578637" y="270268"/>
                </a:lnTo>
                <a:lnTo>
                  <a:pt x="578700" y="270078"/>
                </a:lnTo>
                <a:lnTo>
                  <a:pt x="578726" y="269925"/>
                </a:lnTo>
                <a:lnTo>
                  <a:pt x="578815" y="269621"/>
                </a:lnTo>
                <a:lnTo>
                  <a:pt x="578878" y="269379"/>
                </a:lnTo>
                <a:lnTo>
                  <a:pt x="578916" y="269113"/>
                </a:lnTo>
                <a:lnTo>
                  <a:pt x="578967" y="268833"/>
                </a:lnTo>
                <a:lnTo>
                  <a:pt x="579005" y="268528"/>
                </a:lnTo>
                <a:lnTo>
                  <a:pt x="579031" y="268160"/>
                </a:lnTo>
                <a:lnTo>
                  <a:pt x="579069" y="267792"/>
                </a:lnTo>
                <a:lnTo>
                  <a:pt x="579069" y="264502"/>
                </a:lnTo>
                <a:lnTo>
                  <a:pt x="579094" y="264134"/>
                </a:lnTo>
                <a:lnTo>
                  <a:pt x="579120" y="263804"/>
                </a:lnTo>
                <a:lnTo>
                  <a:pt x="579158" y="263436"/>
                </a:lnTo>
                <a:lnTo>
                  <a:pt x="579183" y="263105"/>
                </a:lnTo>
                <a:lnTo>
                  <a:pt x="579247" y="262763"/>
                </a:lnTo>
                <a:lnTo>
                  <a:pt x="579335" y="262432"/>
                </a:lnTo>
                <a:lnTo>
                  <a:pt x="579399" y="262153"/>
                </a:lnTo>
                <a:lnTo>
                  <a:pt x="580224" y="260997"/>
                </a:lnTo>
                <a:lnTo>
                  <a:pt x="580402" y="260883"/>
                </a:lnTo>
                <a:lnTo>
                  <a:pt x="580618" y="260781"/>
                </a:lnTo>
                <a:lnTo>
                  <a:pt x="580859" y="260731"/>
                </a:lnTo>
                <a:lnTo>
                  <a:pt x="581139" y="260667"/>
                </a:lnTo>
                <a:lnTo>
                  <a:pt x="581406" y="260629"/>
                </a:lnTo>
                <a:lnTo>
                  <a:pt x="581685" y="260629"/>
                </a:lnTo>
                <a:lnTo>
                  <a:pt x="582472" y="260629"/>
                </a:lnTo>
                <a:lnTo>
                  <a:pt x="582752" y="260667"/>
                </a:lnTo>
                <a:lnTo>
                  <a:pt x="583031" y="260667"/>
                </a:lnTo>
                <a:lnTo>
                  <a:pt x="583336" y="260667"/>
                </a:lnTo>
                <a:lnTo>
                  <a:pt x="583603" y="260629"/>
                </a:lnTo>
                <a:lnTo>
                  <a:pt x="583882" y="260604"/>
                </a:lnTo>
                <a:lnTo>
                  <a:pt x="584149" y="260540"/>
                </a:lnTo>
                <a:lnTo>
                  <a:pt x="584428" y="260477"/>
                </a:lnTo>
                <a:lnTo>
                  <a:pt x="584708" y="260362"/>
                </a:lnTo>
                <a:lnTo>
                  <a:pt x="584949" y="260172"/>
                </a:lnTo>
                <a:lnTo>
                  <a:pt x="585216" y="259994"/>
                </a:lnTo>
                <a:lnTo>
                  <a:pt x="585470" y="259816"/>
                </a:lnTo>
                <a:lnTo>
                  <a:pt x="585647" y="259562"/>
                </a:lnTo>
                <a:lnTo>
                  <a:pt x="585825" y="259321"/>
                </a:lnTo>
                <a:lnTo>
                  <a:pt x="586016" y="259105"/>
                </a:lnTo>
                <a:lnTo>
                  <a:pt x="586130" y="258927"/>
                </a:lnTo>
                <a:lnTo>
                  <a:pt x="585927" y="258559"/>
                </a:lnTo>
                <a:lnTo>
                  <a:pt x="583844" y="256247"/>
                </a:lnTo>
                <a:lnTo>
                  <a:pt x="583272" y="255752"/>
                </a:lnTo>
                <a:lnTo>
                  <a:pt x="582663" y="255333"/>
                </a:lnTo>
                <a:lnTo>
                  <a:pt x="581990" y="254939"/>
                </a:lnTo>
                <a:lnTo>
                  <a:pt x="581317" y="254533"/>
                </a:lnTo>
                <a:lnTo>
                  <a:pt x="580644" y="254177"/>
                </a:lnTo>
                <a:lnTo>
                  <a:pt x="579945" y="253834"/>
                </a:lnTo>
                <a:lnTo>
                  <a:pt x="579247" y="253504"/>
                </a:lnTo>
                <a:lnTo>
                  <a:pt x="578510" y="253199"/>
                </a:lnTo>
                <a:lnTo>
                  <a:pt x="577786" y="252857"/>
                </a:lnTo>
                <a:lnTo>
                  <a:pt x="577088" y="252552"/>
                </a:lnTo>
                <a:lnTo>
                  <a:pt x="576351" y="252247"/>
                </a:lnTo>
                <a:lnTo>
                  <a:pt x="575652" y="251917"/>
                </a:lnTo>
                <a:lnTo>
                  <a:pt x="574916" y="251587"/>
                </a:lnTo>
                <a:lnTo>
                  <a:pt x="574243" y="251218"/>
                </a:lnTo>
                <a:lnTo>
                  <a:pt x="573544" y="250850"/>
                </a:lnTo>
                <a:lnTo>
                  <a:pt x="572871" y="250456"/>
                </a:lnTo>
                <a:lnTo>
                  <a:pt x="572325" y="250088"/>
                </a:lnTo>
                <a:lnTo>
                  <a:pt x="571868" y="249720"/>
                </a:lnTo>
                <a:lnTo>
                  <a:pt x="571411" y="249351"/>
                </a:lnTo>
                <a:lnTo>
                  <a:pt x="571042" y="249047"/>
                </a:lnTo>
                <a:lnTo>
                  <a:pt x="570776" y="248780"/>
                </a:lnTo>
                <a:lnTo>
                  <a:pt x="570953" y="248627"/>
                </a:lnTo>
                <a:lnTo>
                  <a:pt x="573430" y="247827"/>
                </a:lnTo>
                <a:lnTo>
                  <a:pt x="573913" y="247827"/>
                </a:lnTo>
                <a:lnTo>
                  <a:pt x="574370" y="247802"/>
                </a:lnTo>
                <a:lnTo>
                  <a:pt x="574827" y="247802"/>
                </a:lnTo>
                <a:lnTo>
                  <a:pt x="575310" y="247827"/>
                </a:lnTo>
                <a:lnTo>
                  <a:pt x="575767" y="247827"/>
                </a:lnTo>
                <a:lnTo>
                  <a:pt x="576262" y="247827"/>
                </a:lnTo>
                <a:lnTo>
                  <a:pt x="576745" y="247802"/>
                </a:lnTo>
                <a:lnTo>
                  <a:pt x="577240" y="247777"/>
                </a:lnTo>
                <a:lnTo>
                  <a:pt x="577697" y="247713"/>
                </a:lnTo>
                <a:lnTo>
                  <a:pt x="578180" y="247586"/>
                </a:lnTo>
                <a:lnTo>
                  <a:pt x="578637" y="247497"/>
                </a:lnTo>
                <a:lnTo>
                  <a:pt x="581012" y="245846"/>
                </a:lnTo>
                <a:lnTo>
                  <a:pt x="581291" y="245541"/>
                </a:lnTo>
                <a:lnTo>
                  <a:pt x="581469" y="245275"/>
                </a:lnTo>
                <a:lnTo>
                  <a:pt x="580923" y="245122"/>
                </a:lnTo>
                <a:lnTo>
                  <a:pt x="580224" y="244906"/>
                </a:lnTo>
                <a:lnTo>
                  <a:pt x="579374" y="244665"/>
                </a:lnTo>
                <a:lnTo>
                  <a:pt x="578510" y="244449"/>
                </a:lnTo>
                <a:lnTo>
                  <a:pt x="577507" y="244170"/>
                </a:lnTo>
                <a:lnTo>
                  <a:pt x="576376" y="243865"/>
                </a:lnTo>
                <a:lnTo>
                  <a:pt x="575259" y="243560"/>
                </a:lnTo>
                <a:lnTo>
                  <a:pt x="574154" y="243255"/>
                </a:lnTo>
                <a:lnTo>
                  <a:pt x="573062" y="242925"/>
                </a:lnTo>
                <a:lnTo>
                  <a:pt x="571957" y="242595"/>
                </a:lnTo>
                <a:lnTo>
                  <a:pt x="561416" y="236067"/>
                </a:lnTo>
                <a:lnTo>
                  <a:pt x="560628" y="235153"/>
                </a:lnTo>
                <a:lnTo>
                  <a:pt x="559981" y="234264"/>
                </a:lnTo>
                <a:lnTo>
                  <a:pt x="559498" y="233387"/>
                </a:lnTo>
                <a:lnTo>
                  <a:pt x="559003" y="232537"/>
                </a:lnTo>
                <a:lnTo>
                  <a:pt x="558609" y="231736"/>
                </a:lnTo>
                <a:lnTo>
                  <a:pt x="558342" y="231101"/>
                </a:lnTo>
                <a:lnTo>
                  <a:pt x="558609" y="231216"/>
                </a:lnTo>
                <a:lnTo>
                  <a:pt x="558952" y="231317"/>
                </a:lnTo>
                <a:lnTo>
                  <a:pt x="560959" y="231775"/>
                </a:lnTo>
                <a:lnTo>
                  <a:pt x="561327" y="231775"/>
                </a:lnTo>
                <a:lnTo>
                  <a:pt x="561695" y="231711"/>
                </a:lnTo>
                <a:lnTo>
                  <a:pt x="562025" y="231648"/>
                </a:lnTo>
                <a:lnTo>
                  <a:pt x="562356" y="231559"/>
                </a:lnTo>
                <a:lnTo>
                  <a:pt x="562635" y="231406"/>
                </a:lnTo>
                <a:lnTo>
                  <a:pt x="562914" y="231279"/>
                </a:lnTo>
                <a:lnTo>
                  <a:pt x="563181" y="231101"/>
                </a:lnTo>
                <a:lnTo>
                  <a:pt x="563397" y="230860"/>
                </a:lnTo>
                <a:lnTo>
                  <a:pt x="563638" y="230644"/>
                </a:lnTo>
                <a:lnTo>
                  <a:pt x="564489" y="229082"/>
                </a:lnTo>
                <a:lnTo>
                  <a:pt x="564642" y="228727"/>
                </a:lnTo>
                <a:lnTo>
                  <a:pt x="564769" y="228384"/>
                </a:lnTo>
                <a:lnTo>
                  <a:pt x="564857" y="228079"/>
                </a:lnTo>
                <a:lnTo>
                  <a:pt x="564921" y="227774"/>
                </a:lnTo>
                <a:lnTo>
                  <a:pt x="565010" y="227507"/>
                </a:lnTo>
                <a:lnTo>
                  <a:pt x="565073" y="227228"/>
                </a:lnTo>
                <a:lnTo>
                  <a:pt x="565137" y="226949"/>
                </a:lnTo>
                <a:lnTo>
                  <a:pt x="565251" y="226618"/>
                </a:lnTo>
                <a:lnTo>
                  <a:pt x="565442" y="226225"/>
                </a:lnTo>
                <a:lnTo>
                  <a:pt x="565619" y="225831"/>
                </a:lnTo>
                <a:lnTo>
                  <a:pt x="565899" y="225463"/>
                </a:lnTo>
                <a:lnTo>
                  <a:pt x="566267" y="225158"/>
                </a:lnTo>
                <a:lnTo>
                  <a:pt x="566623" y="224815"/>
                </a:lnTo>
                <a:lnTo>
                  <a:pt x="567080" y="224637"/>
                </a:lnTo>
                <a:lnTo>
                  <a:pt x="567575" y="224574"/>
                </a:lnTo>
                <a:lnTo>
                  <a:pt x="568058" y="224510"/>
                </a:lnTo>
                <a:lnTo>
                  <a:pt x="568553" y="224574"/>
                </a:lnTo>
                <a:lnTo>
                  <a:pt x="569010" y="224726"/>
                </a:lnTo>
                <a:lnTo>
                  <a:pt x="569468" y="224917"/>
                </a:lnTo>
                <a:lnTo>
                  <a:pt x="569798" y="225031"/>
                </a:lnTo>
                <a:lnTo>
                  <a:pt x="570014" y="225158"/>
                </a:lnTo>
                <a:lnTo>
                  <a:pt x="570230" y="225272"/>
                </a:lnTo>
                <a:lnTo>
                  <a:pt x="570407" y="225399"/>
                </a:lnTo>
                <a:lnTo>
                  <a:pt x="570585" y="225488"/>
                </a:lnTo>
                <a:lnTo>
                  <a:pt x="570738" y="225577"/>
                </a:lnTo>
                <a:lnTo>
                  <a:pt x="570928" y="225679"/>
                </a:lnTo>
                <a:lnTo>
                  <a:pt x="571169" y="225767"/>
                </a:lnTo>
                <a:lnTo>
                  <a:pt x="571411" y="225831"/>
                </a:lnTo>
                <a:lnTo>
                  <a:pt x="571652" y="225882"/>
                </a:lnTo>
                <a:lnTo>
                  <a:pt x="571906" y="225920"/>
                </a:lnTo>
                <a:lnTo>
                  <a:pt x="572147" y="225920"/>
                </a:lnTo>
                <a:lnTo>
                  <a:pt x="572363" y="225920"/>
                </a:lnTo>
                <a:lnTo>
                  <a:pt x="572566" y="225856"/>
                </a:lnTo>
                <a:lnTo>
                  <a:pt x="572782" y="225793"/>
                </a:lnTo>
                <a:lnTo>
                  <a:pt x="572935" y="225704"/>
                </a:lnTo>
                <a:lnTo>
                  <a:pt x="573087" y="225640"/>
                </a:lnTo>
                <a:lnTo>
                  <a:pt x="573303" y="225463"/>
                </a:lnTo>
                <a:lnTo>
                  <a:pt x="573519" y="225221"/>
                </a:lnTo>
                <a:lnTo>
                  <a:pt x="573735" y="224917"/>
                </a:lnTo>
                <a:lnTo>
                  <a:pt x="573976" y="224612"/>
                </a:lnTo>
                <a:lnTo>
                  <a:pt x="574128" y="224243"/>
                </a:lnTo>
                <a:lnTo>
                  <a:pt x="574243" y="223786"/>
                </a:lnTo>
                <a:lnTo>
                  <a:pt x="574344" y="223354"/>
                </a:lnTo>
                <a:lnTo>
                  <a:pt x="574370" y="222935"/>
                </a:lnTo>
                <a:lnTo>
                  <a:pt x="574281" y="222504"/>
                </a:lnTo>
                <a:lnTo>
                  <a:pt x="574217" y="222072"/>
                </a:lnTo>
                <a:lnTo>
                  <a:pt x="574065" y="221742"/>
                </a:lnTo>
                <a:lnTo>
                  <a:pt x="573887" y="221462"/>
                </a:lnTo>
                <a:lnTo>
                  <a:pt x="573697" y="221221"/>
                </a:lnTo>
                <a:lnTo>
                  <a:pt x="573544" y="221005"/>
                </a:lnTo>
                <a:lnTo>
                  <a:pt x="573366" y="220891"/>
                </a:lnTo>
                <a:lnTo>
                  <a:pt x="573062" y="220611"/>
                </a:lnTo>
                <a:lnTo>
                  <a:pt x="572668" y="220243"/>
                </a:lnTo>
                <a:lnTo>
                  <a:pt x="572211" y="219824"/>
                </a:lnTo>
                <a:lnTo>
                  <a:pt x="571715" y="219392"/>
                </a:lnTo>
                <a:lnTo>
                  <a:pt x="571169" y="218871"/>
                </a:lnTo>
                <a:lnTo>
                  <a:pt x="570560" y="218300"/>
                </a:lnTo>
                <a:lnTo>
                  <a:pt x="569950" y="217716"/>
                </a:lnTo>
                <a:lnTo>
                  <a:pt x="569315" y="217144"/>
                </a:lnTo>
                <a:lnTo>
                  <a:pt x="568706" y="216535"/>
                </a:lnTo>
                <a:lnTo>
                  <a:pt x="568096" y="215950"/>
                </a:lnTo>
                <a:lnTo>
                  <a:pt x="567448" y="215404"/>
                </a:lnTo>
                <a:lnTo>
                  <a:pt x="566813" y="214820"/>
                </a:lnTo>
                <a:lnTo>
                  <a:pt x="566166" y="214274"/>
                </a:lnTo>
                <a:lnTo>
                  <a:pt x="565531" y="213728"/>
                </a:lnTo>
                <a:lnTo>
                  <a:pt x="564857" y="213207"/>
                </a:lnTo>
                <a:lnTo>
                  <a:pt x="560628" y="210439"/>
                </a:lnTo>
                <a:lnTo>
                  <a:pt x="559866" y="210032"/>
                </a:lnTo>
                <a:lnTo>
                  <a:pt x="559193" y="209727"/>
                </a:lnTo>
                <a:lnTo>
                  <a:pt x="558584" y="209524"/>
                </a:lnTo>
                <a:lnTo>
                  <a:pt x="557936" y="209308"/>
                </a:lnTo>
                <a:lnTo>
                  <a:pt x="557428" y="209118"/>
                </a:lnTo>
                <a:lnTo>
                  <a:pt x="556996" y="209003"/>
                </a:lnTo>
                <a:lnTo>
                  <a:pt x="556971" y="208788"/>
                </a:lnTo>
                <a:lnTo>
                  <a:pt x="556907" y="208572"/>
                </a:lnTo>
                <a:lnTo>
                  <a:pt x="556844" y="208330"/>
                </a:lnTo>
                <a:lnTo>
                  <a:pt x="556818" y="208114"/>
                </a:lnTo>
                <a:lnTo>
                  <a:pt x="556780" y="207937"/>
                </a:lnTo>
                <a:lnTo>
                  <a:pt x="556844" y="207784"/>
                </a:lnTo>
                <a:lnTo>
                  <a:pt x="557212" y="207137"/>
                </a:lnTo>
                <a:lnTo>
                  <a:pt x="557631" y="206502"/>
                </a:lnTo>
                <a:lnTo>
                  <a:pt x="558190" y="205803"/>
                </a:lnTo>
                <a:lnTo>
                  <a:pt x="558698" y="205130"/>
                </a:lnTo>
                <a:lnTo>
                  <a:pt x="559346" y="204647"/>
                </a:lnTo>
                <a:lnTo>
                  <a:pt x="560044" y="204304"/>
                </a:lnTo>
                <a:lnTo>
                  <a:pt x="560743" y="203974"/>
                </a:lnTo>
                <a:lnTo>
                  <a:pt x="561479" y="203936"/>
                </a:lnTo>
                <a:lnTo>
                  <a:pt x="562178" y="204216"/>
                </a:lnTo>
                <a:lnTo>
                  <a:pt x="562914" y="204495"/>
                </a:lnTo>
                <a:lnTo>
                  <a:pt x="565315" y="207111"/>
                </a:lnTo>
                <a:lnTo>
                  <a:pt x="565556" y="207441"/>
                </a:lnTo>
                <a:lnTo>
                  <a:pt x="565746" y="207746"/>
                </a:lnTo>
                <a:lnTo>
                  <a:pt x="565861" y="208000"/>
                </a:lnTo>
                <a:lnTo>
                  <a:pt x="566013" y="208203"/>
                </a:lnTo>
                <a:lnTo>
                  <a:pt x="567842" y="209727"/>
                </a:lnTo>
                <a:lnTo>
                  <a:pt x="568121" y="209765"/>
                </a:lnTo>
                <a:lnTo>
                  <a:pt x="568363" y="209765"/>
                </a:lnTo>
                <a:lnTo>
                  <a:pt x="568604" y="209727"/>
                </a:lnTo>
                <a:lnTo>
                  <a:pt x="568820" y="209702"/>
                </a:lnTo>
                <a:lnTo>
                  <a:pt x="569061" y="209638"/>
                </a:lnTo>
                <a:lnTo>
                  <a:pt x="569366" y="209575"/>
                </a:lnTo>
                <a:lnTo>
                  <a:pt x="569645" y="209486"/>
                </a:lnTo>
                <a:lnTo>
                  <a:pt x="569925" y="209372"/>
                </a:lnTo>
                <a:lnTo>
                  <a:pt x="570166" y="209156"/>
                </a:lnTo>
                <a:lnTo>
                  <a:pt x="570407" y="208965"/>
                </a:lnTo>
                <a:lnTo>
                  <a:pt x="570585" y="208724"/>
                </a:lnTo>
                <a:lnTo>
                  <a:pt x="570712" y="208419"/>
                </a:lnTo>
                <a:lnTo>
                  <a:pt x="570865" y="208153"/>
                </a:lnTo>
                <a:lnTo>
                  <a:pt x="570953" y="207873"/>
                </a:lnTo>
                <a:lnTo>
                  <a:pt x="570953" y="207594"/>
                </a:lnTo>
                <a:lnTo>
                  <a:pt x="570992" y="207327"/>
                </a:lnTo>
                <a:lnTo>
                  <a:pt x="571017" y="207086"/>
                </a:lnTo>
                <a:lnTo>
                  <a:pt x="570992" y="206870"/>
                </a:lnTo>
                <a:lnTo>
                  <a:pt x="570992" y="206679"/>
                </a:lnTo>
                <a:lnTo>
                  <a:pt x="571017" y="206476"/>
                </a:lnTo>
                <a:lnTo>
                  <a:pt x="571017" y="206197"/>
                </a:lnTo>
                <a:lnTo>
                  <a:pt x="571042" y="205917"/>
                </a:lnTo>
                <a:lnTo>
                  <a:pt x="571754" y="204190"/>
                </a:lnTo>
                <a:lnTo>
                  <a:pt x="571906" y="203911"/>
                </a:lnTo>
                <a:lnTo>
                  <a:pt x="572109" y="203669"/>
                </a:lnTo>
                <a:lnTo>
                  <a:pt x="572300" y="203390"/>
                </a:lnTo>
                <a:lnTo>
                  <a:pt x="572516" y="203149"/>
                </a:lnTo>
                <a:lnTo>
                  <a:pt x="572719" y="202907"/>
                </a:lnTo>
                <a:lnTo>
                  <a:pt x="572935" y="202692"/>
                </a:lnTo>
                <a:lnTo>
                  <a:pt x="573151" y="202450"/>
                </a:lnTo>
                <a:lnTo>
                  <a:pt x="573392" y="202234"/>
                </a:lnTo>
                <a:lnTo>
                  <a:pt x="573608" y="201993"/>
                </a:lnTo>
                <a:lnTo>
                  <a:pt x="573824" y="201777"/>
                </a:lnTo>
                <a:lnTo>
                  <a:pt x="574065" y="201536"/>
                </a:lnTo>
                <a:lnTo>
                  <a:pt x="574281" y="201295"/>
                </a:lnTo>
                <a:lnTo>
                  <a:pt x="574459" y="201104"/>
                </a:lnTo>
                <a:lnTo>
                  <a:pt x="574649" y="200926"/>
                </a:lnTo>
                <a:lnTo>
                  <a:pt x="574802" y="200736"/>
                </a:lnTo>
                <a:lnTo>
                  <a:pt x="574916" y="200583"/>
                </a:lnTo>
                <a:lnTo>
                  <a:pt x="575068" y="200380"/>
                </a:lnTo>
                <a:lnTo>
                  <a:pt x="575157" y="200253"/>
                </a:lnTo>
                <a:lnTo>
                  <a:pt x="575373" y="200012"/>
                </a:lnTo>
                <a:lnTo>
                  <a:pt x="575525" y="199821"/>
                </a:lnTo>
                <a:lnTo>
                  <a:pt x="575716" y="199618"/>
                </a:lnTo>
                <a:lnTo>
                  <a:pt x="575894" y="199402"/>
                </a:lnTo>
                <a:lnTo>
                  <a:pt x="576110" y="199161"/>
                </a:lnTo>
                <a:lnTo>
                  <a:pt x="576326" y="198856"/>
                </a:lnTo>
                <a:lnTo>
                  <a:pt x="576529" y="198577"/>
                </a:lnTo>
                <a:lnTo>
                  <a:pt x="576719" y="198247"/>
                </a:lnTo>
                <a:lnTo>
                  <a:pt x="576808" y="197904"/>
                </a:lnTo>
                <a:lnTo>
                  <a:pt x="576935" y="197573"/>
                </a:lnTo>
                <a:lnTo>
                  <a:pt x="576986" y="197269"/>
                </a:lnTo>
                <a:lnTo>
                  <a:pt x="576961" y="196989"/>
                </a:lnTo>
                <a:lnTo>
                  <a:pt x="576935" y="196684"/>
                </a:lnTo>
                <a:lnTo>
                  <a:pt x="576897" y="196469"/>
                </a:lnTo>
                <a:lnTo>
                  <a:pt x="576834" y="196265"/>
                </a:lnTo>
                <a:lnTo>
                  <a:pt x="576783" y="196075"/>
                </a:lnTo>
                <a:lnTo>
                  <a:pt x="576719" y="195922"/>
                </a:lnTo>
                <a:lnTo>
                  <a:pt x="576656" y="195770"/>
                </a:lnTo>
                <a:lnTo>
                  <a:pt x="576529" y="195503"/>
                </a:lnTo>
                <a:lnTo>
                  <a:pt x="576351" y="195160"/>
                </a:lnTo>
                <a:lnTo>
                  <a:pt x="576110" y="194830"/>
                </a:lnTo>
                <a:lnTo>
                  <a:pt x="575894" y="194487"/>
                </a:lnTo>
                <a:lnTo>
                  <a:pt x="575564" y="194221"/>
                </a:lnTo>
                <a:lnTo>
                  <a:pt x="575157" y="194005"/>
                </a:lnTo>
                <a:lnTo>
                  <a:pt x="574738" y="193763"/>
                </a:lnTo>
                <a:lnTo>
                  <a:pt x="574306" y="193636"/>
                </a:lnTo>
                <a:lnTo>
                  <a:pt x="573849" y="193573"/>
                </a:lnTo>
                <a:lnTo>
                  <a:pt x="573366" y="193522"/>
                </a:lnTo>
                <a:lnTo>
                  <a:pt x="572935" y="193522"/>
                </a:lnTo>
                <a:lnTo>
                  <a:pt x="572566" y="193522"/>
                </a:lnTo>
                <a:lnTo>
                  <a:pt x="571322" y="193675"/>
                </a:lnTo>
                <a:lnTo>
                  <a:pt x="571106" y="193700"/>
                </a:lnTo>
                <a:lnTo>
                  <a:pt x="570890" y="193725"/>
                </a:lnTo>
                <a:lnTo>
                  <a:pt x="570687" y="193763"/>
                </a:lnTo>
                <a:lnTo>
                  <a:pt x="570407" y="193789"/>
                </a:lnTo>
                <a:lnTo>
                  <a:pt x="570128" y="193852"/>
                </a:lnTo>
                <a:lnTo>
                  <a:pt x="569887" y="193878"/>
                </a:lnTo>
                <a:lnTo>
                  <a:pt x="569620" y="193916"/>
                </a:lnTo>
                <a:lnTo>
                  <a:pt x="569341" y="193941"/>
                </a:lnTo>
                <a:lnTo>
                  <a:pt x="569099" y="193941"/>
                </a:lnTo>
                <a:lnTo>
                  <a:pt x="568820" y="193941"/>
                </a:lnTo>
                <a:lnTo>
                  <a:pt x="568579" y="193941"/>
                </a:lnTo>
                <a:lnTo>
                  <a:pt x="568337" y="193941"/>
                </a:lnTo>
                <a:lnTo>
                  <a:pt x="568096" y="193878"/>
                </a:lnTo>
                <a:lnTo>
                  <a:pt x="567842" y="193852"/>
                </a:lnTo>
                <a:lnTo>
                  <a:pt x="567601" y="193789"/>
                </a:lnTo>
                <a:lnTo>
                  <a:pt x="567385" y="193675"/>
                </a:lnTo>
                <a:lnTo>
                  <a:pt x="567143" y="193573"/>
                </a:lnTo>
                <a:lnTo>
                  <a:pt x="566928" y="193459"/>
                </a:lnTo>
                <a:lnTo>
                  <a:pt x="566724" y="193268"/>
                </a:lnTo>
                <a:lnTo>
                  <a:pt x="566508" y="193090"/>
                </a:lnTo>
                <a:lnTo>
                  <a:pt x="566318" y="192913"/>
                </a:lnTo>
                <a:lnTo>
                  <a:pt x="566204" y="192697"/>
                </a:lnTo>
                <a:lnTo>
                  <a:pt x="566051" y="192506"/>
                </a:lnTo>
                <a:lnTo>
                  <a:pt x="565924" y="192328"/>
                </a:lnTo>
                <a:lnTo>
                  <a:pt x="565835" y="192176"/>
                </a:lnTo>
                <a:lnTo>
                  <a:pt x="568883" y="189344"/>
                </a:lnTo>
                <a:lnTo>
                  <a:pt x="571804" y="186664"/>
                </a:lnTo>
                <a:lnTo>
                  <a:pt x="571715" y="186474"/>
                </a:lnTo>
                <a:lnTo>
                  <a:pt x="571563" y="186258"/>
                </a:lnTo>
                <a:lnTo>
                  <a:pt x="571411" y="186016"/>
                </a:lnTo>
                <a:lnTo>
                  <a:pt x="571233" y="185801"/>
                </a:lnTo>
                <a:lnTo>
                  <a:pt x="569950" y="184950"/>
                </a:lnTo>
                <a:lnTo>
                  <a:pt x="569671" y="184835"/>
                </a:lnTo>
                <a:lnTo>
                  <a:pt x="569429" y="184734"/>
                </a:lnTo>
                <a:lnTo>
                  <a:pt x="569214" y="184683"/>
                </a:lnTo>
                <a:lnTo>
                  <a:pt x="568972" y="184619"/>
                </a:lnTo>
                <a:lnTo>
                  <a:pt x="568794" y="184581"/>
                </a:lnTo>
                <a:lnTo>
                  <a:pt x="568274" y="184429"/>
                </a:lnTo>
                <a:lnTo>
                  <a:pt x="567791" y="184340"/>
                </a:lnTo>
                <a:lnTo>
                  <a:pt x="567182" y="184226"/>
                </a:lnTo>
                <a:lnTo>
                  <a:pt x="566597" y="184124"/>
                </a:lnTo>
                <a:lnTo>
                  <a:pt x="565924" y="184035"/>
                </a:lnTo>
                <a:lnTo>
                  <a:pt x="565162" y="184010"/>
                </a:lnTo>
                <a:lnTo>
                  <a:pt x="564400" y="183972"/>
                </a:lnTo>
                <a:lnTo>
                  <a:pt x="563638" y="184010"/>
                </a:lnTo>
                <a:lnTo>
                  <a:pt x="562876" y="184073"/>
                </a:lnTo>
                <a:lnTo>
                  <a:pt x="562152" y="184124"/>
                </a:lnTo>
                <a:lnTo>
                  <a:pt x="561390" y="184226"/>
                </a:lnTo>
                <a:lnTo>
                  <a:pt x="560654" y="184378"/>
                </a:lnTo>
                <a:lnTo>
                  <a:pt x="559917" y="184531"/>
                </a:lnTo>
                <a:lnTo>
                  <a:pt x="559193" y="184683"/>
                </a:lnTo>
                <a:lnTo>
                  <a:pt x="558457" y="184886"/>
                </a:lnTo>
                <a:lnTo>
                  <a:pt x="557733" y="185077"/>
                </a:lnTo>
                <a:lnTo>
                  <a:pt x="556996" y="185318"/>
                </a:lnTo>
                <a:lnTo>
                  <a:pt x="556298" y="185534"/>
                </a:lnTo>
                <a:lnTo>
                  <a:pt x="555561" y="185775"/>
                </a:lnTo>
                <a:lnTo>
                  <a:pt x="554863" y="186016"/>
                </a:lnTo>
                <a:lnTo>
                  <a:pt x="554164" y="186296"/>
                </a:lnTo>
                <a:lnTo>
                  <a:pt x="553466" y="186537"/>
                </a:lnTo>
                <a:lnTo>
                  <a:pt x="552856" y="186778"/>
                </a:lnTo>
                <a:lnTo>
                  <a:pt x="552335" y="186969"/>
                </a:lnTo>
                <a:lnTo>
                  <a:pt x="551789" y="187172"/>
                </a:lnTo>
                <a:lnTo>
                  <a:pt x="551383" y="187325"/>
                </a:lnTo>
                <a:lnTo>
                  <a:pt x="551116" y="187426"/>
                </a:lnTo>
                <a:lnTo>
                  <a:pt x="550811" y="187540"/>
                </a:lnTo>
                <a:lnTo>
                  <a:pt x="550506" y="187667"/>
                </a:lnTo>
                <a:lnTo>
                  <a:pt x="550113" y="187782"/>
                </a:lnTo>
                <a:lnTo>
                  <a:pt x="549744" y="187909"/>
                </a:lnTo>
                <a:lnTo>
                  <a:pt x="549313" y="188061"/>
                </a:lnTo>
                <a:lnTo>
                  <a:pt x="548792" y="188239"/>
                </a:lnTo>
                <a:lnTo>
                  <a:pt x="548284" y="188429"/>
                </a:lnTo>
                <a:lnTo>
                  <a:pt x="547763" y="188645"/>
                </a:lnTo>
                <a:lnTo>
                  <a:pt x="547243" y="188849"/>
                </a:lnTo>
                <a:lnTo>
                  <a:pt x="546722" y="189064"/>
                </a:lnTo>
                <a:lnTo>
                  <a:pt x="544410" y="190525"/>
                </a:lnTo>
                <a:lnTo>
                  <a:pt x="543979" y="190868"/>
                </a:lnTo>
                <a:lnTo>
                  <a:pt x="542124" y="195402"/>
                </a:lnTo>
                <a:lnTo>
                  <a:pt x="542086" y="195897"/>
                </a:lnTo>
                <a:lnTo>
                  <a:pt x="542124" y="196265"/>
                </a:lnTo>
                <a:lnTo>
                  <a:pt x="542086" y="196532"/>
                </a:lnTo>
                <a:lnTo>
                  <a:pt x="542061" y="196684"/>
                </a:lnTo>
                <a:lnTo>
                  <a:pt x="541997" y="196837"/>
                </a:lnTo>
                <a:lnTo>
                  <a:pt x="541909" y="197027"/>
                </a:lnTo>
                <a:lnTo>
                  <a:pt x="541731" y="197180"/>
                </a:lnTo>
                <a:lnTo>
                  <a:pt x="541540" y="197358"/>
                </a:lnTo>
                <a:lnTo>
                  <a:pt x="540448" y="197967"/>
                </a:lnTo>
                <a:lnTo>
                  <a:pt x="540258" y="198056"/>
                </a:lnTo>
                <a:lnTo>
                  <a:pt x="540105" y="198120"/>
                </a:lnTo>
                <a:lnTo>
                  <a:pt x="538949" y="198602"/>
                </a:lnTo>
                <a:lnTo>
                  <a:pt x="537641" y="199161"/>
                </a:lnTo>
                <a:lnTo>
                  <a:pt x="536054" y="199859"/>
                </a:lnTo>
                <a:lnTo>
                  <a:pt x="534504" y="200533"/>
                </a:lnTo>
                <a:lnTo>
                  <a:pt x="532942" y="201193"/>
                </a:lnTo>
                <a:lnTo>
                  <a:pt x="531418" y="201841"/>
                </a:lnTo>
                <a:lnTo>
                  <a:pt x="529894" y="202514"/>
                </a:lnTo>
                <a:lnTo>
                  <a:pt x="528624" y="203060"/>
                </a:lnTo>
                <a:lnTo>
                  <a:pt x="527608" y="203479"/>
                </a:lnTo>
                <a:lnTo>
                  <a:pt x="527431" y="203327"/>
                </a:lnTo>
                <a:lnTo>
                  <a:pt x="527189" y="203149"/>
                </a:lnTo>
                <a:lnTo>
                  <a:pt x="526910" y="202933"/>
                </a:lnTo>
                <a:lnTo>
                  <a:pt x="526605" y="202717"/>
                </a:lnTo>
                <a:lnTo>
                  <a:pt x="526300" y="202476"/>
                </a:lnTo>
                <a:lnTo>
                  <a:pt x="525907" y="202171"/>
                </a:lnTo>
                <a:lnTo>
                  <a:pt x="525538" y="201904"/>
                </a:lnTo>
                <a:lnTo>
                  <a:pt x="525208" y="201599"/>
                </a:lnTo>
                <a:lnTo>
                  <a:pt x="524840" y="201320"/>
                </a:lnTo>
                <a:lnTo>
                  <a:pt x="524510" y="201015"/>
                </a:lnTo>
                <a:lnTo>
                  <a:pt x="524205" y="200710"/>
                </a:lnTo>
                <a:lnTo>
                  <a:pt x="523900" y="200406"/>
                </a:lnTo>
                <a:lnTo>
                  <a:pt x="523595" y="200075"/>
                </a:lnTo>
                <a:lnTo>
                  <a:pt x="523316" y="199732"/>
                </a:lnTo>
                <a:lnTo>
                  <a:pt x="523100" y="199402"/>
                </a:lnTo>
                <a:lnTo>
                  <a:pt x="522859" y="199059"/>
                </a:lnTo>
                <a:lnTo>
                  <a:pt x="522643" y="198704"/>
                </a:lnTo>
                <a:lnTo>
                  <a:pt x="522490" y="198297"/>
                </a:lnTo>
                <a:lnTo>
                  <a:pt x="522338" y="197904"/>
                </a:lnTo>
                <a:lnTo>
                  <a:pt x="522224" y="197485"/>
                </a:lnTo>
                <a:lnTo>
                  <a:pt x="522160" y="197053"/>
                </a:lnTo>
                <a:lnTo>
                  <a:pt x="522097" y="196596"/>
                </a:lnTo>
                <a:lnTo>
                  <a:pt x="522071" y="196164"/>
                </a:lnTo>
                <a:lnTo>
                  <a:pt x="522097" y="195808"/>
                </a:lnTo>
                <a:lnTo>
                  <a:pt x="522122" y="195402"/>
                </a:lnTo>
                <a:lnTo>
                  <a:pt x="522160" y="195072"/>
                </a:lnTo>
                <a:lnTo>
                  <a:pt x="522224" y="194792"/>
                </a:lnTo>
                <a:lnTo>
                  <a:pt x="523100" y="195008"/>
                </a:lnTo>
                <a:lnTo>
                  <a:pt x="524103" y="195249"/>
                </a:lnTo>
                <a:lnTo>
                  <a:pt x="531152" y="196380"/>
                </a:lnTo>
                <a:lnTo>
                  <a:pt x="532066" y="196354"/>
                </a:lnTo>
                <a:lnTo>
                  <a:pt x="533006" y="196316"/>
                </a:lnTo>
                <a:lnTo>
                  <a:pt x="533806" y="196202"/>
                </a:lnTo>
                <a:lnTo>
                  <a:pt x="534466" y="195986"/>
                </a:lnTo>
                <a:lnTo>
                  <a:pt x="535178" y="195770"/>
                </a:lnTo>
                <a:lnTo>
                  <a:pt x="535787" y="195465"/>
                </a:lnTo>
                <a:lnTo>
                  <a:pt x="536295" y="195046"/>
                </a:lnTo>
                <a:lnTo>
                  <a:pt x="536790" y="194640"/>
                </a:lnTo>
                <a:lnTo>
                  <a:pt x="537248" y="194132"/>
                </a:lnTo>
                <a:lnTo>
                  <a:pt x="537641" y="193522"/>
                </a:lnTo>
                <a:lnTo>
                  <a:pt x="538035" y="192938"/>
                </a:lnTo>
                <a:lnTo>
                  <a:pt x="539648" y="189128"/>
                </a:lnTo>
                <a:lnTo>
                  <a:pt x="539927" y="188391"/>
                </a:lnTo>
                <a:lnTo>
                  <a:pt x="540143" y="187756"/>
                </a:lnTo>
                <a:lnTo>
                  <a:pt x="540321" y="187210"/>
                </a:lnTo>
                <a:lnTo>
                  <a:pt x="539953" y="187083"/>
                </a:lnTo>
                <a:lnTo>
                  <a:pt x="539534" y="186994"/>
                </a:lnTo>
                <a:lnTo>
                  <a:pt x="539013" y="186931"/>
                </a:lnTo>
                <a:lnTo>
                  <a:pt x="538530" y="186842"/>
                </a:lnTo>
                <a:lnTo>
                  <a:pt x="535813" y="187236"/>
                </a:lnTo>
                <a:lnTo>
                  <a:pt x="535292" y="187426"/>
                </a:lnTo>
                <a:lnTo>
                  <a:pt x="534835" y="187667"/>
                </a:lnTo>
                <a:lnTo>
                  <a:pt x="534416" y="187972"/>
                </a:lnTo>
                <a:lnTo>
                  <a:pt x="533984" y="188277"/>
                </a:lnTo>
                <a:lnTo>
                  <a:pt x="533590" y="188645"/>
                </a:lnTo>
                <a:lnTo>
                  <a:pt x="533222" y="189039"/>
                </a:lnTo>
                <a:lnTo>
                  <a:pt x="532853" y="189433"/>
                </a:lnTo>
                <a:lnTo>
                  <a:pt x="532485" y="189865"/>
                </a:lnTo>
                <a:lnTo>
                  <a:pt x="532155" y="190322"/>
                </a:lnTo>
                <a:lnTo>
                  <a:pt x="531787" y="190804"/>
                </a:lnTo>
                <a:lnTo>
                  <a:pt x="531456" y="191287"/>
                </a:lnTo>
                <a:lnTo>
                  <a:pt x="531152" y="191782"/>
                </a:lnTo>
                <a:lnTo>
                  <a:pt x="530809" y="192303"/>
                </a:lnTo>
                <a:lnTo>
                  <a:pt x="530542" y="192760"/>
                </a:lnTo>
                <a:lnTo>
                  <a:pt x="530301" y="193116"/>
                </a:lnTo>
                <a:lnTo>
                  <a:pt x="530047" y="193522"/>
                </a:lnTo>
                <a:lnTo>
                  <a:pt x="529869" y="193852"/>
                </a:lnTo>
                <a:lnTo>
                  <a:pt x="529691" y="194132"/>
                </a:lnTo>
                <a:lnTo>
                  <a:pt x="529196" y="193675"/>
                </a:lnTo>
                <a:lnTo>
                  <a:pt x="528586" y="193116"/>
                </a:lnTo>
                <a:lnTo>
                  <a:pt x="527824" y="192544"/>
                </a:lnTo>
                <a:lnTo>
                  <a:pt x="527062" y="191960"/>
                </a:lnTo>
                <a:lnTo>
                  <a:pt x="526122" y="191389"/>
                </a:lnTo>
                <a:lnTo>
                  <a:pt x="517829" y="188188"/>
                </a:lnTo>
                <a:lnTo>
                  <a:pt x="517093" y="187998"/>
                </a:lnTo>
                <a:lnTo>
                  <a:pt x="516521" y="187845"/>
                </a:lnTo>
                <a:lnTo>
                  <a:pt x="516242" y="187782"/>
                </a:lnTo>
                <a:lnTo>
                  <a:pt x="516026" y="187756"/>
                </a:lnTo>
                <a:lnTo>
                  <a:pt x="515848" y="187693"/>
                </a:lnTo>
                <a:lnTo>
                  <a:pt x="515632" y="187629"/>
                </a:lnTo>
                <a:lnTo>
                  <a:pt x="515391" y="187579"/>
                </a:lnTo>
                <a:lnTo>
                  <a:pt x="515175" y="187515"/>
                </a:lnTo>
                <a:lnTo>
                  <a:pt x="514934" y="187426"/>
                </a:lnTo>
                <a:lnTo>
                  <a:pt x="514718" y="187363"/>
                </a:lnTo>
                <a:lnTo>
                  <a:pt x="514477" y="187274"/>
                </a:lnTo>
                <a:lnTo>
                  <a:pt x="514299" y="187172"/>
                </a:lnTo>
                <a:lnTo>
                  <a:pt x="514108" y="187058"/>
                </a:lnTo>
                <a:lnTo>
                  <a:pt x="513930" y="186931"/>
                </a:lnTo>
                <a:lnTo>
                  <a:pt x="513740" y="186817"/>
                </a:lnTo>
                <a:lnTo>
                  <a:pt x="513626" y="186664"/>
                </a:lnTo>
                <a:lnTo>
                  <a:pt x="513473" y="186512"/>
                </a:lnTo>
                <a:lnTo>
                  <a:pt x="513384" y="186321"/>
                </a:lnTo>
                <a:lnTo>
                  <a:pt x="513283" y="186143"/>
                </a:lnTo>
                <a:lnTo>
                  <a:pt x="513232" y="185928"/>
                </a:lnTo>
                <a:lnTo>
                  <a:pt x="513194" y="185712"/>
                </a:lnTo>
                <a:lnTo>
                  <a:pt x="513194" y="185470"/>
                </a:lnTo>
                <a:lnTo>
                  <a:pt x="513194" y="185229"/>
                </a:lnTo>
                <a:lnTo>
                  <a:pt x="513232" y="184988"/>
                </a:lnTo>
                <a:lnTo>
                  <a:pt x="513283" y="184734"/>
                </a:lnTo>
                <a:lnTo>
                  <a:pt x="513346" y="184492"/>
                </a:lnTo>
                <a:lnTo>
                  <a:pt x="513435" y="184277"/>
                </a:lnTo>
                <a:lnTo>
                  <a:pt x="513499" y="184099"/>
                </a:lnTo>
                <a:lnTo>
                  <a:pt x="513689" y="183946"/>
                </a:lnTo>
                <a:lnTo>
                  <a:pt x="513842" y="183857"/>
                </a:lnTo>
                <a:lnTo>
                  <a:pt x="514108" y="183705"/>
                </a:lnTo>
                <a:lnTo>
                  <a:pt x="514299" y="183667"/>
                </a:lnTo>
                <a:lnTo>
                  <a:pt x="514477" y="183667"/>
                </a:lnTo>
                <a:lnTo>
                  <a:pt x="514654" y="183667"/>
                </a:lnTo>
                <a:lnTo>
                  <a:pt x="514845" y="183705"/>
                </a:lnTo>
                <a:lnTo>
                  <a:pt x="515023" y="183730"/>
                </a:lnTo>
                <a:lnTo>
                  <a:pt x="515239" y="183769"/>
                </a:lnTo>
                <a:lnTo>
                  <a:pt x="515416" y="183819"/>
                </a:lnTo>
                <a:lnTo>
                  <a:pt x="515607" y="183921"/>
                </a:lnTo>
                <a:lnTo>
                  <a:pt x="515785" y="183972"/>
                </a:lnTo>
                <a:lnTo>
                  <a:pt x="515975" y="184035"/>
                </a:lnTo>
                <a:lnTo>
                  <a:pt x="516153" y="184099"/>
                </a:lnTo>
                <a:lnTo>
                  <a:pt x="516331" y="184124"/>
                </a:lnTo>
                <a:lnTo>
                  <a:pt x="516521" y="184162"/>
                </a:lnTo>
                <a:lnTo>
                  <a:pt x="516674" y="184188"/>
                </a:lnTo>
                <a:lnTo>
                  <a:pt x="516851" y="184226"/>
                </a:lnTo>
                <a:lnTo>
                  <a:pt x="517042" y="184188"/>
                </a:lnTo>
                <a:lnTo>
                  <a:pt x="517194" y="184162"/>
                </a:lnTo>
                <a:lnTo>
                  <a:pt x="517347" y="184099"/>
                </a:lnTo>
                <a:lnTo>
                  <a:pt x="517550" y="183921"/>
                </a:lnTo>
                <a:lnTo>
                  <a:pt x="517740" y="183769"/>
                </a:lnTo>
                <a:lnTo>
                  <a:pt x="516089" y="181686"/>
                </a:lnTo>
                <a:lnTo>
                  <a:pt x="515632" y="181292"/>
                </a:lnTo>
                <a:lnTo>
                  <a:pt x="515112" y="180924"/>
                </a:lnTo>
                <a:lnTo>
                  <a:pt x="514604" y="180568"/>
                </a:lnTo>
                <a:lnTo>
                  <a:pt x="514083" y="180200"/>
                </a:lnTo>
                <a:lnTo>
                  <a:pt x="513537" y="179857"/>
                </a:lnTo>
                <a:lnTo>
                  <a:pt x="513016" y="179501"/>
                </a:lnTo>
                <a:lnTo>
                  <a:pt x="512470" y="179133"/>
                </a:lnTo>
                <a:lnTo>
                  <a:pt x="510387" y="176911"/>
                </a:lnTo>
                <a:lnTo>
                  <a:pt x="510057" y="176390"/>
                </a:lnTo>
                <a:lnTo>
                  <a:pt x="509879" y="175780"/>
                </a:lnTo>
                <a:lnTo>
                  <a:pt x="509752" y="175107"/>
                </a:lnTo>
                <a:lnTo>
                  <a:pt x="509663" y="174472"/>
                </a:lnTo>
                <a:lnTo>
                  <a:pt x="509663" y="173799"/>
                </a:lnTo>
                <a:lnTo>
                  <a:pt x="509816" y="173151"/>
                </a:lnTo>
                <a:lnTo>
                  <a:pt x="509930" y="172491"/>
                </a:lnTo>
                <a:lnTo>
                  <a:pt x="510082" y="171932"/>
                </a:lnTo>
                <a:lnTo>
                  <a:pt x="510273" y="171450"/>
                </a:lnTo>
                <a:lnTo>
                  <a:pt x="510819" y="171729"/>
                </a:lnTo>
                <a:lnTo>
                  <a:pt x="511454" y="171996"/>
                </a:lnTo>
                <a:lnTo>
                  <a:pt x="512254" y="172300"/>
                </a:lnTo>
                <a:lnTo>
                  <a:pt x="513016" y="172605"/>
                </a:lnTo>
                <a:lnTo>
                  <a:pt x="513892" y="172847"/>
                </a:lnTo>
                <a:lnTo>
                  <a:pt x="514908" y="172999"/>
                </a:lnTo>
                <a:lnTo>
                  <a:pt x="515874" y="173151"/>
                </a:lnTo>
                <a:lnTo>
                  <a:pt x="516890" y="173189"/>
                </a:lnTo>
                <a:lnTo>
                  <a:pt x="517829" y="173062"/>
                </a:lnTo>
                <a:lnTo>
                  <a:pt x="518807" y="172974"/>
                </a:lnTo>
                <a:lnTo>
                  <a:pt x="519658" y="172758"/>
                </a:lnTo>
                <a:lnTo>
                  <a:pt x="520395" y="172491"/>
                </a:lnTo>
                <a:lnTo>
                  <a:pt x="521093" y="172212"/>
                </a:lnTo>
                <a:lnTo>
                  <a:pt x="521703" y="171970"/>
                </a:lnTo>
                <a:lnTo>
                  <a:pt x="522185" y="171729"/>
                </a:lnTo>
                <a:lnTo>
                  <a:pt x="521766" y="170561"/>
                </a:lnTo>
                <a:lnTo>
                  <a:pt x="521271" y="169291"/>
                </a:lnTo>
                <a:lnTo>
                  <a:pt x="520877" y="168249"/>
                </a:lnTo>
                <a:lnTo>
                  <a:pt x="521208" y="168160"/>
                </a:lnTo>
                <a:lnTo>
                  <a:pt x="521576" y="168071"/>
                </a:lnTo>
                <a:lnTo>
                  <a:pt x="522008" y="167944"/>
                </a:lnTo>
                <a:lnTo>
                  <a:pt x="522401" y="167817"/>
                </a:lnTo>
                <a:lnTo>
                  <a:pt x="522833" y="167665"/>
                </a:lnTo>
                <a:lnTo>
                  <a:pt x="523252" y="167513"/>
                </a:lnTo>
                <a:lnTo>
                  <a:pt x="523646" y="167398"/>
                </a:lnTo>
                <a:lnTo>
                  <a:pt x="524014" y="167246"/>
                </a:lnTo>
                <a:lnTo>
                  <a:pt x="524294" y="167055"/>
                </a:lnTo>
                <a:lnTo>
                  <a:pt x="524560" y="166903"/>
                </a:lnTo>
                <a:lnTo>
                  <a:pt x="525272" y="165595"/>
                </a:lnTo>
                <a:lnTo>
                  <a:pt x="525272" y="165265"/>
                </a:lnTo>
                <a:lnTo>
                  <a:pt x="525208" y="164922"/>
                </a:lnTo>
                <a:lnTo>
                  <a:pt x="525145" y="164566"/>
                </a:lnTo>
                <a:lnTo>
                  <a:pt x="525018" y="164134"/>
                </a:lnTo>
                <a:lnTo>
                  <a:pt x="524903" y="163652"/>
                </a:lnTo>
                <a:lnTo>
                  <a:pt x="524751" y="163156"/>
                </a:lnTo>
                <a:lnTo>
                  <a:pt x="524598" y="162674"/>
                </a:lnTo>
                <a:lnTo>
                  <a:pt x="524408" y="162179"/>
                </a:lnTo>
                <a:lnTo>
                  <a:pt x="524256" y="161696"/>
                </a:lnTo>
                <a:lnTo>
                  <a:pt x="524103" y="161264"/>
                </a:lnTo>
                <a:lnTo>
                  <a:pt x="523989" y="160909"/>
                </a:lnTo>
                <a:lnTo>
                  <a:pt x="523925" y="160756"/>
                </a:lnTo>
                <a:lnTo>
                  <a:pt x="523862" y="160604"/>
                </a:lnTo>
                <a:lnTo>
                  <a:pt x="523773" y="160388"/>
                </a:lnTo>
                <a:lnTo>
                  <a:pt x="523709" y="160197"/>
                </a:lnTo>
                <a:lnTo>
                  <a:pt x="523684" y="160045"/>
                </a:lnTo>
                <a:lnTo>
                  <a:pt x="523709" y="159867"/>
                </a:lnTo>
                <a:lnTo>
                  <a:pt x="523900" y="159537"/>
                </a:lnTo>
                <a:lnTo>
                  <a:pt x="524052" y="159169"/>
                </a:lnTo>
                <a:lnTo>
                  <a:pt x="524205" y="158737"/>
                </a:lnTo>
                <a:lnTo>
                  <a:pt x="524383" y="158280"/>
                </a:lnTo>
                <a:lnTo>
                  <a:pt x="524471" y="157822"/>
                </a:lnTo>
                <a:lnTo>
                  <a:pt x="524510" y="157340"/>
                </a:lnTo>
                <a:lnTo>
                  <a:pt x="524510" y="156845"/>
                </a:lnTo>
                <a:lnTo>
                  <a:pt x="523798" y="154813"/>
                </a:lnTo>
                <a:lnTo>
                  <a:pt x="523557" y="154470"/>
                </a:lnTo>
                <a:lnTo>
                  <a:pt x="521512" y="152704"/>
                </a:lnTo>
                <a:lnTo>
                  <a:pt x="521157" y="152425"/>
                </a:lnTo>
                <a:lnTo>
                  <a:pt x="520788" y="152184"/>
                </a:lnTo>
                <a:lnTo>
                  <a:pt x="520395" y="151942"/>
                </a:lnTo>
                <a:lnTo>
                  <a:pt x="520090" y="151726"/>
                </a:lnTo>
                <a:lnTo>
                  <a:pt x="519811" y="151549"/>
                </a:lnTo>
                <a:lnTo>
                  <a:pt x="519531" y="151396"/>
                </a:lnTo>
                <a:lnTo>
                  <a:pt x="519328" y="151244"/>
                </a:lnTo>
                <a:lnTo>
                  <a:pt x="519137" y="151091"/>
                </a:lnTo>
                <a:lnTo>
                  <a:pt x="518922" y="150964"/>
                </a:lnTo>
                <a:lnTo>
                  <a:pt x="518680" y="150787"/>
                </a:lnTo>
                <a:lnTo>
                  <a:pt x="518375" y="150545"/>
                </a:lnTo>
                <a:lnTo>
                  <a:pt x="518071" y="150329"/>
                </a:lnTo>
                <a:lnTo>
                  <a:pt x="517677" y="150050"/>
                </a:lnTo>
                <a:lnTo>
                  <a:pt x="513041" y="147650"/>
                </a:lnTo>
                <a:lnTo>
                  <a:pt x="512559" y="147523"/>
                </a:lnTo>
                <a:lnTo>
                  <a:pt x="512038" y="147459"/>
                </a:lnTo>
                <a:lnTo>
                  <a:pt x="511517" y="147434"/>
                </a:lnTo>
                <a:lnTo>
                  <a:pt x="510997" y="147434"/>
                </a:lnTo>
                <a:lnTo>
                  <a:pt x="510489" y="147497"/>
                </a:lnTo>
                <a:lnTo>
                  <a:pt x="509930" y="147650"/>
                </a:lnTo>
                <a:lnTo>
                  <a:pt x="509384" y="147764"/>
                </a:lnTo>
                <a:lnTo>
                  <a:pt x="507403" y="148869"/>
                </a:lnTo>
                <a:lnTo>
                  <a:pt x="507441" y="149136"/>
                </a:lnTo>
                <a:lnTo>
                  <a:pt x="507492" y="149440"/>
                </a:lnTo>
                <a:lnTo>
                  <a:pt x="507555" y="149834"/>
                </a:lnTo>
                <a:lnTo>
                  <a:pt x="508317" y="151968"/>
                </a:lnTo>
                <a:lnTo>
                  <a:pt x="508533" y="152400"/>
                </a:lnTo>
                <a:lnTo>
                  <a:pt x="508774" y="152793"/>
                </a:lnTo>
                <a:lnTo>
                  <a:pt x="509016" y="153187"/>
                </a:lnTo>
                <a:lnTo>
                  <a:pt x="509295" y="153593"/>
                </a:lnTo>
                <a:lnTo>
                  <a:pt x="509536" y="153949"/>
                </a:lnTo>
                <a:lnTo>
                  <a:pt x="509841" y="154317"/>
                </a:lnTo>
                <a:lnTo>
                  <a:pt x="510120" y="154686"/>
                </a:lnTo>
                <a:lnTo>
                  <a:pt x="510425" y="155054"/>
                </a:lnTo>
                <a:lnTo>
                  <a:pt x="510730" y="155384"/>
                </a:lnTo>
                <a:lnTo>
                  <a:pt x="511035" y="155752"/>
                </a:lnTo>
                <a:lnTo>
                  <a:pt x="511302" y="156083"/>
                </a:lnTo>
                <a:lnTo>
                  <a:pt x="511606" y="156425"/>
                </a:lnTo>
                <a:lnTo>
                  <a:pt x="511911" y="156794"/>
                </a:lnTo>
                <a:lnTo>
                  <a:pt x="512216" y="157124"/>
                </a:lnTo>
                <a:lnTo>
                  <a:pt x="512470" y="157429"/>
                </a:lnTo>
                <a:lnTo>
                  <a:pt x="512648" y="157708"/>
                </a:lnTo>
                <a:lnTo>
                  <a:pt x="512864" y="157949"/>
                </a:lnTo>
                <a:lnTo>
                  <a:pt x="513016" y="158165"/>
                </a:lnTo>
                <a:lnTo>
                  <a:pt x="513130" y="158343"/>
                </a:lnTo>
                <a:lnTo>
                  <a:pt x="513080" y="158559"/>
                </a:lnTo>
                <a:lnTo>
                  <a:pt x="512953" y="158775"/>
                </a:lnTo>
                <a:lnTo>
                  <a:pt x="512800" y="158978"/>
                </a:lnTo>
                <a:lnTo>
                  <a:pt x="512648" y="159232"/>
                </a:lnTo>
                <a:lnTo>
                  <a:pt x="510298" y="160604"/>
                </a:lnTo>
                <a:lnTo>
                  <a:pt x="509993" y="160693"/>
                </a:lnTo>
                <a:lnTo>
                  <a:pt x="509727" y="160756"/>
                </a:lnTo>
                <a:lnTo>
                  <a:pt x="509422" y="160782"/>
                </a:lnTo>
                <a:lnTo>
                  <a:pt x="509117" y="160845"/>
                </a:lnTo>
                <a:lnTo>
                  <a:pt x="508812" y="160909"/>
                </a:lnTo>
                <a:lnTo>
                  <a:pt x="508508" y="160959"/>
                </a:lnTo>
                <a:lnTo>
                  <a:pt x="508203" y="161023"/>
                </a:lnTo>
                <a:lnTo>
                  <a:pt x="506984" y="161455"/>
                </a:lnTo>
                <a:lnTo>
                  <a:pt x="506793" y="161544"/>
                </a:lnTo>
                <a:lnTo>
                  <a:pt x="506793" y="161823"/>
                </a:lnTo>
                <a:lnTo>
                  <a:pt x="506945" y="162090"/>
                </a:lnTo>
                <a:lnTo>
                  <a:pt x="507034" y="162394"/>
                </a:lnTo>
                <a:lnTo>
                  <a:pt x="507161" y="162699"/>
                </a:lnTo>
                <a:lnTo>
                  <a:pt x="507225" y="163042"/>
                </a:lnTo>
                <a:lnTo>
                  <a:pt x="507187" y="163398"/>
                </a:lnTo>
                <a:lnTo>
                  <a:pt x="507161" y="163804"/>
                </a:lnTo>
                <a:lnTo>
                  <a:pt x="507072" y="164160"/>
                </a:lnTo>
                <a:lnTo>
                  <a:pt x="506920" y="164528"/>
                </a:lnTo>
                <a:lnTo>
                  <a:pt x="506793" y="164896"/>
                </a:lnTo>
                <a:lnTo>
                  <a:pt x="506615" y="165265"/>
                </a:lnTo>
                <a:lnTo>
                  <a:pt x="506425" y="165633"/>
                </a:lnTo>
                <a:lnTo>
                  <a:pt x="506222" y="165989"/>
                </a:lnTo>
                <a:lnTo>
                  <a:pt x="506031" y="166357"/>
                </a:lnTo>
                <a:lnTo>
                  <a:pt x="505879" y="166725"/>
                </a:lnTo>
                <a:lnTo>
                  <a:pt x="505701" y="167093"/>
                </a:lnTo>
                <a:lnTo>
                  <a:pt x="505548" y="167487"/>
                </a:lnTo>
                <a:lnTo>
                  <a:pt x="505460" y="167855"/>
                </a:lnTo>
                <a:lnTo>
                  <a:pt x="505358" y="168249"/>
                </a:lnTo>
                <a:lnTo>
                  <a:pt x="505358" y="168681"/>
                </a:lnTo>
                <a:lnTo>
                  <a:pt x="505421" y="169100"/>
                </a:lnTo>
                <a:lnTo>
                  <a:pt x="505485" y="169532"/>
                </a:lnTo>
                <a:lnTo>
                  <a:pt x="505612" y="169926"/>
                </a:lnTo>
                <a:lnTo>
                  <a:pt x="505815" y="170256"/>
                </a:lnTo>
                <a:lnTo>
                  <a:pt x="506031" y="170624"/>
                </a:lnTo>
                <a:lnTo>
                  <a:pt x="506247" y="170929"/>
                </a:lnTo>
                <a:lnTo>
                  <a:pt x="506463" y="171170"/>
                </a:lnTo>
                <a:lnTo>
                  <a:pt x="506006" y="170967"/>
                </a:lnTo>
                <a:lnTo>
                  <a:pt x="505460" y="170688"/>
                </a:lnTo>
                <a:lnTo>
                  <a:pt x="504875" y="170408"/>
                </a:lnTo>
                <a:lnTo>
                  <a:pt x="504266" y="170103"/>
                </a:lnTo>
                <a:lnTo>
                  <a:pt x="503656" y="169799"/>
                </a:lnTo>
                <a:lnTo>
                  <a:pt x="503047" y="169468"/>
                </a:lnTo>
                <a:lnTo>
                  <a:pt x="502437" y="169138"/>
                </a:lnTo>
                <a:lnTo>
                  <a:pt x="501916" y="168833"/>
                </a:lnTo>
                <a:lnTo>
                  <a:pt x="501523" y="168554"/>
                </a:lnTo>
                <a:lnTo>
                  <a:pt x="501091" y="168249"/>
                </a:lnTo>
                <a:lnTo>
                  <a:pt x="500761" y="167970"/>
                </a:lnTo>
                <a:lnTo>
                  <a:pt x="500545" y="167665"/>
                </a:lnTo>
                <a:lnTo>
                  <a:pt x="500303" y="167398"/>
                </a:lnTo>
                <a:lnTo>
                  <a:pt x="500151" y="167093"/>
                </a:lnTo>
                <a:lnTo>
                  <a:pt x="500087" y="166751"/>
                </a:lnTo>
                <a:lnTo>
                  <a:pt x="500024" y="166446"/>
                </a:lnTo>
                <a:lnTo>
                  <a:pt x="500024" y="166090"/>
                </a:lnTo>
                <a:lnTo>
                  <a:pt x="500126" y="165722"/>
                </a:lnTo>
                <a:lnTo>
                  <a:pt x="500214" y="165354"/>
                </a:lnTo>
                <a:lnTo>
                  <a:pt x="500392" y="164922"/>
                </a:lnTo>
                <a:lnTo>
                  <a:pt x="500634" y="164439"/>
                </a:lnTo>
                <a:lnTo>
                  <a:pt x="500888" y="163982"/>
                </a:lnTo>
                <a:lnTo>
                  <a:pt x="501129" y="163525"/>
                </a:lnTo>
                <a:lnTo>
                  <a:pt x="501434" y="163093"/>
                </a:lnTo>
                <a:lnTo>
                  <a:pt x="501700" y="162636"/>
                </a:lnTo>
                <a:lnTo>
                  <a:pt x="501954" y="162242"/>
                </a:lnTo>
                <a:lnTo>
                  <a:pt x="502158" y="161937"/>
                </a:lnTo>
                <a:lnTo>
                  <a:pt x="502348" y="161696"/>
                </a:lnTo>
                <a:lnTo>
                  <a:pt x="502500" y="161391"/>
                </a:lnTo>
                <a:lnTo>
                  <a:pt x="503478" y="158343"/>
                </a:lnTo>
                <a:lnTo>
                  <a:pt x="503529" y="157886"/>
                </a:lnTo>
                <a:lnTo>
                  <a:pt x="503529" y="157429"/>
                </a:lnTo>
                <a:lnTo>
                  <a:pt x="503504" y="156972"/>
                </a:lnTo>
                <a:lnTo>
                  <a:pt x="503478" y="156514"/>
                </a:lnTo>
                <a:lnTo>
                  <a:pt x="502678" y="153682"/>
                </a:lnTo>
                <a:lnTo>
                  <a:pt x="502526" y="153314"/>
                </a:lnTo>
                <a:lnTo>
                  <a:pt x="502373" y="152984"/>
                </a:lnTo>
                <a:lnTo>
                  <a:pt x="502221" y="152704"/>
                </a:lnTo>
                <a:lnTo>
                  <a:pt x="502107" y="152463"/>
                </a:lnTo>
                <a:lnTo>
                  <a:pt x="501980" y="152247"/>
                </a:lnTo>
                <a:lnTo>
                  <a:pt x="501827" y="152031"/>
                </a:lnTo>
                <a:lnTo>
                  <a:pt x="501700" y="151815"/>
                </a:lnTo>
                <a:lnTo>
                  <a:pt x="499910" y="149809"/>
                </a:lnTo>
                <a:lnTo>
                  <a:pt x="499414" y="149415"/>
                </a:lnTo>
                <a:lnTo>
                  <a:pt x="498906" y="149047"/>
                </a:lnTo>
                <a:lnTo>
                  <a:pt x="498348" y="148767"/>
                </a:lnTo>
                <a:lnTo>
                  <a:pt x="497801" y="148463"/>
                </a:lnTo>
                <a:lnTo>
                  <a:pt x="497255" y="148221"/>
                </a:lnTo>
                <a:lnTo>
                  <a:pt x="496646" y="147980"/>
                </a:lnTo>
                <a:lnTo>
                  <a:pt x="496062" y="147764"/>
                </a:lnTo>
                <a:lnTo>
                  <a:pt x="495427" y="147586"/>
                </a:lnTo>
                <a:lnTo>
                  <a:pt x="494817" y="147396"/>
                </a:lnTo>
                <a:lnTo>
                  <a:pt x="494182" y="147243"/>
                </a:lnTo>
                <a:lnTo>
                  <a:pt x="493534" y="147091"/>
                </a:lnTo>
                <a:lnTo>
                  <a:pt x="492899" y="146977"/>
                </a:lnTo>
                <a:lnTo>
                  <a:pt x="492226" y="146850"/>
                </a:lnTo>
                <a:lnTo>
                  <a:pt x="491591" y="146735"/>
                </a:lnTo>
                <a:lnTo>
                  <a:pt x="490918" y="146608"/>
                </a:lnTo>
                <a:lnTo>
                  <a:pt x="490270" y="146519"/>
                </a:lnTo>
                <a:lnTo>
                  <a:pt x="489699" y="146431"/>
                </a:lnTo>
                <a:lnTo>
                  <a:pt x="489204" y="146329"/>
                </a:lnTo>
                <a:lnTo>
                  <a:pt x="488721" y="146240"/>
                </a:lnTo>
                <a:lnTo>
                  <a:pt x="488327" y="146177"/>
                </a:lnTo>
                <a:lnTo>
                  <a:pt x="488022" y="146126"/>
                </a:lnTo>
                <a:lnTo>
                  <a:pt x="487781" y="146062"/>
                </a:lnTo>
                <a:lnTo>
                  <a:pt x="487502" y="146062"/>
                </a:lnTo>
                <a:lnTo>
                  <a:pt x="487197" y="146024"/>
                </a:lnTo>
                <a:lnTo>
                  <a:pt x="486867" y="146024"/>
                </a:lnTo>
                <a:lnTo>
                  <a:pt x="485305" y="146583"/>
                </a:lnTo>
                <a:lnTo>
                  <a:pt x="485038" y="146761"/>
                </a:lnTo>
                <a:lnTo>
                  <a:pt x="484784" y="146977"/>
                </a:lnTo>
                <a:lnTo>
                  <a:pt x="484543" y="147218"/>
                </a:lnTo>
                <a:lnTo>
                  <a:pt x="484327" y="147459"/>
                </a:lnTo>
                <a:lnTo>
                  <a:pt x="484124" y="147739"/>
                </a:lnTo>
                <a:lnTo>
                  <a:pt x="483908" y="148005"/>
                </a:lnTo>
                <a:lnTo>
                  <a:pt x="483692" y="148310"/>
                </a:lnTo>
                <a:lnTo>
                  <a:pt x="483514" y="148590"/>
                </a:lnTo>
                <a:lnTo>
                  <a:pt x="483323" y="148894"/>
                </a:lnTo>
                <a:lnTo>
                  <a:pt x="483108" y="149174"/>
                </a:lnTo>
                <a:lnTo>
                  <a:pt x="482904" y="149440"/>
                </a:lnTo>
                <a:lnTo>
                  <a:pt x="482714" y="149720"/>
                </a:lnTo>
                <a:lnTo>
                  <a:pt x="482498" y="149987"/>
                </a:lnTo>
                <a:lnTo>
                  <a:pt x="481431" y="150964"/>
                </a:lnTo>
                <a:lnTo>
                  <a:pt x="481164" y="151180"/>
                </a:lnTo>
                <a:lnTo>
                  <a:pt x="481012" y="151333"/>
                </a:lnTo>
                <a:lnTo>
                  <a:pt x="480796" y="151511"/>
                </a:lnTo>
                <a:lnTo>
                  <a:pt x="479640" y="153225"/>
                </a:lnTo>
                <a:lnTo>
                  <a:pt x="479552" y="153593"/>
                </a:lnTo>
                <a:lnTo>
                  <a:pt x="480060" y="155016"/>
                </a:lnTo>
                <a:lnTo>
                  <a:pt x="480161" y="155168"/>
                </a:lnTo>
                <a:lnTo>
                  <a:pt x="480466" y="155536"/>
                </a:lnTo>
                <a:lnTo>
                  <a:pt x="480733" y="155816"/>
                </a:lnTo>
                <a:lnTo>
                  <a:pt x="481037" y="156083"/>
                </a:lnTo>
                <a:lnTo>
                  <a:pt x="481380" y="156387"/>
                </a:lnTo>
                <a:lnTo>
                  <a:pt x="481774" y="156641"/>
                </a:lnTo>
                <a:lnTo>
                  <a:pt x="482231" y="156794"/>
                </a:lnTo>
                <a:lnTo>
                  <a:pt x="482714" y="156972"/>
                </a:lnTo>
                <a:lnTo>
                  <a:pt x="483209" y="157035"/>
                </a:lnTo>
                <a:lnTo>
                  <a:pt x="483692" y="156972"/>
                </a:lnTo>
                <a:lnTo>
                  <a:pt x="484212" y="156946"/>
                </a:lnTo>
                <a:lnTo>
                  <a:pt x="484670" y="156794"/>
                </a:lnTo>
                <a:lnTo>
                  <a:pt x="486105" y="155879"/>
                </a:lnTo>
                <a:lnTo>
                  <a:pt x="486257" y="155778"/>
                </a:lnTo>
                <a:lnTo>
                  <a:pt x="486460" y="155600"/>
                </a:lnTo>
                <a:lnTo>
                  <a:pt x="486613" y="155448"/>
                </a:lnTo>
                <a:lnTo>
                  <a:pt x="486803" y="155295"/>
                </a:lnTo>
                <a:lnTo>
                  <a:pt x="486981" y="155143"/>
                </a:lnTo>
                <a:lnTo>
                  <a:pt x="487197" y="154927"/>
                </a:lnTo>
                <a:lnTo>
                  <a:pt x="487476" y="154711"/>
                </a:lnTo>
                <a:lnTo>
                  <a:pt x="487781" y="154508"/>
                </a:lnTo>
                <a:lnTo>
                  <a:pt x="488048" y="154355"/>
                </a:lnTo>
                <a:lnTo>
                  <a:pt x="488391" y="154228"/>
                </a:lnTo>
                <a:lnTo>
                  <a:pt x="488721" y="154101"/>
                </a:lnTo>
                <a:lnTo>
                  <a:pt x="489026" y="154012"/>
                </a:lnTo>
                <a:lnTo>
                  <a:pt x="489331" y="154012"/>
                </a:lnTo>
                <a:lnTo>
                  <a:pt x="489610" y="154012"/>
                </a:lnTo>
                <a:lnTo>
                  <a:pt x="489851" y="154051"/>
                </a:lnTo>
                <a:lnTo>
                  <a:pt x="490029" y="154076"/>
                </a:lnTo>
                <a:lnTo>
                  <a:pt x="490245" y="154139"/>
                </a:lnTo>
                <a:lnTo>
                  <a:pt x="490397" y="154165"/>
                </a:lnTo>
                <a:lnTo>
                  <a:pt x="490550" y="154228"/>
                </a:lnTo>
                <a:lnTo>
                  <a:pt x="490575" y="154381"/>
                </a:lnTo>
                <a:lnTo>
                  <a:pt x="490613" y="154597"/>
                </a:lnTo>
                <a:lnTo>
                  <a:pt x="490639" y="154863"/>
                </a:lnTo>
                <a:lnTo>
                  <a:pt x="490639" y="155778"/>
                </a:lnTo>
                <a:lnTo>
                  <a:pt x="490613" y="156121"/>
                </a:lnTo>
                <a:lnTo>
                  <a:pt x="490575" y="156489"/>
                </a:lnTo>
                <a:lnTo>
                  <a:pt x="490524" y="156819"/>
                </a:lnTo>
                <a:lnTo>
                  <a:pt x="490486" y="157187"/>
                </a:lnTo>
                <a:lnTo>
                  <a:pt x="490423" y="157556"/>
                </a:lnTo>
                <a:lnTo>
                  <a:pt x="490372" y="157911"/>
                </a:lnTo>
                <a:lnTo>
                  <a:pt x="490308" y="158280"/>
                </a:lnTo>
                <a:lnTo>
                  <a:pt x="490270" y="158623"/>
                </a:lnTo>
                <a:lnTo>
                  <a:pt x="490245" y="158978"/>
                </a:lnTo>
                <a:lnTo>
                  <a:pt x="490220" y="159385"/>
                </a:lnTo>
                <a:lnTo>
                  <a:pt x="490181" y="159740"/>
                </a:lnTo>
                <a:lnTo>
                  <a:pt x="490181" y="160108"/>
                </a:lnTo>
                <a:lnTo>
                  <a:pt x="490220" y="160477"/>
                </a:lnTo>
                <a:lnTo>
                  <a:pt x="490245" y="160845"/>
                </a:lnTo>
                <a:lnTo>
                  <a:pt x="490334" y="161239"/>
                </a:lnTo>
                <a:lnTo>
                  <a:pt x="490397" y="161607"/>
                </a:lnTo>
                <a:lnTo>
                  <a:pt x="490486" y="161937"/>
                </a:lnTo>
                <a:lnTo>
                  <a:pt x="490613" y="162217"/>
                </a:lnTo>
                <a:lnTo>
                  <a:pt x="490766" y="162483"/>
                </a:lnTo>
                <a:lnTo>
                  <a:pt x="490855" y="162737"/>
                </a:lnTo>
                <a:lnTo>
                  <a:pt x="490982" y="162941"/>
                </a:lnTo>
                <a:lnTo>
                  <a:pt x="490702" y="162788"/>
                </a:lnTo>
                <a:lnTo>
                  <a:pt x="490372" y="162674"/>
                </a:lnTo>
                <a:lnTo>
                  <a:pt x="489940" y="162483"/>
                </a:lnTo>
                <a:lnTo>
                  <a:pt x="489546" y="162331"/>
                </a:lnTo>
                <a:lnTo>
                  <a:pt x="489026" y="162179"/>
                </a:lnTo>
                <a:lnTo>
                  <a:pt x="488391" y="162064"/>
                </a:lnTo>
                <a:lnTo>
                  <a:pt x="487718" y="161912"/>
                </a:lnTo>
                <a:lnTo>
                  <a:pt x="486981" y="161848"/>
                </a:lnTo>
                <a:lnTo>
                  <a:pt x="486130" y="161874"/>
                </a:lnTo>
                <a:lnTo>
                  <a:pt x="485279" y="161874"/>
                </a:lnTo>
                <a:lnTo>
                  <a:pt x="478205" y="164566"/>
                </a:lnTo>
                <a:lnTo>
                  <a:pt x="477316" y="164985"/>
                </a:lnTo>
                <a:lnTo>
                  <a:pt x="476440" y="165417"/>
                </a:lnTo>
                <a:lnTo>
                  <a:pt x="475526" y="165811"/>
                </a:lnTo>
                <a:lnTo>
                  <a:pt x="474611" y="166243"/>
                </a:lnTo>
                <a:lnTo>
                  <a:pt x="473760" y="166547"/>
                </a:lnTo>
                <a:lnTo>
                  <a:pt x="472897" y="166751"/>
                </a:lnTo>
                <a:lnTo>
                  <a:pt x="472084" y="167005"/>
                </a:lnTo>
                <a:lnTo>
                  <a:pt x="471322" y="167119"/>
                </a:lnTo>
                <a:lnTo>
                  <a:pt x="470712" y="167182"/>
                </a:lnTo>
                <a:lnTo>
                  <a:pt x="470065" y="167246"/>
                </a:lnTo>
                <a:lnTo>
                  <a:pt x="469519" y="167246"/>
                </a:lnTo>
                <a:lnTo>
                  <a:pt x="469125" y="167246"/>
                </a:lnTo>
                <a:lnTo>
                  <a:pt x="468731" y="167208"/>
                </a:lnTo>
                <a:lnTo>
                  <a:pt x="468388" y="167182"/>
                </a:lnTo>
                <a:lnTo>
                  <a:pt x="468122" y="167157"/>
                </a:lnTo>
                <a:lnTo>
                  <a:pt x="468299" y="167360"/>
                </a:lnTo>
                <a:lnTo>
                  <a:pt x="468477" y="167640"/>
                </a:lnTo>
                <a:lnTo>
                  <a:pt x="468668" y="167970"/>
                </a:lnTo>
                <a:lnTo>
                  <a:pt x="468884" y="168313"/>
                </a:lnTo>
                <a:lnTo>
                  <a:pt x="469061" y="168681"/>
                </a:lnTo>
                <a:lnTo>
                  <a:pt x="469188" y="169075"/>
                </a:lnTo>
                <a:lnTo>
                  <a:pt x="469341" y="169468"/>
                </a:lnTo>
                <a:lnTo>
                  <a:pt x="469430" y="169837"/>
                </a:lnTo>
                <a:lnTo>
                  <a:pt x="469455" y="170205"/>
                </a:lnTo>
                <a:lnTo>
                  <a:pt x="469493" y="170599"/>
                </a:lnTo>
                <a:lnTo>
                  <a:pt x="469455" y="170929"/>
                </a:lnTo>
                <a:lnTo>
                  <a:pt x="469430" y="171297"/>
                </a:lnTo>
                <a:lnTo>
                  <a:pt x="469366" y="171665"/>
                </a:lnTo>
                <a:lnTo>
                  <a:pt x="469277" y="171996"/>
                </a:lnTo>
                <a:lnTo>
                  <a:pt x="469150" y="172339"/>
                </a:lnTo>
                <a:lnTo>
                  <a:pt x="468998" y="172694"/>
                </a:lnTo>
                <a:lnTo>
                  <a:pt x="468884" y="173037"/>
                </a:lnTo>
                <a:lnTo>
                  <a:pt x="468693" y="173367"/>
                </a:lnTo>
                <a:lnTo>
                  <a:pt x="468515" y="173710"/>
                </a:lnTo>
                <a:lnTo>
                  <a:pt x="468325" y="174066"/>
                </a:lnTo>
                <a:lnTo>
                  <a:pt x="468122" y="174409"/>
                </a:lnTo>
                <a:lnTo>
                  <a:pt x="467906" y="174777"/>
                </a:lnTo>
                <a:lnTo>
                  <a:pt x="467715" y="175082"/>
                </a:lnTo>
                <a:lnTo>
                  <a:pt x="467563" y="175348"/>
                </a:lnTo>
                <a:lnTo>
                  <a:pt x="467385" y="175628"/>
                </a:lnTo>
                <a:lnTo>
                  <a:pt x="467258" y="175869"/>
                </a:lnTo>
                <a:lnTo>
                  <a:pt x="467144" y="176047"/>
                </a:lnTo>
                <a:lnTo>
                  <a:pt x="469734" y="175018"/>
                </a:lnTo>
                <a:lnTo>
                  <a:pt x="473176" y="173609"/>
                </a:lnTo>
                <a:lnTo>
                  <a:pt x="476897" y="172123"/>
                </a:lnTo>
                <a:lnTo>
                  <a:pt x="480009" y="170865"/>
                </a:lnTo>
                <a:lnTo>
                  <a:pt x="482231" y="169989"/>
                </a:lnTo>
                <a:lnTo>
                  <a:pt x="482536" y="170624"/>
                </a:lnTo>
                <a:lnTo>
                  <a:pt x="482866" y="171272"/>
                </a:lnTo>
                <a:lnTo>
                  <a:pt x="482600" y="171538"/>
                </a:lnTo>
                <a:lnTo>
                  <a:pt x="482257" y="171881"/>
                </a:lnTo>
                <a:lnTo>
                  <a:pt x="481799" y="172237"/>
                </a:lnTo>
                <a:lnTo>
                  <a:pt x="477570" y="174891"/>
                </a:lnTo>
                <a:lnTo>
                  <a:pt x="476897" y="175234"/>
                </a:lnTo>
                <a:lnTo>
                  <a:pt x="476199" y="175564"/>
                </a:lnTo>
                <a:lnTo>
                  <a:pt x="475488" y="175869"/>
                </a:lnTo>
                <a:lnTo>
                  <a:pt x="474764" y="176174"/>
                </a:lnTo>
                <a:lnTo>
                  <a:pt x="474065" y="176479"/>
                </a:lnTo>
                <a:lnTo>
                  <a:pt x="473354" y="176784"/>
                </a:lnTo>
                <a:lnTo>
                  <a:pt x="472655" y="177088"/>
                </a:lnTo>
                <a:lnTo>
                  <a:pt x="471957" y="177393"/>
                </a:lnTo>
                <a:lnTo>
                  <a:pt x="471258" y="177723"/>
                </a:lnTo>
                <a:lnTo>
                  <a:pt x="470560" y="178066"/>
                </a:lnTo>
                <a:lnTo>
                  <a:pt x="469887" y="178435"/>
                </a:lnTo>
                <a:lnTo>
                  <a:pt x="469214" y="178790"/>
                </a:lnTo>
                <a:lnTo>
                  <a:pt x="468630" y="179133"/>
                </a:lnTo>
                <a:lnTo>
                  <a:pt x="468172" y="179463"/>
                </a:lnTo>
                <a:lnTo>
                  <a:pt x="467690" y="179806"/>
                </a:lnTo>
                <a:lnTo>
                  <a:pt x="467296" y="180073"/>
                </a:lnTo>
                <a:lnTo>
                  <a:pt x="466991" y="180314"/>
                </a:lnTo>
                <a:lnTo>
                  <a:pt x="466928" y="180505"/>
                </a:lnTo>
                <a:lnTo>
                  <a:pt x="466902" y="180721"/>
                </a:lnTo>
                <a:lnTo>
                  <a:pt x="466928" y="180873"/>
                </a:lnTo>
                <a:lnTo>
                  <a:pt x="466991" y="181025"/>
                </a:lnTo>
                <a:lnTo>
                  <a:pt x="467080" y="181178"/>
                </a:lnTo>
                <a:lnTo>
                  <a:pt x="467144" y="181330"/>
                </a:lnTo>
                <a:lnTo>
                  <a:pt x="467258" y="181483"/>
                </a:lnTo>
                <a:lnTo>
                  <a:pt x="467385" y="181660"/>
                </a:lnTo>
                <a:lnTo>
                  <a:pt x="467474" y="181813"/>
                </a:lnTo>
                <a:lnTo>
                  <a:pt x="467601" y="181965"/>
                </a:lnTo>
                <a:lnTo>
                  <a:pt x="467715" y="182118"/>
                </a:lnTo>
                <a:lnTo>
                  <a:pt x="467817" y="182295"/>
                </a:lnTo>
                <a:lnTo>
                  <a:pt x="467906" y="182448"/>
                </a:lnTo>
                <a:lnTo>
                  <a:pt x="467995" y="182600"/>
                </a:lnTo>
                <a:lnTo>
                  <a:pt x="468058" y="182791"/>
                </a:lnTo>
                <a:lnTo>
                  <a:pt x="468083" y="182943"/>
                </a:lnTo>
                <a:lnTo>
                  <a:pt x="468083" y="183121"/>
                </a:lnTo>
                <a:lnTo>
                  <a:pt x="468058" y="183273"/>
                </a:lnTo>
                <a:lnTo>
                  <a:pt x="467969" y="183464"/>
                </a:lnTo>
                <a:lnTo>
                  <a:pt x="467906" y="183616"/>
                </a:lnTo>
                <a:lnTo>
                  <a:pt x="467753" y="183769"/>
                </a:lnTo>
                <a:lnTo>
                  <a:pt x="467601" y="183883"/>
                </a:lnTo>
                <a:lnTo>
                  <a:pt x="467410" y="184010"/>
                </a:lnTo>
                <a:lnTo>
                  <a:pt x="467258" y="184124"/>
                </a:lnTo>
                <a:lnTo>
                  <a:pt x="467080" y="184226"/>
                </a:lnTo>
                <a:lnTo>
                  <a:pt x="466928" y="184315"/>
                </a:lnTo>
                <a:lnTo>
                  <a:pt x="466712" y="184378"/>
                </a:lnTo>
                <a:lnTo>
                  <a:pt x="466471" y="184467"/>
                </a:lnTo>
                <a:lnTo>
                  <a:pt x="466229" y="184556"/>
                </a:lnTo>
                <a:lnTo>
                  <a:pt x="465950" y="184581"/>
                </a:lnTo>
                <a:lnTo>
                  <a:pt x="465683" y="184581"/>
                </a:lnTo>
                <a:lnTo>
                  <a:pt x="465378" y="184581"/>
                </a:lnTo>
                <a:lnTo>
                  <a:pt x="464312" y="183921"/>
                </a:lnTo>
                <a:lnTo>
                  <a:pt x="464185" y="183730"/>
                </a:lnTo>
                <a:lnTo>
                  <a:pt x="464058" y="183578"/>
                </a:lnTo>
                <a:lnTo>
                  <a:pt x="464007" y="183426"/>
                </a:lnTo>
                <a:lnTo>
                  <a:pt x="463880" y="183159"/>
                </a:lnTo>
                <a:lnTo>
                  <a:pt x="463702" y="182816"/>
                </a:lnTo>
                <a:lnTo>
                  <a:pt x="463486" y="182448"/>
                </a:lnTo>
                <a:lnTo>
                  <a:pt x="463270" y="182054"/>
                </a:lnTo>
                <a:lnTo>
                  <a:pt x="462991" y="181686"/>
                </a:lnTo>
                <a:lnTo>
                  <a:pt x="462661" y="181330"/>
                </a:lnTo>
                <a:lnTo>
                  <a:pt x="462356" y="180987"/>
                </a:lnTo>
                <a:lnTo>
                  <a:pt x="459244" y="179552"/>
                </a:lnTo>
                <a:lnTo>
                  <a:pt x="458825" y="179501"/>
                </a:lnTo>
                <a:lnTo>
                  <a:pt x="458393" y="179463"/>
                </a:lnTo>
                <a:lnTo>
                  <a:pt x="457936" y="179501"/>
                </a:lnTo>
                <a:lnTo>
                  <a:pt x="457479" y="179527"/>
                </a:lnTo>
                <a:lnTo>
                  <a:pt x="457022" y="179552"/>
                </a:lnTo>
                <a:lnTo>
                  <a:pt x="456539" y="179654"/>
                </a:lnTo>
                <a:lnTo>
                  <a:pt x="456082" y="179705"/>
                </a:lnTo>
                <a:lnTo>
                  <a:pt x="455650" y="179806"/>
                </a:lnTo>
                <a:lnTo>
                  <a:pt x="455282" y="179895"/>
                </a:lnTo>
                <a:lnTo>
                  <a:pt x="454914" y="179984"/>
                </a:lnTo>
                <a:lnTo>
                  <a:pt x="454609" y="180047"/>
                </a:lnTo>
                <a:lnTo>
                  <a:pt x="454431" y="180111"/>
                </a:lnTo>
                <a:lnTo>
                  <a:pt x="454253" y="180162"/>
                </a:lnTo>
                <a:lnTo>
                  <a:pt x="454037" y="180200"/>
                </a:lnTo>
                <a:lnTo>
                  <a:pt x="453821" y="180263"/>
                </a:lnTo>
                <a:lnTo>
                  <a:pt x="453605" y="180314"/>
                </a:lnTo>
                <a:lnTo>
                  <a:pt x="453364" y="180352"/>
                </a:lnTo>
                <a:lnTo>
                  <a:pt x="453059" y="180352"/>
                </a:lnTo>
                <a:lnTo>
                  <a:pt x="452780" y="180352"/>
                </a:lnTo>
                <a:lnTo>
                  <a:pt x="451408" y="179679"/>
                </a:lnTo>
                <a:lnTo>
                  <a:pt x="451205" y="179463"/>
                </a:lnTo>
                <a:lnTo>
                  <a:pt x="451015" y="179247"/>
                </a:lnTo>
                <a:lnTo>
                  <a:pt x="450900" y="179044"/>
                </a:lnTo>
                <a:lnTo>
                  <a:pt x="451167" y="178981"/>
                </a:lnTo>
                <a:lnTo>
                  <a:pt x="451510" y="178892"/>
                </a:lnTo>
                <a:lnTo>
                  <a:pt x="451840" y="178765"/>
                </a:lnTo>
                <a:lnTo>
                  <a:pt x="452208" y="178638"/>
                </a:lnTo>
                <a:lnTo>
                  <a:pt x="452513" y="178485"/>
                </a:lnTo>
                <a:lnTo>
                  <a:pt x="453542" y="177152"/>
                </a:lnTo>
                <a:lnTo>
                  <a:pt x="453542" y="176872"/>
                </a:lnTo>
                <a:lnTo>
                  <a:pt x="453580" y="176631"/>
                </a:lnTo>
                <a:lnTo>
                  <a:pt x="453517" y="176352"/>
                </a:lnTo>
                <a:lnTo>
                  <a:pt x="453428" y="176085"/>
                </a:lnTo>
                <a:lnTo>
                  <a:pt x="453364" y="175780"/>
                </a:lnTo>
                <a:lnTo>
                  <a:pt x="453237" y="175501"/>
                </a:lnTo>
                <a:lnTo>
                  <a:pt x="453085" y="175234"/>
                </a:lnTo>
                <a:lnTo>
                  <a:pt x="452970" y="174929"/>
                </a:lnTo>
                <a:lnTo>
                  <a:pt x="452818" y="174650"/>
                </a:lnTo>
                <a:lnTo>
                  <a:pt x="452666" y="174345"/>
                </a:lnTo>
                <a:lnTo>
                  <a:pt x="452513" y="174066"/>
                </a:lnTo>
                <a:lnTo>
                  <a:pt x="452386" y="173799"/>
                </a:lnTo>
                <a:lnTo>
                  <a:pt x="452272" y="173583"/>
                </a:lnTo>
                <a:lnTo>
                  <a:pt x="452170" y="173367"/>
                </a:lnTo>
                <a:lnTo>
                  <a:pt x="452081" y="173215"/>
                </a:lnTo>
                <a:lnTo>
                  <a:pt x="452018" y="173062"/>
                </a:lnTo>
                <a:lnTo>
                  <a:pt x="454342" y="170992"/>
                </a:lnTo>
                <a:lnTo>
                  <a:pt x="456996" y="168579"/>
                </a:lnTo>
                <a:lnTo>
                  <a:pt x="459130" y="166636"/>
                </a:lnTo>
                <a:lnTo>
                  <a:pt x="459028" y="166446"/>
                </a:lnTo>
                <a:lnTo>
                  <a:pt x="458914" y="166243"/>
                </a:lnTo>
                <a:lnTo>
                  <a:pt x="456285" y="164134"/>
                </a:lnTo>
                <a:lnTo>
                  <a:pt x="455955" y="163982"/>
                </a:lnTo>
                <a:lnTo>
                  <a:pt x="455625" y="163830"/>
                </a:lnTo>
                <a:lnTo>
                  <a:pt x="455282" y="163677"/>
                </a:lnTo>
                <a:lnTo>
                  <a:pt x="454952" y="163525"/>
                </a:lnTo>
                <a:lnTo>
                  <a:pt x="454647" y="163347"/>
                </a:lnTo>
                <a:lnTo>
                  <a:pt x="454304" y="163156"/>
                </a:lnTo>
                <a:lnTo>
                  <a:pt x="453974" y="162979"/>
                </a:lnTo>
                <a:lnTo>
                  <a:pt x="453669" y="162788"/>
                </a:lnTo>
                <a:lnTo>
                  <a:pt x="453390" y="162547"/>
                </a:lnTo>
                <a:lnTo>
                  <a:pt x="453085" y="162306"/>
                </a:lnTo>
                <a:lnTo>
                  <a:pt x="452882" y="162090"/>
                </a:lnTo>
                <a:lnTo>
                  <a:pt x="452691" y="161848"/>
                </a:lnTo>
                <a:lnTo>
                  <a:pt x="452513" y="161607"/>
                </a:lnTo>
                <a:lnTo>
                  <a:pt x="452361" y="161417"/>
                </a:lnTo>
                <a:lnTo>
                  <a:pt x="452272" y="161239"/>
                </a:lnTo>
                <a:lnTo>
                  <a:pt x="452297" y="161023"/>
                </a:lnTo>
                <a:lnTo>
                  <a:pt x="452386" y="160782"/>
                </a:lnTo>
                <a:lnTo>
                  <a:pt x="452450" y="160502"/>
                </a:lnTo>
                <a:lnTo>
                  <a:pt x="452539" y="160197"/>
                </a:lnTo>
                <a:lnTo>
                  <a:pt x="452602" y="159867"/>
                </a:lnTo>
                <a:lnTo>
                  <a:pt x="452691" y="159473"/>
                </a:lnTo>
                <a:lnTo>
                  <a:pt x="452780" y="159080"/>
                </a:lnTo>
                <a:lnTo>
                  <a:pt x="452882" y="158673"/>
                </a:lnTo>
                <a:lnTo>
                  <a:pt x="452932" y="158280"/>
                </a:lnTo>
                <a:lnTo>
                  <a:pt x="452996" y="157886"/>
                </a:lnTo>
                <a:lnTo>
                  <a:pt x="453034" y="157492"/>
                </a:lnTo>
                <a:lnTo>
                  <a:pt x="453034" y="157099"/>
                </a:lnTo>
                <a:lnTo>
                  <a:pt x="453059" y="156692"/>
                </a:lnTo>
                <a:lnTo>
                  <a:pt x="453034" y="156298"/>
                </a:lnTo>
                <a:lnTo>
                  <a:pt x="452970" y="155905"/>
                </a:lnTo>
                <a:lnTo>
                  <a:pt x="452932" y="155511"/>
                </a:lnTo>
                <a:lnTo>
                  <a:pt x="452843" y="155117"/>
                </a:lnTo>
                <a:lnTo>
                  <a:pt x="452691" y="154711"/>
                </a:lnTo>
                <a:lnTo>
                  <a:pt x="452577" y="154317"/>
                </a:lnTo>
                <a:lnTo>
                  <a:pt x="452386" y="153924"/>
                </a:lnTo>
                <a:lnTo>
                  <a:pt x="452170" y="153530"/>
                </a:lnTo>
                <a:lnTo>
                  <a:pt x="451967" y="153136"/>
                </a:lnTo>
                <a:lnTo>
                  <a:pt x="451713" y="152793"/>
                </a:lnTo>
                <a:lnTo>
                  <a:pt x="451472" y="152488"/>
                </a:lnTo>
                <a:lnTo>
                  <a:pt x="451205" y="152184"/>
                </a:lnTo>
                <a:lnTo>
                  <a:pt x="450989" y="151968"/>
                </a:lnTo>
                <a:lnTo>
                  <a:pt x="450837" y="151790"/>
                </a:lnTo>
                <a:lnTo>
                  <a:pt x="450646" y="151638"/>
                </a:lnTo>
                <a:lnTo>
                  <a:pt x="450494" y="151460"/>
                </a:lnTo>
                <a:lnTo>
                  <a:pt x="450380" y="151269"/>
                </a:lnTo>
                <a:lnTo>
                  <a:pt x="450253" y="151091"/>
                </a:lnTo>
                <a:lnTo>
                  <a:pt x="450164" y="150901"/>
                </a:lnTo>
                <a:lnTo>
                  <a:pt x="450164" y="150698"/>
                </a:lnTo>
                <a:lnTo>
                  <a:pt x="450164" y="150507"/>
                </a:lnTo>
                <a:lnTo>
                  <a:pt x="451205" y="149479"/>
                </a:lnTo>
                <a:lnTo>
                  <a:pt x="451408" y="149352"/>
                </a:lnTo>
                <a:lnTo>
                  <a:pt x="451662" y="149225"/>
                </a:lnTo>
                <a:lnTo>
                  <a:pt x="451904" y="149110"/>
                </a:lnTo>
                <a:lnTo>
                  <a:pt x="452120" y="148983"/>
                </a:lnTo>
                <a:lnTo>
                  <a:pt x="452323" y="148869"/>
                </a:lnTo>
                <a:lnTo>
                  <a:pt x="452539" y="148717"/>
                </a:lnTo>
                <a:lnTo>
                  <a:pt x="452729" y="148590"/>
                </a:lnTo>
                <a:lnTo>
                  <a:pt x="452907" y="148437"/>
                </a:lnTo>
                <a:lnTo>
                  <a:pt x="453034" y="148310"/>
                </a:lnTo>
                <a:lnTo>
                  <a:pt x="453148" y="148069"/>
                </a:lnTo>
                <a:lnTo>
                  <a:pt x="453186" y="147853"/>
                </a:lnTo>
                <a:lnTo>
                  <a:pt x="453148" y="147548"/>
                </a:lnTo>
                <a:lnTo>
                  <a:pt x="453059" y="147193"/>
                </a:lnTo>
                <a:lnTo>
                  <a:pt x="452932" y="146761"/>
                </a:lnTo>
                <a:lnTo>
                  <a:pt x="452818" y="146329"/>
                </a:lnTo>
                <a:lnTo>
                  <a:pt x="449186" y="142367"/>
                </a:lnTo>
                <a:lnTo>
                  <a:pt x="448767" y="142100"/>
                </a:lnTo>
                <a:lnTo>
                  <a:pt x="448335" y="141859"/>
                </a:lnTo>
                <a:lnTo>
                  <a:pt x="447878" y="141605"/>
                </a:lnTo>
                <a:lnTo>
                  <a:pt x="447446" y="141363"/>
                </a:lnTo>
                <a:lnTo>
                  <a:pt x="447027" y="141122"/>
                </a:lnTo>
                <a:lnTo>
                  <a:pt x="446570" y="140843"/>
                </a:lnTo>
                <a:lnTo>
                  <a:pt x="446138" y="140601"/>
                </a:lnTo>
                <a:lnTo>
                  <a:pt x="445770" y="140360"/>
                </a:lnTo>
                <a:lnTo>
                  <a:pt x="445465" y="140144"/>
                </a:lnTo>
                <a:lnTo>
                  <a:pt x="445160" y="139928"/>
                </a:lnTo>
                <a:lnTo>
                  <a:pt x="444919" y="139750"/>
                </a:lnTo>
                <a:lnTo>
                  <a:pt x="444741" y="139598"/>
                </a:lnTo>
                <a:lnTo>
                  <a:pt x="444919" y="139509"/>
                </a:lnTo>
                <a:lnTo>
                  <a:pt x="445160" y="139357"/>
                </a:lnTo>
                <a:lnTo>
                  <a:pt x="445414" y="139204"/>
                </a:lnTo>
                <a:lnTo>
                  <a:pt x="445655" y="139014"/>
                </a:lnTo>
                <a:lnTo>
                  <a:pt x="445897" y="138811"/>
                </a:lnTo>
                <a:lnTo>
                  <a:pt x="446112" y="138557"/>
                </a:lnTo>
                <a:lnTo>
                  <a:pt x="446328" y="138315"/>
                </a:lnTo>
                <a:lnTo>
                  <a:pt x="446506" y="138074"/>
                </a:lnTo>
                <a:lnTo>
                  <a:pt x="446633" y="137795"/>
                </a:lnTo>
                <a:lnTo>
                  <a:pt x="446747" y="137553"/>
                </a:lnTo>
                <a:lnTo>
                  <a:pt x="446836" y="137287"/>
                </a:lnTo>
                <a:lnTo>
                  <a:pt x="446874" y="137007"/>
                </a:lnTo>
                <a:lnTo>
                  <a:pt x="446900" y="136728"/>
                </a:lnTo>
                <a:lnTo>
                  <a:pt x="446938" y="136461"/>
                </a:lnTo>
                <a:lnTo>
                  <a:pt x="446900" y="136156"/>
                </a:lnTo>
                <a:lnTo>
                  <a:pt x="446874" y="135877"/>
                </a:lnTo>
                <a:lnTo>
                  <a:pt x="446836" y="135610"/>
                </a:lnTo>
                <a:lnTo>
                  <a:pt x="446786" y="135331"/>
                </a:lnTo>
                <a:lnTo>
                  <a:pt x="446722" y="135026"/>
                </a:lnTo>
                <a:lnTo>
                  <a:pt x="446633" y="134747"/>
                </a:lnTo>
                <a:lnTo>
                  <a:pt x="446532" y="134480"/>
                </a:lnTo>
                <a:lnTo>
                  <a:pt x="446443" y="134200"/>
                </a:lnTo>
                <a:lnTo>
                  <a:pt x="446354" y="133959"/>
                </a:lnTo>
                <a:lnTo>
                  <a:pt x="446290" y="133781"/>
                </a:lnTo>
                <a:lnTo>
                  <a:pt x="446201" y="133565"/>
                </a:lnTo>
                <a:lnTo>
                  <a:pt x="446138" y="133375"/>
                </a:lnTo>
                <a:lnTo>
                  <a:pt x="446049" y="133172"/>
                </a:lnTo>
                <a:lnTo>
                  <a:pt x="445985" y="132956"/>
                </a:lnTo>
                <a:lnTo>
                  <a:pt x="445833" y="132676"/>
                </a:lnTo>
                <a:lnTo>
                  <a:pt x="445617" y="132308"/>
                </a:lnTo>
                <a:lnTo>
                  <a:pt x="445414" y="131953"/>
                </a:lnTo>
                <a:lnTo>
                  <a:pt x="445071" y="131610"/>
                </a:lnTo>
                <a:lnTo>
                  <a:pt x="444652" y="131279"/>
                </a:lnTo>
                <a:lnTo>
                  <a:pt x="444246" y="130937"/>
                </a:lnTo>
                <a:lnTo>
                  <a:pt x="443763" y="130695"/>
                </a:lnTo>
                <a:lnTo>
                  <a:pt x="443242" y="130543"/>
                </a:lnTo>
                <a:lnTo>
                  <a:pt x="442722" y="130390"/>
                </a:lnTo>
                <a:lnTo>
                  <a:pt x="442239" y="130302"/>
                </a:lnTo>
                <a:lnTo>
                  <a:pt x="441807" y="130327"/>
                </a:lnTo>
                <a:lnTo>
                  <a:pt x="441350" y="130327"/>
                </a:lnTo>
                <a:lnTo>
                  <a:pt x="440994" y="130365"/>
                </a:lnTo>
                <a:lnTo>
                  <a:pt x="440690" y="130429"/>
                </a:lnTo>
                <a:lnTo>
                  <a:pt x="440410" y="130479"/>
                </a:lnTo>
                <a:lnTo>
                  <a:pt x="440042" y="130543"/>
                </a:lnTo>
                <a:lnTo>
                  <a:pt x="439623" y="130632"/>
                </a:lnTo>
                <a:lnTo>
                  <a:pt x="439191" y="130733"/>
                </a:lnTo>
                <a:lnTo>
                  <a:pt x="438708" y="130848"/>
                </a:lnTo>
                <a:lnTo>
                  <a:pt x="438124" y="130975"/>
                </a:lnTo>
                <a:lnTo>
                  <a:pt x="437578" y="131127"/>
                </a:lnTo>
                <a:lnTo>
                  <a:pt x="436994" y="131279"/>
                </a:lnTo>
                <a:lnTo>
                  <a:pt x="436448" y="131432"/>
                </a:lnTo>
                <a:lnTo>
                  <a:pt x="435864" y="131584"/>
                </a:lnTo>
                <a:lnTo>
                  <a:pt x="435317" y="131737"/>
                </a:lnTo>
                <a:lnTo>
                  <a:pt x="434746" y="131851"/>
                </a:lnTo>
                <a:lnTo>
                  <a:pt x="431393" y="132613"/>
                </a:lnTo>
                <a:lnTo>
                  <a:pt x="430809" y="132715"/>
                </a:lnTo>
                <a:lnTo>
                  <a:pt x="430263" y="132803"/>
                </a:lnTo>
                <a:lnTo>
                  <a:pt x="429717" y="132829"/>
                </a:lnTo>
                <a:lnTo>
                  <a:pt x="429158" y="132892"/>
                </a:lnTo>
                <a:lnTo>
                  <a:pt x="428675" y="132918"/>
                </a:lnTo>
                <a:lnTo>
                  <a:pt x="428244" y="132892"/>
                </a:lnTo>
                <a:lnTo>
                  <a:pt x="427850" y="132892"/>
                </a:lnTo>
                <a:lnTo>
                  <a:pt x="427482" y="132867"/>
                </a:lnTo>
                <a:lnTo>
                  <a:pt x="427215" y="132829"/>
                </a:lnTo>
                <a:lnTo>
                  <a:pt x="426910" y="132829"/>
                </a:lnTo>
                <a:lnTo>
                  <a:pt x="426567" y="132803"/>
                </a:lnTo>
                <a:lnTo>
                  <a:pt x="426110" y="132765"/>
                </a:lnTo>
                <a:lnTo>
                  <a:pt x="425691" y="132740"/>
                </a:lnTo>
                <a:lnTo>
                  <a:pt x="425196" y="132715"/>
                </a:lnTo>
                <a:lnTo>
                  <a:pt x="424649" y="132715"/>
                </a:lnTo>
                <a:lnTo>
                  <a:pt x="424103" y="132676"/>
                </a:lnTo>
                <a:lnTo>
                  <a:pt x="423557" y="132715"/>
                </a:lnTo>
                <a:lnTo>
                  <a:pt x="423037" y="132765"/>
                </a:lnTo>
                <a:lnTo>
                  <a:pt x="422516" y="132803"/>
                </a:lnTo>
                <a:lnTo>
                  <a:pt x="422033" y="132892"/>
                </a:lnTo>
                <a:lnTo>
                  <a:pt x="421538" y="132981"/>
                </a:lnTo>
                <a:lnTo>
                  <a:pt x="421055" y="133108"/>
                </a:lnTo>
                <a:lnTo>
                  <a:pt x="415899" y="137528"/>
                </a:lnTo>
                <a:lnTo>
                  <a:pt x="415721" y="137096"/>
                </a:lnTo>
                <a:lnTo>
                  <a:pt x="415480" y="136639"/>
                </a:lnTo>
                <a:lnTo>
                  <a:pt x="415175" y="136093"/>
                </a:lnTo>
                <a:lnTo>
                  <a:pt x="414870" y="135547"/>
                </a:lnTo>
                <a:lnTo>
                  <a:pt x="414477" y="135026"/>
                </a:lnTo>
                <a:lnTo>
                  <a:pt x="413981" y="134543"/>
                </a:lnTo>
                <a:lnTo>
                  <a:pt x="413499" y="134048"/>
                </a:lnTo>
                <a:lnTo>
                  <a:pt x="412978" y="133654"/>
                </a:lnTo>
                <a:lnTo>
                  <a:pt x="412432" y="133350"/>
                </a:lnTo>
                <a:lnTo>
                  <a:pt x="411911" y="133045"/>
                </a:lnTo>
                <a:lnTo>
                  <a:pt x="407670" y="132257"/>
                </a:lnTo>
                <a:lnTo>
                  <a:pt x="407035" y="132257"/>
                </a:lnTo>
                <a:lnTo>
                  <a:pt x="406400" y="132257"/>
                </a:lnTo>
                <a:lnTo>
                  <a:pt x="405752" y="132283"/>
                </a:lnTo>
                <a:lnTo>
                  <a:pt x="405079" y="132308"/>
                </a:lnTo>
                <a:lnTo>
                  <a:pt x="404444" y="132346"/>
                </a:lnTo>
                <a:lnTo>
                  <a:pt x="403860" y="132372"/>
                </a:lnTo>
                <a:lnTo>
                  <a:pt x="403377" y="132410"/>
                </a:lnTo>
                <a:lnTo>
                  <a:pt x="402183" y="132410"/>
                </a:lnTo>
                <a:lnTo>
                  <a:pt x="402285" y="132283"/>
                </a:lnTo>
                <a:lnTo>
                  <a:pt x="402437" y="132130"/>
                </a:lnTo>
                <a:lnTo>
                  <a:pt x="402615" y="131953"/>
                </a:lnTo>
                <a:lnTo>
                  <a:pt x="402767" y="131800"/>
                </a:lnTo>
                <a:lnTo>
                  <a:pt x="402983" y="131610"/>
                </a:lnTo>
                <a:lnTo>
                  <a:pt x="403250" y="131457"/>
                </a:lnTo>
                <a:lnTo>
                  <a:pt x="403504" y="131305"/>
                </a:lnTo>
                <a:lnTo>
                  <a:pt x="403771" y="131191"/>
                </a:lnTo>
                <a:lnTo>
                  <a:pt x="404012" y="131064"/>
                </a:lnTo>
                <a:lnTo>
                  <a:pt x="404291" y="130975"/>
                </a:lnTo>
                <a:lnTo>
                  <a:pt x="404571" y="130848"/>
                </a:lnTo>
                <a:lnTo>
                  <a:pt x="404837" y="130759"/>
                </a:lnTo>
                <a:lnTo>
                  <a:pt x="405117" y="130670"/>
                </a:lnTo>
                <a:lnTo>
                  <a:pt x="405384" y="130581"/>
                </a:lnTo>
                <a:lnTo>
                  <a:pt x="405663" y="130479"/>
                </a:lnTo>
                <a:lnTo>
                  <a:pt x="405942" y="130390"/>
                </a:lnTo>
                <a:lnTo>
                  <a:pt x="406209" y="130276"/>
                </a:lnTo>
                <a:lnTo>
                  <a:pt x="406450" y="130149"/>
                </a:lnTo>
                <a:lnTo>
                  <a:pt x="406730" y="130022"/>
                </a:lnTo>
                <a:lnTo>
                  <a:pt x="406971" y="129870"/>
                </a:lnTo>
                <a:lnTo>
                  <a:pt x="407212" y="129692"/>
                </a:lnTo>
                <a:lnTo>
                  <a:pt x="407466" y="129514"/>
                </a:lnTo>
                <a:lnTo>
                  <a:pt x="407670" y="129324"/>
                </a:lnTo>
                <a:lnTo>
                  <a:pt x="407822" y="129146"/>
                </a:lnTo>
                <a:lnTo>
                  <a:pt x="407974" y="128955"/>
                </a:lnTo>
                <a:lnTo>
                  <a:pt x="408101" y="128778"/>
                </a:lnTo>
                <a:lnTo>
                  <a:pt x="408228" y="128625"/>
                </a:lnTo>
                <a:lnTo>
                  <a:pt x="408076" y="128384"/>
                </a:lnTo>
                <a:lnTo>
                  <a:pt x="407885" y="128104"/>
                </a:lnTo>
                <a:lnTo>
                  <a:pt x="407644" y="127774"/>
                </a:lnTo>
                <a:lnTo>
                  <a:pt x="407403" y="127431"/>
                </a:lnTo>
                <a:lnTo>
                  <a:pt x="407060" y="127101"/>
                </a:lnTo>
                <a:lnTo>
                  <a:pt x="406666" y="126771"/>
                </a:lnTo>
                <a:lnTo>
                  <a:pt x="406273" y="126428"/>
                </a:lnTo>
                <a:lnTo>
                  <a:pt x="405815" y="126098"/>
                </a:lnTo>
                <a:lnTo>
                  <a:pt x="405358" y="125818"/>
                </a:lnTo>
                <a:lnTo>
                  <a:pt x="404901" y="125514"/>
                </a:lnTo>
                <a:lnTo>
                  <a:pt x="404444" y="125247"/>
                </a:lnTo>
                <a:lnTo>
                  <a:pt x="403961" y="124968"/>
                </a:lnTo>
                <a:lnTo>
                  <a:pt x="403466" y="124688"/>
                </a:lnTo>
                <a:lnTo>
                  <a:pt x="402983" y="124421"/>
                </a:lnTo>
                <a:lnTo>
                  <a:pt x="402488" y="124142"/>
                </a:lnTo>
                <a:lnTo>
                  <a:pt x="402005" y="123875"/>
                </a:lnTo>
                <a:lnTo>
                  <a:pt x="401548" y="123571"/>
                </a:lnTo>
                <a:lnTo>
                  <a:pt x="401091" y="123266"/>
                </a:lnTo>
                <a:lnTo>
                  <a:pt x="400634" y="122923"/>
                </a:lnTo>
                <a:lnTo>
                  <a:pt x="400240" y="122593"/>
                </a:lnTo>
                <a:lnTo>
                  <a:pt x="399846" y="122199"/>
                </a:lnTo>
                <a:lnTo>
                  <a:pt x="399440" y="121793"/>
                </a:lnTo>
                <a:lnTo>
                  <a:pt x="399135" y="121437"/>
                </a:lnTo>
                <a:lnTo>
                  <a:pt x="398932" y="121069"/>
                </a:lnTo>
                <a:lnTo>
                  <a:pt x="398678" y="120700"/>
                </a:lnTo>
                <a:lnTo>
                  <a:pt x="398526" y="120370"/>
                </a:lnTo>
                <a:lnTo>
                  <a:pt x="398411" y="120091"/>
                </a:lnTo>
                <a:lnTo>
                  <a:pt x="398475" y="119875"/>
                </a:lnTo>
                <a:lnTo>
                  <a:pt x="398564" y="119634"/>
                </a:lnTo>
                <a:lnTo>
                  <a:pt x="398678" y="119481"/>
                </a:lnTo>
                <a:lnTo>
                  <a:pt x="398957" y="119202"/>
                </a:lnTo>
                <a:lnTo>
                  <a:pt x="399110" y="119087"/>
                </a:lnTo>
                <a:lnTo>
                  <a:pt x="399288" y="118960"/>
                </a:lnTo>
                <a:lnTo>
                  <a:pt x="399846" y="118592"/>
                </a:lnTo>
                <a:lnTo>
                  <a:pt x="400024" y="118478"/>
                </a:lnTo>
                <a:lnTo>
                  <a:pt x="400202" y="118351"/>
                </a:lnTo>
                <a:lnTo>
                  <a:pt x="400354" y="118198"/>
                </a:lnTo>
                <a:lnTo>
                  <a:pt x="400507" y="118084"/>
                </a:lnTo>
                <a:lnTo>
                  <a:pt x="400659" y="117932"/>
                </a:lnTo>
                <a:lnTo>
                  <a:pt x="400786" y="117741"/>
                </a:lnTo>
                <a:lnTo>
                  <a:pt x="400913" y="117589"/>
                </a:lnTo>
                <a:lnTo>
                  <a:pt x="400964" y="117411"/>
                </a:lnTo>
                <a:lnTo>
                  <a:pt x="401002" y="117195"/>
                </a:lnTo>
                <a:lnTo>
                  <a:pt x="401066" y="116979"/>
                </a:lnTo>
                <a:lnTo>
                  <a:pt x="401027" y="116763"/>
                </a:lnTo>
                <a:lnTo>
                  <a:pt x="400354" y="115824"/>
                </a:lnTo>
                <a:lnTo>
                  <a:pt x="399808" y="115582"/>
                </a:lnTo>
                <a:lnTo>
                  <a:pt x="399199" y="115303"/>
                </a:lnTo>
                <a:lnTo>
                  <a:pt x="398627" y="114998"/>
                </a:lnTo>
                <a:lnTo>
                  <a:pt x="397979" y="114668"/>
                </a:lnTo>
                <a:lnTo>
                  <a:pt x="397344" y="114274"/>
                </a:lnTo>
                <a:lnTo>
                  <a:pt x="396735" y="113906"/>
                </a:lnTo>
                <a:lnTo>
                  <a:pt x="396189" y="113474"/>
                </a:lnTo>
                <a:lnTo>
                  <a:pt x="395693" y="113080"/>
                </a:lnTo>
                <a:lnTo>
                  <a:pt x="395236" y="112649"/>
                </a:lnTo>
                <a:lnTo>
                  <a:pt x="394868" y="112229"/>
                </a:lnTo>
                <a:lnTo>
                  <a:pt x="394563" y="111772"/>
                </a:lnTo>
                <a:lnTo>
                  <a:pt x="394258" y="111315"/>
                </a:lnTo>
                <a:lnTo>
                  <a:pt x="394055" y="110858"/>
                </a:lnTo>
                <a:lnTo>
                  <a:pt x="393903" y="110337"/>
                </a:lnTo>
                <a:lnTo>
                  <a:pt x="393750" y="109816"/>
                </a:lnTo>
                <a:lnTo>
                  <a:pt x="393687" y="109270"/>
                </a:lnTo>
                <a:lnTo>
                  <a:pt x="393687" y="108686"/>
                </a:lnTo>
                <a:lnTo>
                  <a:pt x="393687" y="108077"/>
                </a:lnTo>
                <a:lnTo>
                  <a:pt x="393750" y="107467"/>
                </a:lnTo>
                <a:lnTo>
                  <a:pt x="393903" y="106768"/>
                </a:lnTo>
                <a:lnTo>
                  <a:pt x="394017" y="106095"/>
                </a:lnTo>
                <a:lnTo>
                  <a:pt x="394208" y="105460"/>
                </a:lnTo>
                <a:lnTo>
                  <a:pt x="394411" y="104876"/>
                </a:lnTo>
                <a:lnTo>
                  <a:pt x="394601" y="104267"/>
                </a:lnTo>
                <a:lnTo>
                  <a:pt x="394779" y="103759"/>
                </a:lnTo>
                <a:lnTo>
                  <a:pt x="394970" y="103327"/>
                </a:lnTo>
                <a:lnTo>
                  <a:pt x="395274" y="103454"/>
                </a:lnTo>
                <a:lnTo>
                  <a:pt x="395630" y="103632"/>
                </a:lnTo>
                <a:lnTo>
                  <a:pt x="396087" y="103847"/>
                </a:lnTo>
                <a:lnTo>
                  <a:pt x="396519" y="104089"/>
                </a:lnTo>
                <a:lnTo>
                  <a:pt x="397002" y="104393"/>
                </a:lnTo>
                <a:lnTo>
                  <a:pt x="397522" y="104762"/>
                </a:lnTo>
                <a:lnTo>
                  <a:pt x="398018" y="105156"/>
                </a:lnTo>
                <a:lnTo>
                  <a:pt x="398526" y="105549"/>
                </a:lnTo>
                <a:lnTo>
                  <a:pt x="398983" y="106006"/>
                </a:lnTo>
                <a:lnTo>
                  <a:pt x="399478" y="106438"/>
                </a:lnTo>
                <a:lnTo>
                  <a:pt x="399872" y="106832"/>
                </a:lnTo>
                <a:lnTo>
                  <a:pt x="400240" y="107162"/>
                </a:lnTo>
                <a:lnTo>
                  <a:pt x="400570" y="107505"/>
                </a:lnTo>
                <a:lnTo>
                  <a:pt x="400850" y="107772"/>
                </a:lnTo>
                <a:lnTo>
                  <a:pt x="401091" y="108026"/>
                </a:lnTo>
                <a:lnTo>
                  <a:pt x="401307" y="108204"/>
                </a:lnTo>
                <a:lnTo>
                  <a:pt x="401548" y="108445"/>
                </a:lnTo>
                <a:lnTo>
                  <a:pt x="405511" y="110490"/>
                </a:lnTo>
                <a:lnTo>
                  <a:pt x="405942" y="110464"/>
                </a:lnTo>
                <a:lnTo>
                  <a:pt x="406361" y="110426"/>
                </a:lnTo>
                <a:lnTo>
                  <a:pt x="406704" y="110337"/>
                </a:lnTo>
                <a:lnTo>
                  <a:pt x="406971" y="110248"/>
                </a:lnTo>
                <a:lnTo>
                  <a:pt x="407314" y="110159"/>
                </a:lnTo>
                <a:lnTo>
                  <a:pt x="407733" y="110007"/>
                </a:lnTo>
                <a:lnTo>
                  <a:pt x="408228" y="109816"/>
                </a:lnTo>
                <a:lnTo>
                  <a:pt x="408711" y="109664"/>
                </a:lnTo>
                <a:lnTo>
                  <a:pt x="409295" y="109486"/>
                </a:lnTo>
                <a:lnTo>
                  <a:pt x="409930" y="109245"/>
                </a:lnTo>
                <a:lnTo>
                  <a:pt x="410565" y="109029"/>
                </a:lnTo>
                <a:lnTo>
                  <a:pt x="411238" y="108813"/>
                </a:lnTo>
                <a:lnTo>
                  <a:pt x="411911" y="108635"/>
                </a:lnTo>
                <a:lnTo>
                  <a:pt x="412584" y="108445"/>
                </a:lnTo>
                <a:lnTo>
                  <a:pt x="413156" y="108292"/>
                </a:lnTo>
                <a:lnTo>
                  <a:pt x="413677" y="108178"/>
                </a:lnTo>
                <a:lnTo>
                  <a:pt x="414197" y="108077"/>
                </a:lnTo>
                <a:lnTo>
                  <a:pt x="414629" y="107988"/>
                </a:lnTo>
                <a:lnTo>
                  <a:pt x="414985" y="107962"/>
                </a:lnTo>
                <a:lnTo>
                  <a:pt x="415290" y="107899"/>
                </a:lnTo>
                <a:lnTo>
                  <a:pt x="415632" y="107810"/>
                </a:lnTo>
                <a:lnTo>
                  <a:pt x="415963" y="107657"/>
                </a:lnTo>
                <a:lnTo>
                  <a:pt x="416331" y="107505"/>
                </a:lnTo>
                <a:lnTo>
                  <a:pt x="416610" y="107226"/>
                </a:lnTo>
                <a:lnTo>
                  <a:pt x="416788" y="106832"/>
                </a:lnTo>
                <a:lnTo>
                  <a:pt x="417004" y="106438"/>
                </a:lnTo>
                <a:lnTo>
                  <a:pt x="417068" y="106006"/>
                </a:lnTo>
                <a:lnTo>
                  <a:pt x="416966" y="105549"/>
                </a:lnTo>
                <a:lnTo>
                  <a:pt x="416915" y="105092"/>
                </a:lnTo>
                <a:lnTo>
                  <a:pt x="416725" y="104673"/>
                </a:lnTo>
                <a:lnTo>
                  <a:pt x="416458" y="104330"/>
                </a:lnTo>
                <a:lnTo>
                  <a:pt x="416204" y="104000"/>
                </a:lnTo>
                <a:lnTo>
                  <a:pt x="413613" y="102476"/>
                </a:lnTo>
                <a:lnTo>
                  <a:pt x="413105" y="102501"/>
                </a:lnTo>
                <a:lnTo>
                  <a:pt x="412584" y="102539"/>
                </a:lnTo>
                <a:lnTo>
                  <a:pt x="412127" y="102565"/>
                </a:lnTo>
                <a:lnTo>
                  <a:pt x="411759" y="102654"/>
                </a:lnTo>
                <a:lnTo>
                  <a:pt x="411429" y="102717"/>
                </a:lnTo>
                <a:lnTo>
                  <a:pt x="410997" y="102781"/>
                </a:lnTo>
                <a:lnTo>
                  <a:pt x="410476" y="102895"/>
                </a:lnTo>
                <a:lnTo>
                  <a:pt x="409956" y="102997"/>
                </a:lnTo>
                <a:lnTo>
                  <a:pt x="409346" y="103085"/>
                </a:lnTo>
                <a:lnTo>
                  <a:pt x="408647" y="103200"/>
                </a:lnTo>
                <a:lnTo>
                  <a:pt x="407924" y="103352"/>
                </a:lnTo>
                <a:lnTo>
                  <a:pt x="407162" y="103479"/>
                </a:lnTo>
                <a:lnTo>
                  <a:pt x="406361" y="103606"/>
                </a:lnTo>
                <a:lnTo>
                  <a:pt x="405574" y="103720"/>
                </a:lnTo>
                <a:lnTo>
                  <a:pt x="404812" y="103873"/>
                </a:lnTo>
                <a:lnTo>
                  <a:pt x="404139" y="103962"/>
                </a:lnTo>
                <a:lnTo>
                  <a:pt x="403440" y="104089"/>
                </a:lnTo>
                <a:lnTo>
                  <a:pt x="402856" y="104178"/>
                </a:lnTo>
                <a:lnTo>
                  <a:pt x="402336" y="104267"/>
                </a:lnTo>
                <a:lnTo>
                  <a:pt x="402640" y="103936"/>
                </a:lnTo>
                <a:lnTo>
                  <a:pt x="402983" y="103504"/>
                </a:lnTo>
                <a:lnTo>
                  <a:pt x="403313" y="103022"/>
                </a:lnTo>
                <a:lnTo>
                  <a:pt x="403656" y="102565"/>
                </a:lnTo>
                <a:lnTo>
                  <a:pt x="403898" y="102044"/>
                </a:lnTo>
                <a:lnTo>
                  <a:pt x="404012" y="101523"/>
                </a:lnTo>
                <a:lnTo>
                  <a:pt x="404139" y="101041"/>
                </a:lnTo>
                <a:lnTo>
                  <a:pt x="404114" y="100558"/>
                </a:lnTo>
                <a:lnTo>
                  <a:pt x="403961" y="100126"/>
                </a:lnTo>
                <a:lnTo>
                  <a:pt x="403771" y="99695"/>
                </a:lnTo>
                <a:lnTo>
                  <a:pt x="403529" y="99339"/>
                </a:lnTo>
                <a:lnTo>
                  <a:pt x="403199" y="99034"/>
                </a:lnTo>
                <a:lnTo>
                  <a:pt x="402894" y="98729"/>
                </a:lnTo>
                <a:lnTo>
                  <a:pt x="402551" y="98475"/>
                </a:lnTo>
                <a:lnTo>
                  <a:pt x="402221" y="98234"/>
                </a:lnTo>
                <a:lnTo>
                  <a:pt x="401878" y="98018"/>
                </a:lnTo>
                <a:lnTo>
                  <a:pt x="401459" y="97713"/>
                </a:lnTo>
                <a:lnTo>
                  <a:pt x="400875" y="97320"/>
                </a:lnTo>
                <a:lnTo>
                  <a:pt x="400329" y="96951"/>
                </a:lnTo>
                <a:lnTo>
                  <a:pt x="399656" y="96532"/>
                </a:lnTo>
                <a:lnTo>
                  <a:pt x="391858" y="92595"/>
                </a:lnTo>
                <a:lnTo>
                  <a:pt x="391033" y="92329"/>
                </a:lnTo>
                <a:lnTo>
                  <a:pt x="390207" y="92113"/>
                </a:lnTo>
                <a:lnTo>
                  <a:pt x="389356" y="91960"/>
                </a:lnTo>
                <a:lnTo>
                  <a:pt x="388505" y="91808"/>
                </a:lnTo>
                <a:lnTo>
                  <a:pt x="387654" y="91681"/>
                </a:lnTo>
                <a:lnTo>
                  <a:pt x="386765" y="91655"/>
                </a:lnTo>
                <a:lnTo>
                  <a:pt x="385876" y="91617"/>
                </a:lnTo>
                <a:lnTo>
                  <a:pt x="385114" y="91655"/>
                </a:lnTo>
                <a:lnTo>
                  <a:pt x="384416" y="91744"/>
                </a:lnTo>
                <a:lnTo>
                  <a:pt x="383717" y="91833"/>
                </a:lnTo>
                <a:lnTo>
                  <a:pt x="383133" y="91922"/>
                </a:lnTo>
                <a:lnTo>
                  <a:pt x="382676" y="92024"/>
                </a:lnTo>
                <a:lnTo>
                  <a:pt x="382587" y="91833"/>
                </a:lnTo>
                <a:lnTo>
                  <a:pt x="382473" y="91592"/>
                </a:lnTo>
                <a:lnTo>
                  <a:pt x="382346" y="91313"/>
                </a:lnTo>
                <a:lnTo>
                  <a:pt x="382219" y="91046"/>
                </a:lnTo>
                <a:lnTo>
                  <a:pt x="382104" y="90741"/>
                </a:lnTo>
                <a:lnTo>
                  <a:pt x="382041" y="90398"/>
                </a:lnTo>
                <a:lnTo>
                  <a:pt x="381952" y="90043"/>
                </a:lnTo>
                <a:lnTo>
                  <a:pt x="381914" y="89700"/>
                </a:lnTo>
                <a:lnTo>
                  <a:pt x="381889" y="89369"/>
                </a:lnTo>
                <a:lnTo>
                  <a:pt x="381889" y="89001"/>
                </a:lnTo>
                <a:lnTo>
                  <a:pt x="381889" y="88671"/>
                </a:lnTo>
                <a:lnTo>
                  <a:pt x="381952" y="88328"/>
                </a:lnTo>
                <a:lnTo>
                  <a:pt x="381977" y="87998"/>
                </a:lnTo>
                <a:lnTo>
                  <a:pt x="382041" y="87655"/>
                </a:lnTo>
                <a:lnTo>
                  <a:pt x="382104" y="87325"/>
                </a:lnTo>
                <a:lnTo>
                  <a:pt x="382193" y="86995"/>
                </a:lnTo>
                <a:lnTo>
                  <a:pt x="382282" y="86652"/>
                </a:lnTo>
                <a:lnTo>
                  <a:pt x="382371" y="86283"/>
                </a:lnTo>
                <a:lnTo>
                  <a:pt x="382473" y="85953"/>
                </a:lnTo>
                <a:lnTo>
                  <a:pt x="382587" y="85623"/>
                </a:lnTo>
                <a:lnTo>
                  <a:pt x="382676" y="85280"/>
                </a:lnTo>
                <a:lnTo>
                  <a:pt x="382803" y="84950"/>
                </a:lnTo>
                <a:lnTo>
                  <a:pt x="382892" y="84645"/>
                </a:lnTo>
                <a:lnTo>
                  <a:pt x="382955" y="84366"/>
                </a:lnTo>
                <a:lnTo>
                  <a:pt x="383019" y="84099"/>
                </a:lnTo>
                <a:lnTo>
                  <a:pt x="383082" y="83883"/>
                </a:lnTo>
                <a:lnTo>
                  <a:pt x="383133" y="83693"/>
                </a:lnTo>
                <a:lnTo>
                  <a:pt x="382828" y="83667"/>
                </a:lnTo>
                <a:lnTo>
                  <a:pt x="382498" y="83642"/>
                </a:lnTo>
                <a:lnTo>
                  <a:pt x="382066" y="83578"/>
                </a:lnTo>
                <a:lnTo>
                  <a:pt x="381673" y="83489"/>
                </a:lnTo>
                <a:lnTo>
                  <a:pt x="381190" y="83426"/>
                </a:lnTo>
                <a:lnTo>
                  <a:pt x="380644" y="83299"/>
                </a:lnTo>
                <a:lnTo>
                  <a:pt x="380123" y="83185"/>
                </a:lnTo>
                <a:lnTo>
                  <a:pt x="379577" y="83083"/>
                </a:lnTo>
                <a:lnTo>
                  <a:pt x="379056" y="82969"/>
                </a:lnTo>
                <a:lnTo>
                  <a:pt x="378536" y="82842"/>
                </a:lnTo>
                <a:lnTo>
                  <a:pt x="378015" y="82753"/>
                </a:lnTo>
                <a:lnTo>
                  <a:pt x="377494" y="82626"/>
                </a:lnTo>
                <a:lnTo>
                  <a:pt x="374942" y="82296"/>
                </a:lnTo>
                <a:lnTo>
                  <a:pt x="374421" y="82296"/>
                </a:lnTo>
                <a:lnTo>
                  <a:pt x="373900" y="82296"/>
                </a:lnTo>
                <a:lnTo>
                  <a:pt x="373380" y="82321"/>
                </a:lnTo>
                <a:lnTo>
                  <a:pt x="372872" y="82423"/>
                </a:lnTo>
                <a:lnTo>
                  <a:pt x="372351" y="82473"/>
                </a:lnTo>
                <a:lnTo>
                  <a:pt x="371894" y="82575"/>
                </a:lnTo>
                <a:lnTo>
                  <a:pt x="371500" y="82727"/>
                </a:lnTo>
                <a:lnTo>
                  <a:pt x="371094" y="82842"/>
                </a:lnTo>
                <a:lnTo>
                  <a:pt x="370763" y="82969"/>
                </a:lnTo>
                <a:lnTo>
                  <a:pt x="370522" y="83083"/>
                </a:lnTo>
                <a:lnTo>
                  <a:pt x="370281" y="83185"/>
                </a:lnTo>
                <a:lnTo>
                  <a:pt x="370001" y="83273"/>
                </a:lnTo>
                <a:lnTo>
                  <a:pt x="369697" y="83362"/>
                </a:lnTo>
                <a:lnTo>
                  <a:pt x="369392" y="83489"/>
                </a:lnTo>
                <a:lnTo>
                  <a:pt x="369023" y="83515"/>
                </a:lnTo>
                <a:lnTo>
                  <a:pt x="368630" y="83540"/>
                </a:lnTo>
                <a:lnTo>
                  <a:pt x="368236" y="83578"/>
                </a:lnTo>
                <a:lnTo>
                  <a:pt x="365404" y="82473"/>
                </a:lnTo>
                <a:lnTo>
                  <a:pt x="365061" y="82232"/>
                </a:lnTo>
                <a:lnTo>
                  <a:pt x="364731" y="81965"/>
                </a:lnTo>
                <a:lnTo>
                  <a:pt x="364388" y="81661"/>
                </a:lnTo>
                <a:lnTo>
                  <a:pt x="364032" y="81356"/>
                </a:lnTo>
                <a:lnTo>
                  <a:pt x="363689" y="81013"/>
                </a:lnTo>
                <a:lnTo>
                  <a:pt x="363321" y="80683"/>
                </a:lnTo>
                <a:lnTo>
                  <a:pt x="362966" y="80314"/>
                </a:lnTo>
                <a:lnTo>
                  <a:pt x="362661" y="80010"/>
                </a:lnTo>
                <a:lnTo>
                  <a:pt x="362356" y="79705"/>
                </a:lnTo>
                <a:lnTo>
                  <a:pt x="362077" y="79400"/>
                </a:lnTo>
                <a:lnTo>
                  <a:pt x="361835" y="79159"/>
                </a:lnTo>
                <a:lnTo>
                  <a:pt x="361619" y="78968"/>
                </a:lnTo>
                <a:lnTo>
                  <a:pt x="362292" y="78917"/>
                </a:lnTo>
                <a:lnTo>
                  <a:pt x="363080" y="78816"/>
                </a:lnTo>
                <a:lnTo>
                  <a:pt x="363969" y="78663"/>
                </a:lnTo>
                <a:lnTo>
                  <a:pt x="364883" y="78549"/>
                </a:lnTo>
                <a:lnTo>
                  <a:pt x="365861" y="78333"/>
                </a:lnTo>
                <a:lnTo>
                  <a:pt x="366928" y="78028"/>
                </a:lnTo>
                <a:lnTo>
                  <a:pt x="367995" y="77749"/>
                </a:lnTo>
                <a:lnTo>
                  <a:pt x="369023" y="77419"/>
                </a:lnTo>
                <a:lnTo>
                  <a:pt x="369976" y="77089"/>
                </a:lnTo>
                <a:lnTo>
                  <a:pt x="370941" y="76746"/>
                </a:lnTo>
                <a:lnTo>
                  <a:pt x="371805" y="76479"/>
                </a:lnTo>
                <a:lnTo>
                  <a:pt x="374510" y="75565"/>
                </a:lnTo>
                <a:lnTo>
                  <a:pt x="374904" y="75412"/>
                </a:lnTo>
                <a:lnTo>
                  <a:pt x="378447" y="72237"/>
                </a:lnTo>
                <a:lnTo>
                  <a:pt x="378688" y="71805"/>
                </a:lnTo>
                <a:lnTo>
                  <a:pt x="378929" y="71348"/>
                </a:lnTo>
                <a:lnTo>
                  <a:pt x="379120" y="70891"/>
                </a:lnTo>
                <a:lnTo>
                  <a:pt x="379323" y="70434"/>
                </a:lnTo>
                <a:lnTo>
                  <a:pt x="379514" y="69977"/>
                </a:lnTo>
                <a:lnTo>
                  <a:pt x="379691" y="69494"/>
                </a:lnTo>
                <a:lnTo>
                  <a:pt x="379882" y="69011"/>
                </a:lnTo>
                <a:lnTo>
                  <a:pt x="380060" y="68554"/>
                </a:lnTo>
                <a:lnTo>
                  <a:pt x="380238" y="68097"/>
                </a:lnTo>
                <a:lnTo>
                  <a:pt x="380428" y="67602"/>
                </a:lnTo>
                <a:lnTo>
                  <a:pt x="380606" y="67208"/>
                </a:lnTo>
                <a:lnTo>
                  <a:pt x="380758" y="66878"/>
                </a:lnTo>
                <a:lnTo>
                  <a:pt x="380949" y="66535"/>
                </a:lnTo>
                <a:lnTo>
                  <a:pt x="381063" y="66268"/>
                </a:lnTo>
                <a:lnTo>
                  <a:pt x="381190" y="66014"/>
                </a:lnTo>
                <a:lnTo>
                  <a:pt x="380644" y="65659"/>
                </a:lnTo>
                <a:lnTo>
                  <a:pt x="379996" y="65252"/>
                </a:lnTo>
                <a:lnTo>
                  <a:pt x="379298" y="64770"/>
                </a:lnTo>
                <a:lnTo>
                  <a:pt x="374967" y="62204"/>
                </a:lnTo>
                <a:lnTo>
                  <a:pt x="374357" y="61899"/>
                </a:lnTo>
                <a:lnTo>
                  <a:pt x="373811" y="61721"/>
                </a:lnTo>
                <a:lnTo>
                  <a:pt x="373329" y="61595"/>
                </a:lnTo>
                <a:lnTo>
                  <a:pt x="372833" y="61480"/>
                </a:lnTo>
                <a:lnTo>
                  <a:pt x="372376" y="61442"/>
                </a:lnTo>
                <a:lnTo>
                  <a:pt x="371983" y="61506"/>
                </a:lnTo>
                <a:lnTo>
                  <a:pt x="371551" y="61544"/>
                </a:lnTo>
                <a:lnTo>
                  <a:pt x="369176" y="63220"/>
                </a:lnTo>
                <a:lnTo>
                  <a:pt x="368782" y="63614"/>
                </a:lnTo>
                <a:lnTo>
                  <a:pt x="368452" y="64007"/>
                </a:lnTo>
                <a:lnTo>
                  <a:pt x="368084" y="64439"/>
                </a:lnTo>
                <a:lnTo>
                  <a:pt x="367779" y="64795"/>
                </a:lnTo>
                <a:lnTo>
                  <a:pt x="367499" y="65100"/>
                </a:lnTo>
                <a:lnTo>
                  <a:pt x="367474" y="64858"/>
                </a:lnTo>
                <a:lnTo>
                  <a:pt x="367411" y="64592"/>
                </a:lnTo>
                <a:lnTo>
                  <a:pt x="367322" y="64249"/>
                </a:lnTo>
                <a:lnTo>
                  <a:pt x="367233" y="63919"/>
                </a:lnTo>
                <a:lnTo>
                  <a:pt x="367080" y="63576"/>
                </a:lnTo>
                <a:lnTo>
                  <a:pt x="366826" y="63220"/>
                </a:lnTo>
                <a:lnTo>
                  <a:pt x="366623" y="62877"/>
                </a:lnTo>
                <a:lnTo>
                  <a:pt x="366369" y="62547"/>
                </a:lnTo>
                <a:lnTo>
                  <a:pt x="366064" y="62242"/>
                </a:lnTo>
                <a:lnTo>
                  <a:pt x="365798" y="61937"/>
                </a:lnTo>
                <a:lnTo>
                  <a:pt x="365493" y="61658"/>
                </a:lnTo>
                <a:lnTo>
                  <a:pt x="365150" y="61353"/>
                </a:lnTo>
                <a:lnTo>
                  <a:pt x="364845" y="61087"/>
                </a:lnTo>
                <a:lnTo>
                  <a:pt x="364515" y="60807"/>
                </a:lnTo>
                <a:lnTo>
                  <a:pt x="364210" y="60528"/>
                </a:lnTo>
                <a:lnTo>
                  <a:pt x="361899" y="56629"/>
                </a:lnTo>
                <a:lnTo>
                  <a:pt x="362140" y="56540"/>
                </a:lnTo>
                <a:lnTo>
                  <a:pt x="362445" y="56476"/>
                </a:lnTo>
                <a:lnTo>
                  <a:pt x="362839" y="56388"/>
                </a:lnTo>
                <a:lnTo>
                  <a:pt x="363207" y="56299"/>
                </a:lnTo>
                <a:lnTo>
                  <a:pt x="363626" y="56235"/>
                </a:lnTo>
                <a:lnTo>
                  <a:pt x="364147" y="56210"/>
                </a:lnTo>
                <a:lnTo>
                  <a:pt x="364642" y="56172"/>
                </a:lnTo>
                <a:lnTo>
                  <a:pt x="365150" y="56146"/>
                </a:lnTo>
                <a:lnTo>
                  <a:pt x="365671" y="56146"/>
                </a:lnTo>
                <a:lnTo>
                  <a:pt x="366166" y="56146"/>
                </a:lnTo>
                <a:lnTo>
                  <a:pt x="366674" y="56146"/>
                </a:lnTo>
                <a:lnTo>
                  <a:pt x="367195" y="56172"/>
                </a:lnTo>
                <a:lnTo>
                  <a:pt x="367690" y="56172"/>
                </a:lnTo>
                <a:lnTo>
                  <a:pt x="368198" y="56210"/>
                </a:lnTo>
                <a:lnTo>
                  <a:pt x="368719" y="56210"/>
                </a:lnTo>
                <a:lnTo>
                  <a:pt x="369214" y="56210"/>
                </a:lnTo>
                <a:lnTo>
                  <a:pt x="369722" y="56172"/>
                </a:lnTo>
                <a:lnTo>
                  <a:pt x="370217" y="56108"/>
                </a:lnTo>
                <a:lnTo>
                  <a:pt x="370738" y="56083"/>
                </a:lnTo>
                <a:lnTo>
                  <a:pt x="373049" y="55473"/>
                </a:lnTo>
                <a:lnTo>
                  <a:pt x="373418" y="55321"/>
                </a:lnTo>
                <a:lnTo>
                  <a:pt x="373722" y="55168"/>
                </a:lnTo>
                <a:lnTo>
                  <a:pt x="373964" y="55041"/>
                </a:lnTo>
                <a:lnTo>
                  <a:pt x="373875" y="54800"/>
                </a:lnTo>
                <a:lnTo>
                  <a:pt x="373748" y="54470"/>
                </a:lnTo>
                <a:lnTo>
                  <a:pt x="373634" y="54102"/>
                </a:lnTo>
                <a:lnTo>
                  <a:pt x="373481" y="53733"/>
                </a:lnTo>
                <a:lnTo>
                  <a:pt x="373329" y="53276"/>
                </a:lnTo>
                <a:lnTo>
                  <a:pt x="373176" y="52793"/>
                </a:lnTo>
                <a:lnTo>
                  <a:pt x="372986" y="52273"/>
                </a:lnTo>
                <a:lnTo>
                  <a:pt x="372833" y="51790"/>
                </a:lnTo>
                <a:lnTo>
                  <a:pt x="372656" y="51295"/>
                </a:lnTo>
                <a:lnTo>
                  <a:pt x="372465" y="50812"/>
                </a:lnTo>
                <a:lnTo>
                  <a:pt x="372287" y="50317"/>
                </a:lnTo>
                <a:lnTo>
                  <a:pt x="372071" y="49860"/>
                </a:lnTo>
                <a:lnTo>
                  <a:pt x="371894" y="49403"/>
                </a:lnTo>
                <a:lnTo>
                  <a:pt x="371652" y="48945"/>
                </a:lnTo>
                <a:lnTo>
                  <a:pt x="369366" y="46393"/>
                </a:lnTo>
                <a:lnTo>
                  <a:pt x="368909" y="46088"/>
                </a:lnTo>
                <a:lnTo>
                  <a:pt x="368477" y="45872"/>
                </a:lnTo>
                <a:lnTo>
                  <a:pt x="368046" y="45720"/>
                </a:lnTo>
                <a:lnTo>
                  <a:pt x="367626" y="45567"/>
                </a:lnTo>
                <a:lnTo>
                  <a:pt x="367322" y="45478"/>
                </a:lnTo>
                <a:lnTo>
                  <a:pt x="367106" y="45415"/>
                </a:lnTo>
                <a:lnTo>
                  <a:pt x="366890" y="45351"/>
                </a:lnTo>
                <a:lnTo>
                  <a:pt x="366712" y="45326"/>
                </a:lnTo>
                <a:lnTo>
                  <a:pt x="366560" y="45262"/>
                </a:lnTo>
                <a:lnTo>
                  <a:pt x="366407" y="45199"/>
                </a:lnTo>
                <a:lnTo>
                  <a:pt x="366255" y="45135"/>
                </a:lnTo>
                <a:lnTo>
                  <a:pt x="366102" y="45021"/>
                </a:lnTo>
                <a:lnTo>
                  <a:pt x="365912" y="44932"/>
                </a:lnTo>
                <a:lnTo>
                  <a:pt x="365340" y="44068"/>
                </a:lnTo>
                <a:lnTo>
                  <a:pt x="365302" y="43916"/>
                </a:lnTo>
                <a:lnTo>
                  <a:pt x="365277" y="43738"/>
                </a:lnTo>
                <a:lnTo>
                  <a:pt x="365252" y="43586"/>
                </a:lnTo>
                <a:lnTo>
                  <a:pt x="365213" y="43370"/>
                </a:lnTo>
                <a:lnTo>
                  <a:pt x="365125" y="43065"/>
                </a:lnTo>
                <a:lnTo>
                  <a:pt x="365061" y="42799"/>
                </a:lnTo>
                <a:lnTo>
                  <a:pt x="363969" y="41084"/>
                </a:lnTo>
                <a:lnTo>
                  <a:pt x="363753" y="40843"/>
                </a:lnTo>
                <a:lnTo>
                  <a:pt x="363474" y="40665"/>
                </a:lnTo>
                <a:lnTo>
                  <a:pt x="363207" y="40449"/>
                </a:lnTo>
                <a:lnTo>
                  <a:pt x="362927" y="40259"/>
                </a:lnTo>
                <a:lnTo>
                  <a:pt x="362661" y="40081"/>
                </a:lnTo>
                <a:lnTo>
                  <a:pt x="362356" y="39903"/>
                </a:lnTo>
                <a:lnTo>
                  <a:pt x="362051" y="39751"/>
                </a:lnTo>
                <a:lnTo>
                  <a:pt x="361746" y="39560"/>
                </a:lnTo>
                <a:lnTo>
                  <a:pt x="361442" y="39408"/>
                </a:lnTo>
                <a:lnTo>
                  <a:pt x="361137" y="39230"/>
                </a:lnTo>
                <a:lnTo>
                  <a:pt x="360832" y="39077"/>
                </a:lnTo>
                <a:lnTo>
                  <a:pt x="360527" y="38925"/>
                </a:lnTo>
                <a:lnTo>
                  <a:pt x="360273" y="38773"/>
                </a:lnTo>
                <a:lnTo>
                  <a:pt x="360070" y="38620"/>
                </a:lnTo>
                <a:lnTo>
                  <a:pt x="359854" y="38493"/>
                </a:lnTo>
                <a:lnTo>
                  <a:pt x="359664" y="38379"/>
                </a:lnTo>
                <a:lnTo>
                  <a:pt x="359397" y="38188"/>
                </a:lnTo>
                <a:lnTo>
                  <a:pt x="359244" y="38100"/>
                </a:lnTo>
                <a:lnTo>
                  <a:pt x="359054" y="37973"/>
                </a:lnTo>
                <a:lnTo>
                  <a:pt x="358876" y="37858"/>
                </a:lnTo>
                <a:lnTo>
                  <a:pt x="358635" y="37731"/>
                </a:lnTo>
                <a:lnTo>
                  <a:pt x="358330" y="37617"/>
                </a:lnTo>
                <a:lnTo>
                  <a:pt x="358051" y="37465"/>
                </a:lnTo>
                <a:lnTo>
                  <a:pt x="357784" y="37338"/>
                </a:lnTo>
                <a:lnTo>
                  <a:pt x="357479" y="37211"/>
                </a:lnTo>
                <a:lnTo>
                  <a:pt x="357200" y="37096"/>
                </a:lnTo>
                <a:lnTo>
                  <a:pt x="356920" y="36944"/>
                </a:lnTo>
                <a:lnTo>
                  <a:pt x="356654" y="36791"/>
                </a:lnTo>
                <a:lnTo>
                  <a:pt x="356374" y="36664"/>
                </a:lnTo>
                <a:lnTo>
                  <a:pt x="356108" y="36487"/>
                </a:lnTo>
                <a:lnTo>
                  <a:pt x="355854" y="36296"/>
                </a:lnTo>
                <a:lnTo>
                  <a:pt x="355612" y="36144"/>
                </a:lnTo>
                <a:lnTo>
                  <a:pt x="355371" y="35940"/>
                </a:lnTo>
                <a:lnTo>
                  <a:pt x="355193" y="35687"/>
                </a:lnTo>
                <a:lnTo>
                  <a:pt x="354977" y="35483"/>
                </a:lnTo>
                <a:lnTo>
                  <a:pt x="354825" y="35229"/>
                </a:lnTo>
                <a:lnTo>
                  <a:pt x="354698" y="34925"/>
                </a:lnTo>
                <a:lnTo>
                  <a:pt x="354545" y="34620"/>
                </a:lnTo>
                <a:lnTo>
                  <a:pt x="354482" y="34353"/>
                </a:lnTo>
                <a:lnTo>
                  <a:pt x="354457" y="34074"/>
                </a:lnTo>
                <a:lnTo>
                  <a:pt x="354393" y="33769"/>
                </a:lnTo>
                <a:lnTo>
                  <a:pt x="354393" y="33528"/>
                </a:lnTo>
                <a:lnTo>
                  <a:pt x="354393" y="33312"/>
                </a:lnTo>
                <a:lnTo>
                  <a:pt x="354584" y="33223"/>
                </a:lnTo>
                <a:lnTo>
                  <a:pt x="354787" y="33096"/>
                </a:lnTo>
                <a:lnTo>
                  <a:pt x="356616" y="32524"/>
                </a:lnTo>
                <a:lnTo>
                  <a:pt x="356958" y="32524"/>
                </a:lnTo>
                <a:lnTo>
                  <a:pt x="357289" y="32524"/>
                </a:lnTo>
                <a:lnTo>
                  <a:pt x="359765" y="33134"/>
                </a:lnTo>
                <a:lnTo>
                  <a:pt x="360070" y="33223"/>
                </a:lnTo>
                <a:lnTo>
                  <a:pt x="360375" y="33350"/>
                </a:lnTo>
                <a:lnTo>
                  <a:pt x="360680" y="33464"/>
                </a:lnTo>
                <a:lnTo>
                  <a:pt x="360946" y="33591"/>
                </a:lnTo>
                <a:lnTo>
                  <a:pt x="361226" y="33680"/>
                </a:lnTo>
                <a:lnTo>
                  <a:pt x="361442" y="33769"/>
                </a:lnTo>
                <a:lnTo>
                  <a:pt x="361683" y="33858"/>
                </a:lnTo>
                <a:lnTo>
                  <a:pt x="361861" y="33921"/>
                </a:lnTo>
                <a:lnTo>
                  <a:pt x="362013" y="33959"/>
                </a:lnTo>
                <a:lnTo>
                  <a:pt x="362165" y="34010"/>
                </a:lnTo>
                <a:lnTo>
                  <a:pt x="362356" y="34074"/>
                </a:lnTo>
                <a:lnTo>
                  <a:pt x="362559" y="34137"/>
                </a:lnTo>
                <a:lnTo>
                  <a:pt x="362775" y="34226"/>
                </a:lnTo>
                <a:lnTo>
                  <a:pt x="363016" y="34315"/>
                </a:lnTo>
                <a:lnTo>
                  <a:pt x="363296" y="34442"/>
                </a:lnTo>
                <a:lnTo>
                  <a:pt x="363575" y="34569"/>
                </a:lnTo>
                <a:lnTo>
                  <a:pt x="363880" y="34683"/>
                </a:lnTo>
                <a:lnTo>
                  <a:pt x="364147" y="34810"/>
                </a:lnTo>
                <a:lnTo>
                  <a:pt x="364426" y="34925"/>
                </a:lnTo>
                <a:lnTo>
                  <a:pt x="364731" y="35052"/>
                </a:lnTo>
                <a:lnTo>
                  <a:pt x="364998" y="35179"/>
                </a:lnTo>
                <a:lnTo>
                  <a:pt x="365302" y="35293"/>
                </a:lnTo>
                <a:lnTo>
                  <a:pt x="365607" y="35382"/>
                </a:lnTo>
                <a:lnTo>
                  <a:pt x="365887" y="35483"/>
                </a:lnTo>
                <a:lnTo>
                  <a:pt x="366191" y="35534"/>
                </a:lnTo>
                <a:lnTo>
                  <a:pt x="366496" y="35598"/>
                </a:lnTo>
                <a:lnTo>
                  <a:pt x="366801" y="35636"/>
                </a:lnTo>
                <a:lnTo>
                  <a:pt x="367106" y="35687"/>
                </a:lnTo>
                <a:lnTo>
                  <a:pt x="367436" y="35687"/>
                </a:lnTo>
                <a:lnTo>
                  <a:pt x="367741" y="35661"/>
                </a:lnTo>
                <a:lnTo>
                  <a:pt x="368084" y="35636"/>
                </a:lnTo>
                <a:lnTo>
                  <a:pt x="368350" y="35572"/>
                </a:lnTo>
                <a:lnTo>
                  <a:pt x="368604" y="35509"/>
                </a:lnTo>
                <a:lnTo>
                  <a:pt x="368871" y="35420"/>
                </a:lnTo>
                <a:lnTo>
                  <a:pt x="369087" y="35356"/>
                </a:lnTo>
                <a:lnTo>
                  <a:pt x="369239" y="35267"/>
                </a:lnTo>
                <a:lnTo>
                  <a:pt x="369023" y="34772"/>
                </a:lnTo>
                <a:lnTo>
                  <a:pt x="368757" y="34264"/>
                </a:lnTo>
                <a:lnTo>
                  <a:pt x="368350" y="33680"/>
                </a:lnTo>
                <a:lnTo>
                  <a:pt x="367995" y="33096"/>
                </a:lnTo>
                <a:lnTo>
                  <a:pt x="362077" y="29997"/>
                </a:lnTo>
                <a:lnTo>
                  <a:pt x="361594" y="29870"/>
                </a:lnTo>
                <a:lnTo>
                  <a:pt x="361188" y="29806"/>
                </a:lnTo>
                <a:lnTo>
                  <a:pt x="361188" y="29654"/>
                </a:lnTo>
                <a:lnTo>
                  <a:pt x="361251" y="29349"/>
                </a:lnTo>
                <a:lnTo>
                  <a:pt x="361289" y="29197"/>
                </a:lnTo>
                <a:lnTo>
                  <a:pt x="361340" y="29019"/>
                </a:lnTo>
                <a:lnTo>
                  <a:pt x="361442" y="28867"/>
                </a:lnTo>
                <a:lnTo>
                  <a:pt x="361556" y="28676"/>
                </a:lnTo>
                <a:lnTo>
                  <a:pt x="361797" y="28409"/>
                </a:lnTo>
                <a:lnTo>
                  <a:pt x="361924" y="28282"/>
                </a:lnTo>
                <a:lnTo>
                  <a:pt x="362077" y="28168"/>
                </a:lnTo>
                <a:lnTo>
                  <a:pt x="362229" y="28067"/>
                </a:lnTo>
                <a:lnTo>
                  <a:pt x="362381" y="27952"/>
                </a:lnTo>
                <a:lnTo>
                  <a:pt x="362534" y="27825"/>
                </a:lnTo>
                <a:lnTo>
                  <a:pt x="362686" y="27736"/>
                </a:lnTo>
                <a:lnTo>
                  <a:pt x="362839" y="27609"/>
                </a:lnTo>
                <a:lnTo>
                  <a:pt x="362991" y="27520"/>
                </a:lnTo>
                <a:lnTo>
                  <a:pt x="363118" y="27406"/>
                </a:lnTo>
                <a:lnTo>
                  <a:pt x="363270" y="27279"/>
                </a:lnTo>
                <a:lnTo>
                  <a:pt x="363385" y="27127"/>
                </a:lnTo>
                <a:lnTo>
                  <a:pt x="363474" y="26974"/>
                </a:lnTo>
                <a:lnTo>
                  <a:pt x="363575" y="26822"/>
                </a:lnTo>
                <a:lnTo>
                  <a:pt x="363626" y="26670"/>
                </a:lnTo>
                <a:lnTo>
                  <a:pt x="363664" y="26517"/>
                </a:lnTo>
                <a:lnTo>
                  <a:pt x="363689" y="26365"/>
                </a:lnTo>
                <a:lnTo>
                  <a:pt x="363728" y="26212"/>
                </a:lnTo>
                <a:lnTo>
                  <a:pt x="363601" y="25844"/>
                </a:lnTo>
                <a:lnTo>
                  <a:pt x="363385" y="25514"/>
                </a:lnTo>
                <a:lnTo>
                  <a:pt x="363169" y="25120"/>
                </a:lnTo>
                <a:lnTo>
                  <a:pt x="362927" y="24688"/>
                </a:lnTo>
                <a:lnTo>
                  <a:pt x="362686" y="24257"/>
                </a:lnTo>
                <a:lnTo>
                  <a:pt x="362445" y="23799"/>
                </a:lnTo>
                <a:lnTo>
                  <a:pt x="362165" y="23380"/>
                </a:lnTo>
                <a:lnTo>
                  <a:pt x="361988" y="23012"/>
                </a:lnTo>
                <a:lnTo>
                  <a:pt x="361861" y="22796"/>
                </a:lnTo>
                <a:lnTo>
                  <a:pt x="361746" y="22580"/>
                </a:lnTo>
                <a:lnTo>
                  <a:pt x="361619" y="22377"/>
                </a:lnTo>
                <a:lnTo>
                  <a:pt x="361442" y="22161"/>
                </a:lnTo>
                <a:lnTo>
                  <a:pt x="361289" y="21945"/>
                </a:lnTo>
                <a:lnTo>
                  <a:pt x="361073" y="21704"/>
                </a:lnTo>
                <a:lnTo>
                  <a:pt x="360794" y="21424"/>
                </a:lnTo>
                <a:lnTo>
                  <a:pt x="360527" y="21158"/>
                </a:lnTo>
                <a:lnTo>
                  <a:pt x="360222" y="20878"/>
                </a:lnTo>
                <a:lnTo>
                  <a:pt x="359879" y="20637"/>
                </a:lnTo>
                <a:lnTo>
                  <a:pt x="359549" y="20396"/>
                </a:lnTo>
                <a:lnTo>
                  <a:pt x="359206" y="20142"/>
                </a:lnTo>
                <a:lnTo>
                  <a:pt x="358851" y="19939"/>
                </a:lnTo>
                <a:lnTo>
                  <a:pt x="358482" y="19723"/>
                </a:lnTo>
                <a:lnTo>
                  <a:pt x="358140" y="19532"/>
                </a:lnTo>
                <a:lnTo>
                  <a:pt x="357784" y="19380"/>
                </a:lnTo>
                <a:lnTo>
                  <a:pt x="357416" y="19227"/>
                </a:lnTo>
                <a:lnTo>
                  <a:pt x="357047" y="19075"/>
                </a:lnTo>
                <a:lnTo>
                  <a:pt x="356717" y="18986"/>
                </a:lnTo>
                <a:lnTo>
                  <a:pt x="356374" y="18897"/>
                </a:lnTo>
                <a:lnTo>
                  <a:pt x="356044" y="18834"/>
                </a:lnTo>
                <a:lnTo>
                  <a:pt x="355739" y="18834"/>
                </a:lnTo>
                <a:lnTo>
                  <a:pt x="355434" y="18808"/>
                </a:lnTo>
                <a:lnTo>
                  <a:pt x="355219" y="18834"/>
                </a:lnTo>
                <a:lnTo>
                  <a:pt x="355041" y="18897"/>
                </a:lnTo>
                <a:lnTo>
                  <a:pt x="354850" y="18961"/>
                </a:lnTo>
                <a:lnTo>
                  <a:pt x="354609" y="19075"/>
                </a:lnTo>
                <a:lnTo>
                  <a:pt x="354241" y="19354"/>
                </a:lnTo>
                <a:lnTo>
                  <a:pt x="352475" y="22225"/>
                </a:lnTo>
                <a:lnTo>
                  <a:pt x="352475" y="22834"/>
                </a:lnTo>
                <a:lnTo>
                  <a:pt x="352653" y="23469"/>
                </a:lnTo>
                <a:lnTo>
                  <a:pt x="352806" y="24079"/>
                </a:lnTo>
                <a:lnTo>
                  <a:pt x="353060" y="24625"/>
                </a:lnTo>
                <a:lnTo>
                  <a:pt x="353390" y="25120"/>
                </a:lnTo>
                <a:lnTo>
                  <a:pt x="353695" y="25603"/>
                </a:lnTo>
                <a:lnTo>
                  <a:pt x="353974" y="25996"/>
                </a:lnTo>
                <a:lnTo>
                  <a:pt x="354215" y="26301"/>
                </a:lnTo>
                <a:lnTo>
                  <a:pt x="354330" y="26492"/>
                </a:lnTo>
                <a:lnTo>
                  <a:pt x="354545" y="26695"/>
                </a:lnTo>
                <a:lnTo>
                  <a:pt x="354761" y="27000"/>
                </a:lnTo>
                <a:lnTo>
                  <a:pt x="354850" y="27152"/>
                </a:lnTo>
                <a:lnTo>
                  <a:pt x="354939" y="27343"/>
                </a:lnTo>
                <a:lnTo>
                  <a:pt x="355003" y="27520"/>
                </a:lnTo>
                <a:lnTo>
                  <a:pt x="355066" y="27711"/>
                </a:lnTo>
                <a:lnTo>
                  <a:pt x="355092" y="27889"/>
                </a:lnTo>
                <a:lnTo>
                  <a:pt x="355066" y="28067"/>
                </a:lnTo>
                <a:lnTo>
                  <a:pt x="355066" y="28257"/>
                </a:lnTo>
                <a:lnTo>
                  <a:pt x="355041" y="28409"/>
                </a:lnTo>
                <a:lnTo>
                  <a:pt x="353301" y="28498"/>
                </a:lnTo>
                <a:lnTo>
                  <a:pt x="341109" y="27914"/>
                </a:lnTo>
                <a:lnTo>
                  <a:pt x="338582" y="27736"/>
                </a:lnTo>
                <a:lnTo>
                  <a:pt x="333362" y="27127"/>
                </a:lnTo>
                <a:lnTo>
                  <a:pt x="332841" y="27038"/>
                </a:lnTo>
                <a:lnTo>
                  <a:pt x="332333" y="26822"/>
                </a:lnTo>
                <a:lnTo>
                  <a:pt x="331876" y="26492"/>
                </a:lnTo>
                <a:lnTo>
                  <a:pt x="331444" y="26187"/>
                </a:lnTo>
                <a:lnTo>
                  <a:pt x="331076" y="25819"/>
                </a:lnTo>
                <a:lnTo>
                  <a:pt x="330835" y="25323"/>
                </a:lnTo>
                <a:lnTo>
                  <a:pt x="330593" y="24866"/>
                </a:lnTo>
                <a:lnTo>
                  <a:pt x="330441" y="24409"/>
                </a:lnTo>
                <a:lnTo>
                  <a:pt x="330403" y="23926"/>
                </a:lnTo>
                <a:lnTo>
                  <a:pt x="330352" y="23469"/>
                </a:lnTo>
                <a:lnTo>
                  <a:pt x="330314" y="23037"/>
                </a:lnTo>
                <a:lnTo>
                  <a:pt x="330314" y="22707"/>
                </a:lnTo>
                <a:lnTo>
                  <a:pt x="333819" y="21793"/>
                </a:lnTo>
                <a:lnTo>
                  <a:pt x="334365" y="21856"/>
                </a:lnTo>
                <a:lnTo>
                  <a:pt x="334924" y="21920"/>
                </a:lnTo>
                <a:lnTo>
                  <a:pt x="335495" y="21971"/>
                </a:lnTo>
                <a:lnTo>
                  <a:pt x="336042" y="22072"/>
                </a:lnTo>
                <a:lnTo>
                  <a:pt x="336600" y="22161"/>
                </a:lnTo>
                <a:lnTo>
                  <a:pt x="337146" y="22225"/>
                </a:lnTo>
                <a:lnTo>
                  <a:pt x="337693" y="22275"/>
                </a:lnTo>
                <a:lnTo>
                  <a:pt x="338239" y="22313"/>
                </a:lnTo>
                <a:lnTo>
                  <a:pt x="338785" y="22313"/>
                </a:lnTo>
                <a:lnTo>
                  <a:pt x="339305" y="22275"/>
                </a:lnTo>
                <a:lnTo>
                  <a:pt x="339852" y="22250"/>
                </a:lnTo>
                <a:lnTo>
                  <a:pt x="340347" y="22098"/>
                </a:lnTo>
                <a:lnTo>
                  <a:pt x="340829" y="21882"/>
                </a:lnTo>
                <a:lnTo>
                  <a:pt x="341350" y="21704"/>
                </a:lnTo>
                <a:lnTo>
                  <a:pt x="342900" y="20142"/>
                </a:lnTo>
                <a:lnTo>
                  <a:pt x="342811" y="19875"/>
                </a:lnTo>
                <a:lnTo>
                  <a:pt x="342696" y="19532"/>
                </a:lnTo>
                <a:lnTo>
                  <a:pt x="342569" y="19138"/>
                </a:lnTo>
                <a:lnTo>
                  <a:pt x="342480" y="18719"/>
                </a:lnTo>
                <a:lnTo>
                  <a:pt x="342353" y="18224"/>
                </a:lnTo>
                <a:lnTo>
                  <a:pt x="342239" y="17653"/>
                </a:lnTo>
                <a:lnTo>
                  <a:pt x="342112" y="17094"/>
                </a:lnTo>
                <a:lnTo>
                  <a:pt x="341985" y="16522"/>
                </a:lnTo>
                <a:lnTo>
                  <a:pt x="341896" y="15938"/>
                </a:lnTo>
                <a:lnTo>
                  <a:pt x="341782" y="15367"/>
                </a:lnTo>
                <a:lnTo>
                  <a:pt x="341655" y="14808"/>
                </a:lnTo>
                <a:lnTo>
                  <a:pt x="341503" y="14236"/>
                </a:lnTo>
                <a:lnTo>
                  <a:pt x="341376" y="13690"/>
                </a:lnTo>
                <a:lnTo>
                  <a:pt x="336448" y="8013"/>
                </a:lnTo>
                <a:lnTo>
                  <a:pt x="336194" y="8293"/>
                </a:lnTo>
                <a:lnTo>
                  <a:pt x="335864" y="8559"/>
                </a:lnTo>
                <a:lnTo>
                  <a:pt x="335495" y="8839"/>
                </a:lnTo>
                <a:lnTo>
                  <a:pt x="335102" y="9143"/>
                </a:lnTo>
                <a:lnTo>
                  <a:pt x="334670" y="9359"/>
                </a:lnTo>
                <a:lnTo>
                  <a:pt x="334162" y="9512"/>
                </a:lnTo>
                <a:lnTo>
                  <a:pt x="333641" y="9664"/>
                </a:lnTo>
                <a:lnTo>
                  <a:pt x="333121" y="9728"/>
                </a:lnTo>
                <a:lnTo>
                  <a:pt x="332600" y="9690"/>
                </a:lnTo>
                <a:lnTo>
                  <a:pt x="332117" y="9690"/>
                </a:lnTo>
                <a:lnTo>
                  <a:pt x="331597" y="9601"/>
                </a:lnTo>
                <a:lnTo>
                  <a:pt x="331076" y="9448"/>
                </a:lnTo>
                <a:lnTo>
                  <a:pt x="330555" y="9321"/>
                </a:lnTo>
                <a:lnTo>
                  <a:pt x="330047" y="9143"/>
                </a:lnTo>
                <a:lnTo>
                  <a:pt x="329526" y="8966"/>
                </a:lnTo>
                <a:lnTo>
                  <a:pt x="328980" y="8775"/>
                </a:lnTo>
                <a:lnTo>
                  <a:pt x="326326" y="7924"/>
                </a:lnTo>
                <a:lnTo>
                  <a:pt x="325780" y="7797"/>
                </a:lnTo>
                <a:lnTo>
                  <a:pt x="325285" y="7746"/>
                </a:lnTo>
                <a:lnTo>
                  <a:pt x="324891" y="7746"/>
                </a:lnTo>
                <a:lnTo>
                  <a:pt x="324459" y="7746"/>
                </a:lnTo>
                <a:lnTo>
                  <a:pt x="324129" y="7772"/>
                </a:lnTo>
                <a:lnTo>
                  <a:pt x="323824" y="7835"/>
                </a:lnTo>
                <a:lnTo>
                  <a:pt x="323913" y="7531"/>
                </a:lnTo>
                <a:lnTo>
                  <a:pt x="324523" y="4876"/>
                </a:lnTo>
                <a:lnTo>
                  <a:pt x="324586" y="4546"/>
                </a:lnTo>
                <a:lnTo>
                  <a:pt x="324612" y="4241"/>
                </a:lnTo>
                <a:lnTo>
                  <a:pt x="324650" y="3962"/>
                </a:lnTo>
                <a:lnTo>
                  <a:pt x="324675" y="3721"/>
                </a:lnTo>
                <a:lnTo>
                  <a:pt x="324675" y="3479"/>
                </a:lnTo>
                <a:lnTo>
                  <a:pt x="324675" y="3225"/>
                </a:lnTo>
                <a:lnTo>
                  <a:pt x="324650" y="3022"/>
                </a:lnTo>
                <a:lnTo>
                  <a:pt x="324612" y="2806"/>
                </a:lnTo>
                <a:lnTo>
                  <a:pt x="324586" y="2565"/>
                </a:lnTo>
                <a:lnTo>
                  <a:pt x="324497" y="2349"/>
                </a:lnTo>
                <a:lnTo>
                  <a:pt x="324434" y="2133"/>
                </a:lnTo>
                <a:lnTo>
                  <a:pt x="324345" y="1892"/>
                </a:lnTo>
                <a:lnTo>
                  <a:pt x="324256" y="1651"/>
                </a:lnTo>
                <a:lnTo>
                  <a:pt x="324129" y="1396"/>
                </a:lnTo>
                <a:lnTo>
                  <a:pt x="324040" y="1155"/>
                </a:lnTo>
                <a:lnTo>
                  <a:pt x="323913" y="939"/>
                </a:lnTo>
                <a:lnTo>
                  <a:pt x="323799" y="698"/>
                </a:lnTo>
                <a:lnTo>
                  <a:pt x="323697" y="520"/>
                </a:lnTo>
                <a:lnTo>
                  <a:pt x="323608" y="330"/>
                </a:lnTo>
                <a:lnTo>
                  <a:pt x="323367" y="431"/>
                </a:lnTo>
                <a:lnTo>
                  <a:pt x="323215" y="482"/>
                </a:lnTo>
                <a:lnTo>
                  <a:pt x="323062" y="546"/>
                </a:lnTo>
                <a:lnTo>
                  <a:pt x="322910" y="635"/>
                </a:lnTo>
                <a:lnTo>
                  <a:pt x="322757" y="787"/>
                </a:lnTo>
                <a:lnTo>
                  <a:pt x="322630" y="914"/>
                </a:lnTo>
                <a:lnTo>
                  <a:pt x="322516" y="1066"/>
                </a:lnTo>
                <a:lnTo>
                  <a:pt x="322427" y="1244"/>
                </a:lnTo>
                <a:lnTo>
                  <a:pt x="322326" y="1396"/>
                </a:lnTo>
                <a:lnTo>
                  <a:pt x="322237" y="1587"/>
                </a:lnTo>
                <a:lnTo>
                  <a:pt x="322148" y="1803"/>
                </a:lnTo>
                <a:lnTo>
                  <a:pt x="322084" y="1981"/>
                </a:lnTo>
                <a:lnTo>
                  <a:pt x="321995" y="2197"/>
                </a:lnTo>
                <a:lnTo>
                  <a:pt x="321932" y="2374"/>
                </a:lnTo>
                <a:lnTo>
                  <a:pt x="321868" y="2590"/>
                </a:lnTo>
                <a:lnTo>
                  <a:pt x="321779" y="2768"/>
                </a:lnTo>
                <a:lnTo>
                  <a:pt x="321691" y="2984"/>
                </a:lnTo>
                <a:lnTo>
                  <a:pt x="321602" y="3175"/>
                </a:lnTo>
                <a:lnTo>
                  <a:pt x="321475" y="3352"/>
                </a:lnTo>
                <a:lnTo>
                  <a:pt x="321360" y="3530"/>
                </a:lnTo>
                <a:lnTo>
                  <a:pt x="321208" y="3721"/>
                </a:lnTo>
                <a:lnTo>
                  <a:pt x="321081" y="3873"/>
                </a:lnTo>
                <a:lnTo>
                  <a:pt x="320929" y="3962"/>
                </a:lnTo>
                <a:lnTo>
                  <a:pt x="320776" y="4089"/>
                </a:lnTo>
                <a:lnTo>
                  <a:pt x="320535" y="4241"/>
                </a:lnTo>
                <a:lnTo>
                  <a:pt x="320408" y="3962"/>
                </a:lnTo>
                <a:lnTo>
                  <a:pt x="320230" y="3657"/>
                </a:lnTo>
                <a:lnTo>
                  <a:pt x="317881" y="1676"/>
                </a:lnTo>
                <a:lnTo>
                  <a:pt x="317449" y="1498"/>
                </a:lnTo>
                <a:lnTo>
                  <a:pt x="314744" y="1003"/>
                </a:lnTo>
                <a:lnTo>
                  <a:pt x="314248" y="939"/>
                </a:lnTo>
                <a:lnTo>
                  <a:pt x="313791" y="889"/>
                </a:lnTo>
                <a:lnTo>
                  <a:pt x="313309" y="850"/>
                </a:lnTo>
                <a:lnTo>
                  <a:pt x="312851" y="762"/>
                </a:lnTo>
                <a:lnTo>
                  <a:pt x="310476" y="0"/>
                </a:lnTo>
                <a:lnTo>
                  <a:pt x="309016" y="1549"/>
                </a:lnTo>
                <a:lnTo>
                  <a:pt x="307454" y="3200"/>
                </a:lnTo>
                <a:lnTo>
                  <a:pt x="306298" y="4419"/>
                </a:lnTo>
                <a:lnTo>
                  <a:pt x="306273" y="4546"/>
                </a:lnTo>
                <a:lnTo>
                  <a:pt x="306235" y="4699"/>
                </a:lnTo>
                <a:lnTo>
                  <a:pt x="306235" y="4851"/>
                </a:lnTo>
                <a:lnTo>
                  <a:pt x="306235" y="5003"/>
                </a:lnTo>
                <a:lnTo>
                  <a:pt x="306273" y="5181"/>
                </a:lnTo>
                <a:lnTo>
                  <a:pt x="306324" y="5334"/>
                </a:lnTo>
                <a:lnTo>
                  <a:pt x="306387" y="5511"/>
                </a:lnTo>
                <a:lnTo>
                  <a:pt x="306451" y="5702"/>
                </a:lnTo>
                <a:lnTo>
                  <a:pt x="306539" y="5854"/>
                </a:lnTo>
                <a:lnTo>
                  <a:pt x="306666" y="6007"/>
                </a:lnTo>
                <a:lnTo>
                  <a:pt x="306755" y="6159"/>
                </a:lnTo>
                <a:lnTo>
                  <a:pt x="306882" y="6311"/>
                </a:lnTo>
                <a:lnTo>
                  <a:pt x="306997" y="6464"/>
                </a:lnTo>
                <a:lnTo>
                  <a:pt x="307238" y="6731"/>
                </a:lnTo>
                <a:lnTo>
                  <a:pt x="307365" y="6883"/>
                </a:lnTo>
                <a:lnTo>
                  <a:pt x="307454" y="7073"/>
                </a:lnTo>
                <a:lnTo>
                  <a:pt x="307543" y="7226"/>
                </a:lnTo>
                <a:lnTo>
                  <a:pt x="307644" y="7378"/>
                </a:lnTo>
                <a:lnTo>
                  <a:pt x="307733" y="7556"/>
                </a:lnTo>
                <a:lnTo>
                  <a:pt x="307797" y="7772"/>
                </a:lnTo>
                <a:lnTo>
                  <a:pt x="307822" y="7950"/>
                </a:lnTo>
                <a:lnTo>
                  <a:pt x="307848" y="8140"/>
                </a:lnTo>
                <a:lnTo>
                  <a:pt x="307848" y="8318"/>
                </a:lnTo>
                <a:lnTo>
                  <a:pt x="307848" y="8509"/>
                </a:lnTo>
                <a:lnTo>
                  <a:pt x="307822" y="8661"/>
                </a:lnTo>
                <a:lnTo>
                  <a:pt x="307670" y="8813"/>
                </a:lnTo>
                <a:lnTo>
                  <a:pt x="307517" y="8864"/>
                </a:lnTo>
                <a:lnTo>
                  <a:pt x="307365" y="8902"/>
                </a:lnTo>
                <a:lnTo>
                  <a:pt x="307187" y="8966"/>
                </a:lnTo>
                <a:lnTo>
                  <a:pt x="306971" y="9055"/>
                </a:lnTo>
                <a:lnTo>
                  <a:pt x="306730" y="9143"/>
                </a:lnTo>
                <a:lnTo>
                  <a:pt x="306476" y="9207"/>
                </a:lnTo>
                <a:lnTo>
                  <a:pt x="306273" y="9321"/>
                </a:lnTo>
                <a:lnTo>
                  <a:pt x="306057" y="9423"/>
                </a:lnTo>
                <a:lnTo>
                  <a:pt x="304749" y="10909"/>
                </a:lnTo>
                <a:lnTo>
                  <a:pt x="304685" y="11150"/>
                </a:lnTo>
                <a:lnTo>
                  <a:pt x="304647" y="11404"/>
                </a:lnTo>
                <a:lnTo>
                  <a:pt x="304685" y="11709"/>
                </a:lnTo>
                <a:lnTo>
                  <a:pt x="304711" y="11976"/>
                </a:lnTo>
                <a:lnTo>
                  <a:pt x="304774" y="12255"/>
                </a:lnTo>
                <a:lnTo>
                  <a:pt x="304863" y="12522"/>
                </a:lnTo>
                <a:lnTo>
                  <a:pt x="304952" y="12776"/>
                </a:lnTo>
                <a:lnTo>
                  <a:pt x="305054" y="13017"/>
                </a:lnTo>
                <a:lnTo>
                  <a:pt x="305104" y="13195"/>
                </a:lnTo>
                <a:lnTo>
                  <a:pt x="305206" y="13347"/>
                </a:lnTo>
                <a:lnTo>
                  <a:pt x="305231" y="13538"/>
                </a:lnTo>
                <a:lnTo>
                  <a:pt x="305257" y="13779"/>
                </a:lnTo>
                <a:lnTo>
                  <a:pt x="305257" y="14020"/>
                </a:lnTo>
                <a:lnTo>
                  <a:pt x="304533" y="15417"/>
                </a:lnTo>
                <a:lnTo>
                  <a:pt x="304317" y="15671"/>
                </a:lnTo>
                <a:lnTo>
                  <a:pt x="304101" y="15849"/>
                </a:lnTo>
                <a:lnTo>
                  <a:pt x="303949" y="15938"/>
                </a:lnTo>
                <a:lnTo>
                  <a:pt x="303771" y="16065"/>
                </a:lnTo>
                <a:lnTo>
                  <a:pt x="303618" y="16129"/>
                </a:lnTo>
                <a:lnTo>
                  <a:pt x="303161" y="16243"/>
                </a:lnTo>
                <a:lnTo>
                  <a:pt x="302704" y="16395"/>
                </a:lnTo>
                <a:lnTo>
                  <a:pt x="302209" y="16611"/>
                </a:lnTo>
                <a:lnTo>
                  <a:pt x="301701" y="16827"/>
                </a:lnTo>
                <a:lnTo>
                  <a:pt x="301205" y="17132"/>
                </a:lnTo>
                <a:lnTo>
                  <a:pt x="300685" y="17526"/>
                </a:lnTo>
                <a:lnTo>
                  <a:pt x="300202" y="17919"/>
                </a:lnTo>
                <a:lnTo>
                  <a:pt x="299770" y="18351"/>
                </a:lnTo>
                <a:lnTo>
                  <a:pt x="299415" y="18834"/>
                </a:lnTo>
                <a:lnTo>
                  <a:pt x="299008" y="19291"/>
                </a:lnTo>
                <a:lnTo>
                  <a:pt x="298704" y="19812"/>
                </a:lnTo>
                <a:lnTo>
                  <a:pt x="298437" y="20358"/>
                </a:lnTo>
                <a:lnTo>
                  <a:pt x="298157" y="20878"/>
                </a:lnTo>
                <a:lnTo>
                  <a:pt x="297129" y="23774"/>
                </a:lnTo>
                <a:lnTo>
                  <a:pt x="296913" y="24384"/>
                </a:lnTo>
                <a:lnTo>
                  <a:pt x="296722" y="24968"/>
                </a:lnTo>
                <a:lnTo>
                  <a:pt x="296545" y="25539"/>
                </a:lnTo>
                <a:lnTo>
                  <a:pt x="296329" y="26123"/>
                </a:lnTo>
                <a:lnTo>
                  <a:pt x="296151" y="26606"/>
                </a:lnTo>
                <a:lnTo>
                  <a:pt x="295935" y="27038"/>
                </a:lnTo>
                <a:lnTo>
                  <a:pt x="295757" y="27432"/>
                </a:lnTo>
                <a:lnTo>
                  <a:pt x="292671" y="28651"/>
                </a:lnTo>
                <a:lnTo>
                  <a:pt x="292188" y="28740"/>
                </a:lnTo>
                <a:lnTo>
                  <a:pt x="291668" y="28778"/>
                </a:lnTo>
                <a:lnTo>
                  <a:pt x="291147" y="28829"/>
                </a:lnTo>
                <a:lnTo>
                  <a:pt x="290626" y="28892"/>
                </a:lnTo>
                <a:lnTo>
                  <a:pt x="290118" y="28930"/>
                </a:lnTo>
                <a:lnTo>
                  <a:pt x="289598" y="28981"/>
                </a:lnTo>
                <a:lnTo>
                  <a:pt x="289077" y="29019"/>
                </a:lnTo>
                <a:lnTo>
                  <a:pt x="288594" y="29082"/>
                </a:lnTo>
                <a:lnTo>
                  <a:pt x="288074" y="29133"/>
                </a:lnTo>
                <a:lnTo>
                  <a:pt x="287553" y="29197"/>
                </a:lnTo>
                <a:lnTo>
                  <a:pt x="287070" y="29286"/>
                </a:lnTo>
                <a:lnTo>
                  <a:pt x="286550" y="29387"/>
                </a:lnTo>
                <a:lnTo>
                  <a:pt x="286054" y="29476"/>
                </a:lnTo>
                <a:lnTo>
                  <a:pt x="285572" y="29629"/>
                </a:lnTo>
                <a:lnTo>
                  <a:pt x="285089" y="29743"/>
                </a:lnTo>
                <a:lnTo>
                  <a:pt x="284657" y="29895"/>
                </a:lnTo>
                <a:lnTo>
                  <a:pt x="284289" y="30048"/>
                </a:lnTo>
                <a:lnTo>
                  <a:pt x="283921" y="30238"/>
                </a:lnTo>
                <a:lnTo>
                  <a:pt x="283654" y="30353"/>
                </a:lnTo>
                <a:lnTo>
                  <a:pt x="283413" y="30505"/>
                </a:lnTo>
                <a:lnTo>
                  <a:pt x="284137" y="33591"/>
                </a:lnTo>
                <a:lnTo>
                  <a:pt x="284721" y="36207"/>
                </a:lnTo>
                <a:lnTo>
                  <a:pt x="287883" y="37274"/>
                </a:lnTo>
                <a:lnTo>
                  <a:pt x="288594" y="37338"/>
                </a:lnTo>
                <a:lnTo>
                  <a:pt x="289318" y="37338"/>
                </a:lnTo>
                <a:lnTo>
                  <a:pt x="290055" y="37274"/>
                </a:lnTo>
                <a:lnTo>
                  <a:pt x="290779" y="37211"/>
                </a:lnTo>
                <a:lnTo>
                  <a:pt x="291515" y="37122"/>
                </a:lnTo>
                <a:lnTo>
                  <a:pt x="292252" y="36969"/>
                </a:lnTo>
                <a:lnTo>
                  <a:pt x="293014" y="36855"/>
                </a:lnTo>
                <a:lnTo>
                  <a:pt x="297459" y="36334"/>
                </a:lnTo>
                <a:lnTo>
                  <a:pt x="298196" y="36360"/>
                </a:lnTo>
                <a:lnTo>
                  <a:pt x="298919" y="36487"/>
                </a:lnTo>
                <a:lnTo>
                  <a:pt x="299656" y="36601"/>
                </a:lnTo>
                <a:lnTo>
                  <a:pt x="300329" y="36791"/>
                </a:lnTo>
                <a:lnTo>
                  <a:pt x="300837" y="37058"/>
                </a:lnTo>
                <a:lnTo>
                  <a:pt x="301396" y="37338"/>
                </a:lnTo>
                <a:lnTo>
                  <a:pt x="301853" y="37579"/>
                </a:lnTo>
                <a:lnTo>
                  <a:pt x="302209" y="37858"/>
                </a:lnTo>
                <a:lnTo>
                  <a:pt x="301904" y="38125"/>
                </a:lnTo>
                <a:lnTo>
                  <a:pt x="301726" y="38341"/>
                </a:lnTo>
                <a:lnTo>
                  <a:pt x="301548" y="38531"/>
                </a:lnTo>
                <a:lnTo>
                  <a:pt x="301294" y="38773"/>
                </a:lnTo>
                <a:lnTo>
                  <a:pt x="300990" y="39039"/>
                </a:lnTo>
                <a:lnTo>
                  <a:pt x="300723" y="39319"/>
                </a:lnTo>
                <a:lnTo>
                  <a:pt x="300355" y="39598"/>
                </a:lnTo>
                <a:lnTo>
                  <a:pt x="299961" y="39839"/>
                </a:lnTo>
                <a:lnTo>
                  <a:pt x="299593" y="40106"/>
                </a:lnTo>
                <a:lnTo>
                  <a:pt x="299161" y="40259"/>
                </a:lnTo>
                <a:lnTo>
                  <a:pt x="298767" y="40322"/>
                </a:lnTo>
                <a:lnTo>
                  <a:pt x="298348" y="40360"/>
                </a:lnTo>
                <a:lnTo>
                  <a:pt x="297942" y="40322"/>
                </a:lnTo>
                <a:lnTo>
                  <a:pt x="296545" y="39649"/>
                </a:lnTo>
                <a:lnTo>
                  <a:pt x="296303" y="39496"/>
                </a:lnTo>
                <a:lnTo>
                  <a:pt x="296024" y="39293"/>
                </a:lnTo>
                <a:lnTo>
                  <a:pt x="295783" y="39103"/>
                </a:lnTo>
                <a:lnTo>
                  <a:pt x="295351" y="38887"/>
                </a:lnTo>
                <a:lnTo>
                  <a:pt x="294805" y="38620"/>
                </a:lnTo>
                <a:lnTo>
                  <a:pt x="294259" y="38379"/>
                </a:lnTo>
                <a:lnTo>
                  <a:pt x="293624" y="38252"/>
                </a:lnTo>
                <a:lnTo>
                  <a:pt x="292862" y="38252"/>
                </a:lnTo>
                <a:lnTo>
                  <a:pt x="292100" y="38252"/>
                </a:lnTo>
                <a:lnTo>
                  <a:pt x="288950" y="39598"/>
                </a:lnTo>
                <a:lnTo>
                  <a:pt x="288531" y="39954"/>
                </a:lnTo>
                <a:lnTo>
                  <a:pt x="288188" y="40259"/>
                </a:lnTo>
                <a:lnTo>
                  <a:pt x="287947" y="40538"/>
                </a:lnTo>
                <a:lnTo>
                  <a:pt x="287616" y="40906"/>
                </a:lnTo>
                <a:lnTo>
                  <a:pt x="287185" y="41363"/>
                </a:lnTo>
                <a:lnTo>
                  <a:pt x="286702" y="41884"/>
                </a:lnTo>
                <a:lnTo>
                  <a:pt x="286181" y="42392"/>
                </a:lnTo>
                <a:lnTo>
                  <a:pt x="279958" y="46964"/>
                </a:lnTo>
                <a:lnTo>
                  <a:pt x="279539" y="47243"/>
                </a:lnTo>
                <a:lnTo>
                  <a:pt x="278384" y="47980"/>
                </a:lnTo>
                <a:lnTo>
                  <a:pt x="278168" y="48132"/>
                </a:lnTo>
                <a:lnTo>
                  <a:pt x="277977" y="48336"/>
                </a:lnTo>
                <a:lnTo>
                  <a:pt x="277774" y="48590"/>
                </a:lnTo>
                <a:lnTo>
                  <a:pt x="277583" y="48793"/>
                </a:lnTo>
                <a:lnTo>
                  <a:pt x="277469" y="49072"/>
                </a:lnTo>
                <a:lnTo>
                  <a:pt x="277342" y="49352"/>
                </a:lnTo>
                <a:lnTo>
                  <a:pt x="277253" y="49593"/>
                </a:lnTo>
                <a:lnTo>
                  <a:pt x="277253" y="49809"/>
                </a:lnTo>
                <a:lnTo>
                  <a:pt x="277215" y="50050"/>
                </a:lnTo>
                <a:lnTo>
                  <a:pt x="277215" y="50266"/>
                </a:lnTo>
                <a:lnTo>
                  <a:pt x="277215" y="50418"/>
                </a:lnTo>
                <a:lnTo>
                  <a:pt x="277253" y="50622"/>
                </a:lnTo>
                <a:lnTo>
                  <a:pt x="277317" y="50876"/>
                </a:lnTo>
                <a:lnTo>
                  <a:pt x="277368" y="51142"/>
                </a:lnTo>
                <a:lnTo>
                  <a:pt x="279234" y="52730"/>
                </a:lnTo>
                <a:lnTo>
                  <a:pt x="279501" y="52793"/>
                </a:lnTo>
                <a:lnTo>
                  <a:pt x="279781" y="52819"/>
                </a:lnTo>
                <a:lnTo>
                  <a:pt x="280060" y="52857"/>
                </a:lnTo>
                <a:lnTo>
                  <a:pt x="280365" y="52857"/>
                </a:lnTo>
                <a:lnTo>
                  <a:pt x="280670" y="52857"/>
                </a:lnTo>
                <a:lnTo>
                  <a:pt x="281063" y="52882"/>
                </a:lnTo>
                <a:lnTo>
                  <a:pt x="284226" y="54838"/>
                </a:lnTo>
                <a:lnTo>
                  <a:pt x="284505" y="55346"/>
                </a:lnTo>
                <a:lnTo>
                  <a:pt x="284657" y="55867"/>
                </a:lnTo>
                <a:lnTo>
                  <a:pt x="284746" y="56388"/>
                </a:lnTo>
                <a:lnTo>
                  <a:pt x="284810" y="56908"/>
                </a:lnTo>
                <a:lnTo>
                  <a:pt x="284873" y="57302"/>
                </a:lnTo>
                <a:lnTo>
                  <a:pt x="284873" y="57543"/>
                </a:lnTo>
                <a:lnTo>
                  <a:pt x="284873" y="57823"/>
                </a:lnTo>
                <a:lnTo>
                  <a:pt x="284899" y="58039"/>
                </a:lnTo>
                <a:lnTo>
                  <a:pt x="284899" y="58216"/>
                </a:lnTo>
                <a:lnTo>
                  <a:pt x="284937" y="58394"/>
                </a:lnTo>
                <a:lnTo>
                  <a:pt x="284937" y="58610"/>
                </a:lnTo>
                <a:lnTo>
                  <a:pt x="284988" y="58851"/>
                </a:lnTo>
                <a:lnTo>
                  <a:pt x="285026" y="59105"/>
                </a:lnTo>
                <a:lnTo>
                  <a:pt x="285089" y="59372"/>
                </a:lnTo>
                <a:lnTo>
                  <a:pt x="285140" y="59613"/>
                </a:lnTo>
                <a:lnTo>
                  <a:pt x="285242" y="59867"/>
                </a:lnTo>
                <a:lnTo>
                  <a:pt x="285292" y="60071"/>
                </a:lnTo>
                <a:lnTo>
                  <a:pt x="285419" y="60325"/>
                </a:lnTo>
                <a:lnTo>
                  <a:pt x="285508" y="60528"/>
                </a:lnTo>
                <a:lnTo>
                  <a:pt x="285597" y="60744"/>
                </a:lnTo>
                <a:lnTo>
                  <a:pt x="285724" y="60934"/>
                </a:lnTo>
                <a:lnTo>
                  <a:pt x="285877" y="61112"/>
                </a:lnTo>
                <a:lnTo>
                  <a:pt x="286004" y="61290"/>
                </a:lnTo>
                <a:lnTo>
                  <a:pt x="286156" y="61417"/>
                </a:lnTo>
                <a:lnTo>
                  <a:pt x="286308" y="61569"/>
                </a:lnTo>
                <a:lnTo>
                  <a:pt x="286486" y="61658"/>
                </a:lnTo>
                <a:lnTo>
                  <a:pt x="286664" y="61721"/>
                </a:lnTo>
                <a:lnTo>
                  <a:pt x="286854" y="61810"/>
                </a:lnTo>
                <a:lnTo>
                  <a:pt x="287032" y="61849"/>
                </a:lnTo>
                <a:lnTo>
                  <a:pt x="287185" y="61810"/>
                </a:lnTo>
                <a:lnTo>
                  <a:pt x="287337" y="61810"/>
                </a:lnTo>
                <a:lnTo>
                  <a:pt x="287489" y="61785"/>
                </a:lnTo>
                <a:lnTo>
                  <a:pt x="287680" y="61747"/>
                </a:lnTo>
                <a:lnTo>
                  <a:pt x="287832" y="61696"/>
                </a:lnTo>
                <a:lnTo>
                  <a:pt x="288074" y="61658"/>
                </a:lnTo>
                <a:lnTo>
                  <a:pt x="288378" y="61595"/>
                </a:lnTo>
                <a:lnTo>
                  <a:pt x="288709" y="61569"/>
                </a:lnTo>
                <a:lnTo>
                  <a:pt x="289052" y="61544"/>
                </a:lnTo>
                <a:lnTo>
                  <a:pt x="289471" y="61544"/>
                </a:lnTo>
                <a:lnTo>
                  <a:pt x="291388" y="61849"/>
                </a:lnTo>
                <a:lnTo>
                  <a:pt x="291757" y="61937"/>
                </a:lnTo>
                <a:lnTo>
                  <a:pt x="292125" y="62026"/>
                </a:lnTo>
                <a:lnTo>
                  <a:pt x="292493" y="62153"/>
                </a:lnTo>
                <a:lnTo>
                  <a:pt x="292862" y="62268"/>
                </a:lnTo>
                <a:lnTo>
                  <a:pt x="293192" y="62395"/>
                </a:lnTo>
                <a:lnTo>
                  <a:pt x="293560" y="62484"/>
                </a:lnTo>
                <a:lnTo>
                  <a:pt x="293928" y="62611"/>
                </a:lnTo>
                <a:lnTo>
                  <a:pt x="294259" y="62699"/>
                </a:lnTo>
                <a:lnTo>
                  <a:pt x="294627" y="62788"/>
                </a:lnTo>
                <a:lnTo>
                  <a:pt x="294957" y="62877"/>
                </a:lnTo>
                <a:lnTo>
                  <a:pt x="295300" y="62941"/>
                </a:lnTo>
                <a:lnTo>
                  <a:pt x="295605" y="63004"/>
                </a:lnTo>
                <a:lnTo>
                  <a:pt x="295871" y="63030"/>
                </a:lnTo>
                <a:lnTo>
                  <a:pt x="296151" y="63030"/>
                </a:lnTo>
                <a:lnTo>
                  <a:pt x="296367" y="63068"/>
                </a:lnTo>
                <a:lnTo>
                  <a:pt x="296519" y="63030"/>
                </a:lnTo>
                <a:lnTo>
                  <a:pt x="296976" y="63030"/>
                </a:lnTo>
                <a:lnTo>
                  <a:pt x="297484" y="63068"/>
                </a:lnTo>
                <a:lnTo>
                  <a:pt x="298094" y="63118"/>
                </a:lnTo>
                <a:lnTo>
                  <a:pt x="298704" y="63157"/>
                </a:lnTo>
                <a:lnTo>
                  <a:pt x="299313" y="63309"/>
                </a:lnTo>
                <a:lnTo>
                  <a:pt x="299923" y="63550"/>
                </a:lnTo>
                <a:lnTo>
                  <a:pt x="300570" y="63792"/>
                </a:lnTo>
                <a:lnTo>
                  <a:pt x="304533" y="67792"/>
                </a:lnTo>
                <a:lnTo>
                  <a:pt x="304927" y="68338"/>
                </a:lnTo>
                <a:lnTo>
                  <a:pt x="305295" y="68884"/>
                </a:lnTo>
                <a:lnTo>
                  <a:pt x="305663" y="69468"/>
                </a:lnTo>
                <a:lnTo>
                  <a:pt x="306057" y="70015"/>
                </a:lnTo>
                <a:lnTo>
                  <a:pt x="306476" y="70586"/>
                </a:lnTo>
                <a:lnTo>
                  <a:pt x="306882" y="71145"/>
                </a:lnTo>
                <a:lnTo>
                  <a:pt x="307276" y="71602"/>
                </a:lnTo>
                <a:lnTo>
                  <a:pt x="307670" y="71996"/>
                </a:lnTo>
                <a:lnTo>
                  <a:pt x="308038" y="72390"/>
                </a:lnTo>
                <a:lnTo>
                  <a:pt x="308368" y="72694"/>
                </a:lnTo>
                <a:lnTo>
                  <a:pt x="308648" y="72936"/>
                </a:lnTo>
                <a:lnTo>
                  <a:pt x="308216" y="73025"/>
                </a:lnTo>
                <a:lnTo>
                  <a:pt x="307733" y="73215"/>
                </a:lnTo>
                <a:lnTo>
                  <a:pt x="307149" y="73431"/>
                </a:lnTo>
                <a:lnTo>
                  <a:pt x="306578" y="73634"/>
                </a:lnTo>
                <a:lnTo>
                  <a:pt x="305993" y="73939"/>
                </a:lnTo>
                <a:lnTo>
                  <a:pt x="305384" y="74371"/>
                </a:lnTo>
                <a:lnTo>
                  <a:pt x="304800" y="74803"/>
                </a:lnTo>
                <a:lnTo>
                  <a:pt x="304253" y="75285"/>
                </a:lnTo>
                <a:lnTo>
                  <a:pt x="303771" y="75806"/>
                </a:lnTo>
                <a:lnTo>
                  <a:pt x="303276" y="76327"/>
                </a:lnTo>
                <a:lnTo>
                  <a:pt x="302818" y="76873"/>
                </a:lnTo>
                <a:lnTo>
                  <a:pt x="302399" y="77419"/>
                </a:lnTo>
                <a:lnTo>
                  <a:pt x="301967" y="78003"/>
                </a:lnTo>
                <a:lnTo>
                  <a:pt x="301574" y="78549"/>
                </a:lnTo>
                <a:lnTo>
                  <a:pt x="301142" y="79121"/>
                </a:lnTo>
                <a:lnTo>
                  <a:pt x="300748" y="79679"/>
                </a:lnTo>
                <a:lnTo>
                  <a:pt x="300291" y="80225"/>
                </a:lnTo>
                <a:lnTo>
                  <a:pt x="299872" y="80746"/>
                </a:lnTo>
                <a:lnTo>
                  <a:pt x="296786" y="83146"/>
                </a:lnTo>
                <a:lnTo>
                  <a:pt x="296265" y="83388"/>
                </a:lnTo>
                <a:lnTo>
                  <a:pt x="295808" y="83540"/>
                </a:lnTo>
                <a:lnTo>
                  <a:pt x="295452" y="83642"/>
                </a:lnTo>
                <a:lnTo>
                  <a:pt x="295414" y="83299"/>
                </a:lnTo>
                <a:lnTo>
                  <a:pt x="295389" y="82931"/>
                </a:lnTo>
                <a:lnTo>
                  <a:pt x="295300" y="82473"/>
                </a:lnTo>
                <a:lnTo>
                  <a:pt x="294132" y="79946"/>
                </a:lnTo>
                <a:lnTo>
                  <a:pt x="293865" y="79578"/>
                </a:lnTo>
                <a:lnTo>
                  <a:pt x="292036" y="78333"/>
                </a:lnTo>
                <a:lnTo>
                  <a:pt x="291642" y="78117"/>
                </a:lnTo>
                <a:lnTo>
                  <a:pt x="291211" y="77939"/>
                </a:lnTo>
                <a:lnTo>
                  <a:pt x="290779" y="77749"/>
                </a:lnTo>
                <a:lnTo>
                  <a:pt x="290360" y="77597"/>
                </a:lnTo>
                <a:lnTo>
                  <a:pt x="289902" y="77419"/>
                </a:lnTo>
                <a:lnTo>
                  <a:pt x="289471" y="77266"/>
                </a:lnTo>
                <a:lnTo>
                  <a:pt x="289013" y="77114"/>
                </a:lnTo>
                <a:lnTo>
                  <a:pt x="288645" y="76962"/>
                </a:lnTo>
                <a:lnTo>
                  <a:pt x="288315" y="76835"/>
                </a:lnTo>
                <a:lnTo>
                  <a:pt x="288010" y="76682"/>
                </a:lnTo>
                <a:lnTo>
                  <a:pt x="287731" y="76593"/>
                </a:lnTo>
                <a:lnTo>
                  <a:pt x="287528" y="76504"/>
                </a:lnTo>
                <a:lnTo>
                  <a:pt x="287248" y="76352"/>
                </a:lnTo>
                <a:lnTo>
                  <a:pt x="286943" y="76263"/>
                </a:lnTo>
                <a:lnTo>
                  <a:pt x="286550" y="76136"/>
                </a:lnTo>
                <a:lnTo>
                  <a:pt x="286181" y="76047"/>
                </a:lnTo>
                <a:lnTo>
                  <a:pt x="285750" y="76022"/>
                </a:lnTo>
                <a:lnTo>
                  <a:pt x="285292" y="76073"/>
                </a:lnTo>
                <a:lnTo>
                  <a:pt x="284835" y="76111"/>
                </a:lnTo>
                <a:lnTo>
                  <a:pt x="282740" y="77025"/>
                </a:lnTo>
                <a:lnTo>
                  <a:pt x="282308" y="77266"/>
                </a:lnTo>
                <a:lnTo>
                  <a:pt x="281914" y="77508"/>
                </a:lnTo>
                <a:lnTo>
                  <a:pt x="281482" y="77787"/>
                </a:lnTo>
                <a:lnTo>
                  <a:pt x="281089" y="78028"/>
                </a:lnTo>
                <a:lnTo>
                  <a:pt x="280670" y="78308"/>
                </a:lnTo>
                <a:lnTo>
                  <a:pt x="280263" y="78511"/>
                </a:lnTo>
                <a:lnTo>
                  <a:pt x="279844" y="78765"/>
                </a:lnTo>
                <a:lnTo>
                  <a:pt x="279387" y="78943"/>
                </a:lnTo>
                <a:lnTo>
                  <a:pt x="278955" y="79095"/>
                </a:lnTo>
                <a:lnTo>
                  <a:pt x="278498" y="79248"/>
                </a:lnTo>
                <a:lnTo>
                  <a:pt x="278079" y="79311"/>
                </a:lnTo>
                <a:lnTo>
                  <a:pt x="277710" y="79311"/>
                </a:lnTo>
                <a:lnTo>
                  <a:pt x="277342" y="79336"/>
                </a:lnTo>
                <a:lnTo>
                  <a:pt x="277037" y="79311"/>
                </a:lnTo>
                <a:lnTo>
                  <a:pt x="276758" y="79273"/>
                </a:lnTo>
                <a:lnTo>
                  <a:pt x="276910" y="78854"/>
                </a:lnTo>
                <a:lnTo>
                  <a:pt x="277037" y="78359"/>
                </a:lnTo>
                <a:lnTo>
                  <a:pt x="277164" y="77812"/>
                </a:lnTo>
                <a:lnTo>
                  <a:pt x="277279" y="77292"/>
                </a:lnTo>
                <a:lnTo>
                  <a:pt x="277317" y="76784"/>
                </a:lnTo>
                <a:lnTo>
                  <a:pt x="277253" y="76263"/>
                </a:lnTo>
                <a:lnTo>
                  <a:pt x="277190" y="75742"/>
                </a:lnTo>
                <a:lnTo>
                  <a:pt x="277063" y="75285"/>
                </a:lnTo>
                <a:lnTo>
                  <a:pt x="276821" y="74955"/>
                </a:lnTo>
                <a:lnTo>
                  <a:pt x="276606" y="74587"/>
                </a:lnTo>
                <a:lnTo>
                  <a:pt x="276301" y="74282"/>
                </a:lnTo>
                <a:lnTo>
                  <a:pt x="275971" y="74040"/>
                </a:lnTo>
                <a:lnTo>
                  <a:pt x="275640" y="73787"/>
                </a:lnTo>
                <a:lnTo>
                  <a:pt x="275234" y="73609"/>
                </a:lnTo>
                <a:lnTo>
                  <a:pt x="274840" y="73456"/>
                </a:lnTo>
                <a:lnTo>
                  <a:pt x="274421" y="73279"/>
                </a:lnTo>
                <a:lnTo>
                  <a:pt x="274015" y="73126"/>
                </a:lnTo>
                <a:lnTo>
                  <a:pt x="273596" y="72999"/>
                </a:lnTo>
                <a:lnTo>
                  <a:pt x="273164" y="72872"/>
                </a:lnTo>
                <a:lnTo>
                  <a:pt x="272745" y="72758"/>
                </a:lnTo>
                <a:lnTo>
                  <a:pt x="272338" y="72605"/>
                </a:lnTo>
                <a:lnTo>
                  <a:pt x="270916" y="71805"/>
                </a:lnTo>
                <a:lnTo>
                  <a:pt x="270725" y="71780"/>
                </a:lnTo>
                <a:lnTo>
                  <a:pt x="270510" y="71780"/>
                </a:lnTo>
                <a:lnTo>
                  <a:pt x="270306" y="71805"/>
                </a:lnTo>
                <a:lnTo>
                  <a:pt x="270052" y="71805"/>
                </a:lnTo>
                <a:lnTo>
                  <a:pt x="269875" y="71869"/>
                </a:lnTo>
                <a:lnTo>
                  <a:pt x="269697" y="71958"/>
                </a:lnTo>
                <a:lnTo>
                  <a:pt x="269481" y="72059"/>
                </a:lnTo>
                <a:lnTo>
                  <a:pt x="268986" y="72821"/>
                </a:lnTo>
                <a:lnTo>
                  <a:pt x="268897" y="72974"/>
                </a:lnTo>
                <a:lnTo>
                  <a:pt x="268833" y="73152"/>
                </a:lnTo>
                <a:lnTo>
                  <a:pt x="268782" y="73329"/>
                </a:lnTo>
                <a:lnTo>
                  <a:pt x="268719" y="73520"/>
                </a:lnTo>
                <a:lnTo>
                  <a:pt x="268630" y="73672"/>
                </a:lnTo>
                <a:lnTo>
                  <a:pt x="268528" y="73825"/>
                </a:lnTo>
                <a:lnTo>
                  <a:pt x="268439" y="73977"/>
                </a:lnTo>
                <a:lnTo>
                  <a:pt x="268135" y="74193"/>
                </a:lnTo>
                <a:lnTo>
                  <a:pt x="267982" y="74307"/>
                </a:lnTo>
                <a:lnTo>
                  <a:pt x="267804" y="74371"/>
                </a:lnTo>
                <a:lnTo>
                  <a:pt x="267589" y="74371"/>
                </a:lnTo>
                <a:lnTo>
                  <a:pt x="267373" y="74396"/>
                </a:lnTo>
                <a:lnTo>
                  <a:pt x="267195" y="74396"/>
                </a:lnTo>
                <a:lnTo>
                  <a:pt x="267042" y="74371"/>
                </a:lnTo>
                <a:lnTo>
                  <a:pt x="266890" y="74066"/>
                </a:lnTo>
                <a:lnTo>
                  <a:pt x="266700" y="73736"/>
                </a:lnTo>
                <a:lnTo>
                  <a:pt x="264236" y="71386"/>
                </a:lnTo>
                <a:lnTo>
                  <a:pt x="263779" y="71145"/>
                </a:lnTo>
                <a:lnTo>
                  <a:pt x="261251" y="70472"/>
                </a:lnTo>
                <a:lnTo>
                  <a:pt x="260731" y="70383"/>
                </a:lnTo>
                <a:lnTo>
                  <a:pt x="260184" y="70281"/>
                </a:lnTo>
                <a:lnTo>
                  <a:pt x="259638" y="70231"/>
                </a:lnTo>
                <a:lnTo>
                  <a:pt x="259080" y="70167"/>
                </a:lnTo>
                <a:lnTo>
                  <a:pt x="258533" y="70104"/>
                </a:lnTo>
                <a:lnTo>
                  <a:pt x="257962" y="70078"/>
                </a:lnTo>
                <a:lnTo>
                  <a:pt x="257403" y="70015"/>
                </a:lnTo>
                <a:lnTo>
                  <a:pt x="256921" y="69951"/>
                </a:lnTo>
                <a:lnTo>
                  <a:pt x="256527" y="69888"/>
                </a:lnTo>
                <a:lnTo>
                  <a:pt x="256133" y="69799"/>
                </a:lnTo>
                <a:lnTo>
                  <a:pt x="255790" y="69735"/>
                </a:lnTo>
                <a:lnTo>
                  <a:pt x="255524" y="69710"/>
                </a:lnTo>
                <a:lnTo>
                  <a:pt x="255371" y="69672"/>
                </a:lnTo>
                <a:lnTo>
                  <a:pt x="255155" y="69621"/>
                </a:lnTo>
                <a:lnTo>
                  <a:pt x="254914" y="69583"/>
                </a:lnTo>
                <a:lnTo>
                  <a:pt x="254660" y="69557"/>
                </a:lnTo>
                <a:lnTo>
                  <a:pt x="254355" y="69519"/>
                </a:lnTo>
                <a:lnTo>
                  <a:pt x="254000" y="69519"/>
                </a:lnTo>
                <a:lnTo>
                  <a:pt x="253657" y="69519"/>
                </a:lnTo>
                <a:lnTo>
                  <a:pt x="253352" y="69583"/>
                </a:lnTo>
                <a:lnTo>
                  <a:pt x="253047" y="69672"/>
                </a:lnTo>
                <a:lnTo>
                  <a:pt x="252780" y="69735"/>
                </a:lnTo>
                <a:lnTo>
                  <a:pt x="252564" y="69862"/>
                </a:lnTo>
                <a:lnTo>
                  <a:pt x="252437" y="70015"/>
                </a:lnTo>
                <a:lnTo>
                  <a:pt x="252349" y="70167"/>
                </a:lnTo>
                <a:lnTo>
                  <a:pt x="252260" y="70319"/>
                </a:lnTo>
                <a:lnTo>
                  <a:pt x="252222" y="70497"/>
                </a:lnTo>
                <a:lnTo>
                  <a:pt x="252171" y="70650"/>
                </a:lnTo>
                <a:lnTo>
                  <a:pt x="252107" y="70891"/>
                </a:lnTo>
                <a:lnTo>
                  <a:pt x="251980" y="71196"/>
                </a:lnTo>
                <a:lnTo>
                  <a:pt x="251866" y="71539"/>
                </a:lnTo>
                <a:lnTo>
                  <a:pt x="251714" y="71869"/>
                </a:lnTo>
                <a:lnTo>
                  <a:pt x="251498" y="72237"/>
                </a:lnTo>
                <a:lnTo>
                  <a:pt x="251282" y="72631"/>
                </a:lnTo>
                <a:lnTo>
                  <a:pt x="251066" y="72999"/>
                </a:lnTo>
                <a:lnTo>
                  <a:pt x="250799" y="73329"/>
                </a:lnTo>
                <a:lnTo>
                  <a:pt x="250545" y="73698"/>
                </a:lnTo>
                <a:lnTo>
                  <a:pt x="250278" y="74040"/>
                </a:lnTo>
                <a:lnTo>
                  <a:pt x="249999" y="74396"/>
                </a:lnTo>
                <a:lnTo>
                  <a:pt x="249732" y="74739"/>
                </a:lnTo>
                <a:lnTo>
                  <a:pt x="249453" y="75069"/>
                </a:lnTo>
                <a:lnTo>
                  <a:pt x="249174" y="75438"/>
                </a:lnTo>
                <a:lnTo>
                  <a:pt x="248907" y="75806"/>
                </a:lnTo>
                <a:lnTo>
                  <a:pt x="248627" y="76136"/>
                </a:lnTo>
                <a:lnTo>
                  <a:pt x="248386" y="76504"/>
                </a:lnTo>
                <a:lnTo>
                  <a:pt x="248145" y="76898"/>
                </a:lnTo>
                <a:lnTo>
                  <a:pt x="247904" y="77266"/>
                </a:lnTo>
                <a:lnTo>
                  <a:pt x="247103" y="79121"/>
                </a:lnTo>
                <a:lnTo>
                  <a:pt x="247015" y="79400"/>
                </a:lnTo>
                <a:lnTo>
                  <a:pt x="246951" y="79641"/>
                </a:lnTo>
                <a:lnTo>
                  <a:pt x="247167" y="79705"/>
                </a:lnTo>
                <a:lnTo>
                  <a:pt x="247408" y="79794"/>
                </a:lnTo>
                <a:lnTo>
                  <a:pt x="247713" y="79882"/>
                </a:lnTo>
                <a:lnTo>
                  <a:pt x="248018" y="79984"/>
                </a:lnTo>
                <a:lnTo>
                  <a:pt x="248386" y="80098"/>
                </a:lnTo>
                <a:lnTo>
                  <a:pt x="248754" y="80251"/>
                </a:lnTo>
                <a:lnTo>
                  <a:pt x="249148" y="80378"/>
                </a:lnTo>
                <a:lnTo>
                  <a:pt x="249542" y="80530"/>
                </a:lnTo>
                <a:lnTo>
                  <a:pt x="249885" y="80708"/>
                </a:lnTo>
                <a:lnTo>
                  <a:pt x="250240" y="80860"/>
                </a:lnTo>
                <a:lnTo>
                  <a:pt x="250583" y="81051"/>
                </a:lnTo>
                <a:lnTo>
                  <a:pt x="250888" y="81254"/>
                </a:lnTo>
                <a:lnTo>
                  <a:pt x="251193" y="81445"/>
                </a:lnTo>
                <a:lnTo>
                  <a:pt x="251460" y="81686"/>
                </a:lnTo>
                <a:lnTo>
                  <a:pt x="252526" y="84302"/>
                </a:lnTo>
                <a:lnTo>
                  <a:pt x="252501" y="84670"/>
                </a:lnTo>
                <a:lnTo>
                  <a:pt x="252412" y="85064"/>
                </a:lnTo>
                <a:lnTo>
                  <a:pt x="252349" y="85432"/>
                </a:lnTo>
                <a:lnTo>
                  <a:pt x="252260" y="85775"/>
                </a:lnTo>
                <a:lnTo>
                  <a:pt x="252171" y="86042"/>
                </a:lnTo>
                <a:lnTo>
                  <a:pt x="251980" y="86258"/>
                </a:lnTo>
                <a:lnTo>
                  <a:pt x="251739" y="86499"/>
                </a:lnTo>
                <a:lnTo>
                  <a:pt x="251587" y="86626"/>
                </a:lnTo>
                <a:lnTo>
                  <a:pt x="251409" y="86740"/>
                </a:lnTo>
                <a:lnTo>
                  <a:pt x="251218" y="86868"/>
                </a:lnTo>
                <a:lnTo>
                  <a:pt x="251002" y="86956"/>
                </a:lnTo>
                <a:lnTo>
                  <a:pt x="250799" y="87045"/>
                </a:lnTo>
                <a:lnTo>
                  <a:pt x="250609" y="87147"/>
                </a:lnTo>
                <a:lnTo>
                  <a:pt x="250393" y="87198"/>
                </a:lnTo>
                <a:lnTo>
                  <a:pt x="250190" y="87261"/>
                </a:lnTo>
                <a:lnTo>
                  <a:pt x="249936" y="87325"/>
                </a:lnTo>
                <a:lnTo>
                  <a:pt x="249732" y="87388"/>
                </a:lnTo>
                <a:lnTo>
                  <a:pt x="249516" y="87452"/>
                </a:lnTo>
                <a:lnTo>
                  <a:pt x="249301" y="87503"/>
                </a:lnTo>
                <a:lnTo>
                  <a:pt x="249085" y="87566"/>
                </a:lnTo>
                <a:lnTo>
                  <a:pt x="248869" y="87629"/>
                </a:lnTo>
                <a:lnTo>
                  <a:pt x="248666" y="87693"/>
                </a:lnTo>
                <a:lnTo>
                  <a:pt x="248450" y="87757"/>
                </a:lnTo>
                <a:lnTo>
                  <a:pt x="248234" y="87845"/>
                </a:lnTo>
                <a:lnTo>
                  <a:pt x="248018" y="87909"/>
                </a:lnTo>
                <a:lnTo>
                  <a:pt x="247840" y="87998"/>
                </a:lnTo>
                <a:lnTo>
                  <a:pt x="247561" y="88150"/>
                </a:lnTo>
                <a:lnTo>
                  <a:pt x="247408" y="88239"/>
                </a:lnTo>
                <a:lnTo>
                  <a:pt x="247167" y="88417"/>
                </a:lnTo>
                <a:lnTo>
                  <a:pt x="247015" y="88569"/>
                </a:lnTo>
                <a:lnTo>
                  <a:pt x="246799" y="88785"/>
                </a:lnTo>
                <a:lnTo>
                  <a:pt x="246583" y="88976"/>
                </a:lnTo>
                <a:lnTo>
                  <a:pt x="246380" y="89217"/>
                </a:lnTo>
                <a:lnTo>
                  <a:pt x="245465" y="91287"/>
                </a:lnTo>
                <a:lnTo>
                  <a:pt x="245402" y="91592"/>
                </a:lnTo>
                <a:lnTo>
                  <a:pt x="245770" y="92964"/>
                </a:lnTo>
                <a:lnTo>
                  <a:pt x="245884" y="93205"/>
                </a:lnTo>
                <a:lnTo>
                  <a:pt x="246075" y="93446"/>
                </a:lnTo>
                <a:lnTo>
                  <a:pt x="246316" y="93662"/>
                </a:lnTo>
                <a:lnTo>
                  <a:pt x="246557" y="93853"/>
                </a:lnTo>
                <a:lnTo>
                  <a:pt x="246773" y="94030"/>
                </a:lnTo>
                <a:lnTo>
                  <a:pt x="247015" y="94119"/>
                </a:lnTo>
                <a:lnTo>
                  <a:pt x="247256" y="94246"/>
                </a:lnTo>
                <a:lnTo>
                  <a:pt x="247472" y="94310"/>
                </a:lnTo>
                <a:lnTo>
                  <a:pt x="251802" y="97409"/>
                </a:lnTo>
                <a:lnTo>
                  <a:pt x="251802" y="98082"/>
                </a:lnTo>
                <a:lnTo>
                  <a:pt x="250520" y="101828"/>
                </a:lnTo>
                <a:lnTo>
                  <a:pt x="250367" y="102082"/>
                </a:lnTo>
                <a:lnTo>
                  <a:pt x="250304" y="102260"/>
                </a:lnTo>
                <a:lnTo>
                  <a:pt x="250240" y="102412"/>
                </a:lnTo>
                <a:lnTo>
                  <a:pt x="250151" y="102654"/>
                </a:lnTo>
                <a:lnTo>
                  <a:pt x="250063" y="102958"/>
                </a:lnTo>
                <a:lnTo>
                  <a:pt x="249974" y="103263"/>
                </a:lnTo>
                <a:lnTo>
                  <a:pt x="249885" y="103657"/>
                </a:lnTo>
                <a:lnTo>
                  <a:pt x="249758" y="104114"/>
                </a:lnTo>
                <a:lnTo>
                  <a:pt x="249669" y="104609"/>
                </a:lnTo>
                <a:lnTo>
                  <a:pt x="249542" y="105067"/>
                </a:lnTo>
                <a:lnTo>
                  <a:pt x="249389" y="105549"/>
                </a:lnTo>
                <a:lnTo>
                  <a:pt x="249275" y="106045"/>
                </a:lnTo>
                <a:lnTo>
                  <a:pt x="249085" y="106464"/>
                </a:lnTo>
                <a:lnTo>
                  <a:pt x="248932" y="106807"/>
                </a:lnTo>
                <a:lnTo>
                  <a:pt x="248754" y="107162"/>
                </a:lnTo>
                <a:lnTo>
                  <a:pt x="248602" y="107442"/>
                </a:lnTo>
                <a:lnTo>
                  <a:pt x="248475" y="107657"/>
                </a:lnTo>
                <a:lnTo>
                  <a:pt x="248323" y="107835"/>
                </a:lnTo>
                <a:lnTo>
                  <a:pt x="248208" y="108026"/>
                </a:lnTo>
                <a:lnTo>
                  <a:pt x="248297" y="108204"/>
                </a:lnTo>
                <a:lnTo>
                  <a:pt x="248539" y="108292"/>
                </a:lnTo>
                <a:lnTo>
                  <a:pt x="248818" y="108419"/>
                </a:lnTo>
                <a:lnTo>
                  <a:pt x="249123" y="108534"/>
                </a:lnTo>
                <a:lnTo>
                  <a:pt x="249389" y="108686"/>
                </a:lnTo>
                <a:lnTo>
                  <a:pt x="249694" y="108902"/>
                </a:lnTo>
                <a:lnTo>
                  <a:pt x="249999" y="109093"/>
                </a:lnTo>
                <a:lnTo>
                  <a:pt x="250278" y="109334"/>
                </a:lnTo>
                <a:lnTo>
                  <a:pt x="251460" y="110617"/>
                </a:lnTo>
                <a:lnTo>
                  <a:pt x="251675" y="110883"/>
                </a:lnTo>
                <a:lnTo>
                  <a:pt x="251866" y="111163"/>
                </a:lnTo>
                <a:lnTo>
                  <a:pt x="252069" y="111429"/>
                </a:lnTo>
                <a:lnTo>
                  <a:pt x="252260" y="111734"/>
                </a:lnTo>
                <a:lnTo>
                  <a:pt x="252437" y="112014"/>
                </a:lnTo>
                <a:lnTo>
                  <a:pt x="252628" y="112318"/>
                </a:lnTo>
                <a:lnTo>
                  <a:pt x="252806" y="112598"/>
                </a:lnTo>
                <a:lnTo>
                  <a:pt x="252984" y="112903"/>
                </a:lnTo>
                <a:lnTo>
                  <a:pt x="253174" y="113169"/>
                </a:lnTo>
                <a:lnTo>
                  <a:pt x="253352" y="113411"/>
                </a:lnTo>
                <a:lnTo>
                  <a:pt x="253504" y="113626"/>
                </a:lnTo>
                <a:lnTo>
                  <a:pt x="253657" y="113817"/>
                </a:lnTo>
                <a:lnTo>
                  <a:pt x="253784" y="113995"/>
                </a:lnTo>
                <a:lnTo>
                  <a:pt x="253873" y="114122"/>
                </a:lnTo>
                <a:lnTo>
                  <a:pt x="254330" y="114058"/>
                </a:lnTo>
                <a:lnTo>
                  <a:pt x="254876" y="113995"/>
                </a:lnTo>
                <a:lnTo>
                  <a:pt x="255524" y="113931"/>
                </a:lnTo>
                <a:lnTo>
                  <a:pt x="256184" y="113868"/>
                </a:lnTo>
                <a:lnTo>
                  <a:pt x="256946" y="113779"/>
                </a:lnTo>
                <a:lnTo>
                  <a:pt x="257771" y="113665"/>
                </a:lnTo>
                <a:lnTo>
                  <a:pt x="258622" y="113563"/>
                </a:lnTo>
                <a:lnTo>
                  <a:pt x="259448" y="113385"/>
                </a:lnTo>
                <a:lnTo>
                  <a:pt x="260273" y="113169"/>
                </a:lnTo>
                <a:lnTo>
                  <a:pt x="261099" y="112953"/>
                </a:lnTo>
                <a:lnTo>
                  <a:pt x="261797" y="112687"/>
                </a:lnTo>
                <a:lnTo>
                  <a:pt x="262382" y="112382"/>
                </a:lnTo>
                <a:lnTo>
                  <a:pt x="262991" y="112039"/>
                </a:lnTo>
                <a:lnTo>
                  <a:pt x="263474" y="111772"/>
                </a:lnTo>
                <a:lnTo>
                  <a:pt x="263842" y="111493"/>
                </a:lnTo>
                <a:lnTo>
                  <a:pt x="263906" y="111683"/>
                </a:lnTo>
                <a:lnTo>
                  <a:pt x="263994" y="111887"/>
                </a:lnTo>
                <a:lnTo>
                  <a:pt x="264083" y="112140"/>
                </a:lnTo>
                <a:lnTo>
                  <a:pt x="264210" y="112407"/>
                </a:lnTo>
                <a:lnTo>
                  <a:pt x="264325" y="112687"/>
                </a:lnTo>
                <a:lnTo>
                  <a:pt x="264515" y="112991"/>
                </a:lnTo>
                <a:lnTo>
                  <a:pt x="264693" y="113296"/>
                </a:lnTo>
                <a:lnTo>
                  <a:pt x="264871" y="113601"/>
                </a:lnTo>
                <a:lnTo>
                  <a:pt x="265087" y="113868"/>
                </a:lnTo>
                <a:lnTo>
                  <a:pt x="265303" y="114122"/>
                </a:lnTo>
                <a:lnTo>
                  <a:pt x="265518" y="114388"/>
                </a:lnTo>
                <a:lnTo>
                  <a:pt x="265734" y="114630"/>
                </a:lnTo>
                <a:lnTo>
                  <a:pt x="265938" y="114909"/>
                </a:lnTo>
                <a:lnTo>
                  <a:pt x="266153" y="115150"/>
                </a:lnTo>
                <a:lnTo>
                  <a:pt x="266395" y="115366"/>
                </a:lnTo>
                <a:lnTo>
                  <a:pt x="266611" y="115608"/>
                </a:lnTo>
                <a:lnTo>
                  <a:pt x="266827" y="115849"/>
                </a:lnTo>
                <a:lnTo>
                  <a:pt x="267042" y="116103"/>
                </a:lnTo>
                <a:lnTo>
                  <a:pt x="267258" y="116344"/>
                </a:lnTo>
                <a:lnTo>
                  <a:pt x="267436" y="116586"/>
                </a:lnTo>
                <a:lnTo>
                  <a:pt x="267652" y="116827"/>
                </a:lnTo>
                <a:lnTo>
                  <a:pt x="267830" y="117068"/>
                </a:lnTo>
                <a:lnTo>
                  <a:pt x="267982" y="117284"/>
                </a:lnTo>
                <a:lnTo>
                  <a:pt x="268071" y="117500"/>
                </a:lnTo>
                <a:lnTo>
                  <a:pt x="268198" y="117678"/>
                </a:lnTo>
                <a:lnTo>
                  <a:pt x="268287" y="117868"/>
                </a:lnTo>
                <a:lnTo>
                  <a:pt x="268325" y="118262"/>
                </a:lnTo>
                <a:lnTo>
                  <a:pt x="267500" y="119938"/>
                </a:lnTo>
                <a:lnTo>
                  <a:pt x="267220" y="120307"/>
                </a:lnTo>
                <a:lnTo>
                  <a:pt x="266915" y="120637"/>
                </a:lnTo>
                <a:lnTo>
                  <a:pt x="266547" y="120916"/>
                </a:lnTo>
                <a:lnTo>
                  <a:pt x="266217" y="121221"/>
                </a:lnTo>
                <a:lnTo>
                  <a:pt x="265849" y="121488"/>
                </a:lnTo>
                <a:lnTo>
                  <a:pt x="265455" y="121742"/>
                </a:lnTo>
                <a:lnTo>
                  <a:pt x="265087" y="121983"/>
                </a:lnTo>
                <a:lnTo>
                  <a:pt x="264693" y="122224"/>
                </a:lnTo>
                <a:lnTo>
                  <a:pt x="264325" y="122466"/>
                </a:lnTo>
                <a:lnTo>
                  <a:pt x="263931" y="122707"/>
                </a:lnTo>
                <a:lnTo>
                  <a:pt x="263563" y="122986"/>
                </a:lnTo>
                <a:lnTo>
                  <a:pt x="263232" y="123266"/>
                </a:lnTo>
                <a:lnTo>
                  <a:pt x="262864" y="123532"/>
                </a:lnTo>
                <a:lnTo>
                  <a:pt x="261467" y="125755"/>
                </a:lnTo>
                <a:lnTo>
                  <a:pt x="261404" y="125971"/>
                </a:lnTo>
                <a:lnTo>
                  <a:pt x="261797" y="126339"/>
                </a:lnTo>
                <a:lnTo>
                  <a:pt x="262318" y="126796"/>
                </a:lnTo>
                <a:lnTo>
                  <a:pt x="262928" y="127317"/>
                </a:lnTo>
                <a:lnTo>
                  <a:pt x="263537" y="127838"/>
                </a:lnTo>
                <a:lnTo>
                  <a:pt x="272554" y="131152"/>
                </a:lnTo>
                <a:lnTo>
                  <a:pt x="273227" y="131152"/>
                </a:lnTo>
                <a:lnTo>
                  <a:pt x="273075" y="131305"/>
                </a:lnTo>
                <a:lnTo>
                  <a:pt x="272897" y="131495"/>
                </a:lnTo>
                <a:lnTo>
                  <a:pt x="272681" y="131673"/>
                </a:lnTo>
                <a:lnTo>
                  <a:pt x="272440" y="131889"/>
                </a:lnTo>
                <a:lnTo>
                  <a:pt x="272161" y="132067"/>
                </a:lnTo>
                <a:lnTo>
                  <a:pt x="271856" y="132219"/>
                </a:lnTo>
                <a:lnTo>
                  <a:pt x="271526" y="132410"/>
                </a:lnTo>
                <a:lnTo>
                  <a:pt x="271183" y="132562"/>
                </a:lnTo>
                <a:lnTo>
                  <a:pt x="270878" y="132676"/>
                </a:lnTo>
                <a:lnTo>
                  <a:pt x="270548" y="132803"/>
                </a:lnTo>
                <a:lnTo>
                  <a:pt x="270205" y="132892"/>
                </a:lnTo>
                <a:lnTo>
                  <a:pt x="269900" y="132981"/>
                </a:lnTo>
                <a:lnTo>
                  <a:pt x="269570" y="133070"/>
                </a:lnTo>
                <a:lnTo>
                  <a:pt x="269265" y="133172"/>
                </a:lnTo>
                <a:lnTo>
                  <a:pt x="268960" y="133286"/>
                </a:lnTo>
                <a:lnTo>
                  <a:pt x="268681" y="133375"/>
                </a:lnTo>
                <a:lnTo>
                  <a:pt x="268414" y="133502"/>
                </a:lnTo>
                <a:lnTo>
                  <a:pt x="268135" y="133629"/>
                </a:lnTo>
                <a:lnTo>
                  <a:pt x="267893" y="133743"/>
                </a:lnTo>
                <a:lnTo>
                  <a:pt x="266915" y="134962"/>
                </a:lnTo>
                <a:lnTo>
                  <a:pt x="266827" y="135153"/>
                </a:lnTo>
                <a:lnTo>
                  <a:pt x="266801" y="135331"/>
                </a:lnTo>
                <a:lnTo>
                  <a:pt x="266827" y="135483"/>
                </a:lnTo>
                <a:lnTo>
                  <a:pt x="266890" y="135636"/>
                </a:lnTo>
                <a:lnTo>
                  <a:pt x="266979" y="135813"/>
                </a:lnTo>
                <a:lnTo>
                  <a:pt x="267042" y="135966"/>
                </a:lnTo>
                <a:lnTo>
                  <a:pt x="267157" y="136156"/>
                </a:lnTo>
                <a:lnTo>
                  <a:pt x="267309" y="136309"/>
                </a:lnTo>
                <a:lnTo>
                  <a:pt x="267462" y="136461"/>
                </a:lnTo>
                <a:lnTo>
                  <a:pt x="268439" y="136880"/>
                </a:lnTo>
                <a:lnTo>
                  <a:pt x="268655" y="136944"/>
                </a:lnTo>
                <a:lnTo>
                  <a:pt x="268871" y="136982"/>
                </a:lnTo>
                <a:lnTo>
                  <a:pt x="269113" y="137007"/>
                </a:lnTo>
                <a:lnTo>
                  <a:pt x="269328" y="137071"/>
                </a:lnTo>
                <a:lnTo>
                  <a:pt x="269544" y="137096"/>
                </a:lnTo>
                <a:lnTo>
                  <a:pt x="269748" y="137160"/>
                </a:lnTo>
                <a:lnTo>
                  <a:pt x="269963" y="137185"/>
                </a:lnTo>
                <a:lnTo>
                  <a:pt x="270154" y="137287"/>
                </a:lnTo>
                <a:lnTo>
                  <a:pt x="270357" y="137337"/>
                </a:lnTo>
                <a:lnTo>
                  <a:pt x="270548" y="137439"/>
                </a:lnTo>
                <a:lnTo>
                  <a:pt x="270700" y="137528"/>
                </a:lnTo>
                <a:lnTo>
                  <a:pt x="270941" y="137744"/>
                </a:lnTo>
                <a:lnTo>
                  <a:pt x="271094" y="137922"/>
                </a:lnTo>
                <a:lnTo>
                  <a:pt x="270967" y="138163"/>
                </a:lnTo>
                <a:lnTo>
                  <a:pt x="270878" y="138315"/>
                </a:lnTo>
                <a:lnTo>
                  <a:pt x="270789" y="138506"/>
                </a:lnTo>
                <a:lnTo>
                  <a:pt x="270637" y="138658"/>
                </a:lnTo>
                <a:lnTo>
                  <a:pt x="270459" y="138772"/>
                </a:lnTo>
                <a:lnTo>
                  <a:pt x="270268" y="138925"/>
                </a:lnTo>
                <a:lnTo>
                  <a:pt x="270052" y="139077"/>
                </a:lnTo>
                <a:lnTo>
                  <a:pt x="269849" y="139166"/>
                </a:lnTo>
                <a:lnTo>
                  <a:pt x="269633" y="139293"/>
                </a:lnTo>
                <a:lnTo>
                  <a:pt x="269417" y="139420"/>
                </a:lnTo>
                <a:lnTo>
                  <a:pt x="269176" y="139509"/>
                </a:lnTo>
                <a:lnTo>
                  <a:pt x="268935" y="139598"/>
                </a:lnTo>
                <a:lnTo>
                  <a:pt x="268719" y="139725"/>
                </a:lnTo>
                <a:lnTo>
                  <a:pt x="268503" y="139839"/>
                </a:lnTo>
                <a:lnTo>
                  <a:pt x="268262" y="139966"/>
                </a:lnTo>
                <a:lnTo>
                  <a:pt x="268071" y="140081"/>
                </a:lnTo>
                <a:lnTo>
                  <a:pt x="266979" y="141820"/>
                </a:lnTo>
                <a:lnTo>
                  <a:pt x="266979" y="142011"/>
                </a:lnTo>
                <a:lnTo>
                  <a:pt x="267131" y="142125"/>
                </a:lnTo>
                <a:lnTo>
                  <a:pt x="267347" y="142252"/>
                </a:lnTo>
                <a:lnTo>
                  <a:pt x="267589" y="142367"/>
                </a:lnTo>
                <a:lnTo>
                  <a:pt x="267868" y="142519"/>
                </a:lnTo>
                <a:lnTo>
                  <a:pt x="268173" y="142621"/>
                </a:lnTo>
                <a:lnTo>
                  <a:pt x="268528" y="142646"/>
                </a:lnTo>
                <a:lnTo>
                  <a:pt x="268871" y="142709"/>
                </a:lnTo>
                <a:lnTo>
                  <a:pt x="269240" y="142709"/>
                </a:lnTo>
                <a:lnTo>
                  <a:pt x="269595" y="142671"/>
                </a:lnTo>
                <a:lnTo>
                  <a:pt x="269963" y="142646"/>
                </a:lnTo>
                <a:lnTo>
                  <a:pt x="270332" y="142582"/>
                </a:lnTo>
                <a:lnTo>
                  <a:pt x="270725" y="142519"/>
                </a:lnTo>
                <a:lnTo>
                  <a:pt x="271094" y="142468"/>
                </a:lnTo>
                <a:lnTo>
                  <a:pt x="271462" y="142367"/>
                </a:lnTo>
                <a:lnTo>
                  <a:pt x="271856" y="142316"/>
                </a:lnTo>
                <a:lnTo>
                  <a:pt x="272224" y="142252"/>
                </a:lnTo>
                <a:lnTo>
                  <a:pt x="272618" y="142189"/>
                </a:lnTo>
                <a:lnTo>
                  <a:pt x="272986" y="142189"/>
                </a:lnTo>
                <a:lnTo>
                  <a:pt x="273354" y="142163"/>
                </a:lnTo>
                <a:lnTo>
                  <a:pt x="273748" y="142189"/>
                </a:lnTo>
                <a:lnTo>
                  <a:pt x="275755" y="143014"/>
                </a:lnTo>
                <a:lnTo>
                  <a:pt x="274878" y="145669"/>
                </a:lnTo>
                <a:lnTo>
                  <a:pt x="273989" y="148412"/>
                </a:lnTo>
                <a:lnTo>
                  <a:pt x="273837" y="148463"/>
                </a:lnTo>
                <a:lnTo>
                  <a:pt x="273621" y="148564"/>
                </a:lnTo>
                <a:lnTo>
                  <a:pt x="273380" y="148653"/>
                </a:lnTo>
                <a:lnTo>
                  <a:pt x="273138" y="148742"/>
                </a:lnTo>
                <a:lnTo>
                  <a:pt x="272859" y="148831"/>
                </a:lnTo>
                <a:lnTo>
                  <a:pt x="272529" y="148920"/>
                </a:lnTo>
                <a:lnTo>
                  <a:pt x="272161" y="149021"/>
                </a:lnTo>
                <a:lnTo>
                  <a:pt x="271830" y="149072"/>
                </a:lnTo>
                <a:lnTo>
                  <a:pt x="271487" y="149174"/>
                </a:lnTo>
                <a:lnTo>
                  <a:pt x="271157" y="149225"/>
                </a:lnTo>
                <a:lnTo>
                  <a:pt x="270789" y="149288"/>
                </a:lnTo>
                <a:lnTo>
                  <a:pt x="270459" y="149377"/>
                </a:lnTo>
                <a:lnTo>
                  <a:pt x="270116" y="149440"/>
                </a:lnTo>
                <a:lnTo>
                  <a:pt x="269786" y="149529"/>
                </a:lnTo>
                <a:lnTo>
                  <a:pt x="269481" y="149656"/>
                </a:lnTo>
                <a:lnTo>
                  <a:pt x="269138" y="149745"/>
                </a:lnTo>
                <a:lnTo>
                  <a:pt x="268833" y="149872"/>
                </a:lnTo>
                <a:lnTo>
                  <a:pt x="268528" y="150050"/>
                </a:lnTo>
                <a:lnTo>
                  <a:pt x="268262" y="150202"/>
                </a:lnTo>
                <a:lnTo>
                  <a:pt x="267106" y="151333"/>
                </a:lnTo>
                <a:lnTo>
                  <a:pt x="266954" y="151549"/>
                </a:lnTo>
                <a:lnTo>
                  <a:pt x="266827" y="151790"/>
                </a:lnTo>
                <a:lnTo>
                  <a:pt x="266738" y="151968"/>
                </a:lnTo>
                <a:lnTo>
                  <a:pt x="266801" y="152095"/>
                </a:lnTo>
                <a:lnTo>
                  <a:pt x="266852" y="152247"/>
                </a:lnTo>
                <a:lnTo>
                  <a:pt x="266954" y="152400"/>
                </a:lnTo>
                <a:lnTo>
                  <a:pt x="267068" y="152577"/>
                </a:lnTo>
                <a:lnTo>
                  <a:pt x="267220" y="152730"/>
                </a:lnTo>
                <a:lnTo>
                  <a:pt x="267411" y="152882"/>
                </a:lnTo>
                <a:lnTo>
                  <a:pt x="267589" y="153035"/>
                </a:lnTo>
                <a:lnTo>
                  <a:pt x="267804" y="153187"/>
                </a:lnTo>
                <a:lnTo>
                  <a:pt x="268020" y="153314"/>
                </a:lnTo>
                <a:lnTo>
                  <a:pt x="268224" y="153403"/>
                </a:lnTo>
                <a:lnTo>
                  <a:pt x="268478" y="153530"/>
                </a:lnTo>
                <a:lnTo>
                  <a:pt x="268719" y="153619"/>
                </a:lnTo>
                <a:lnTo>
                  <a:pt x="268935" y="153708"/>
                </a:lnTo>
                <a:lnTo>
                  <a:pt x="269176" y="153797"/>
                </a:lnTo>
                <a:lnTo>
                  <a:pt x="269417" y="153924"/>
                </a:lnTo>
                <a:lnTo>
                  <a:pt x="269633" y="154012"/>
                </a:lnTo>
                <a:lnTo>
                  <a:pt x="269849" y="154139"/>
                </a:lnTo>
                <a:lnTo>
                  <a:pt x="270052" y="154254"/>
                </a:lnTo>
                <a:lnTo>
                  <a:pt x="270268" y="154406"/>
                </a:lnTo>
                <a:lnTo>
                  <a:pt x="270459" y="154559"/>
                </a:lnTo>
                <a:lnTo>
                  <a:pt x="270611" y="154749"/>
                </a:lnTo>
                <a:lnTo>
                  <a:pt x="270789" y="154927"/>
                </a:lnTo>
                <a:lnTo>
                  <a:pt x="270878" y="155117"/>
                </a:lnTo>
                <a:lnTo>
                  <a:pt x="270967" y="155295"/>
                </a:lnTo>
                <a:lnTo>
                  <a:pt x="271030" y="155511"/>
                </a:lnTo>
                <a:lnTo>
                  <a:pt x="271094" y="155663"/>
                </a:lnTo>
                <a:lnTo>
                  <a:pt x="271119" y="155816"/>
                </a:lnTo>
                <a:lnTo>
                  <a:pt x="271068" y="155968"/>
                </a:lnTo>
                <a:lnTo>
                  <a:pt x="270332" y="156908"/>
                </a:lnTo>
                <a:lnTo>
                  <a:pt x="270116" y="157124"/>
                </a:lnTo>
                <a:lnTo>
                  <a:pt x="269875" y="157276"/>
                </a:lnTo>
                <a:lnTo>
                  <a:pt x="269633" y="157429"/>
                </a:lnTo>
                <a:lnTo>
                  <a:pt x="269392" y="157556"/>
                </a:lnTo>
                <a:lnTo>
                  <a:pt x="269113" y="157708"/>
                </a:lnTo>
                <a:lnTo>
                  <a:pt x="268833" y="157822"/>
                </a:lnTo>
                <a:lnTo>
                  <a:pt x="268566" y="157949"/>
                </a:lnTo>
                <a:lnTo>
                  <a:pt x="268287" y="158064"/>
                </a:lnTo>
                <a:lnTo>
                  <a:pt x="268020" y="158191"/>
                </a:lnTo>
                <a:lnTo>
                  <a:pt x="267741" y="158318"/>
                </a:lnTo>
                <a:lnTo>
                  <a:pt x="267462" y="158432"/>
                </a:lnTo>
                <a:lnTo>
                  <a:pt x="267220" y="158584"/>
                </a:lnTo>
                <a:lnTo>
                  <a:pt x="266954" y="158711"/>
                </a:lnTo>
                <a:lnTo>
                  <a:pt x="266738" y="158889"/>
                </a:lnTo>
                <a:lnTo>
                  <a:pt x="266496" y="159080"/>
                </a:lnTo>
                <a:lnTo>
                  <a:pt x="266280" y="159258"/>
                </a:lnTo>
                <a:lnTo>
                  <a:pt x="266128" y="159473"/>
                </a:lnTo>
                <a:lnTo>
                  <a:pt x="266001" y="159651"/>
                </a:lnTo>
                <a:lnTo>
                  <a:pt x="265887" y="159867"/>
                </a:lnTo>
                <a:lnTo>
                  <a:pt x="265785" y="160045"/>
                </a:lnTo>
                <a:lnTo>
                  <a:pt x="265734" y="160197"/>
                </a:lnTo>
                <a:lnTo>
                  <a:pt x="266065" y="160540"/>
                </a:lnTo>
                <a:lnTo>
                  <a:pt x="266496" y="160909"/>
                </a:lnTo>
                <a:lnTo>
                  <a:pt x="267042" y="161302"/>
                </a:lnTo>
                <a:lnTo>
                  <a:pt x="267589" y="161721"/>
                </a:lnTo>
                <a:lnTo>
                  <a:pt x="271526" y="163068"/>
                </a:lnTo>
                <a:lnTo>
                  <a:pt x="272376" y="163195"/>
                </a:lnTo>
                <a:lnTo>
                  <a:pt x="273253" y="163195"/>
                </a:lnTo>
                <a:lnTo>
                  <a:pt x="274167" y="163068"/>
                </a:lnTo>
                <a:lnTo>
                  <a:pt x="279717" y="161112"/>
                </a:lnTo>
                <a:lnTo>
                  <a:pt x="280670" y="160604"/>
                </a:lnTo>
                <a:lnTo>
                  <a:pt x="284873" y="157060"/>
                </a:lnTo>
                <a:lnTo>
                  <a:pt x="285546" y="156337"/>
                </a:lnTo>
                <a:lnTo>
                  <a:pt x="286092" y="155727"/>
                </a:lnTo>
                <a:lnTo>
                  <a:pt x="286512" y="155206"/>
                </a:lnTo>
                <a:lnTo>
                  <a:pt x="286766" y="155295"/>
                </a:lnTo>
                <a:lnTo>
                  <a:pt x="287032" y="155422"/>
                </a:lnTo>
                <a:lnTo>
                  <a:pt x="287248" y="155473"/>
                </a:lnTo>
                <a:lnTo>
                  <a:pt x="287489" y="155575"/>
                </a:lnTo>
                <a:lnTo>
                  <a:pt x="287731" y="155663"/>
                </a:lnTo>
                <a:lnTo>
                  <a:pt x="288036" y="155778"/>
                </a:lnTo>
                <a:lnTo>
                  <a:pt x="288404" y="155930"/>
                </a:lnTo>
                <a:lnTo>
                  <a:pt x="288772" y="156083"/>
                </a:lnTo>
                <a:lnTo>
                  <a:pt x="289140" y="156273"/>
                </a:lnTo>
                <a:lnTo>
                  <a:pt x="289471" y="156540"/>
                </a:lnTo>
                <a:lnTo>
                  <a:pt x="289814" y="156794"/>
                </a:lnTo>
                <a:lnTo>
                  <a:pt x="290118" y="157060"/>
                </a:lnTo>
                <a:lnTo>
                  <a:pt x="290322" y="157365"/>
                </a:lnTo>
                <a:lnTo>
                  <a:pt x="290576" y="157645"/>
                </a:lnTo>
                <a:lnTo>
                  <a:pt x="290753" y="157886"/>
                </a:lnTo>
                <a:lnTo>
                  <a:pt x="290880" y="158102"/>
                </a:lnTo>
                <a:lnTo>
                  <a:pt x="290995" y="158343"/>
                </a:lnTo>
                <a:lnTo>
                  <a:pt x="291084" y="158521"/>
                </a:lnTo>
                <a:lnTo>
                  <a:pt x="291185" y="158673"/>
                </a:lnTo>
                <a:lnTo>
                  <a:pt x="290817" y="158623"/>
                </a:lnTo>
                <a:lnTo>
                  <a:pt x="290385" y="158559"/>
                </a:lnTo>
                <a:lnTo>
                  <a:pt x="289902" y="158496"/>
                </a:lnTo>
                <a:lnTo>
                  <a:pt x="289407" y="158432"/>
                </a:lnTo>
                <a:lnTo>
                  <a:pt x="288925" y="158470"/>
                </a:lnTo>
                <a:lnTo>
                  <a:pt x="288404" y="158584"/>
                </a:lnTo>
                <a:lnTo>
                  <a:pt x="287921" y="158673"/>
                </a:lnTo>
                <a:lnTo>
                  <a:pt x="286029" y="159931"/>
                </a:lnTo>
                <a:lnTo>
                  <a:pt x="285724" y="160261"/>
                </a:lnTo>
                <a:lnTo>
                  <a:pt x="284505" y="162217"/>
                </a:lnTo>
                <a:lnTo>
                  <a:pt x="284264" y="162636"/>
                </a:lnTo>
                <a:lnTo>
                  <a:pt x="284048" y="163068"/>
                </a:lnTo>
                <a:lnTo>
                  <a:pt x="283832" y="163499"/>
                </a:lnTo>
                <a:lnTo>
                  <a:pt x="283591" y="163893"/>
                </a:lnTo>
                <a:lnTo>
                  <a:pt x="283375" y="164261"/>
                </a:lnTo>
                <a:lnTo>
                  <a:pt x="282092" y="165836"/>
                </a:lnTo>
                <a:lnTo>
                  <a:pt x="281825" y="166116"/>
                </a:lnTo>
                <a:lnTo>
                  <a:pt x="281520" y="166395"/>
                </a:lnTo>
                <a:lnTo>
                  <a:pt x="281127" y="166662"/>
                </a:lnTo>
                <a:lnTo>
                  <a:pt x="280758" y="166966"/>
                </a:lnTo>
                <a:lnTo>
                  <a:pt x="280365" y="167246"/>
                </a:lnTo>
                <a:lnTo>
                  <a:pt x="279933" y="167513"/>
                </a:lnTo>
                <a:lnTo>
                  <a:pt x="279539" y="167792"/>
                </a:lnTo>
                <a:lnTo>
                  <a:pt x="279146" y="168071"/>
                </a:lnTo>
                <a:lnTo>
                  <a:pt x="278714" y="168338"/>
                </a:lnTo>
                <a:lnTo>
                  <a:pt x="278320" y="168617"/>
                </a:lnTo>
                <a:lnTo>
                  <a:pt x="277926" y="168884"/>
                </a:lnTo>
                <a:lnTo>
                  <a:pt x="277558" y="169189"/>
                </a:lnTo>
                <a:lnTo>
                  <a:pt x="277190" y="169468"/>
                </a:lnTo>
                <a:lnTo>
                  <a:pt x="275031" y="172796"/>
                </a:lnTo>
                <a:lnTo>
                  <a:pt x="274929" y="173101"/>
                </a:lnTo>
                <a:lnTo>
                  <a:pt x="274904" y="173367"/>
                </a:lnTo>
                <a:lnTo>
                  <a:pt x="275120" y="173647"/>
                </a:lnTo>
                <a:lnTo>
                  <a:pt x="275272" y="173799"/>
                </a:lnTo>
                <a:lnTo>
                  <a:pt x="275577" y="174040"/>
                </a:lnTo>
                <a:lnTo>
                  <a:pt x="275818" y="174167"/>
                </a:lnTo>
                <a:lnTo>
                  <a:pt x="276034" y="174256"/>
                </a:lnTo>
                <a:lnTo>
                  <a:pt x="276250" y="174345"/>
                </a:lnTo>
                <a:lnTo>
                  <a:pt x="276491" y="174371"/>
                </a:lnTo>
                <a:lnTo>
                  <a:pt x="276707" y="174434"/>
                </a:lnTo>
                <a:lnTo>
                  <a:pt x="276948" y="174472"/>
                </a:lnTo>
                <a:lnTo>
                  <a:pt x="277164" y="174472"/>
                </a:lnTo>
                <a:lnTo>
                  <a:pt x="277406" y="174498"/>
                </a:lnTo>
                <a:lnTo>
                  <a:pt x="277647" y="174498"/>
                </a:lnTo>
                <a:lnTo>
                  <a:pt x="277863" y="174498"/>
                </a:lnTo>
                <a:lnTo>
                  <a:pt x="278104" y="174523"/>
                </a:lnTo>
                <a:lnTo>
                  <a:pt x="278320" y="174523"/>
                </a:lnTo>
                <a:lnTo>
                  <a:pt x="278561" y="174561"/>
                </a:lnTo>
                <a:lnTo>
                  <a:pt x="278777" y="174586"/>
                </a:lnTo>
                <a:lnTo>
                  <a:pt x="278993" y="174650"/>
                </a:lnTo>
                <a:lnTo>
                  <a:pt x="279171" y="174739"/>
                </a:lnTo>
                <a:lnTo>
                  <a:pt x="279387" y="174802"/>
                </a:lnTo>
                <a:lnTo>
                  <a:pt x="279539" y="174929"/>
                </a:lnTo>
                <a:lnTo>
                  <a:pt x="279692" y="175018"/>
                </a:lnTo>
                <a:lnTo>
                  <a:pt x="279908" y="175260"/>
                </a:lnTo>
                <a:lnTo>
                  <a:pt x="280022" y="175539"/>
                </a:lnTo>
                <a:lnTo>
                  <a:pt x="280060" y="175717"/>
                </a:lnTo>
                <a:lnTo>
                  <a:pt x="280085" y="175958"/>
                </a:lnTo>
                <a:lnTo>
                  <a:pt x="280085" y="176199"/>
                </a:lnTo>
                <a:lnTo>
                  <a:pt x="280060" y="176479"/>
                </a:lnTo>
                <a:lnTo>
                  <a:pt x="279996" y="176758"/>
                </a:lnTo>
                <a:lnTo>
                  <a:pt x="279908" y="177063"/>
                </a:lnTo>
                <a:lnTo>
                  <a:pt x="279806" y="177368"/>
                </a:lnTo>
                <a:lnTo>
                  <a:pt x="279654" y="177673"/>
                </a:lnTo>
                <a:lnTo>
                  <a:pt x="279539" y="177939"/>
                </a:lnTo>
                <a:lnTo>
                  <a:pt x="279387" y="178244"/>
                </a:lnTo>
                <a:lnTo>
                  <a:pt x="279234" y="178523"/>
                </a:lnTo>
                <a:lnTo>
                  <a:pt x="279082" y="178828"/>
                </a:lnTo>
                <a:lnTo>
                  <a:pt x="278282" y="180873"/>
                </a:lnTo>
                <a:lnTo>
                  <a:pt x="278282" y="181178"/>
                </a:lnTo>
                <a:lnTo>
                  <a:pt x="278282" y="181508"/>
                </a:lnTo>
                <a:lnTo>
                  <a:pt x="278345" y="181787"/>
                </a:lnTo>
                <a:lnTo>
                  <a:pt x="278434" y="182029"/>
                </a:lnTo>
                <a:lnTo>
                  <a:pt x="278536" y="182270"/>
                </a:lnTo>
                <a:lnTo>
                  <a:pt x="278625" y="182486"/>
                </a:lnTo>
                <a:lnTo>
                  <a:pt x="278714" y="182664"/>
                </a:lnTo>
                <a:lnTo>
                  <a:pt x="278993" y="182854"/>
                </a:lnTo>
                <a:lnTo>
                  <a:pt x="279196" y="182943"/>
                </a:lnTo>
                <a:lnTo>
                  <a:pt x="279387" y="183032"/>
                </a:lnTo>
                <a:lnTo>
                  <a:pt x="279603" y="183095"/>
                </a:lnTo>
                <a:lnTo>
                  <a:pt x="279844" y="183121"/>
                </a:lnTo>
                <a:lnTo>
                  <a:pt x="280085" y="183159"/>
                </a:lnTo>
                <a:lnTo>
                  <a:pt x="280327" y="183121"/>
                </a:lnTo>
                <a:lnTo>
                  <a:pt x="280568" y="183095"/>
                </a:lnTo>
                <a:lnTo>
                  <a:pt x="280822" y="183032"/>
                </a:lnTo>
                <a:lnTo>
                  <a:pt x="281063" y="182968"/>
                </a:lnTo>
                <a:lnTo>
                  <a:pt x="281305" y="182905"/>
                </a:lnTo>
                <a:lnTo>
                  <a:pt x="281546" y="182816"/>
                </a:lnTo>
                <a:lnTo>
                  <a:pt x="281825" y="182753"/>
                </a:lnTo>
                <a:lnTo>
                  <a:pt x="283375" y="182397"/>
                </a:lnTo>
                <a:lnTo>
                  <a:pt x="283654" y="182422"/>
                </a:lnTo>
                <a:lnTo>
                  <a:pt x="283959" y="182448"/>
                </a:lnTo>
                <a:lnTo>
                  <a:pt x="285203" y="183553"/>
                </a:lnTo>
                <a:lnTo>
                  <a:pt x="285419" y="184035"/>
                </a:lnTo>
                <a:lnTo>
                  <a:pt x="289255" y="188455"/>
                </a:lnTo>
                <a:lnTo>
                  <a:pt x="289814" y="188734"/>
                </a:lnTo>
                <a:lnTo>
                  <a:pt x="290271" y="188950"/>
                </a:lnTo>
                <a:lnTo>
                  <a:pt x="290690" y="189103"/>
                </a:lnTo>
                <a:lnTo>
                  <a:pt x="290474" y="189280"/>
                </a:lnTo>
                <a:lnTo>
                  <a:pt x="288556" y="190563"/>
                </a:lnTo>
                <a:lnTo>
                  <a:pt x="288036" y="190830"/>
                </a:lnTo>
                <a:lnTo>
                  <a:pt x="285178" y="191439"/>
                </a:lnTo>
                <a:lnTo>
                  <a:pt x="284594" y="191503"/>
                </a:lnTo>
                <a:lnTo>
                  <a:pt x="283984" y="191503"/>
                </a:lnTo>
                <a:lnTo>
                  <a:pt x="283375" y="191477"/>
                </a:lnTo>
                <a:lnTo>
                  <a:pt x="282765" y="191414"/>
                </a:lnTo>
                <a:lnTo>
                  <a:pt x="282194" y="191325"/>
                </a:lnTo>
                <a:lnTo>
                  <a:pt x="281584" y="191198"/>
                </a:lnTo>
                <a:lnTo>
                  <a:pt x="281000" y="191046"/>
                </a:lnTo>
                <a:lnTo>
                  <a:pt x="280416" y="190893"/>
                </a:lnTo>
                <a:lnTo>
                  <a:pt x="279869" y="190652"/>
                </a:lnTo>
                <a:lnTo>
                  <a:pt x="279323" y="190436"/>
                </a:lnTo>
                <a:lnTo>
                  <a:pt x="278866" y="190220"/>
                </a:lnTo>
                <a:lnTo>
                  <a:pt x="278498" y="190017"/>
                </a:lnTo>
                <a:lnTo>
                  <a:pt x="278104" y="189801"/>
                </a:lnTo>
                <a:lnTo>
                  <a:pt x="277799" y="189585"/>
                </a:lnTo>
                <a:lnTo>
                  <a:pt x="277583" y="189433"/>
                </a:lnTo>
                <a:lnTo>
                  <a:pt x="277342" y="189255"/>
                </a:lnTo>
                <a:lnTo>
                  <a:pt x="277012" y="189001"/>
                </a:lnTo>
                <a:lnTo>
                  <a:pt x="276644" y="188696"/>
                </a:lnTo>
                <a:lnTo>
                  <a:pt x="276275" y="188391"/>
                </a:lnTo>
                <a:lnTo>
                  <a:pt x="275844" y="188036"/>
                </a:lnTo>
                <a:lnTo>
                  <a:pt x="275361" y="187604"/>
                </a:lnTo>
                <a:lnTo>
                  <a:pt x="274878" y="187172"/>
                </a:lnTo>
                <a:lnTo>
                  <a:pt x="274383" y="186753"/>
                </a:lnTo>
                <a:lnTo>
                  <a:pt x="273862" y="186321"/>
                </a:lnTo>
                <a:lnTo>
                  <a:pt x="273380" y="185902"/>
                </a:lnTo>
                <a:lnTo>
                  <a:pt x="272897" y="185496"/>
                </a:lnTo>
                <a:lnTo>
                  <a:pt x="272376" y="185102"/>
                </a:lnTo>
                <a:lnTo>
                  <a:pt x="271856" y="184708"/>
                </a:lnTo>
                <a:lnTo>
                  <a:pt x="271335" y="184340"/>
                </a:lnTo>
                <a:lnTo>
                  <a:pt x="270789" y="184035"/>
                </a:lnTo>
                <a:lnTo>
                  <a:pt x="270268" y="183705"/>
                </a:lnTo>
                <a:lnTo>
                  <a:pt x="266611" y="182664"/>
                </a:lnTo>
                <a:lnTo>
                  <a:pt x="266039" y="182664"/>
                </a:lnTo>
                <a:lnTo>
                  <a:pt x="265480" y="182727"/>
                </a:lnTo>
                <a:lnTo>
                  <a:pt x="264934" y="182816"/>
                </a:lnTo>
                <a:lnTo>
                  <a:pt x="264477" y="182880"/>
                </a:lnTo>
                <a:lnTo>
                  <a:pt x="264058" y="183007"/>
                </a:lnTo>
                <a:lnTo>
                  <a:pt x="263652" y="183095"/>
                </a:lnTo>
                <a:lnTo>
                  <a:pt x="263144" y="183184"/>
                </a:lnTo>
                <a:lnTo>
                  <a:pt x="262496" y="183311"/>
                </a:lnTo>
                <a:lnTo>
                  <a:pt x="261861" y="183426"/>
                </a:lnTo>
                <a:lnTo>
                  <a:pt x="261099" y="183489"/>
                </a:lnTo>
                <a:lnTo>
                  <a:pt x="260273" y="183489"/>
                </a:lnTo>
                <a:lnTo>
                  <a:pt x="259448" y="183515"/>
                </a:lnTo>
                <a:lnTo>
                  <a:pt x="258622" y="183464"/>
                </a:lnTo>
                <a:lnTo>
                  <a:pt x="257810" y="183337"/>
                </a:lnTo>
                <a:lnTo>
                  <a:pt x="256984" y="183210"/>
                </a:lnTo>
                <a:lnTo>
                  <a:pt x="256286" y="183057"/>
                </a:lnTo>
                <a:lnTo>
                  <a:pt x="255676" y="182854"/>
                </a:lnTo>
                <a:lnTo>
                  <a:pt x="255066" y="182664"/>
                </a:lnTo>
                <a:lnTo>
                  <a:pt x="254546" y="182486"/>
                </a:lnTo>
                <a:lnTo>
                  <a:pt x="254114" y="182333"/>
                </a:lnTo>
                <a:lnTo>
                  <a:pt x="253746" y="182181"/>
                </a:lnTo>
                <a:lnTo>
                  <a:pt x="253288" y="182029"/>
                </a:lnTo>
                <a:lnTo>
                  <a:pt x="252742" y="181876"/>
                </a:lnTo>
                <a:lnTo>
                  <a:pt x="252196" y="181686"/>
                </a:lnTo>
                <a:lnTo>
                  <a:pt x="251587" y="181597"/>
                </a:lnTo>
                <a:lnTo>
                  <a:pt x="250850" y="181571"/>
                </a:lnTo>
                <a:lnTo>
                  <a:pt x="250151" y="181508"/>
                </a:lnTo>
                <a:lnTo>
                  <a:pt x="249453" y="181597"/>
                </a:lnTo>
                <a:lnTo>
                  <a:pt x="248754" y="181787"/>
                </a:lnTo>
                <a:lnTo>
                  <a:pt x="248081" y="181965"/>
                </a:lnTo>
                <a:lnTo>
                  <a:pt x="247472" y="182245"/>
                </a:lnTo>
                <a:lnTo>
                  <a:pt x="246989" y="182575"/>
                </a:lnTo>
                <a:lnTo>
                  <a:pt x="246494" y="182905"/>
                </a:lnTo>
                <a:lnTo>
                  <a:pt x="246075" y="183248"/>
                </a:lnTo>
                <a:lnTo>
                  <a:pt x="245770" y="183553"/>
                </a:lnTo>
                <a:lnTo>
                  <a:pt x="245516" y="183769"/>
                </a:lnTo>
                <a:lnTo>
                  <a:pt x="245211" y="184010"/>
                </a:lnTo>
                <a:lnTo>
                  <a:pt x="244881" y="184277"/>
                </a:lnTo>
                <a:lnTo>
                  <a:pt x="244513" y="184581"/>
                </a:lnTo>
                <a:lnTo>
                  <a:pt x="244094" y="184797"/>
                </a:lnTo>
                <a:lnTo>
                  <a:pt x="243573" y="184988"/>
                </a:lnTo>
                <a:lnTo>
                  <a:pt x="243078" y="185191"/>
                </a:lnTo>
                <a:lnTo>
                  <a:pt x="242570" y="185254"/>
                </a:lnTo>
                <a:lnTo>
                  <a:pt x="242049" y="185166"/>
                </a:lnTo>
                <a:lnTo>
                  <a:pt x="241554" y="185102"/>
                </a:lnTo>
                <a:lnTo>
                  <a:pt x="239763" y="183642"/>
                </a:lnTo>
                <a:lnTo>
                  <a:pt x="239941" y="183311"/>
                </a:lnTo>
                <a:lnTo>
                  <a:pt x="243141" y="180835"/>
                </a:lnTo>
                <a:lnTo>
                  <a:pt x="243662" y="180657"/>
                </a:lnTo>
                <a:lnTo>
                  <a:pt x="244182" y="180530"/>
                </a:lnTo>
                <a:lnTo>
                  <a:pt x="244729" y="180467"/>
                </a:lnTo>
                <a:lnTo>
                  <a:pt x="245275" y="180416"/>
                </a:lnTo>
                <a:lnTo>
                  <a:pt x="245859" y="180352"/>
                </a:lnTo>
                <a:lnTo>
                  <a:pt x="246405" y="180352"/>
                </a:lnTo>
                <a:lnTo>
                  <a:pt x="246989" y="180314"/>
                </a:lnTo>
                <a:lnTo>
                  <a:pt x="247561" y="180314"/>
                </a:lnTo>
                <a:lnTo>
                  <a:pt x="248107" y="180289"/>
                </a:lnTo>
                <a:lnTo>
                  <a:pt x="248691" y="180263"/>
                </a:lnTo>
                <a:lnTo>
                  <a:pt x="249275" y="180225"/>
                </a:lnTo>
                <a:lnTo>
                  <a:pt x="249821" y="180162"/>
                </a:lnTo>
                <a:lnTo>
                  <a:pt x="250367" y="180111"/>
                </a:lnTo>
                <a:lnTo>
                  <a:pt x="250850" y="180009"/>
                </a:lnTo>
                <a:lnTo>
                  <a:pt x="251256" y="179895"/>
                </a:lnTo>
                <a:lnTo>
                  <a:pt x="251650" y="179768"/>
                </a:lnTo>
                <a:lnTo>
                  <a:pt x="251980" y="179654"/>
                </a:lnTo>
                <a:lnTo>
                  <a:pt x="252260" y="179527"/>
                </a:lnTo>
                <a:lnTo>
                  <a:pt x="252107" y="179222"/>
                </a:lnTo>
                <a:lnTo>
                  <a:pt x="251955" y="178854"/>
                </a:lnTo>
                <a:lnTo>
                  <a:pt x="251739" y="178460"/>
                </a:lnTo>
                <a:lnTo>
                  <a:pt x="251561" y="178066"/>
                </a:lnTo>
                <a:lnTo>
                  <a:pt x="251282" y="177634"/>
                </a:lnTo>
                <a:lnTo>
                  <a:pt x="250952" y="177266"/>
                </a:lnTo>
                <a:lnTo>
                  <a:pt x="250609" y="176872"/>
                </a:lnTo>
                <a:lnTo>
                  <a:pt x="250240" y="176568"/>
                </a:lnTo>
                <a:lnTo>
                  <a:pt x="249821" y="176326"/>
                </a:lnTo>
                <a:lnTo>
                  <a:pt x="249428" y="176110"/>
                </a:lnTo>
                <a:lnTo>
                  <a:pt x="248996" y="175958"/>
                </a:lnTo>
                <a:lnTo>
                  <a:pt x="248627" y="175933"/>
                </a:lnTo>
                <a:lnTo>
                  <a:pt x="248234" y="175895"/>
                </a:lnTo>
                <a:lnTo>
                  <a:pt x="247929" y="175869"/>
                </a:lnTo>
                <a:lnTo>
                  <a:pt x="247688" y="175895"/>
                </a:lnTo>
                <a:lnTo>
                  <a:pt x="247446" y="175895"/>
                </a:lnTo>
                <a:lnTo>
                  <a:pt x="247192" y="175933"/>
                </a:lnTo>
                <a:lnTo>
                  <a:pt x="246926" y="175958"/>
                </a:lnTo>
                <a:lnTo>
                  <a:pt x="246646" y="175996"/>
                </a:lnTo>
                <a:lnTo>
                  <a:pt x="246341" y="176022"/>
                </a:lnTo>
                <a:lnTo>
                  <a:pt x="245973" y="176022"/>
                </a:lnTo>
                <a:lnTo>
                  <a:pt x="245618" y="176022"/>
                </a:lnTo>
                <a:lnTo>
                  <a:pt x="245275" y="175996"/>
                </a:lnTo>
                <a:lnTo>
                  <a:pt x="244970" y="175895"/>
                </a:lnTo>
                <a:lnTo>
                  <a:pt x="244640" y="175806"/>
                </a:lnTo>
                <a:lnTo>
                  <a:pt x="244398" y="175691"/>
                </a:lnTo>
                <a:lnTo>
                  <a:pt x="244246" y="175475"/>
                </a:lnTo>
                <a:lnTo>
                  <a:pt x="244055" y="175260"/>
                </a:lnTo>
                <a:lnTo>
                  <a:pt x="243941" y="175082"/>
                </a:lnTo>
                <a:lnTo>
                  <a:pt x="243840" y="174866"/>
                </a:lnTo>
                <a:lnTo>
                  <a:pt x="243725" y="174625"/>
                </a:lnTo>
                <a:lnTo>
                  <a:pt x="243573" y="174320"/>
                </a:lnTo>
                <a:lnTo>
                  <a:pt x="243357" y="174015"/>
                </a:lnTo>
                <a:lnTo>
                  <a:pt x="243179" y="173672"/>
                </a:lnTo>
                <a:lnTo>
                  <a:pt x="240284" y="172212"/>
                </a:lnTo>
                <a:lnTo>
                  <a:pt x="239877" y="172148"/>
                </a:lnTo>
                <a:lnTo>
                  <a:pt x="239458" y="172123"/>
                </a:lnTo>
                <a:lnTo>
                  <a:pt x="239026" y="172085"/>
                </a:lnTo>
                <a:lnTo>
                  <a:pt x="238607" y="172059"/>
                </a:lnTo>
                <a:lnTo>
                  <a:pt x="238175" y="172034"/>
                </a:lnTo>
                <a:lnTo>
                  <a:pt x="237782" y="171996"/>
                </a:lnTo>
                <a:lnTo>
                  <a:pt x="237350" y="171970"/>
                </a:lnTo>
                <a:lnTo>
                  <a:pt x="235585" y="171538"/>
                </a:lnTo>
                <a:lnTo>
                  <a:pt x="235305" y="171424"/>
                </a:lnTo>
                <a:lnTo>
                  <a:pt x="235127" y="171297"/>
                </a:lnTo>
                <a:lnTo>
                  <a:pt x="234950" y="171170"/>
                </a:lnTo>
                <a:lnTo>
                  <a:pt x="234670" y="170967"/>
                </a:lnTo>
                <a:lnTo>
                  <a:pt x="234302" y="170713"/>
                </a:lnTo>
                <a:lnTo>
                  <a:pt x="233908" y="170472"/>
                </a:lnTo>
                <a:lnTo>
                  <a:pt x="233514" y="170230"/>
                </a:lnTo>
                <a:lnTo>
                  <a:pt x="233083" y="170053"/>
                </a:lnTo>
                <a:lnTo>
                  <a:pt x="232664" y="169926"/>
                </a:lnTo>
                <a:lnTo>
                  <a:pt x="232206" y="169773"/>
                </a:lnTo>
                <a:lnTo>
                  <a:pt x="231775" y="169710"/>
                </a:lnTo>
                <a:lnTo>
                  <a:pt x="231406" y="169748"/>
                </a:lnTo>
                <a:lnTo>
                  <a:pt x="231038" y="169773"/>
                </a:lnTo>
                <a:lnTo>
                  <a:pt x="230682" y="169862"/>
                </a:lnTo>
                <a:lnTo>
                  <a:pt x="230378" y="170014"/>
                </a:lnTo>
                <a:lnTo>
                  <a:pt x="230035" y="170167"/>
                </a:lnTo>
                <a:lnTo>
                  <a:pt x="229730" y="170383"/>
                </a:lnTo>
                <a:lnTo>
                  <a:pt x="229463" y="170624"/>
                </a:lnTo>
                <a:lnTo>
                  <a:pt x="229184" y="170903"/>
                </a:lnTo>
                <a:lnTo>
                  <a:pt x="228904" y="171170"/>
                </a:lnTo>
                <a:lnTo>
                  <a:pt x="228638" y="171513"/>
                </a:lnTo>
                <a:lnTo>
                  <a:pt x="228396" y="171818"/>
                </a:lnTo>
                <a:lnTo>
                  <a:pt x="228117" y="172148"/>
                </a:lnTo>
                <a:lnTo>
                  <a:pt x="227876" y="172516"/>
                </a:lnTo>
                <a:lnTo>
                  <a:pt x="227634" y="172885"/>
                </a:lnTo>
                <a:lnTo>
                  <a:pt x="227418" y="173189"/>
                </a:lnTo>
                <a:lnTo>
                  <a:pt x="227203" y="173456"/>
                </a:lnTo>
                <a:lnTo>
                  <a:pt x="227025" y="173736"/>
                </a:lnTo>
                <a:lnTo>
                  <a:pt x="226872" y="173977"/>
                </a:lnTo>
                <a:lnTo>
                  <a:pt x="226720" y="174167"/>
                </a:lnTo>
                <a:lnTo>
                  <a:pt x="226568" y="174320"/>
                </a:lnTo>
                <a:lnTo>
                  <a:pt x="226314" y="174472"/>
                </a:lnTo>
                <a:lnTo>
                  <a:pt x="226136" y="174523"/>
                </a:lnTo>
                <a:lnTo>
                  <a:pt x="225894" y="174586"/>
                </a:lnTo>
                <a:lnTo>
                  <a:pt x="225653" y="174650"/>
                </a:lnTo>
                <a:lnTo>
                  <a:pt x="225374" y="174675"/>
                </a:lnTo>
                <a:lnTo>
                  <a:pt x="225094" y="174713"/>
                </a:lnTo>
                <a:lnTo>
                  <a:pt x="224828" y="174739"/>
                </a:lnTo>
                <a:lnTo>
                  <a:pt x="224586" y="174739"/>
                </a:lnTo>
                <a:lnTo>
                  <a:pt x="224370" y="174777"/>
                </a:lnTo>
                <a:lnTo>
                  <a:pt x="224180" y="174802"/>
                </a:lnTo>
                <a:lnTo>
                  <a:pt x="224002" y="174828"/>
                </a:lnTo>
                <a:lnTo>
                  <a:pt x="223824" y="174866"/>
                </a:lnTo>
                <a:lnTo>
                  <a:pt x="223672" y="174891"/>
                </a:lnTo>
                <a:lnTo>
                  <a:pt x="223418" y="174955"/>
                </a:lnTo>
                <a:lnTo>
                  <a:pt x="223151" y="175018"/>
                </a:lnTo>
                <a:lnTo>
                  <a:pt x="222846" y="175107"/>
                </a:lnTo>
                <a:lnTo>
                  <a:pt x="222504" y="175234"/>
                </a:lnTo>
                <a:lnTo>
                  <a:pt x="222173" y="175437"/>
                </a:lnTo>
                <a:lnTo>
                  <a:pt x="221843" y="175628"/>
                </a:lnTo>
                <a:lnTo>
                  <a:pt x="221564" y="175869"/>
                </a:lnTo>
                <a:lnTo>
                  <a:pt x="221322" y="176199"/>
                </a:lnTo>
                <a:lnTo>
                  <a:pt x="221081" y="176504"/>
                </a:lnTo>
                <a:lnTo>
                  <a:pt x="220649" y="178282"/>
                </a:lnTo>
                <a:lnTo>
                  <a:pt x="220891" y="178308"/>
                </a:lnTo>
                <a:lnTo>
                  <a:pt x="221132" y="178371"/>
                </a:lnTo>
                <a:lnTo>
                  <a:pt x="223088" y="179590"/>
                </a:lnTo>
                <a:lnTo>
                  <a:pt x="223304" y="179857"/>
                </a:lnTo>
                <a:lnTo>
                  <a:pt x="223520" y="180162"/>
                </a:lnTo>
                <a:lnTo>
                  <a:pt x="223697" y="180505"/>
                </a:lnTo>
                <a:lnTo>
                  <a:pt x="223875" y="180835"/>
                </a:lnTo>
                <a:lnTo>
                  <a:pt x="224028" y="181178"/>
                </a:lnTo>
                <a:lnTo>
                  <a:pt x="224218" y="181508"/>
                </a:lnTo>
                <a:lnTo>
                  <a:pt x="224396" y="181838"/>
                </a:lnTo>
                <a:lnTo>
                  <a:pt x="224586" y="182181"/>
                </a:lnTo>
                <a:lnTo>
                  <a:pt x="224764" y="182511"/>
                </a:lnTo>
                <a:lnTo>
                  <a:pt x="224942" y="182854"/>
                </a:lnTo>
                <a:lnTo>
                  <a:pt x="225158" y="183159"/>
                </a:lnTo>
                <a:lnTo>
                  <a:pt x="225399" y="183426"/>
                </a:lnTo>
                <a:lnTo>
                  <a:pt x="225653" y="183730"/>
                </a:lnTo>
                <a:lnTo>
                  <a:pt x="225894" y="183946"/>
                </a:lnTo>
                <a:lnTo>
                  <a:pt x="227050" y="184619"/>
                </a:lnTo>
                <a:lnTo>
                  <a:pt x="227355" y="184797"/>
                </a:lnTo>
                <a:lnTo>
                  <a:pt x="228485" y="186715"/>
                </a:lnTo>
                <a:lnTo>
                  <a:pt x="228422" y="187147"/>
                </a:lnTo>
                <a:lnTo>
                  <a:pt x="228396" y="187579"/>
                </a:lnTo>
                <a:lnTo>
                  <a:pt x="228295" y="187972"/>
                </a:lnTo>
                <a:lnTo>
                  <a:pt x="228206" y="188302"/>
                </a:lnTo>
                <a:lnTo>
                  <a:pt x="228117" y="188645"/>
                </a:lnTo>
                <a:lnTo>
                  <a:pt x="228028" y="188912"/>
                </a:lnTo>
                <a:lnTo>
                  <a:pt x="227965" y="189153"/>
                </a:lnTo>
                <a:lnTo>
                  <a:pt x="227876" y="189407"/>
                </a:lnTo>
                <a:lnTo>
                  <a:pt x="227749" y="189649"/>
                </a:lnTo>
                <a:lnTo>
                  <a:pt x="227571" y="189953"/>
                </a:lnTo>
                <a:lnTo>
                  <a:pt x="227418" y="190258"/>
                </a:lnTo>
                <a:lnTo>
                  <a:pt x="227139" y="190500"/>
                </a:lnTo>
                <a:lnTo>
                  <a:pt x="226809" y="190677"/>
                </a:lnTo>
                <a:lnTo>
                  <a:pt x="226504" y="190893"/>
                </a:lnTo>
                <a:lnTo>
                  <a:pt x="226136" y="191020"/>
                </a:lnTo>
                <a:lnTo>
                  <a:pt x="225742" y="191046"/>
                </a:lnTo>
                <a:lnTo>
                  <a:pt x="225348" y="191084"/>
                </a:lnTo>
                <a:lnTo>
                  <a:pt x="225005" y="191084"/>
                </a:lnTo>
                <a:lnTo>
                  <a:pt x="224739" y="191020"/>
                </a:lnTo>
                <a:lnTo>
                  <a:pt x="224434" y="190931"/>
                </a:lnTo>
                <a:lnTo>
                  <a:pt x="224091" y="190830"/>
                </a:lnTo>
                <a:lnTo>
                  <a:pt x="223697" y="190677"/>
                </a:lnTo>
                <a:lnTo>
                  <a:pt x="223304" y="190563"/>
                </a:lnTo>
                <a:lnTo>
                  <a:pt x="222694" y="190373"/>
                </a:lnTo>
                <a:lnTo>
                  <a:pt x="221869" y="190195"/>
                </a:lnTo>
                <a:lnTo>
                  <a:pt x="221043" y="190017"/>
                </a:lnTo>
                <a:lnTo>
                  <a:pt x="220192" y="189979"/>
                </a:lnTo>
                <a:lnTo>
                  <a:pt x="219303" y="190106"/>
                </a:lnTo>
                <a:lnTo>
                  <a:pt x="218427" y="190258"/>
                </a:lnTo>
                <a:lnTo>
                  <a:pt x="217627" y="190588"/>
                </a:lnTo>
                <a:lnTo>
                  <a:pt x="216928" y="191173"/>
                </a:lnTo>
                <a:lnTo>
                  <a:pt x="216230" y="191719"/>
                </a:lnTo>
                <a:lnTo>
                  <a:pt x="215684" y="192392"/>
                </a:lnTo>
                <a:lnTo>
                  <a:pt x="215290" y="193179"/>
                </a:lnTo>
                <a:lnTo>
                  <a:pt x="214884" y="193941"/>
                </a:lnTo>
                <a:lnTo>
                  <a:pt x="214553" y="194640"/>
                </a:lnTo>
                <a:lnTo>
                  <a:pt x="214337" y="195287"/>
                </a:lnTo>
                <a:lnTo>
                  <a:pt x="214249" y="195529"/>
                </a:lnTo>
                <a:lnTo>
                  <a:pt x="214185" y="195707"/>
                </a:lnTo>
                <a:lnTo>
                  <a:pt x="214122" y="195897"/>
                </a:lnTo>
                <a:lnTo>
                  <a:pt x="214033" y="196138"/>
                </a:lnTo>
                <a:lnTo>
                  <a:pt x="213918" y="196418"/>
                </a:lnTo>
                <a:lnTo>
                  <a:pt x="213791" y="196684"/>
                </a:lnTo>
                <a:lnTo>
                  <a:pt x="213664" y="196964"/>
                </a:lnTo>
                <a:lnTo>
                  <a:pt x="211658" y="199123"/>
                </a:lnTo>
                <a:lnTo>
                  <a:pt x="211416" y="199212"/>
                </a:lnTo>
                <a:lnTo>
                  <a:pt x="211112" y="199212"/>
                </a:lnTo>
                <a:lnTo>
                  <a:pt x="210807" y="199186"/>
                </a:lnTo>
                <a:lnTo>
                  <a:pt x="209130" y="198247"/>
                </a:lnTo>
                <a:lnTo>
                  <a:pt x="208940" y="198094"/>
                </a:lnTo>
                <a:lnTo>
                  <a:pt x="208762" y="197878"/>
                </a:lnTo>
                <a:lnTo>
                  <a:pt x="208546" y="197662"/>
                </a:lnTo>
                <a:lnTo>
                  <a:pt x="208432" y="197446"/>
                </a:lnTo>
                <a:lnTo>
                  <a:pt x="208330" y="197205"/>
                </a:lnTo>
                <a:lnTo>
                  <a:pt x="208241" y="196964"/>
                </a:lnTo>
                <a:lnTo>
                  <a:pt x="208216" y="196723"/>
                </a:lnTo>
                <a:lnTo>
                  <a:pt x="208241" y="196507"/>
                </a:lnTo>
                <a:lnTo>
                  <a:pt x="208280" y="196291"/>
                </a:lnTo>
                <a:lnTo>
                  <a:pt x="208368" y="196075"/>
                </a:lnTo>
                <a:lnTo>
                  <a:pt x="208521" y="195897"/>
                </a:lnTo>
                <a:lnTo>
                  <a:pt x="208635" y="195681"/>
                </a:lnTo>
                <a:lnTo>
                  <a:pt x="208826" y="195503"/>
                </a:lnTo>
                <a:lnTo>
                  <a:pt x="209042" y="195313"/>
                </a:lnTo>
                <a:lnTo>
                  <a:pt x="209219" y="195160"/>
                </a:lnTo>
                <a:lnTo>
                  <a:pt x="209461" y="194983"/>
                </a:lnTo>
                <a:lnTo>
                  <a:pt x="209702" y="194792"/>
                </a:lnTo>
                <a:lnTo>
                  <a:pt x="209956" y="194640"/>
                </a:lnTo>
                <a:lnTo>
                  <a:pt x="210197" y="194487"/>
                </a:lnTo>
                <a:lnTo>
                  <a:pt x="210439" y="194310"/>
                </a:lnTo>
                <a:lnTo>
                  <a:pt x="210680" y="194157"/>
                </a:lnTo>
                <a:lnTo>
                  <a:pt x="210896" y="194030"/>
                </a:lnTo>
                <a:lnTo>
                  <a:pt x="211074" y="193916"/>
                </a:lnTo>
                <a:lnTo>
                  <a:pt x="211226" y="193789"/>
                </a:lnTo>
                <a:lnTo>
                  <a:pt x="211378" y="193700"/>
                </a:lnTo>
                <a:lnTo>
                  <a:pt x="212026" y="193217"/>
                </a:lnTo>
                <a:lnTo>
                  <a:pt x="212356" y="192722"/>
                </a:lnTo>
                <a:lnTo>
                  <a:pt x="212509" y="192176"/>
                </a:lnTo>
                <a:lnTo>
                  <a:pt x="212661" y="191655"/>
                </a:lnTo>
                <a:lnTo>
                  <a:pt x="212661" y="191198"/>
                </a:lnTo>
                <a:lnTo>
                  <a:pt x="212509" y="190804"/>
                </a:lnTo>
                <a:lnTo>
                  <a:pt x="212356" y="190436"/>
                </a:lnTo>
                <a:lnTo>
                  <a:pt x="212242" y="190169"/>
                </a:lnTo>
                <a:lnTo>
                  <a:pt x="212115" y="189979"/>
                </a:lnTo>
                <a:lnTo>
                  <a:pt x="212026" y="189826"/>
                </a:lnTo>
                <a:lnTo>
                  <a:pt x="211874" y="189712"/>
                </a:lnTo>
                <a:lnTo>
                  <a:pt x="211658" y="189585"/>
                </a:lnTo>
                <a:lnTo>
                  <a:pt x="211480" y="189458"/>
                </a:lnTo>
                <a:lnTo>
                  <a:pt x="211264" y="189369"/>
                </a:lnTo>
                <a:lnTo>
                  <a:pt x="211023" y="189306"/>
                </a:lnTo>
                <a:lnTo>
                  <a:pt x="210769" y="189255"/>
                </a:lnTo>
                <a:lnTo>
                  <a:pt x="210566" y="189255"/>
                </a:lnTo>
                <a:lnTo>
                  <a:pt x="210375" y="189217"/>
                </a:lnTo>
                <a:lnTo>
                  <a:pt x="209892" y="189217"/>
                </a:lnTo>
                <a:lnTo>
                  <a:pt x="209042" y="189255"/>
                </a:lnTo>
                <a:lnTo>
                  <a:pt x="208000" y="189255"/>
                </a:lnTo>
                <a:lnTo>
                  <a:pt x="206756" y="189255"/>
                </a:lnTo>
                <a:lnTo>
                  <a:pt x="205498" y="189217"/>
                </a:lnTo>
                <a:lnTo>
                  <a:pt x="204038" y="189217"/>
                </a:lnTo>
                <a:lnTo>
                  <a:pt x="202361" y="189191"/>
                </a:lnTo>
                <a:lnTo>
                  <a:pt x="200685" y="189153"/>
                </a:lnTo>
                <a:lnTo>
                  <a:pt x="199009" y="189153"/>
                </a:lnTo>
                <a:lnTo>
                  <a:pt x="197332" y="189191"/>
                </a:lnTo>
                <a:lnTo>
                  <a:pt x="195656" y="189191"/>
                </a:lnTo>
                <a:lnTo>
                  <a:pt x="194195" y="189255"/>
                </a:lnTo>
                <a:lnTo>
                  <a:pt x="192913" y="189306"/>
                </a:lnTo>
                <a:lnTo>
                  <a:pt x="191668" y="189407"/>
                </a:lnTo>
                <a:lnTo>
                  <a:pt x="190627" y="189496"/>
                </a:lnTo>
                <a:lnTo>
                  <a:pt x="189776" y="189560"/>
                </a:lnTo>
                <a:lnTo>
                  <a:pt x="189649" y="189407"/>
                </a:lnTo>
                <a:lnTo>
                  <a:pt x="189496" y="189153"/>
                </a:lnTo>
                <a:lnTo>
                  <a:pt x="189280" y="188887"/>
                </a:lnTo>
                <a:lnTo>
                  <a:pt x="189103" y="188607"/>
                </a:lnTo>
                <a:lnTo>
                  <a:pt x="188887" y="188302"/>
                </a:lnTo>
                <a:lnTo>
                  <a:pt x="188671" y="187909"/>
                </a:lnTo>
                <a:lnTo>
                  <a:pt x="188468" y="187540"/>
                </a:lnTo>
                <a:lnTo>
                  <a:pt x="188277" y="187147"/>
                </a:lnTo>
                <a:lnTo>
                  <a:pt x="188163" y="186715"/>
                </a:lnTo>
                <a:lnTo>
                  <a:pt x="188010" y="186321"/>
                </a:lnTo>
                <a:lnTo>
                  <a:pt x="187909" y="185953"/>
                </a:lnTo>
                <a:lnTo>
                  <a:pt x="187883" y="185623"/>
                </a:lnTo>
                <a:lnTo>
                  <a:pt x="187858" y="185293"/>
                </a:lnTo>
                <a:lnTo>
                  <a:pt x="187858" y="184988"/>
                </a:lnTo>
                <a:lnTo>
                  <a:pt x="187858" y="184772"/>
                </a:lnTo>
                <a:lnTo>
                  <a:pt x="188061" y="184645"/>
                </a:lnTo>
                <a:lnTo>
                  <a:pt x="188277" y="184556"/>
                </a:lnTo>
                <a:lnTo>
                  <a:pt x="188404" y="184556"/>
                </a:lnTo>
                <a:lnTo>
                  <a:pt x="188645" y="184619"/>
                </a:lnTo>
                <a:lnTo>
                  <a:pt x="188772" y="184683"/>
                </a:lnTo>
                <a:lnTo>
                  <a:pt x="188976" y="184861"/>
                </a:lnTo>
                <a:lnTo>
                  <a:pt x="189687" y="185191"/>
                </a:lnTo>
                <a:lnTo>
                  <a:pt x="189928" y="185293"/>
                </a:lnTo>
                <a:lnTo>
                  <a:pt x="190258" y="185343"/>
                </a:lnTo>
                <a:lnTo>
                  <a:pt x="190601" y="185445"/>
                </a:lnTo>
                <a:lnTo>
                  <a:pt x="190931" y="185470"/>
                </a:lnTo>
                <a:lnTo>
                  <a:pt x="191325" y="185445"/>
                </a:lnTo>
                <a:lnTo>
                  <a:pt x="191693" y="185407"/>
                </a:lnTo>
                <a:lnTo>
                  <a:pt x="192024" y="185343"/>
                </a:lnTo>
                <a:lnTo>
                  <a:pt x="192366" y="185191"/>
                </a:lnTo>
                <a:lnTo>
                  <a:pt x="192697" y="185077"/>
                </a:lnTo>
                <a:lnTo>
                  <a:pt x="194068" y="183972"/>
                </a:lnTo>
                <a:lnTo>
                  <a:pt x="194310" y="183730"/>
                </a:lnTo>
                <a:lnTo>
                  <a:pt x="194564" y="183464"/>
                </a:lnTo>
                <a:lnTo>
                  <a:pt x="194805" y="183184"/>
                </a:lnTo>
                <a:lnTo>
                  <a:pt x="195046" y="182880"/>
                </a:lnTo>
                <a:lnTo>
                  <a:pt x="195262" y="182600"/>
                </a:lnTo>
                <a:lnTo>
                  <a:pt x="195503" y="182333"/>
                </a:lnTo>
                <a:lnTo>
                  <a:pt x="195719" y="182054"/>
                </a:lnTo>
                <a:lnTo>
                  <a:pt x="195897" y="181813"/>
                </a:lnTo>
                <a:lnTo>
                  <a:pt x="196088" y="181635"/>
                </a:lnTo>
                <a:lnTo>
                  <a:pt x="196265" y="181444"/>
                </a:lnTo>
                <a:lnTo>
                  <a:pt x="196392" y="181292"/>
                </a:lnTo>
                <a:lnTo>
                  <a:pt x="196634" y="181114"/>
                </a:lnTo>
                <a:lnTo>
                  <a:pt x="196723" y="180987"/>
                </a:lnTo>
                <a:lnTo>
                  <a:pt x="196850" y="180835"/>
                </a:lnTo>
                <a:lnTo>
                  <a:pt x="196964" y="180682"/>
                </a:lnTo>
                <a:lnTo>
                  <a:pt x="197053" y="180467"/>
                </a:lnTo>
                <a:lnTo>
                  <a:pt x="197154" y="180200"/>
                </a:lnTo>
                <a:lnTo>
                  <a:pt x="197243" y="179920"/>
                </a:lnTo>
                <a:lnTo>
                  <a:pt x="197243" y="179590"/>
                </a:lnTo>
                <a:lnTo>
                  <a:pt x="197180" y="179197"/>
                </a:lnTo>
                <a:lnTo>
                  <a:pt x="197116" y="178765"/>
                </a:lnTo>
                <a:lnTo>
                  <a:pt x="196964" y="178371"/>
                </a:lnTo>
                <a:lnTo>
                  <a:pt x="196697" y="178003"/>
                </a:lnTo>
                <a:lnTo>
                  <a:pt x="196443" y="177609"/>
                </a:lnTo>
                <a:lnTo>
                  <a:pt x="196176" y="177304"/>
                </a:lnTo>
                <a:lnTo>
                  <a:pt x="195897" y="177063"/>
                </a:lnTo>
                <a:lnTo>
                  <a:pt x="195630" y="176847"/>
                </a:lnTo>
                <a:lnTo>
                  <a:pt x="195414" y="176657"/>
                </a:lnTo>
                <a:lnTo>
                  <a:pt x="195224" y="176542"/>
                </a:lnTo>
                <a:lnTo>
                  <a:pt x="195046" y="176453"/>
                </a:lnTo>
                <a:lnTo>
                  <a:pt x="194894" y="176352"/>
                </a:lnTo>
                <a:lnTo>
                  <a:pt x="194614" y="176199"/>
                </a:lnTo>
                <a:lnTo>
                  <a:pt x="194437" y="176110"/>
                </a:lnTo>
                <a:lnTo>
                  <a:pt x="194259" y="175996"/>
                </a:lnTo>
                <a:lnTo>
                  <a:pt x="194068" y="175869"/>
                </a:lnTo>
                <a:lnTo>
                  <a:pt x="193852" y="175691"/>
                </a:lnTo>
                <a:lnTo>
                  <a:pt x="193675" y="175475"/>
                </a:lnTo>
                <a:lnTo>
                  <a:pt x="193459" y="175260"/>
                </a:lnTo>
                <a:lnTo>
                  <a:pt x="193243" y="175018"/>
                </a:lnTo>
                <a:lnTo>
                  <a:pt x="193090" y="174777"/>
                </a:lnTo>
                <a:lnTo>
                  <a:pt x="192913" y="174523"/>
                </a:lnTo>
                <a:lnTo>
                  <a:pt x="192735" y="174282"/>
                </a:lnTo>
                <a:lnTo>
                  <a:pt x="192582" y="174015"/>
                </a:lnTo>
                <a:lnTo>
                  <a:pt x="192392" y="173761"/>
                </a:lnTo>
                <a:lnTo>
                  <a:pt x="192239" y="173494"/>
                </a:lnTo>
                <a:lnTo>
                  <a:pt x="192062" y="173253"/>
                </a:lnTo>
                <a:lnTo>
                  <a:pt x="191871" y="172974"/>
                </a:lnTo>
                <a:lnTo>
                  <a:pt x="191693" y="172732"/>
                </a:lnTo>
                <a:lnTo>
                  <a:pt x="191516" y="172491"/>
                </a:lnTo>
                <a:lnTo>
                  <a:pt x="191300" y="172212"/>
                </a:lnTo>
                <a:lnTo>
                  <a:pt x="191084" y="171996"/>
                </a:lnTo>
                <a:lnTo>
                  <a:pt x="190842" y="171780"/>
                </a:lnTo>
                <a:lnTo>
                  <a:pt x="190601" y="171538"/>
                </a:lnTo>
                <a:lnTo>
                  <a:pt x="190347" y="171386"/>
                </a:lnTo>
                <a:lnTo>
                  <a:pt x="190144" y="171234"/>
                </a:lnTo>
                <a:lnTo>
                  <a:pt x="189890" y="171119"/>
                </a:lnTo>
                <a:lnTo>
                  <a:pt x="189712" y="171018"/>
                </a:lnTo>
                <a:lnTo>
                  <a:pt x="189534" y="170929"/>
                </a:lnTo>
                <a:lnTo>
                  <a:pt x="189230" y="171081"/>
                </a:lnTo>
                <a:lnTo>
                  <a:pt x="188798" y="171272"/>
                </a:lnTo>
                <a:lnTo>
                  <a:pt x="188315" y="171475"/>
                </a:lnTo>
                <a:lnTo>
                  <a:pt x="187820" y="171665"/>
                </a:lnTo>
                <a:lnTo>
                  <a:pt x="187210" y="171843"/>
                </a:lnTo>
                <a:lnTo>
                  <a:pt x="186512" y="171996"/>
                </a:lnTo>
                <a:lnTo>
                  <a:pt x="185775" y="172186"/>
                </a:lnTo>
                <a:lnTo>
                  <a:pt x="185051" y="172300"/>
                </a:lnTo>
                <a:lnTo>
                  <a:pt x="184315" y="172389"/>
                </a:lnTo>
                <a:lnTo>
                  <a:pt x="183553" y="172516"/>
                </a:lnTo>
                <a:lnTo>
                  <a:pt x="182918" y="172580"/>
                </a:lnTo>
                <a:lnTo>
                  <a:pt x="182333" y="172643"/>
                </a:lnTo>
                <a:lnTo>
                  <a:pt x="181762" y="172669"/>
                </a:lnTo>
                <a:lnTo>
                  <a:pt x="181267" y="172694"/>
                </a:lnTo>
                <a:lnTo>
                  <a:pt x="180873" y="172732"/>
                </a:lnTo>
                <a:lnTo>
                  <a:pt x="180898" y="172948"/>
                </a:lnTo>
                <a:lnTo>
                  <a:pt x="180936" y="173215"/>
                </a:lnTo>
                <a:lnTo>
                  <a:pt x="181000" y="173494"/>
                </a:lnTo>
                <a:lnTo>
                  <a:pt x="181025" y="173799"/>
                </a:lnTo>
                <a:lnTo>
                  <a:pt x="181152" y="174104"/>
                </a:lnTo>
                <a:lnTo>
                  <a:pt x="181330" y="174434"/>
                </a:lnTo>
                <a:lnTo>
                  <a:pt x="181483" y="174739"/>
                </a:lnTo>
                <a:lnTo>
                  <a:pt x="181698" y="175044"/>
                </a:lnTo>
                <a:lnTo>
                  <a:pt x="181914" y="175323"/>
                </a:lnTo>
                <a:lnTo>
                  <a:pt x="182156" y="175590"/>
                </a:lnTo>
                <a:lnTo>
                  <a:pt x="182397" y="175869"/>
                </a:lnTo>
                <a:lnTo>
                  <a:pt x="182638" y="176110"/>
                </a:lnTo>
                <a:lnTo>
                  <a:pt x="182918" y="176352"/>
                </a:lnTo>
                <a:lnTo>
                  <a:pt x="183159" y="176631"/>
                </a:lnTo>
                <a:lnTo>
                  <a:pt x="183400" y="176872"/>
                </a:lnTo>
                <a:lnTo>
                  <a:pt x="183642" y="177114"/>
                </a:lnTo>
                <a:lnTo>
                  <a:pt x="183896" y="177393"/>
                </a:lnTo>
                <a:lnTo>
                  <a:pt x="184099" y="177673"/>
                </a:lnTo>
                <a:lnTo>
                  <a:pt x="184315" y="177939"/>
                </a:lnTo>
                <a:lnTo>
                  <a:pt x="184467" y="178244"/>
                </a:lnTo>
                <a:lnTo>
                  <a:pt x="184619" y="178549"/>
                </a:lnTo>
                <a:lnTo>
                  <a:pt x="184746" y="178854"/>
                </a:lnTo>
                <a:lnTo>
                  <a:pt x="184835" y="179158"/>
                </a:lnTo>
                <a:lnTo>
                  <a:pt x="184861" y="179463"/>
                </a:lnTo>
                <a:lnTo>
                  <a:pt x="184861" y="180200"/>
                </a:lnTo>
                <a:lnTo>
                  <a:pt x="184835" y="180416"/>
                </a:lnTo>
                <a:lnTo>
                  <a:pt x="184810" y="180619"/>
                </a:lnTo>
                <a:lnTo>
                  <a:pt x="184708" y="180898"/>
                </a:lnTo>
                <a:lnTo>
                  <a:pt x="184658" y="181140"/>
                </a:lnTo>
                <a:lnTo>
                  <a:pt x="183616" y="182448"/>
                </a:lnTo>
                <a:lnTo>
                  <a:pt x="183375" y="182702"/>
                </a:lnTo>
                <a:lnTo>
                  <a:pt x="183095" y="182905"/>
                </a:lnTo>
                <a:lnTo>
                  <a:pt x="182791" y="183121"/>
                </a:lnTo>
                <a:lnTo>
                  <a:pt x="182524" y="183337"/>
                </a:lnTo>
                <a:lnTo>
                  <a:pt x="182245" y="183553"/>
                </a:lnTo>
                <a:lnTo>
                  <a:pt x="181965" y="183769"/>
                </a:lnTo>
                <a:lnTo>
                  <a:pt x="181698" y="184010"/>
                </a:lnTo>
                <a:lnTo>
                  <a:pt x="180721" y="185343"/>
                </a:lnTo>
                <a:lnTo>
                  <a:pt x="180568" y="185686"/>
                </a:lnTo>
                <a:lnTo>
                  <a:pt x="180505" y="185991"/>
                </a:lnTo>
                <a:lnTo>
                  <a:pt x="180505" y="186296"/>
                </a:lnTo>
                <a:lnTo>
                  <a:pt x="180479" y="186601"/>
                </a:lnTo>
                <a:lnTo>
                  <a:pt x="181025" y="187236"/>
                </a:lnTo>
                <a:lnTo>
                  <a:pt x="181203" y="187299"/>
                </a:lnTo>
                <a:lnTo>
                  <a:pt x="181483" y="187299"/>
                </a:lnTo>
                <a:lnTo>
                  <a:pt x="181787" y="187274"/>
                </a:lnTo>
                <a:lnTo>
                  <a:pt x="182092" y="187236"/>
                </a:lnTo>
                <a:lnTo>
                  <a:pt x="182422" y="187210"/>
                </a:lnTo>
                <a:lnTo>
                  <a:pt x="182765" y="187147"/>
                </a:lnTo>
                <a:lnTo>
                  <a:pt x="183095" y="187083"/>
                </a:lnTo>
                <a:lnTo>
                  <a:pt x="183438" y="187020"/>
                </a:lnTo>
                <a:lnTo>
                  <a:pt x="183743" y="186969"/>
                </a:lnTo>
                <a:lnTo>
                  <a:pt x="184073" y="186931"/>
                </a:lnTo>
                <a:lnTo>
                  <a:pt x="184404" y="186905"/>
                </a:lnTo>
                <a:lnTo>
                  <a:pt x="184708" y="186931"/>
                </a:lnTo>
                <a:lnTo>
                  <a:pt x="185013" y="186931"/>
                </a:lnTo>
                <a:lnTo>
                  <a:pt x="185293" y="186994"/>
                </a:lnTo>
                <a:lnTo>
                  <a:pt x="185572" y="187121"/>
                </a:lnTo>
                <a:lnTo>
                  <a:pt x="185839" y="187236"/>
                </a:lnTo>
                <a:lnTo>
                  <a:pt x="186055" y="187452"/>
                </a:lnTo>
                <a:lnTo>
                  <a:pt x="186232" y="187731"/>
                </a:lnTo>
                <a:lnTo>
                  <a:pt x="186448" y="188036"/>
                </a:lnTo>
                <a:lnTo>
                  <a:pt x="186817" y="189712"/>
                </a:lnTo>
                <a:lnTo>
                  <a:pt x="186423" y="190068"/>
                </a:lnTo>
                <a:lnTo>
                  <a:pt x="181610" y="192201"/>
                </a:lnTo>
                <a:lnTo>
                  <a:pt x="180848" y="192201"/>
                </a:lnTo>
                <a:lnTo>
                  <a:pt x="180047" y="192201"/>
                </a:lnTo>
                <a:lnTo>
                  <a:pt x="179285" y="192151"/>
                </a:lnTo>
                <a:lnTo>
                  <a:pt x="178523" y="191960"/>
                </a:lnTo>
                <a:lnTo>
                  <a:pt x="177761" y="191808"/>
                </a:lnTo>
                <a:lnTo>
                  <a:pt x="173228" y="190169"/>
                </a:lnTo>
                <a:lnTo>
                  <a:pt x="172466" y="189890"/>
                </a:lnTo>
                <a:lnTo>
                  <a:pt x="171704" y="189649"/>
                </a:lnTo>
                <a:lnTo>
                  <a:pt x="170942" y="189407"/>
                </a:lnTo>
                <a:lnTo>
                  <a:pt x="170268" y="189217"/>
                </a:lnTo>
                <a:lnTo>
                  <a:pt x="169684" y="189103"/>
                </a:lnTo>
                <a:lnTo>
                  <a:pt x="169138" y="189001"/>
                </a:lnTo>
                <a:lnTo>
                  <a:pt x="168656" y="188950"/>
                </a:lnTo>
                <a:lnTo>
                  <a:pt x="168249" y="188912"/>
                </a:lnTo>
                <a:lnTo>
                  <a:pt x="168313" y="188760"/>
                </a:lnTo>
                <a:lnTo>
                  <a:pt x="168376" y="188607"/>
                </a:lnTo>
                <a:lnTo>
                  <a:pt x="168465" y="188429"/>
                </a:lnTo>
                <a:lnTo>
                  <a:pt x="168554" y="188239"/>
                </a:lnTo>
                <a:lnTo>
                  <a:pt x="168681" y="188061"/>
                </a:lnTo>
                <a:lnTo>
                  <a:pt x="168859" y="187883"/>
                </a:lnTo>
                <a:lnTo>
                  <a:pt x="169011" y="187731"/>
                </a:lnTo>
                <a:lnTo>
                  <a:pt x="169202" y="187540"/>
                </a:lnTo>
                <a:lnTo>
                  <a:pt x="169379" y="187426"/>
                </a:lnTo>
                <a:lnTo>
                  <a:pt x="169570" y="187299"/>
                </a:lnTo>
                <a:lnTo>
                  <a:pt x="169748" y="187172"/>
                </a:lnTo>
                <a:lnTo>
                  <a:pt x="169964" y="187083"/>
                </a:lnTo>
                <a:lnTo>
                  <a:pt x="170141" y="186969"/>
                </a:lnTo>
                <a:lnTo>
                  <a:pt x="170357" y="186867"/>
                </a:lnTo>
                <a:lnTo>
                  <a:pt x="170535" y="186817"/>
                </a:lnTo>
                <a:lnTo>
                  <a:pt x="170751" y="186715"/>
                </a:lnTo>
                <a:lnTo>
                  <a:pt x="170967" y="186664"/>
                </a:lnTo>
                <a:lnTo>
                  <a:pt x="171145" y="186563"/>
                </a:lnTo>
                <a:lnTo>
                  <a:pt x="171361" y="186474"/>
                </a:lnTo>
                <a:lnTo>
                  <a:pt x="171551" y="186410"/>
                </a:lnTo>
                <a:lnTo>
                  <a:pt x="171729" y="186321"/>
                </a:lnTo>
                <a:lnTo>
                  <a:pt x="171907" y="186232"/>
                </a:lnTo>
                <a:lnTo>
                  <a:pt x="172059" y="186143"/>
                </a:lnTo>
                <a:lnTo>
                  <a:pt x="172313" y="185953"/>
                </a:lnTo>
                <a:lnTo>
                  <a:pt x="172466" y="185801"/>
                </a:lnTo>
                <a:lnTo>
                  <a:pt x="172402" y="185559"/>
                </a:lnTo>
                <a:lnTo>
                  <a:pt x="172339" y="185407"/>
                </a:lnTo>
                <a:lnTo>
                  <a:pt x="172161" y="185140"/>
                </a:lnTo>
                <a:lnTo>
                  <a:pt x="172008" y="185039"/>
                </a:lnTo>
                <a:lnTo>
                  <a:pt x="171856" y="184924"/>
                </a:lnTo>
                <a:lnTo>
                  <a:pt x="171665" y="184861"/>
                </a:lnTo>
                <a:lnTo>
                  <a:pt x="171488" y="184797"/>
                </a:lnTo>
                <a:lnTo>
                  <a:pt x="171297" y="184734"/>
                </a:lnTo>
                <a:lnTo>
                  <a:pt x="171119" y="184683"/>
                </a:lnTo>
                <a:lnTo>
                  <a:pt x="170903" y="184645"/>
                </a:lnTo>
                <a:lnTo>
                  <a:pt x="170688" y="184581"/>
                </a:lnTo>
                <a:lnTo>
                  <a:pt x="170510" y="184556"/>
                </a:lnTo>
                <a:lnTo>
                  <a:pt x="170294" y="184492"/>
                </a:lnTo>
                <a:lnTo>
                  <a:pt x="170116" y="184429"/>
                </a:lnTo>
                <a:lnTo>
                  <a:pt x="169926" y="184378"/>
                </a:lnTo>
                <a:lnTo>
                  <a:pt x="169773" y="184277"/>
                </a:lnTo>
                <a:lnTo>
                  <a:pt x="169595" y="184162"/>
                </a:lnTo>
                <a:lnTo>
                  <a:pt x="169138" y="183057"/>
                </a:lnTo>
                <a:lnTo>
                  <a:pt x="169138" y="182880"/>
                </a:lnTo>
                <a:lnTo>
                  <a:pt x="169164" y="182702"/>
                </a:lnTo>
                <a:lnTo>
                  <a:pt x="169291" y="182511"/>
                </a:lnTo>
                <a:lnTo>
                  <a:pt x="169443" y="182333"/>
                </a:lnTo>
                <a:lnTo>
                  <a:pt x="169659" y="182092"/>
                </a:lnTo>
                <a:lnTo>
                  <a:pt x="169875" y="181838"/>
                </a:lnTo>
                <a:lnTo>
                  <a:pt x="170180" y="181597"/>
                </a:lnTo>
                <a:lnTo>
                  <a:pt x="170510" y="181330"/>
                </a:lnTo>
                <a:lnTo>
                  <a:pt x="170878" y="181051"/>
                </a:lnTo>
                <a:lnTo>
                  <a:pt x="171246" y="180771"/>
                </a:lnTo>
                <a:lnTo>
                  <a:pt x="171602" y="180530"/>
                </a:lnTo>
                <a:lnTo>
                  <a:pt x="172008" y="180289"/>
                </a:lnTo>
                <a:lnTo>
                  <a:pt x="172402" y="180009"/>
                </a:lnTo>
                <a:lnTo>
                  <a:pt x="172770" y="179743"/>
                </a:lnTo>
                <a:lnTo>
                  <a:pt x="173164" y="179463"/>
                </a:lnTo>
                <a:lnTo>
                  <a:pt x="173532" y="179197"/>
                </a:lnTo>
                <a:lnTo>
                  <a:pt x="173863" y="178892"/>
                </a:lnTo>
                <a:lnTo>
                  <a:pt x="174231" y="178587"/>
                </a:lnTo>
                <a:lnTo>
                  <a:pt x="174536" y="178244"/>
                </a:lnTo>
                <a:lnTo>
                  <a:pt x="174840" y="177876"/>
                </a:lnTo>
                <a:lnTo>
                  <a:pt x="175145" y="177520"/>
                </a:lnTo>
                <a:lnTo>
                  <a:pt x="175387" y="177088"/>
                </a:lnTo>
                <a:lnTo>
                  <a:pt x="175564" y="176631"/>
                </a:lnTo>
                <a:lnTo>
                  <a:pt x="175780" y="176174"/>
                </a:lnTo>
                <a:lnTo>
                  <a:pt x="175907" y="175742"/>
                </a:lnTo>
                <a:lnTo>
                  <a:pt x="175971" y="175323"/>
                </a:lnTo>
                <a:lnTo>
                  <a:pt x="175996" y="174891"/>
                </a:lnTo>
                <a:lnTo>
                  <a:pt x="176022" y="174523"/>
                </a:lnTo>
                <a:lnTo>
                  <a:pt x="176022" y="174193"/>
                </a:lnTo>
                <a:lnTo>
                  <a:pt x="175755" y="174104"/>
                </a:lnTo>
                <a:lnTo>
                  <a:pt x="175412" y="173977"/>
                </a:lnTo>
                <a:lnTo>
                  <a:pt x="174993" y="173824"/>
                </a:lnTo>
                <a:lnTo>
                  <a:pt x="174599" y="173647"/>
                </a:lnTo>
                <a:lnTo>
                  <a:pt x="174104" y="173456"/>
                </a:lnTo>
                <a:lnTo>
                  <a:pt x="173558" y="173253"/>
                </a:lnTo>
                <a:lnTo>
                  <a:pt x="173037" y="172999"/>
                </a:lnTo>
                <a:lnTo>
                  <a:pt x="172491" y="172796"/>
                </a:lnTo>
                <a:lnTo>
                  <a:pt x="171907" y="172580"/>
                </a:lnTo>
                <a:lnTo>
                  <a:pt x="171361" y="172389"/>
                </a:lnTo>
                <a:lnTo>
                  <a:pt x="170815" y="172186"/>
                </a:lnTo>
                <a:lnTo>
                  <a:pt x="170268" y="172034"/>
                </a:lnTo>
                <a:lnTo>
                  <a:pt x="169684" y="171843"/>
                </a:lnTo>
                <a:lnTo>
                  <a:pt x="169138" y="171691"/>
                </a:lnTo>
                <a:lnTo>
                  <a:pt x="168554" y="171577"/>
                </a:lnTo>
                <a:lnTo>
                  <a:pt x="167982" y="171450"/>
                </a:lnTo>
                <a:lnTo>
                  <a:pt x="167398" y="171386"/>
                </a:lnTo>
                <a:lnTo>
                  <a:pt x="166789" y="171361"/>
                </a:lnTo>
                <a:lnTo>
                  <a:pt x="166179" y="171297"/>
                </a:lnTo>
                <a:lnTo>
                  <a:pt x="165569" y="171323"/>
                </a:lnTo>
                <a:lnTo>
                  <a:pt x="164960" y="171386"/>
                </a:lnTo>
                <a:lnTo>
                  <a:pt x="164325" y="171450"/>
                </a:lnTo>
                <a:lnTo>
                  <a:pt x="163779" y="171538"/>
                </a:lnTo>
                <a:lnTo>
                  <a:pt x="163258" y="171665"/>
                </a:lnTo>
                <a:lnTo>
                  <a:pt x="162763" y="171818"/>
                </a:lnTo>
                <a:lnTo>
                  <a:pt x="162344" y="171932"/>
                </a:lnTo>
                <a:lnTo>
                  <a:pt x="162001" y="172059"/>
                </a:lnTo>
                <a:lnTo>
                  <a:pt x="162039" y="172212"/>
                </a:lnTo>
                <a:lnTo>
                  <a:pt x="162039" y="172389"/>
                </a:lnTo>
                <a:lnTo>
                  <a:pt x="162064" y="172643"/>
                </a:lnTo>
                <a:lnTo>
                  <a:pt x="162102" y="172885"/>
                </a:lnTo>
                <a:lnTo>
                  <a:pt x="162128" y="173151"/>
                </a:lnTo>
                <a:lnTo>
                  <a:pt x="162153" y="173456"/>
                </a:lnTo>
                <a:lnTo>
                  <a:pt x="162153" y="174409"/>
                </a:lnTo>
                <a:lnTo>
                  <a:pt x="162153" y="174713"/>
                </a:lnTo>
                <a:lnTo>
                  <a:pt x="160629" y="177304"/>
                </a:lnTo>
                <a:lnTo>
                  <a:pt x="160362" y="177457"/>
                </a:lnTo>
                <a:lnTo>
                  <a:pt x="160058" y="177571"/>
                </a:lnTo>
                <a:lnTo>
                  <a:pt x="159778" y="177634"/>
                </a:lnTo>
                <a:lnTo>
                  <a:pt x="159512" y="177698"/>
                </a:lnTo>
                <a:lnTo>
                  <a:pt x="159232" y="177723"/>
                </a:lnTo>
                <a:lnTo>
                  <a:pt x="159016" y="177761"/>
                </a:lnTo>
                <a:lnTo>
                  <a:pt x="158686" y="177787"/>
                </a:lnTo>
                <a:lnTo>
                  <a:pt x="155575" y="179070"/>
                </a:lnTo>
                <a:lnTo>
                  <a:pt x="155270" y="179311"/>
                </a:lnTo>
                <a:lnTo>
                  <a:pt x="155028" y="179616"/>
                </a:lnTo>
                <a:lnTo>
                  <a:pt x="154838" y="179959"/>
                </a:lnTo>
                <a:lnTo>
                  <a:pt x="154660" y="180263"/>
                </a:lnTo>
                <a:lnTo>
                  <a:pt x="154508" y="180594"/>
                </a:lnTo>
                <a:lnTo>
                  <a:pt x="154419" y="180962"/>
                </a:lnTo>
                <a:lnTo>
                  <a:pt x="154292" y="181356"/>
                </a:lnTo>
                <a:lnTo>
                  <a:pt x="154228" y="181724"/>
                </a:lnTo>
                <a:lnTo>
                  <a:pt x="154203" y="182118"/>
                </a:lnTo>
                <a:lnTo>
                  <a:pt x="154139" y="182549"/>
                </a:lnTo>
                <a:lnTo>
                  <a:pt x="154139" y="182943"/>
                </a:lnTo>
                <a:lnTo>
                  <a:pt x="154139" y="183362"/>
                </a:lnTo>
                <a:lnTo>
                  <a:pt x="154139" y="183819"/>
                </a:lnTo>
                <a:lnTo>
                  <a:pt x="154178" y="184188"/>
                </a:lnTo>
                <a:lnTo>
                  <a:pt x="154203" y="184531"/>
                </a:lnTo>
                <a:lnTo>
                  <a:pt x="154228" y="184861"/>
                </a:lnTo>
                <a:lnTo>
                  <a:pt x="154228" y="185140"/>
                </a:lnTo>
                <a:lnTo>
                  <a:pt x="154266" y="185343"/>
                </a:lnTo>
                <a:lnTo>
                  <a:pt x="154571" y="185534"/>
                </a:lnTo>
                <a:lnTo>
                  <a:pt x="154965" y="185712"/>
                </a:lnTo>
                <a:lnTo>
                  <a:pt x="155397" y="185991"/>
                </a:lnTo>
                <a:lnTo>
                  <a:pt x="155816" y="186258"/>
                </a:lnTo>
                <a:lnTo>
                  <a:pt x="156311" y="186601"/>
                </a:lnTo>
                <a:lnTo>
                  <a:pt x="156819" y="186994"/>
                </a:lnTo>
                <a:lnTo>
                  <a:pt x="157340" y="187388"/>
                </a:lnTo>
                <a:lnTo>
                  <a:pt x="160540" y="190627"/>
                </a:lnTo>
                <a:lnTo>
                  <a:pt x="160972" y="191135"/>
                </a:lnTo>
                <a:lnTo>
                  <a:pt x="161391" y="191655"/>
                </a:lnTo>
                <a:lnTo>
                  <a:pt x="161823" y="192176"/>
                </a:lnTo>
                <a:lnTo>
                  <a:pt x="162255" y="192722"/>
                </a:lnTo>
                <a:lnTo>
                  <a:pt x="162648" y="193268"/>
                </a:lnTo>
                <a:lnTo>
                  <a:pt x="163106" y="193827"/>
                </a:lnTo>
                <a:lnTo>
                  <a:pt x="163525" y="194373"/>
                </a:lnTo>
                <a:lnTo>
                  <a:pt x="163957" y="194945"/>
                </a:lnTo>
                <a:lnTo>
                  <a:pt x="164350" y="195440"/>
                </a:lnTo>
                <a:lnTo>
                  <a:pt x="164719" y="195859"/>
                </a:lnTo>
                <a:lnTo>
                  <a:pt x="165087" y="196291"/>
                </a:lnTo>
                <a:lnTo>
                  <a:pt x="165392" y="196659"/>
                </a:lnTo>
                <a:lnTo>
                  <a:pt x="165633" y="196964"/>
                </a:lnTo>
                <a:lnTo>
                  <a:pt x="164998" y="196964"/>
                </a:lnTo>
                <a:lnTo>
                  <a:pt x="164236" y="196989"/>
                </a:lnTo>
                <a:lnTo>
                  <a:pt x="163347" y="197078"/>
                </a:lnTo>
                <a:lnTo>
                  <a:pt x="162496" y="197142"/>
                </a:lnTo>
                <a:lnTo>
                  <a:pt x="161607" y="197332"/>
                </a:lnTo>
                <a:lnTo>
                  <a:pt x="156006" y="200736"/>
                </a:lnTo>
                <a:lnTo>
                  <a:pt x="155638" y="201168"/>
                </a:lnTo>
                <a:lnTo>
                  <a:pt x="155397" y="201561"/>
                </a:lnTo>
                <a:lnTo>
                  <a:pt x="155397" y="201803"/>
                </a:lnTo>
                <a:lnTo>
                  <a:pt x="155422" y="202018"/>
                </a:lnTo>
                <a:lnTo>
                  <a:pt x="155422" y="202171"/>
                </a:lnTo>
                <a:lnTo>
                  <a:pt x="155422" y="202298"/>
                </a:lnTo>
                <a:lnTo>
                  <a:pt x="155422" y="202450"/>
                </a:lnTo>
                <a:lnTo>
                  <a:pt x="155448" y="202717"/>
                </a:lnTo>
                <a:lnTo>
                  <a:pt x="155511" y="202933"/>
                </a:lnTo>
                <a:lnTo>
                  <a:pt x="155575" y="203149"/>
                </a:lnTo>
                <a:lnTo>
                  <a:pt x="156210" y="205651"/>
                </a:lnTo>
                <a:lnTo>
                  <a:pt x="156273" y="206222"/>
                </a:lnTo>
                <a:lnTo>
                  <a:pt x="156248" y="206959"/>
                </a:lnTo>
                <a:lnTo>
                  <a:pt x="156121" y="207746"/>
                </a:lnTo>
                <a:lnTo>
                  <a:pt x="156006" y="208546"/>
                </a:lnTo>
                <a:lnTo>
                  <a:pt x="154381" y="211861"/>
                </a:lnTo>
                <a:lnTo>
                  <a:pt x="154076" y="212356"/>
                </a:lnTo>
                <a:lnTo>
                  <a:pt x="153809" y="212725"/>
                </a:lnTo>
                <a:lnTo>
                  <a:pt x="153593" y="212991"/>
                </a:lnTo>
                <a:lnTo>
                  <a:pt x="153377" y="213271"/>
                </a:lnTo>
                <a:lnTo>
                  <a:pt x="153200" y="213487"/>
                </a:lnTo>
                <a:lnTo>
                  <a:pt x="153047" y="213664"/>
                </a:lnTo>
                <a:lnTo>
                  <a:pt x="152895" y="213842"/>
                </a:lnTo>
                <a:lnTo>
                  <a:pt x="152679" y="214058"/>
                </a:lnTo>
                <a:lnTo>
                  <a:pt x="152463" y="214274"/>
                </a:lnTo>
                <a:lnTo>
                  <a:pt x="152222" y="214490"/>
                </a:lnTo>
                <a:lnTo>
                  <a:pt x="151917" y="214668"/>
                </a:lnTo>
                <a:lnTo>
                  <a:pt x="151587" y="214795"/>
                </a:lnTo>
                <a:lnTo>
                  <a:pt x="151282" y="214947"/>
                </a:lnTo>
                <a:lnTo>
                  <a:pt x="150939" y="215011"/>
                </a:lnTo>
                <a:lnTo>
                  <a:pt x="150571" y="215036"/>
                </a:lnTo>
                <a:lnTo>
                  <a:pt x="150241" y="215061"/>
                </a:lnTo>
                <a:lnTo>
                  <a:pt x="149910" y="215036"/>
                </a:lnTo>
                <a:lnTo>
                  <a:pt x="149542" y="214947"/>
                </a:lnTo>
                <a:lnTo>
                  <a:pt x="149199" y="214884"/>
                </a:lnTo>
                <a:lnTo>
                  <a:pt x="148844" y="214795"/>
                </a:lnTo>
                <a:lnTo>
                  <a:pt x="148501" y="214642"/>
                </a:lnTo>
                <a:lnTo>
                  <a:pt x="148132" y="214515"/>
                </a:lnTo>
                <a:lnTo>
                  <a:pt x="147777" y="214363"/>
                </a:lnTo>
                <a:lnTo>
                  <a:pt x="147434" y="214210"/>
                </a:lnTo>
                <a:lnTo>
                  <a:pt x="147066" y="214033"/>
                </a:lnTo>
                <a:lnTo>
                  <a:pt x="146710" y="213880"/>
                </a:lnTo>
                <a:lnTo>
                  <a:pt x="146367" y="213728"/>
                </a:lnTo>
                <a:lnTo>
                  <a:pt x="145999" y="213575"/>
                </a:lnTo>
                <a:lnTo>
                  <a:pt x="145694" y="213423"/>
                </a:lnTo>
                <a:lnTo>
                  <a:pt x="145427" y="213334"/>
                </a:lnTo>
                <a:lnTo>
                  <a:pt x="145186" y="213233"/>
                </a:lnTo>
                <a:lnTo>
                  <a:pt x="144970" y="213182"/>
                </a:lnTo>
                <a:lnTo>
                  <a:pt x="144780" y="213118"/>
                </a:lnTo>
                <a:lnTo>
                  <a:pt x="144513" y="213029"/>
                </a:lnTo>
                <a:lnTo>
                  <a:pt x="144208" y="212928"/>
                </a:lnTo>
                <a:lnTo>
                  <a:pt x="143814" y="212839"/>
                </a:lnTo>
                <a:lnTo>
                  <a:pt x="143408" y="212725"/>
                </a:lnTo>
                <a:lnTo>
                  <a:pt x="142951" y="212598"/>
                </a:lnTo>
                <a:lnTo>
                  <a:pt x="142443" y="212471"/>
                </a:lnTo>
                <a:lnTo>
                  <a:pt x="141884" y="212356"/>
                </a:lnTo>
                <a:lnTo>
                  <a:pt x="141376" y="212229"/>
                </a:lnTo>
                <a:lnTo>
                  <a:pt x="140855" y="212140"/>
                </a:lnTo>
                <a:lnTo>
                  <a:pt x="140335" y="212051"/>
                </a:lnTo>
                <a:lnTo>
                  <a:pt x="139814" y="211988"/>
                </a:lnTo>
                <a:lnTo>
                  <a:pt x="139293" y="211963"/>
                </a:lnTo>
                <a:lnTo>
                  <a:pt x="138785" y="211924"/>
                </a:lnTo>
                <a:lnTo>
                  <a:pt x="138264" y="211924"/>
                </a:lnTo>
                <a:lnTo>
                  <a:pt x="137769" y="211963"/>
                </a:lnTo>
                <a:lnTo>
                  <a:pt x="137261" y="212013"/>
                </a:lnTo>
                <a:lnTo>
                  <a:pt x="136740" y="212077"/>
                </a:lnTo>
                <a:lnTo>
                  <a:pt x="136220" y="212204"/>
                </a:lnTo>
                <a:lnTo>
                  <a:pt x="135737" y="212356"/>
                </a:lnTo>
                <a:lnTo>
                  <a:pt x="135216" y="212509"/>
                </a:lnTo>
                <a:lnTo>
                  <a:pt x="134721" y="212750"/>
                </a:lnTo>
                <a:lnTo>
                  <a:pt x="134239" y="212966"/>
                </a:lnTo>
                <a:lnTo>
                  <a:pt x="133781" y="213233"/>
                </a:lnTo>
                <a:lnTo>
                  <a:pt x="133413" y="213487"/>
                </a:lnTo>
                <a:lnTo>
                  <a:pt x="133045" y="213753"/>
                </a:lnTo>
                <a:lnTo>
                  <a:pt x="132740" y="213969"/>
                </a:lnTo>
                <a:lnTo>
                  <a:pt x="132499" y="214185"/>
                </a:lnTo>
                <a:lnTo>
                  <a:pt x="132168" y="214452"/>
                </a:lnTo>
                <a:lnTo>
                  <a:pt x="131737" y="214757"/>
                </a:lnTo>
                <a:lnTo>
                  <a:pt x="131254" y="215099"/>
                </a:lnTo>
                <a:lnTo>
                  <a:pt x="126250" y="216496"/>
                </a:lnTo>
                <a:lnTo>
                  <a:pt x="125552" y="216496"/>
                </a:lnTo>
                <a:lnTo>
                  <a:pt x="124942" y="216433"/>
                </a:lnTo>
                <a:lnTo>
                  <a:pt x="124333" y="216382"/>
                </a:lnTo>
                <a:lnTo>
                  <a:pt x="123875" y="216319"/>
                </a:lnTo>
                <a:lnTo>
                  <a:pt x="123571" y="216255"/>
                </a:lnTo>
                <a:lnTo>
                  <a:pt x="123291" y="216230"/>
                </a:lnTo>
                <a:lnTo>
                  <a:pt x="123024" y="216166"/>
                </a:lnTo>
                <a:lnTo>
                  <a:pt x="122783" y="216077"/>
                </a:lnTo>
                <a:lnTo>
                  <a:pt x="122504" y="216014"/>
                </a:lnTo>
                <a:lnTo>
                  <a:pt x="122224" y="215950"/>
                </a:lnTo>
                <a:lnTo>
                  <a:pt x="121869" y="215887"/>
                </a:lnTo>
                <a:lnTo>
                  <a:pt x="121526" y="215798"/>
                </a:lnTo>
                <a:lnTo>
                  <a:pt x="121158" y="215798"/>
                </a:lnTo>
                <a:lnTo>
                  <a:pt x="120802" y="215823"/>
                </a:lnTo>
                <a:lnTo>
                  <a:pt x="119062" y="216776"/>
                </a:lnTo>
                <a:lnTo>
                  <a:pt x="119240" y="216954"/>
                </a:lnTo>
                <a:lnTo>
                  <a:pt x="119430" y="217195"/>
                </a:lnTo>
                <a:lnTo>
                  <a:pt x="119634" y="217474"/>
                </a:lnTo>
                <a:lnTo>
                  <a:pt x="119824" y="217779"/>
                </a:lnTo>
                <a:lnTo>
                  <a:pt x="119938" y="218059"/>
                </a:lnTo>
                <a:lnTo>
                  <a:pt x="120002" y="218389"/>
                </a:lnTo>
                <a:lnTo>
                  <a:pt x="120065" y="218719"/>
                </a:lnTo>
                <a:lnTo>
                  <a:pt x="120065" y="218998"/>
                </a:lnTo>
                <a:lnTo>
                  <a:pt x="119976" y="219278"/>
                </a:lnTo>
                <a:lnTo>
                  <a:pt x="119888" y="219583"/>
                </a:lnTo>
                <a:lnTo>
                  <a:pt x="119735" y="219824"/>
                </a:lnTo>
                <a:lnTo>
                  <a:pt x="119545" y="220065"/>
                </a:lnTo>
                <a:lnTo>
                  <a:pt x="119367" y="220306"/>
                </a:lnTo>
                <a:lnTo>
                  <a:pt x="119151" y="220548"/>
                </a:lnTo>
                <a:lnTo>
                  <a:pt x="118910" y="220764"/>
                </a:lnTo>
                <a:lnTo>
                  <a:pt x="118668" y="220980"/>
                </a:lnTo>
                <a:lnTo>
                  <a:pt x="118414" y="221221"/>
                </a:lnTo>
                <a:lnTo>
                  <a:pt x="118173" y="221411"/>
                </a:lnTo>
                <a:lnTo>
                  <a:pt x="117932" y="221615"/>
                </a:lnTo>
                <a:lnTo>
                  <a:pt x="117716" y="221830"/>
                </a:lnTo>
                <a:lnTo>
                  <a:pt x="117500" y="222046"/>
                </a:lnTo>
                <a:lnTo>
                  <a:pt x="117322" y="222224"/>
                </a:lnTo>
                <a:lnTo>
                  <a:pt x="117170" y="222415"/>
                </a:lnTo>
                <a:lnTo>
                  <a:pt x="117106" y="222592"/>
                </a:lnTo>
                <a:lnTo>
                  <a:pt x="117017" y="222745"/>
                </a:lnTo>
                <a:lnTo>
                  <a:pt x="116992" y="222872"/>
                </a:lnTo>
                <a:lnTo>
                  <a:pt x="116992" y="223113"/>
                </a:lnTo>
                <a:lnTo>
                  <a:pt x="117259" y="223901"/>
                </a:lnTo>
                <a:lnTo>
                  <a:pt x="117348" y="224053"/>
                </a:lnTo>
                <a:lnTo>
                  <a:pt x="117475" y="224205"/>
                </a:lnTo>
                <a:lnTo>
                  <a:pt x="117690" y="224421"/>
                </a:lnTo>
                <a:lnTo>
                  <a:pt x="117932" y="224612"/>
                </a:lnTo>
                <a:lnTo>
                  <a:pt x="118173" y="224764"/>
                </a:lnTo>
                <a:lnTo>
                  <a:pt x="118414" y="224878"/>
                </a:lnTo>
                <a:lnTo>
                  <a:pt x="118630" y="225031"/>
                </a:lnTo>
                <a:lnTo>
                  <a:pt x="119087" y="225615"/>
                </a:lnTo>
                <a:lnTo>
                  <a:pt x="119126" y="225793"/>
                </a:lnTo>
                <a:lnTo>
                  <a:pt x="118783" y="225882"/>
                </a:lnTo>
                <a:lnTo>
                  <a:pt x="118389" y="225945"/>
                </a:lnTo>
                <a:lnTo>
                  <a:pt x="117957" y="225983"/>
                </a:lnTo>
                <a:lnTo>
                  <a:pt x="117500" y="226034"/>
                </a:lnTo>
                <a:lnTo>
                  <a:pt x="112293" y="223596"/>
                </a:lnTo>
                <a:lnTo>
                  <a:pt x="111836" y="223266"/>
                </a:lnTo>
                <a:lnTo>
                  <a:pt x="111404" y="222935"/>
                </a:lnTo>
                <a:lnTo>
                  <a:pt x="110985" y="222567"/>
                </a:lnTo>
                <a:lnTo>
                  <a:pt x="110528" y="222224"/>
                </a:lnTo>
                <a:lnTo>
                  <a:pt x="110070" y="221894"/>
                </a:lnTo>
                <a:lnTo>
                  <a:pt x="109613" y="221615"/>
                </a:lnTo>
                <a:lnTo>
                  <a:pt x="109156" y="221310"/>
                </a:lnTo>
                <a:lnTo>
                  <a:pt x="108724" y="221068"/>
                </a:lnTo>
                <a:lnTo>
                  <a:pt x="108331" y="220916"/>
                </a:lnTo>
                <a:lnTo>
                  <a:pt x="107937" y="220764"/>
                </a:lnTo>
                <a:lnTo>
                  <a:pt x="107632" y="220649"/>
                </a:lnTo>
                <a:lnTo>
                  <a:pt x="107353" y="220586"/>
                </a:lnTo>
                <a:lnTo>
                  <a:pt x="107264" y="220853"/>
                </a:lnTo>
                <a:lnTo>
                  <a:pt x="107175" y="221157"/>
                </a:lnTo>
                <a:lnTo>
                  <a:pt x="107086" y="221526"/>
                </a:lnTo>
                <a:lnTo>
                  <a:pt x="106984" y="221894"/>
                </a:lnTo>
                <a:lnTo>
                  <a:pt x="106934" y="222326"/>
                </a:lnTo>
                <a:lnTo>
                  <a:pt x="106934" y="222745"/>
                </a:lnTo>
                <a:lnTo>
                  <a:pt x="106934" y="223202"/>
                </a:lnTo>
                <a:lnTo>
                  <a:pt x="107543" y="225577"/>
                </a:lnTo>
                <a:lnTo>
                  <a:pt x="107696" y="225945"/>
                </a:lnTo>
                <a:lnTo>
                  <a:pt x="107899" y="226314"/>
                </a:lnTo>
                <a:lnTo>
                  <a:pt x="108115" y="226644"/>
                </a:lnTo>
                <a:lnTo>
                  <a:pt x="108331" y="227012"/>
                </a:lnTo>
                <a:lnTo>
                  <a:pt x="108572" y="227317"/>
                </a:lnTo>
                <a:lnTo>
                  <a:pt x="108813" y="227660"/>
                </a:lnTo>
                <a:lnTo>
                  <a:pt x="109067" y="227990"/>
                </a:lnTo>
                <a:lnTo>
                  <a:pt x="109308" y="228320"/>
                </a:lnTo>
                <a:lnTo>
                  <a:pt x="109575" y="228625"/>
                </a:lnTo>
                <a:lnTo>
                  <a:pt x="109791" y="228904"/>
                </a:lnTo>
                <a:lnTo>
                  <a:pt x="110007" y="229146"/>
                </a:lnTo>
                <a:lnTo>
                  <a:pt x="110185" y="229387"/>
                </a:lnTo>
                <a:lnTo>
                  <a:pt x="110337" y="229577"/>
                </a:lnTo>
                <a:lnTo>
                  <a:pt x="110553" y="229844"/>
                </a:lnTo>
                <a:lnTo>
                  <a:pt x="110705" y="229971"/>
                </a:lnTo>
                <a:lnTo>
                  <a:pt x="110858" y="230124"/>
                </a:lnTo>
                <a:lnTo>
                  <a:pt x="111010" y="230276"/>
                </a:lnTo>
                <a:lnTo>
                  <a:pt x="111226" y="230454"/>
                </a:lnTo>
                <a:lnTo>
                  <a:pt x="111442" y="230670"/>
                </a:lnTo>
                <a:lnTo>
                  <a:pt x="111658" y="230860"/>
                </a:lnTo>
                <a:lnTo>
                  <a:pt x="111810" y="231063"/>
                </a:lnTo>
                <a:lnTo>
                  <a:pt x="111925" y="231279"/>
                </a:lnTo>
                <a:lnTo>
                  <a:pt x="112077" y="231521"/>
                </a:lnTo>
                <a:lnTo>
                  <a:pt x="112115" y="231736"/>
                </a:lnTo>
                <a:lnTo>
                  <a:pt x="112077" y="231978"/>
                </a:lnTo>
                <a:lnTo>
                  <a:pt x="112052" y="232194"/>
                </a:lnTo>
                <a:lnTo>
                  <a:pt x="112014" y="232410"/>
                </a:lnTo>
                <a:lnTo>
                  <a:pt x="111925" y="232587"/>
                </a:lnTo>
                <a:lnTo>
                  <a:pt x="111836" y="232803"/>
                </a:lnTo>
                <a:lnTo>
                  <a:pt x="111709" y="233019"/>
                </a:lnTo>
                <a:lnTo>
                  <a:pt x="111531" y="233260"/>
                </a:lnTo>
                <a:lnTo>
                  <a:pt x="111379" y="233502"/>
                </a:lnTo>
                <a:lnTo>
                  <a:pt x="111137" y="233654"/>
                </a:lnTo>
                <a:lnTo>
                  <a:pt x="110858" y="233781"/>
                </a:lnTo>
                <a:lnTo>
                  <a:pt x="110553" y="233908"/>
                </a:lnTo>
                <a:lnTo>
                  <a:pt x="110248" y="233934"/>
                </a:lnTo>
                <a:lnTo>
                  <a:pt x="109918" y="233908"/>
                </a:lnTo>
                <a:lnTo>
                  <a:pt x="109575" y="233870"/>
                </a:lnTo>
                <a:lnTo>
                  <a:pt x="109270" y="233845"/>
                </a:lnTo>
                <a:lnTo>
                  <a:pt x="109029" y="233756"/>
                </a:lnTo>
                <a:lnTo>
                  <a:pt x="108762" y="233654"/>
                </a:lnTo>
                <a:lnTo>
                  <a:pt x="108546" y="233603"/>
                </a:lnTo>
                <a:lnTo>
                  <a:pt x="108356" y="233540"/>
                </a:lnTo>
                <a:lnTo>
                  <a:pt x="108178" y="233476"/>
                </a:lnTo>
                <a:lnTo>
                  <a:pt x="107937" y="233387"/>
                </a:lnTo>
                <a:lnTo>
                  <a:pt x="107632" y="233299"/>
                </a:lnTo>
                <a:lnTo>
                  <a:pt x="107353" y="233172"/>
                </a:lnTo>
                <a:lnTo>
                  <a:pt x="107086" y="233108"/>
                </a:lnTo>
                <a:lnTo>
                  <a:pt x="106781" y="233019"/>
                </a:lnTo>
                <a:lnTo>
                  <a:pt x="106476" y="232956"/>
                </a:lnTo>
                <a:lnTo>
                  <a:pt x="106222" y="232892"/>
                </a:lnTo>
                <a:lnTo>
                  <a:pt x="106045" y="232867"/>
                </a:lnTo>
                <a:lnTo>
                  <a:pt x="105867" y="232867"/>
                </a:lnTo>
                <a:lnTo>
                  <a:pt x="105613" y="232841"/>
                </a:lnTo>
                <a:lnTo>
                  <a:pt x="105346" y="232841"/>
                </a:lnTo>
                <a:lnTo>
                  <a:pt x="105067" y="232803"/>
                </a:lnTo>
                <a:lnTo>
                  <a:pt x="104762" y="232841"/>
                </a:lnTo>
                <a:lnTo>
                  <a:pt x="104432" y="232892"/>
                </a:lnTo>
                <a:lnTo>
                  <a:pt x="104089" y="232994"/>
                </a:lnTo>
                <a:lnTo>
                  <a:pt x="103784" y="233083"/>
                </a:lnTo>
                <a:lnTo>
                  <a:pt x="103517" y="233260"/>
                </a:lnTo>
                <a:lnTo>
                  <a:pt x="103212" y="233451"/>
                </a:lnTo>
                <a:lnTo>
                  <a:pt x="102997" y="233629"/>
                </a:lnTo>
                <a:lnTo>
                  <a:pt x="102362" y="234670"/>
                </a:lnTo>
                <a:lnTo>
                  <a:pt x="102260" y="234873"/>
                </a:lnTo>
                <a:lnTo>
                  <a:pt x="102209" y="235153"/>
                </a:lnTo>
                <a:lnTo>
                  <a:pt x="102146" y="235432"/>
                </a:lnTo>
                <a:lnTo>
                  <a:pt x="102146" y="235737"/>
                </a:lnTo>
                <a:lnTo>
                  <a:pt x="102235" y="236042"/>
                </a:lnTo>
                <a:lnTo>
                  <a:pt x="102323" y="236347"/>
                </a:lnTo>
                <a:lnTo>
                  <a:pt x="102476" y="236651"/>
                </a:lnTo>
                <a:lnTo>
                  <a:pt x="102692" y="236893"/>
                </a:lnTo>
                <a:lnTo>
                  <a:pt x="102908" y="237159"/>
                </a:lnTo>
                <a:lnTo>
                  <a:pt x="103124" y="237375"/>
                </a:lnTo>
                <a:lnTo>
                  <a:pt x="103327" y="237566"/>
                </a:lnTo>
                <a:lnTo>
                  <a:pt x="103543" y="237744"/>
                </a:lnTo>
                <a:lnTo>
                  <a:pt x="103733" y="237871"/>
                </a:lnTo>
                <a:lnTo>
                  <a:pt x="103886" y="237985"/>
                </a:lnTo>
                <a:lnTo>
                  <a:pt x="104089" y="238137"/>
                </a:lnTo>
                <a:lnTo>
                  <a:pt x="104305" y="238290"/>
                </a:lnTo>
                <a:lnTo>
                  <a:pt x="104457" y="238379"/>
                </a:lnTo>
                <a:lnTo>
                  <a:pt x="104648" y="238480"/>
                </a:lnTo>
                <a:lnTo>
                  <a:pt x="104825" y="238594"/>
                </a:lnTo>
                <a:lnTo>
                  <a:pt x="105041" y="238747"/>
                </a:lnTo>
                <a:lnTo>
                  <a:pt x="105257" y="238899"/>
                </a:lnTo>
                <a:lnTo>
                  <a:pt x="105460" y="239115"/>
                </a:lnTo>
                <a:lnTo>
                  <a:pt x="105613" y="239395"/>
                </a:lnTo>
                <a:lnTo>
                  <a:pt x="105765" y="239636"/>
                </a:lnTo>
                <a:lnTo>
                  <a:pt x="105892" y="239877"/>
                </a:lnTo>
                <a:lnTo>
                  <a:pt x="105956" y="240157"/>
                </a:lnTo>
                <a:lnTo>
                  <a:pt x="106019" y="240423"/>
                </a:lnTo>
                <a:lnTo>
                  <a:pt x="106045" y="240665"/>
                </a:lnTo>
                <a:lnTo>
                  <a:pt x="106045" y="240855"/>
                </a:lnTo>
                <a:lnTo>
                  <a:pt x="106045" y="241401"/>
                </a:lnTo>
                <a:lnTo>
                  <a:pt x="104038" y="242557"/>
                </a:lnTo>
                <a:lnTo>
                  <a:pt x="103517" y="242747"/>
                </a:lnTo>
                <a:lnTo>
                  <a:pt x="102971" y="242862"/>
                </a:lnTo>
                <a:lnTo>
                  <a:pt x="102387" y="242925"/>
                </a:lnTo>
                <a:lnTo>
                  <a:pt x="101803" y="243014"/>
                </a:lnTo>
                <a:lnTo>
                  <a:pt x="101231" y="243103"/>
                </a:lnTo>
                <a:lnTo>
                  <a:pt x="100647" y="243166"/>
                </a:lnTo>
                <a:lnTo>
                  <a:pt x="100037" y="243255"/>
                </a:lnTo>
                <a:lnTo>
                  <a:pt x="97231" y="243992"/>
                </a:lnTo>
                <a:lnTo>
                  <a:pt x="96723" y="244208"/>
                </a:lnTo>
                <a:lnTo>
                  <a:pt x="94894" y="246151"/>
                </a:lnTo>
                <a:lnTo>
                  <a:pt x="94678" y="246608"/>
                </a:lnTo>
                <a:lnTo>
                  <a:pt x="94526" y="247015"/>
                </a:lnTo>
                <a:lnTo>
                  <a:pt x="94437" y="247370"/>
                </a:lnTo>
                <a:lnTo>
                  <a:pt x="94462" y="247523"/>
                </a:lnTo>
                <a:lnTo>
                  <a:pt x="94640" y="247827"/>
                </a:lnTo>
                <a:lnTo>
                  <a:pt x="94742" y="247980"/>
                </a:lnTo>
                <a:lnTo>
                  <a:pt x="94856" y="248132"/>
                </a:lnTo>
                <a:lnTo>
                  <a:pt x="95008" y="248285"/>
                </a:lnTo>
                <a:lnTo>
                  <a:pt x="95199" y="248412"/>
                </a:lnTo>
                <a:lnTo>
                  <a:pt x="95377" y="248539"/>
                </a:lnTo>
                <a:lnTo>
                  <a:pt x="95554" y="248653"/>
                </a:lnTo>
                <a:lnTo>
                  <a:pt x="95745" y="248742"/>
                </a:lnTo>
                <a:lnTo>
                  <a:pt x="95923" y="248843"/>
                </a:lnTo>
                <a:lnTo>
                  <a:pt x="96139" y="248894"/>
                </a:lnTo>
                <a:lnTo>
                  <a:pt x="96316" y="248996"/>
                </a:lnTo>
                <a:lnTo>
                  <a:pt x="96532" y="249047"/>
                </a:lnTo>
                <a:lnTo>
                  <a:pt x="96723" y="249110"/>
                </a:lnTo>
                <a:lnTo>
                  <a:pt x="96926" y="249174"/>
                </a:lnTo>
                <a:lnTo>
                  <a:pt x="97116" y="249262"/>
                </a:lnTo>
                <a:lnTo>
                  <a:pt x="97294" y="249326"/>
                </a:lnTo>
                <a:lnTo>
                  <a:pt x="97485" y="249415"/>
                </a:lnTo>
                <a:lnTo>
                  <a:pt x="97637" y="249504"/>
                </a:lnTo>
                <a:lnTo>
                  <a:pt x="97790" y="249631"/>
                </a:lnTo>
                <a:lnTo>
                  <a:pt x="97942" y="249758"/>
                </a:lnTo>
                <a:lnTo>
                  <a:pt x="98120" y="249999"/>
                </a:lnTo>
                <a:lnTo>
                  <a:pt x="98272" y="250240"/>
                </a:lnTo>
                <a:lnTo>
                  <a:pt x="98425" y="250672"/>
                </a:lnTo>
                <a:lnTo>
                  <a:pt x="99771" y="252285"/>
                </a:lnTo>
                <a:lnTo>
                  <a:pt x="100164" y="252501"/>
                </a:lnTo>
                <a:lnTo>
                  <a:pt x="100584" y="252590"/>
                </a:lnTo>
                <a:lnTo>
                  <a:pt x="101041" y="252552"/>
                </a:lnTo>
                <a:lnTo>
                  <a:pt x="101498" y="252552"/>
                </a:lnTo>
                <a:lnTo>
                  <a:pt x="103174" y="251942"/>
                </a:lnTo>
                <a:lnTo>
                  <a:pt x="103759" y="251675"/>
                </a:lnTo>
                <a:lnTo>
                  <a:pt x="104457" y="251371"/>
                </a:lnTo>
                <a:lnTo>
                  <a:pt x="105283" y="251066"/>
                </a:lnTo>
                <a:lnTo>
                  <a:pt x="106133" y="250723"/>
                </a:lnTo>
                <a:lnTo>
                  <a:pt x="107111" y="250520"/>
                </a:lnTo>
                <a:lnTo>
                  <a:pt x="108204" y="250367"/>
                </a:lnTo>
                <a:lnTo>
                  <a:pt x="109308" y="250240"/>
                </a:lnTo>
                <a:lnTo>
                  <a:pt x="110401" y="250240"/>
                </a:lnTo>
                <a:lnTo>
                  <a:pt x="111467" y="250456"/>
                </a:lnTo>
                <a:lnTo>
                  <a:pt x="112572" y="250634"/>
                </a:lnTo>
                <a:lnTo>
                  <a:pt x="116319" y="252679"/>
                </a:lnTo>
                <a:lnTo>
                  <a:pt x="116166" y="253072"/>
                </a:lnTo>
                <a:lnTo>
                  <a:pt x="115976" y="253568"/>
                </a:lnTo>
                <a:lnTo>
                  <a:pt x="115735" y="254114"/>
                </a:lnTo>
                <a:lnTo>
                  <a:pt x="115468" y="254660"/>
                </a:lnTo>
                <a:lnTo>
                  <a:pt x="115100" y="255244"/>
                </a:lnTo>
                <a:lnTo>
                  <a:pt x="114604" y="255854"/>
                </a:lnTo>
                <a:lnTo>
                  <a:pt x="114122" y="256463"/>
                </a:lnTo>
                <a:lnTo>
                  <a:pt x="111315" y="258775"/>
                </a:lnTo>
                <a:lnTo>
                  <a:pt x="110794" y="259105"/>
                </a:lnTo>
                <a:lnTo>
                  <a:pt x="110375" y="259359"/>
                </a:lnTo>
                <a:lnTo>
                  <a:pt x="110007" y="259562"/>
                </a:lnTo>
                <a:lnTo>
                  <a:pt x="109702" y="259753"/>
                </a:lnTo>
                <a:lnTo>
                  <a:pt x="109372" y="259994"/>
                </a:lnTo>
                <a:lnTo>
                  <a:pt x="108966" y="260273"/>
                </a:lnTo>
                <a:lnTo>
                  <a:pt x="108572" y="260540"/>
                </a:lnTo>
                <a:lnTo>
                  <a:pt x="108178" y="260908"/>
                </a:lnTo>
                <a:lnTo>
                  <a:pt x="107810" y="261366"/>
                </a:lnTo>
                <a:lnTo>
                  <a:pt x="107442" y="261823"/>
                </a:lnTo>
                <a:lnTo>
                  <a:pt x="107175" y="262343"/>
                </a:lnTo>
                <a:lnTo>
                  <a:pt x="106984" y="262890"/>
                </a:lnTo>
                <a:lnTo>
                  <a:pt x="106807" y="263474"/>
                </a:lnTo>
                <a:lnTo>
                  <a:pt x="106743" y="264020"/>
                </a:lnTo>
                <a:lnTo>
                  <a:pt x="106743" y="264541"/>
                </a:lnTo>
                <a:lnTo>
                  <a:pt x="106781" y="265087"/>
                </a:lnTo>
                <a:lnTo>
                  <a:pt x="106832" y="265607"/>
                </a:lnTo>
                <a:lnTo>
                  <a:pt x="106934" y="266090"/>
                </a:lnTo>
                <a:lnTo>
                  <a:pt x="107022" y="266573"/>
                </a:lnTo>
                <a:lnTo>
                  <a:pt x="107086" y="267157"/>
                </a:lnTo>
                <a:lnTo>
                  <a:pt x="107137" y="267830"/>
                </a:lnTo>
                <a:lnTo>
                  <a:pt x="107200" y="268503"/>
                </a:lnTo>
                <a:lnTo>
                  <a:pt x="107111" y="269113"/>
                </a:lnTo>
                <a:lnTo>
                  <a:pt x="106870" y="269621"/>
                </a:lnTo>
                <a:lnTo>
                  <a:pt x="106654" y="270141"/>
                </a:lnTo>
                <a:lnTo>
                  <a:pt x="106222" y="270510"/>
                </a:lnTo>
                <a:lnTo>
                  <a:pt x="105651" y="270687"/>
                </a:lnTo>
                <a:lnTo>
                  <a:pt x="105067" y="270878"/>
                </a:lnTo>
                <a:lnTo>
                  <a:pt x="104394" y="270941"/>
                </a:lnTo>
                <a:lnTo>
                  <a:pt x="103670" y="270878"/>
                </a:lnTo>
                <a:lnTo>
                  <a:pt x="102933" y="270814"/>
                </a:lnTo>
                <a:lnTo>
                  <a:pt x="102323" y="270751"/>
                </a:lnTo>
                <a:lnTo>
                  <a:pt x="101904" y="270687"/>
                </a:lnTo>
                <a:lnTo>
                  <a:pt x="101447" y="270598"/>
                </a:lnTo>
                <a:lnTo>
                  <a:pt x="101015" y="270535"/>
                </a:lnTo>
                <a:lnTo>
                  <a:pt x="100584" y="270510"/>
                </a:lnTo>
                <a:lnTo>
                  <a:pt x="100190" y="270446"/>
                </a:lnTo>
                <a:lnTo>
                  <a:pt x="99707" y="270446"/>
                </a:lnTo>
                <a:lnTo>
                  <a:pt x="99187" y="270484"/>
                </a:lnTo>
                <a:lnTo>
                  <a:pt x="98666" y="270510"/>
                </a:lnTo>
                <a:lnTo>
                  <a:pt x="98183" y="270598"/>
                </a:lnTo>
                <a:lnTo>
                  <a:pt x="97726" y="270751"/>
                </a:lnTo>
                <a:lnTo>
                  <a:pt x="97231" y="270903"/>
                </a:lnTo>
                <a:lnTo>
                  <a:pt x="96875" y="271119"/>
                </a:lnTo>
                <a:lnTo>
                  <a:pt x="96570" y="271360"/>
                </a:lnTo>
                <a:lnTo>
                  <a:pt x="96227" y="271602"/>
                </a:lnTo>
                <a:lnTo>
                  <a:pt x="95986" y="271856"/>
                </a:lnTo>
                <a:lnTo>
                  <a:pt x="95808" y="272059"/>
                </a:lnTo>
                <a:lnTo>
                  <a:pt x="95770" y="272186"/>
                </a:lnTo>
                <a:lnTo>
                  <a:pt x="95707" y="272364"/>
                </a:lnTo>
                <a:lnTo>
                  <a:pt x="95681" y="272554"/>
                </a:lnTo>
                <a:lnTo>
                  <a:pt x="95656" y="272732"/>
                </a:lnTo>
                <a:lnTo>
                  <a:pt x="95656" y="272948"/>
                </a:lnTo>
                <a:lnTo>
                  <a:pt x="95681" y="273164"/>
                </a:lnTo>
                <a:lnTo>
                  <a:pt x="95745" y="273342"/>
                </a:lnTo>
                <a:lnTo>
                  <a:pt x="95808" y="273532"/>
                </a:lnTo>
                <a:lnTo>
                  <a:pt x="95897" y="273710"/>
                </a:lnTo>
                <a:lnTo>
                  <a:pt x="95986" y="273862"/>
                </a:lnTo>
                <a:lnTo>
                  <a:pt x="96113" y="274015"/>
                </a:lnTo>
                <a:lnTo>
                  <a:pt x="96266" y="274167"/>
                </a:lnTo>
                <a:lnTo>
                  <a:pt x="96380" y="274320"/>
                </a:lnTo>
                <a:lnTo>
                  <a:pt x="96532" y="274447"/>
                </a:lnTo>
                <a:lnTo>
                  <a:pt x="96685" y="274561"/>
                </a:lnTo>
                <a:lnTo>
                  <a:pt x="96837" y="274713"/>
                </a:lnTo>
                <a:lnTo>
                  <a:pt x="96989" y="274840"/>
                </a:lnTo>
                <a:lnTo>
                  <a:pt x="97142" y="274955"/>
                </a:lnTo>
                <a:lnTo>
                  <a:pt x="97294" y="275107"/>
                </a:lnTo>
                <a:lnTo>
                  <a:pt x="97536" y="275386"/>
                </a:lnTo>
                <a:lnTo>
                  <a:pt x="97637" y="275539"/>
                </a:lnTo>
                <a:lnTo>
                  <a:pt x="97726" y="275666"/>
                </a:lnTo>
                <a:lnTo>
                  <a:pt x="97815" y="275932"/>
                </a:lnTo>
                <a:lnTo>
                  <a:pt x="97878" y="276123"/>
                </a:lnTo>
                <a:lnTo>
                  <a:pt x="97751" y="276275"/>
                </a:lnTo>
                <a:lnTo>
                  <a:pt x="97599" y="276453"/>
                </a:lnTo>
                <a:lnTo>
                  <a:pt x="97358" y="276669"/>
                </a:lnTo>
                <a:lnTo>
                  <a:pt x="97205" y="276758"/>
                </a:lnTo>
                <a:lnTo>
                  <a:pt x="97053" y="276847"/>
                </a:lnTo>
                <a:lnTo>
                  <a:pt x="96901" y="276936"/>
                </a:lnTo>
                <a:lnTo>
                  <a:pt x="96748" y="277037"/>
                </a:lnTo>
                <a:lnTo>
                  <a:pt x="96596" y="277126"/>
                </a:lnTo>
                <a:lnTo>
                  <a:pt x="96316" y="277304"/>
                </a:lnTo>
                <a:lnTo>
                  <a:pt x="96075" y="277495"/>
                </a:lnTo>
                <a:lnTo>
                  <a:pt x="95834" y="277698"/>
                </a:lnTo>
                <a:lnTo>
                  <a:pt x="95681" y="277977"/>
                </a:lnTo>
                <a:lnTo>
                  <a:pt x="95618" y="278104"/>
                </a:lnTo>
                <a:lnTo>
                  <a:pt x="95618" y="278257"/>
                </a:lnTo>
                <a:lnTo>
                  <a:pt x="95592" y="278434"/>
                </a:lnTo>
                <a:lnTo>
                  <a:pt x="95618" y="278587"/>
                </a:lnTo>
                <a:lnTo>
                  <a:pt x="95656" y="278739"/>
                </a:lnTo>
                <a:lnTo>
                  <a:pt x="95681" y="278892"/>
                </a:lnTo>
                <a:lnTo>
                  <a:pt x="95745" y="279019"/>
                </a:lnTo>
                <a:lnTo>
                  <a:pt x="95859" y="279260"/>
                </a:lnTo>
                <a:lnTo>
                  <a:pt x="96113" y="279501"/>
                </a:lnTo>
                <a:lnTo>
                  <a:pt x="96418" y="279742"/>
                </a:lnTo>
                <a:lnTo>
                  <a:pt x="96621" y="279869"/>
                </a:lnTo>
                <a:lnTo>
                  <a:pt x="96812" y="279958"/>
                </a:lnTo>
                <a:lnTo>
                  <a:pt x="97028" y="280085"/>
                </a:lnTo>
                <a:lnTo>
                  <a:pt x="97231" y="280136"/>
                </a:lnTo>
                <a:lnTo>
                  <a:pt x="97447" y="280238"/>
                </a:lnTo>
                <a:lnTo>
                  <a:pt x="97688" y="280289"/>
                </a:lnTo>
                <a:lnTo>
                  <a:pt x="97904" y="280352"/>
                </a:lnTo>
                <a:lnTo>
                  <a:pt x="98120" y="280416"/>
                </a:lnTo>
                <a:lnTo>
                  <a:pt x="98361" y="280479"/>
                </a:lnTo>
                <a:lnTo>
                  <a:pt x="98577" y="280543"/>
                </a:lnTo>
                <a:lnTo>
                  <a:pt x="98793" y="280593"/>
                </a:lnTo>
                <a:lnTo>
                  <a:pt x="99009" y="280695"/>
                </a:lnTo>
                <a:lnTo>
                  <a:pt x="99187" y="280784"/>
                </a:lnTo>
                <a:lnTo>
                  <a:pt x="99402" y="280847"/>
                </a:lnTo>
                <a:lnTo>
                  <a:pt x="99580" y="280962"/>
                </a:lnTo>
                <a:lnTo>
                  <a:pt x="99771" y="281089"/>
                </a:lnTo>
                <a:lnTo>
                  <a:pt x="99949" y="281203"/>
                </a:lnTo>
                <a:lnTo>
                  <a:pt x="100101" y="281330"/>
                </a:lnTo>
                <a:lnTo>
                  <a:pt x="100190" y="281482"/>
                </a:lnTo>
                <a:lnTo>
                  <a:pt x="100317" y="281635"/>
                </a:lnTo>
                <a:lnTo>
                  <a:pt x="100380" y="281762"/>
                </a:lnTo>
                <a:lnTo>
                  <a:pt x="100406" y="282181"/>
                </a:lnTo>
                <a:lnTo>
                  <a:pt x="100342" y="282549"/>
                </a:lnTo>
                <a:lnTo>
                  <a:pt x="100279" y="282981"/>
                </a:lnTo>
                <a:lnTo>
                  <a:pt x="100228" y="283400"/>
                </a:lnTo>
                <a:lnTo>
                  <a:pt x="100164" y="283832"/>
                </a:lnTo>
                <a:lnTo>
                  <a:pt x="100164" y="284251"/>
                </a:lnTo>
                <a:lnTo>
                  <a:pt x="100126" y="284683"/>
                </a:lnTo>
                <a:lnTo>
                  <a:pt x="100126" y="285051"/>
                </a:lnTo>
                <a:lnTo>
                  <a:pt x="100164" y="285356"/>
                </a:lnTo>
                <a:lnTo>
                  <a:pt x="100190" y="285623"/>
                </a:lnTo>
                <a:lnTo>
                  <a:pt x="100253" y="285902"/>
                </a:lnTo>
                <a:lnTo>
                  <a:pt x="100380" y="286118"/>
                </a:lnTo>
                <a:lnTo>
                  <a:pt x="100495" y="286296"/>
                </a:lnTo>
                <a:lnTo>
                  <a:pt x="100647" y="286486"/>
                </a:lnTo>
                <a:lnTo>
                  <a:pt x="100838" y="286600"/>
                </a:lnTo>
                <a:lnTo>
                  <a:pt x="101041" y="286753"/>
                </a:lnTo>
                <a:lnTo>
                  <a:pt x="102666" y="287147"/>
                </a:lnTo>
                <a:lnTo>
                  <a:pt x="103060" y="287210"/>
                </a:lnTo>
                <a:lnTo>
                  <a:pt x="103479" y="287248"/>
                </a:lnTo>
                <a:lnTo>
                  <a:pt x="103886" y="287299"/>
                </a:lnTo>
                <a:lnTo>
                  <a:pt x="104279" y="287337"/>
                </a:lnTo>
                <a:lnTo>
                  <a:pt x="104648" y="287362"/>
                </a:lnTo>
                <a:lnTo>
                  <a:pt x="104952" y="287401"/>
                </a:lnTo>
                <a:lnTo>
                  <a:pt x="105371" y="287426"/>
                </a:lnTo>
                <a:lnTo>
                  <a:pt x="105918" y="287489"/>
                </a:lnTo>
                <a:lnTo>
                  <a:pt x="106591" y="287553"/>
                </a:lnTo>
                <a:lnTo>
                  <a:pt x="107264" y="287604"/>
                </a:lnTo>
                <a:lnTo>
                  <a:pt x="108051" y="287667"/>
                </a:lnTo>
                <a:lnTo>
                  <a:pt x="108940" y="287731"/>
                </a:lnTo>
                <a:lnTo>
                  <a:pt x="109829" y="287820"/>
                </a:lnTo>
                <a:lnTo>
                  <a:pt x="110744" y="287909"/>
                </a:lnTo>
                <a:lnTo>
                  <a:pt x="111594" y="288036"/>
                </a:lnTo>
                <a:lnTo>
                  <a:pt x="112471" y="288163"/>
                </a:lnTo>
                <a:lnTo>
                  <a:pt x="113334" y="288315"/>
                </a:lnTo>
                <a:lnTo>
                  <a:pt x="114147" y="288518"/>
                </a:lnTo>
                <a:lnTo>
                  <a:pt x="114973" y="288772"/>
                </a:lnTo>
                <a:lnTo>
                  <a:pt x="115773" y="289039"/>
                </a:lnTo>
                <a:lnTo>
                  <a:pt x="116535" y="289407"/>
                </a:lnTo>
                <a:lnTo>
                  <a:pt x="117259" y="289737"/>
                </a:lnTo>
                <a:lnTo>
                  <a:pt x="120345" y="292696"/>
                </a:lnTo>
                <a:lnTo>
                  <a:pt x="120853" y="293458"/>
                </a:lnTo>
                <a:lnTo>
                  <a:pt x="121259" y="294220"/>
                </a:lnTo>
                <a:lnTo>
                  <a:pt x="121500" y="294982"/>
                </a:lnTo>
                <a:lnTo>
                  <a:pt x="121767" y="295783"/>
                </a:lnTo>
                <a:lnTo>
                  <a:pt x="121958" y="296481"/>
                </a:lnTo>
                <a:lnTo>
                  <a:pt x="122072" y="297053"/>
                </a:lnTo>
                <a:lnTo>
                  <a:pt x="122377" y="297027"/>
                </a:lnTo>
                <a:lnTo>
                  <a:pt x="122745" y="297027"/>
                </a:lnTo>
                <a:lnTo>
                  <a:pt x="123139" y="297027"/>
                </a:lnTo>
                <a:lnTo>
                  <a:pt x="123571" y="297027"/>
                </a:lnTo>
                <a:lnTo>
                  <a:pt x="124053" y="297053"/>
                </a:lnTo>
                <a:lnTo>
                  <a:pt x="124637" y="297154"/>
                </a:lnTo>
                <a:lnTo>
                  <a:pt x="125183" y="297205"/>
                </a:lnTo>
                <a:lnTo>
                  <a:pt x="125730" y="297307"/>
                </a:lnTo>
                <a:lnTo>
                  <a:pt x="126314" y="297395"/>
                </a:lnTo>
                <a:lnTo>
                  <a:pt x="126860" y="297510"/>
                </a:lnTo>
                <a:lnTo>
                  <a:pt x="127406" y="297611"/>
                </a:lnTo>
                <a:lnTo>
                  <a:pt x="127965" y="297662"/>
                </a:lnTo>
                <a:lnTo>
                  <a:pt x="128536" y="297764"/>
                </a:lnTo>
                <a:lnTo>
                  <a:pt x="129082" y="297815"/>
                </a:lnTo>
                <a:lnTo>
                  <a:pt x="129641" y="297853"/>
                </a:lnTo>
                <a:lnTo>
                  <a:pt x="130213" y="297853"/>
                </a:lnTo>
                <a:lnTo>
                  <a:pt x="130797" y="297853"/>
                </a:lnTo>
                <a:lnTo>
                  <a:pt x="131343" y="297764"/>
                </a:lnTo>
                <a:lnTo>
                  <a:pt x="131927" y="297662"/>
                </a:lnTo>
                <a:lnTo>
                  <a:pt x="132499" y="297548"/>
                </a:lnTo>
                <a:lnTo>
                  <a:pt x="133108" y="297307"/>
                </a:lnTo>
                <a:lnTo>
                  <a:pt x="133692" y="297091"/>
                </a:lnTo>
                <a:lnTo>
                  <a:pt x="135826" y="295656"/>
                </a:lnTo>
                <a:lnTo>
                  <a:pt x="135674" y="296240"/>
                </a:lnTo>
                <a:lnTo>
                  <a:pt x="135547" y="296900"/>
                </a:lnTo>
                <a:lnTo>
                  <a:pt x="135458" y="297611"/>
                </a:lnTo>
                <a:lnTo>
                  <a:pt x="135369" y="298335"/>
                </a:lnTo>
                <a:lnTo>
                  <a:pt x="135394" y="298983"/>
                </a:lnTo>
                <a:lnTo>
                  <a:pt x="135610" y="299554"/>
                </a:lnTo>
                <a:lnTo>
                  <a:pt x="135788" y="300139"/>
                </a:lnTo>
                <a:lnTo>
                  <a:pt x="136131" y="300532"/>
                </a:lnTo>
                <a:lnTo>
                  <a:pt x="136588" y="300748"/>
                </a:lnTo>
                <a:lnTo>
                  <a:pt x="137007" y="300964"/>
                </a:lnTo>
                <a:lnTo>
                  <a:pt x="139357" y="300532"/>
                </a:lnTo>
                <a:lnTo>
                  <a:pt x="139598" y="300469"/>
                </a:lnTo>
                <a:lnTo>
                  <a:pt x="139852" y="300405"/>
                </a:lnTo>
                <a:lnTo>
                  <a:pt x="140093" y="300355"/>
                </a:lnTo>
                <a:lnTo>
                  <a:pt x="140309" y="300355"/>
                </a:lnTo>
                <a:lnTo>
                  <a:pt x="142036" y="301840"/>
                </a:lnTo>
                <a:lnTo>
                  <a:pt x="142138" y="302031"/>
                </a:lnTo>
                <a:lnTo>
                  <a:pt x="142189" y="302209"/>
                </a:lnTo>
                <a:lnTo>
                  <a:pt x="142290" y="302387"/>
                </a:lnTo>
                <a:lnTo>
                  <a:pt x="142379" y="302577"/>
                </a:lnTo>
                <a:lnTo>
                  <a:pt x="142468" y="302755"/>
                </a:lnTo>
                <a:lnTo>
                  <a:pt x="142621" y="302996"/>
                </a:lnTo>
                <a:lnTo>
                  <a:pt x="142773" y="303187"/>
                </a:lnTo>
                <a:lnTo>
                  <a:pt x="144475" y="301205"/>
                </a:lnTo>
                <a:lnTo>
                  <a:pt x="144627" y="300901"/>
                </a:lnTo>
                <a:lnTo>
                  <a:pt x="144780" y="300558"/>
                </a:lnTo>
                <a:lnTo>
                  <a:pt x="144932" y="300253"/>
                </a:lnTo>
                <a:lnTo>
                  <a:pt x="145084" y="299923"/>
                </a:lnTo>
                <a:lnTo>
                  <a:pt x="145275" y="299618"/>
                </a:lnTo>
                <a:lnTo>
                  <a:pt x="145427" y="299313"/>
                </a:lnTo>
                <a:lnTo>
                  <a:pt x="145605" y="298983"/>
                </a:lnTo>
                <a:lnTo>
                  <a:pt x="145821" y="298678"/>
                </a:lnTo>
                <a:lnTo>
                  <a:pt x="146037" y="298399"/>
                </a:lnTo>
                <a:lnTo>
                  <a:pt x="146253" y="298094"/>
                </a:lnTo>
                <a:lnTo>
                  <a:pt x="148564" y="296570"/>
                </a:lnTo>
                <a:lnTo>
                  <a:pt x="148412" y="296849"/>
                </a:lnTo>
                <a:lnTo>
                  <a:pt x="148285" y="297205"/>
                </a:lnTo>
                <a:lnTo>
                  <a:pt x="148170" y="297637"/>
                </a:lnTo>
                <a:lnTo>
                  <a:pt x="148043" y="298030"/>
                </a:lnTo>
                <a:lnTo>
                  <a:pt x="147980" y="298488"/>
                </a:lnTo>
                <a:lnTo>
                  <a:pt x="147955" y="298983"/>
                </a:lnTo>
                <a:lnTo>
                  <a:pt x="147955" y="299491"/>
                </a:lnTo>
                <a:lnTo>
                  <a:pt x="148564" y="301663"/>
                </a:lnTo>
                <a:lnTo>
                  <a:pt x="148742" y="302056"/>
                </a:lnTo>
                <a:lnTo>
                  <a:pt x="148958" y="302450"/>
                </a:lnTo>
                <a:lnTo>
                  <a:pt x="149199" y="302844"/>
                </a:lnTo>
                <a:lnTo>
                  <a:pt x="149453" y="303212"/>
                </a:lnTo>
                <a:lnTo>
                  <a:pt x="149694" y="303606"/>
                </a:lnTo>
                <a:lnTo>
                  <a:pt x="149936" y="303974"/>
                </a:lnTo>
                <a:lnTo>
                  <a:pt x="150177" y="304342"/>
                </a:lnTo>
                <a:lnTo>
                  <a:pt x="150393" y="304711"/>
                </a:lnTo>
                <a:lnTo>
                  <a:pt x="150609" y="305104"/>
                </a:lnTo>
                <a:lnTo>
                  <a:pt x="150825" y="305473"/>
                </a:lnTo>
                <a:lnTo>
                  <a:pt x="150977" y="305803"/>
                </a:lnTo>
                <a:lnTo>
                  <a:pt x="151091" y="306108"/>
                </a:lnTo>
                <a:lnTo>
                  <a:pt x="151180" y="306387"/>
                </a:lnTo>
                <a:lnTo>
                  <a:pt x="151244" y="306628"/>
                </a:lnTo>
                <a:lnTo>
                  <a:pt x="151307" y="306844"/>
                </a:lnTo>
                <a:lnTo>
                  <a:pt x="151130" y="307086"/>
                </a:lnTo>
                <a:lnTo>
                  <a:pt x="150850" y="307365"/>
                </a:lnTo>
                <a:lnTo>
                  <a:pt x="150698" y="307479"/>
                </a:lnTo>
                <a:lnTo>
                  <a:pt x="150482" y="307632"/>
                </a:lnTo>
                <a:lnTo>
                  <a:pt x="150304" y="307784"/>
                </a:lnTo>
                <a:lnTo>
                  <a:pt x="150088" y="307911"/>
                </a:lnTo>
                <a:lnTo>
                  <a:pt x="149872" y="308025"/>
                </a:lnTo>
                <a:lnTo>
                  <a:pt x="149656" y="308127"/>
                </a:lnTo>
                <a:lnTo>
                  <a:pt x="149453" y="308241"/>
                </a:lnTo>
                <a:lnTo>
                  <a:pt x="149237" y="308368"/>
                </a:lnTo>
                <a:lnTo>
                  <a:pt x="149021" y="308457"/>
                </a:lnTo>
                <a:lnTo>
                  <a:pt x="148805" y="308584"/>
                </a:lnTo>
                <a:lnTo>
                  <a:pt x="148590" y="308698"/>
                </a:lnTo>
                <a:lnTo>
                  <a:pt x="148386" y="308825"/>
                </a:lnTo>
                <a:lnTo>
                  <a:pt x="148196" y="308978"/>
                </a:lnTo>
                <a:lnTo>
                  <a:pt x="148018" y="309130"/>
                </a:lnTo>
                <a:lnTo>
                  <a:pt x="147828" y="309283"/>
                </a:lnTo>
                <a:lnTo>
                  <a:pt x="147675" y="309460"/>
                </a:lnTo>
                <a:lnTo>
                  <a:pt x="147523" y="309651"/>
                </a:lnTo>
                <a:lnTo>
                  <a:pt x="147370" y="309854"/>
                </a:lnTo>
                <a:lnTo>
                  <a:pt x="147281" y="310070"/>
                </a:lnTo>
                <a:lnTo>
                  <a:pt x="147193" y="310286"/>
                </a:lnTo>
                <a:lnTo>
                  <a:pt x="147129" y="310464"/>
                </a:lnTo>
                <a:lnTo>
                  <a:pt x="147066" y="310654"/>
                </a:lnTo>
                <a:lnTo>
                  <a:pt x="147040" y="310832"/>
                </a:lnTo>
                <a:lnTo>
                  <a:pt x="147218" y="310896"/>
                </a:lnTo>
                <a:lnTo>
                  <a:pt x="147408" y="311023"/>
                </a:lnTo>
                <a:lnTo>
                  <a:pt x="148437" y="312178"/>
                </a:lnTo>
                <a:lnTo>
                  <a:pt x="148564" y="312445"/>
                </a:lnTo>
                <a:lnTo>
                  <a:pt x="148653" y="312699"/>
                </a:lnTo>
                <a:lnTo>
                  <a:pt x="148717" y="312966"/>
                </a:lnTo>
                <a:lnTo>
                  <a:pt x="148780" y="313270"/>
                </a:lnTo>
                <a:lnTo>
                  <a:pt x="148805" y="313550"/>
                </a:lnTo>
                <a:lnTo>
                  <a:pt x="148844" y="313855"/>
                </a:lnTo>
                <a:lnTo>
                  <a:pt x="148869" y="314159"/>
                </a:lnTo>
                <a:lnTo>
                  <a:pt x="148869" y="314464"/>
                </a:lnTo>
                <a:lnTo>
                  <a:pt x="148894" y="314794"/>
                </a:lnTo>
                <a:lnTo>
                  <a:pt x="148894" y="315137"/>
                </a:lnTo>
                <a:lnTo>
                  <a:pt x="148894" y="316103"/>
                </a:lnTo>
                <a:lnTo>
                  <a:pt x="148932" y="316407"/>
                </a:lnTo>
                <a:lnTo>
                  <a:pt x="148932" y="316712"/>
                </a:lnTo>
                <a:lnTo>
                  <a:pt x="148958" y="316966"/>
                </a:lnTo>
                <a:lnTo>
                  <a:pt x="148996" y="317207"/>
                </a:lnTo>
                <a:lnTo>
                  <a:pt x="149021" y="317423"/>
                </a:lnTo>
                <a:lnTo>
                  <a:pt x="149047" y="317576"/>
                </a:lnTo>
                <a:lnTo>
                  <a:pt x="149415" y="317449"/>
                </a:lnTo>
                <a:lnTo>
                  <a:pt x="149872" y="317296"/>
                </a:lnTo>
                <a:lnTo>
                  <a:pt x="150393" y="317119"/>
                </a:lnTo>
                <a:lnTo>
                  <a:pt x="150939" y="316966"/>
                </a:lnTo>
                <a:lnTo>
                  <a:pt x="151523" y="316750"/>
                </a:lnTo>
                <a:lnTo>
                  <a:pt x="152196" y="316534"/>
                </a:lnTo>
                <a:lnTo>
                  <a:pt x="152857" y="316357"/>
                </a:lnTo>
                <a:lnTo>
                  <a:pt x="153504" y="316141"/>
                </a:lnTo>
                <a:lnTo>
                  <a:pt x="154139" y="315925"/>
                </a:lnTo>
                <a:lnTo>
                  <a:pt x="154787" y="315709"/>
                </a:lnTo>
                <a:lnTo>
                  <a:pt x="155295" y="315493"/>
                </a:lnTo>
                <a:lnTo>
                  <a:pt x="155752" y="315315"/>
                </a:lnTo>
                <a:lnTo>
                  <a:pt x="156210" y="315163"/>
                </a:lnTo>
                <a:lnTo>
                  <a:pt x="156578" y="315010"/>
                </a:lnTo>
                <a:lnTo>
                  <a:pt x="156883" y="314858"/>
                </a:lnTo>
                <a:lnTo>
                  <a:pt x="157467" y="314642"/>
                </a:lnTo>
                <a:lnTo>
                  <a:pt x="158076" y="314312"/>
                </a:lnTo>
                <a:lnTo>
                  <a:pt x="158750" y="313918"/>
                </a:lnTo>
                <a:lnTo>
                  <a:pt x="159385" y="313550"/>
                </a:lnTo>
                <a:lnTo>
                  <a:pt x="159931" y="313029"/>
                </a:lnTo>
                <a:lnTo>
                  <a:pt x="160362" y="312420"/>
                </a:lnTo>
                <a:lnTo>
                  <a:pt x="160756" y="311810"/>
                </a:lnTo>
                <a:lnTo>
                  <a:pt x="160934" y="311137"/>
                </a:lnTo>
                <a:lnTo>
                  <a:pt x="160883" y="310413"/>
                </a:lnTo>
                <a:lnTo>
                  <a:pt x="160820" y="309676"/>
                </a:lnTo>
                <a:lnTo>
                  <a:pt x="160578" y="309003"/>
                </a:lnTo>
                <a:lnTo>
                  <a:pt x="160172" y="308368"/>
                </a:lnTo>
                <a:lnTo>
                  <a:pt x="159778" y="307721"/>
                </a:lnTo>
                <a:lnTo>
                  <a:pt x="159410" y="307213"/>
                </a:lnTo>
                <a:lnTo>
                  <a:pt x="159105" y="306870"/>
                </a:lnTo>
                <a:lnTo>
                  <a:pt x="158800" y="306501"/>
                </a:lnTo>
                <a:lnTo>
                  <a:pt x="158559" y="306171"/>
                </a:lnTo>
                <a:lnTo>
                  <a:pt x="158318" y="305841"/>
                </a:lnTo>
                <a:lnTo>
                  <a:pt x="158076" y="305498"/>
                </a:lnTo>
                <a:lnTo>
                  <a:pt x="157886" y="305130"/>
                </a:lnTo>
                <a:lnTo>
                  <a:pt x="157797" y="304736"/>
                </a:lnTo>
                <a:lnTo>
                  <a:pt x="157683" y="304342"/>
                </a:lnTo>
                <a:lnTo>
                  <a:pt x="158623" y="302336"/>
                </a:lnTo>
                <a:lnTo>
                  <a:pt x="158838" y="302082"/>
                </a:lnTo>
                <a:lnTo>
                  <a:pt x="159080" y="301904"/>
                </a:lnTo>
                <a:lnTo>
                  <a:pt x="159258" y="301967"/>
                </a:lnTo>
                <a:lnTo>
                  <a:pt x="159473" y="302082"/>
                </a:lnTo>
                <a:lnTo>
                  <a:pt x="159715" y="302209"/>
                </a:lnTo>
                <a:lnTo>
                  <a:pt x="159969" y="302361"/>
                </a:lnTo>
                <a:lnTo>
                  <a:pt x="160235" y="302539"/>
                </a:lnTo>
                <a:lnTo>
                  <a:pt x="160477" y="302818"/>
                </a:lnTo>
                <a:lnTo>
                  <a:pt x="160731" y="303060"/>
                </a:lnTo>
                <a:lnTo>
                  <a:pt x="160972" y="303339"/>
                </a:lnTo>
                <a:lnTo>
                  <a:pt x="161188" y="303606"/>
                </a:lnTo>
                <a:lnTo>
                  <a:pt x="161391" y="303911"/>
                </a:lnTo>
                <a:lnTo>
                  <a:pt x="161582" y="304190"/>
                </a:lnTo>
                <a:lnTo>
                  <a:pt x="161798" y="304495"/>
                </a:lnTo>
                <a:lnTo>
                  <a:pt x="161975" y="304800"/>
                </a:lnTo>
                <a:lnTo>
                  <a:pt x="162191" y="305079"/>
                </a:lnTo>
                <a:lnTo>
                  <a:pt x="162369" y="305384"/>
                </a:lnTo>
                <a:lnTo>
                  <a:pt x="162585" y="305650"/>
                </a:lnTo>
                <a:lnTo>
                  <a:pt x="162826" y="305930"/>
                </a:lnTo>
                <a:lnTo>
                  <a:pt x="163068" y="306146"/>
                </a:lnTo>
                <a:lnTo>
                  <a:pt x="163322" y="306387"/>
                </a:lnTo>
                <a:lnTo>
                  <a:pt x="164896" y="307111"/>
                </a:lnTo>
                <a:lnTo>
                  <a:pt x="165201" y="307174"/>
                </a:lnTo>
                <a:lnTo>
                  <a:pt x="165481" y="307213"/>
                </a:lnTo>
                <a:lnTo>
                  <a:pt x="165722" y="307213"/>
                </a:lnTo>
                <a:lnTo>
                  <a:pt x="165265" y="307936"/>
                </a:lnTo>
                <a:lnTo>
                  <a:pt x="162674" y="316534"/>
                </a:lnTo>
                <a:lnTo>
                  <a:pt x="162763" y="317969"/>
                </a:lnTo>
                <a:lnTo>
                  <a:pt x="162864" y="319366"/>
                </a:lnTo>
                <a:lnTo>
                  <a:pt x="163068" y="320586"/>
                </a:lnTo>
                <a:lnTo>
                  <a:pt x="163410" y="321652"/>
                </a:lnTo>
                <a:lnTo>
                  <a:pt x="163715" y="322694"/>
                </a:lnTo>
                <a:lnTo>
                  <a:pt x="164020" y="323570"/>
                </a:lnTo>
                <a:lnTo>
                  <a:pt x="164325" y="324281"/>
                </a:lnTo>
                <a:lnTo>
                  <a:pt x="164503" y="324332"/>
                </a:lnTo>
                <a:lnTo>
                  <a:pt x="164744" y="324370"/>
                </a:lnTo>
                <a:lnTo>
                  <a:pt x="164998" y="324307"/>
                </a:lnTo>
                <a:lnTo>
                  <a:pt x="165239" y="324180"/>
                </a:lnTo>
                <a:lnTo>
                  <a:pt x="165455" y="324002"/>
                </a:lnTo>
                <a:lnTo>
                  <a:pt x="165633" y="323786"/>
                </a:lnTo>
                <a:lnTo>
                  <a:pt x="165849" y="323570"/>
                </a:lnTo>
                <a:lnTo>
                  <a:pt x="166065" y="323329"/>
                </a:lnTo>
                <a:lnTo>
                  <a:pt x="166268" y="323113"/>
                </a:lnTo>
                <a:lnTo>
                  <a:pt x="166395" y="323024"/>
                </a:lnTo>
                <a:lnTo>
                  <a:pt x="166547" y="322961"/>
                </a:lnTo>
                <a:lnTo>
                  <a:pt x="166700" y="322910"/>
                </a:lnTo>
                <a:lnTo>
                  <a:pt x="166852" y="322846"/>
                </a:lnTo>
                <a:lnTo>
                  <a:pt x="166979" y="322846"/>
                </a:lnTo>
                <a:lnTo>
                  <a:pt x="167132" y="322846"/>
                </a:lnTo>
                <a:lnTo>
                  <a:pt x="167398" y="322872"/>
                </a:lnTo>
                <a:lnTo>
                  <a:pt x="167436" y="322999"/>
                </a:lnTo>
                <a:lnTo>
                  <a:pt x="167335" y="323151"/>
                </a:lnTo>
                <a:lnTo>
                  <a:pt x="167284" y="323303"/>
                </a:lnTo>
                <a:lnTo>
                  <a:pt x="167220" y="323456"/>
                </a:lnTo>
                <a:lnTo>
                  <a:pt x="167157" y="323634"/>
                </a:lnTo>
                <a:lnTo>
                  <a:pt x="167157" y="323850"/>
                </a:lnTo>
                <a:lnTo>
                  <a:pt x="167132" y="324065"/>
                </a:lnTo>
                <a:lnTo>
                  <a:pt x="167182" y="324281"/>
                </a:lnTo>
                <a:lnTo>
                  <a:pt x="167335" y="324523"/>
                </a:lnTo>
                <a:lnTo>
                  <a:pt x="167487" y="324764"/>
                </a:lnTo>
                <a:lnTo>
                  <a:pt x="167703" y="324980"/>
                </a:lnTo>
                <a:lnTo>
                  <a:pt x="168046" y="325196"/>
                </a:lnTo>
                <a:lnTo>
                  <a:pt x="168376" y="325374"/>
                </a:lnTo>
                <a:lnTo>
                  <a:pt x="168744" y="325589"/>
                </a:lnTo>
                <a:lnTo>
                  <a:pt x="169138" y="325767"/>
                </a:lnTo>
                <a:lnTo>
                  <a:pt x="169532" y="325958"/>
                </a:lnTo>
                <a:lnTo>
                  <a:pt x="169900" y="326161"/>
                </a:lnTo>
                <a:lnTo>
                  <a:pt x="170230" y="326377"/>
                </a:lnTo>
                <a:lnTo>
                  <a:pt x="170599" y="326593"/>
                </a:lnTo>
                <a:lnTo>
                  <a:pt x="170878" y="326834"/>
                </a:lnTo>
                <a:lnTo>
                  <a:pt x="171094" y="327113"/>
                </a:lnTo>
                <a:lnTo>
                  <a:pt x="171297" y="327380"/>
                </a:lnTo>
                <a:lnTo>
                  <a:pt x="171361" y="327685"/>
                </a:lnTo>
                <a:lnTo>
                  <a:pt x="171335" y="328028"/>
                </a:lnTo>
                <a:lnTo>
                  <a:pt x="170446" y="329793"/>
                </a:lnTo>
                <a:lnTo>
                  <a:pt x="170268" y="330034"/>
                </a:lnTo>
                <a:lnTo>
                  <a:pt x="170116" y="330225"/>
                </a:lnTo>
                <a:lnTo>
                  <a:pt x="169964" y="330377"/>
                </a:lnTo>
                <a:lnTo>
                  <a:pt x="169773" y="330123"/>
                </a:lnTo>
                <a:lnTo>
                  <a:pt x="169570" y="329857"/>
                </a:lnTo>
                <a:lnTo>
                  <a:pt x="169291" y="329514"/>
                </a:lnTo>
                <a:lnTo>
                  <a:pt x="169011" y="329209"/>
                </a:lnTo>
                <a:lnTo>
                  <a:pt x="168617" y="328815"/>
                </a:lnTo>
                <a:lnTo>
                  <a:pt x="168097" y="328396"/>
                </a:lnTo>
                <a:lnTo>
                  <a:pt x="167589" y="327964"/>
                </a:lnTo>
                <a:lnTo>
                  <a:pt x="166941" y="327533"/>
                </a:lnTo>
                <a:lnTo>
                  <a:pt x="166154" y="327139"/>
                </a:lnTo>
                <a:lnTo>
                  <a:pt x="165328" y="326720"/>
                </a:lnTo>
                <a:lnTo>
                  <a:pt x="164503" y="326415"/>
                </a:lnTo>
                <a:lnTo>
                  <a:pt x="163626" y="326199"/>
                </a:lnTo>
                <a:lnTo>
                  <a:pt x="162763" y="325958"/>
                </a:lnTo>
                <a:lnTo>
                  <a:pt x="162001" y="325805"/>
                </a:lnTo>
                <a:lnTo>
                  <a:pt x="161340" y="325704"/>
                </a:lnTo>
                <a:lnTo>
                  <a:pt x="160693" y="325615"/>
                </a:lnTo>
                <a:lnTo>
                  <a:pt x="160172" y="325551"/>
                </a:lnTo>
                <a:lnTo>
                  <a:pt x="159778" y="325501"/>
                </a:lnTo>
                <a:lnTo>
                  <a:pt x="159385" y="325462"/>
                </a:lnTo>
                <a:lnTo>
                  <a:pt x="158991" y="325437"/>
                </a:lnTo>
                <a:lnTo>
                  <a:pt x="158597" y="325374"/>
                </a:lnTo>
                <a:lnTo>
                  <a:pt x="158191" y="325348"/>
                </a:lnTo>
                <a:lnTo>
                  <a:pt x="157556" y="325310"/>
                </a:lnTo>
                <a:lnTo>
                  <a:pt x="156768" y="325310"/>
                </a:lnTo>
                <a:lnTo>
                  <a:pt x="155943" y="325310"/>
                </a:lnTo>
                <a:lnTo>
                  <a:pt x="154990" y="325399"/>
                </a:lnTo>
                <a:lnTo>
                  <a:pt x="153962" y="325615"/>
                </a:lnTo>
                <a:lnTo>
                  <a:pt x="152920" y="325805"/>
                </a:lnTo>
                <a:lnTo>
                  <a:pt x="151917" y="326136"/>
                </a:lnTo>
                <a:lnTo>
                  <a:pt x="150914" y="326618"/>
                </a:lnTo>
                <a:lnTo>
                  <a:pt x="149936" y="327075"/>
                </a:lnTo>
                <a:lnTo>
                  <a:pt x="149110" y="327596"/>
                </a:lnTo>
                <a:lnTo>
                  <a:pt x="148437" y="328180"/>
                </a:lnTo>
                <a:lnTo>
                  <a:pt x="147739" y="328726"/>
                </a:lnTo>
                <a:lnTo>
                  <a:pt x="147193" y="329247"/>
                </a:lnTo>
                <a:lnTo>
                  <a:pt x="146761" y="329730"/>
                </a:lnTo>
                <a:lnTo>
                  <a:pt x="146735" y="329577"/>
                </a:lnTo>
                <a:lnTo>
                  <a:pt x="146672" y="329399"/>
                </a:lnTo>
                <a:lnTo>
                  <a:pt x="146583" y="329158"/>
                </a:lnTo>
                <a:lnTo>
                  <a:pt x="146519" y="328942"/>
                </a:lnTo>
                <a:lnTo>
                  <a:pt x="146405" y="328701"/>
                </a:lnTo>
                <a:lnTo>
                  <a:pt x="146253" y="328422"/>
                </a:lnTo>
                <a:lnTo>
                  <a:pt x="146100" y="328142"/>
                </a:lnTo>
                <a:lnTo>
                  <a:pt x="145211" y="327050"/>
                </a:lnTo>
                <a:lnTo>
                  <a:pt x="145034" y="326872"/>
                </a:lnTo>
                <a:lnTo>
                  <a:pt x="143992" y="326288"/>
                </a:lnTo>
                <a:lnTo>
                  <a:pt x="143751" y="326288"/>
                </a:lnTo>
                <a:lnTo>
                  <a:pt x="143624" y="326313"/>
                </a:lnTo>
                <a:lnTo>
                  <a:pt x="143510" y="326504"/>
                </a:lnTo>
                <a:lnTo>
                  <a:pt x="143446" y="326720"/>
                </a:lnTo>
                <a:lnTo>
                  <a:pt x="143446" y="326872"/>
                </a:lnTo>
                <a:lnTo>
                  <a:pt x="143408" y="327050"/>
                </a:lnTo>
                <a:lnTo>
                  <a:pt x="143383" y="327266"/>
                </a:lnTo>
                <a:lnTo>
                  <a:pt x="143294" y="327571"/>
                </a:lnTo>
                <a:lnTo>
                  <a:pt x="143230" y="327875"/>
                </a:lnTo>
                <a:lnTo>
                  <a:pt x="142252" y="329184"/>
                </a:lnTo>
                <a:lnTo>
                  <a:pt x="142011" y="329399"/>
                </a:lnTo>
                <a:lnTo>
                  <a:pt x="141732" y="329577"/>
                </a:lnTo>
                <a:lnTo>
                  <a:pt x="141465" y="329730"/>
                </a:lnTo>
                <a:lnTo>
                  <a:pt x="141185" y="329882"/>
                </a:lnTo>
                <a:lnTo>
                  <a:pt x="140881" y="330034"/>
                </a:lnTo>
                <a:lnTo>
                  <a:pt x="140614" y="330187"/>
                </a:lnTo>
                <a:lnTo>
                  <a:pt x="140335" y="330314"/>
                </a:lnTo>
                <a:lnTo>
                  <a:pt x="140055" y="330466"/>
                </a:lnTo>
                <a:lnTo>
                  <a:pt x="139788" y="330644"/>
                </a:lnTo>
                <a:lnTo>
                  <a:pt x="139509" y="330796"/>
                </a:lnTo>
                <a:lnTo>
                  <a:pt x="139293" y="330987"/>
                </a:lnTo>
                <a:lnTo>
                  <a:pt x="139090" y="331165"/>
                </a:lnTo>
                <a:lnTo>
                  <a:pt x="138874" y="331381"/>
                </a:lnTo>
                <a:lnTo>
                  <a:pt x="138722" y="331597"/>
                </a:lnTo>
                <a:lnTo>
                  <a:pt x="138595" y="331800"/>
                </a:lnTo>
                <a:lnTo>
                  <a:pt x="138506" y="332016"/>
                </a:lnTo>
                <a:lnTo>
                  <a:pt x="138442" y="332168"/>
                </a:lnTo>
                <a:lnTo>
                  <a:pt x="138264" y="332473"/>
                </a:lnTo>
                <a:lnTo>
                  <a:pt x="138023" y="332536"/>
                </a:lnTo>
                <a:lnTo>
                  <a:pt x="137744" y="332600"/>
                </a:lnTo>
                <a:lnTo>
                  <a:pt x="137591" y="332625"/>
                </a:lnTo>
                <a:lnTo>
                  <a:pt x="137439" y="332625"/>
                </a:lnTo>
                <a:lnTo>
                  <a:pt x="137312" y="332663"/>
                </a:lnTo>
                <a:lnTo>
                  <a:pt x="137109" y="332689"/>
                </a:lnTo>
                <a:lnTo>
                  <a:pt x="136067" y="331558"/>
                </a:lnTo>
                <a:lnTo>
                  <a:pt x="136004" y="331381"/>
                </a:lnTo>
                <a:lnTo>
                  <a:pt x="136004" y="331190"/>
                </a:lnTo>
                <a:lnTo>
                  <a:pt x="136004" y="331038"/>
                </a:lnTo>
                <a:lnTo>
                  <a:pt x="136042" y="330860"/>
                </a:lnTo>
                <a:lnTo>
                  <a:pt x="136042" y="330682"/>
                </a:lnTo>
                <a:lnTo>
                  <a:pt x="136067" y="330492"/>
                </a:lnTo>
                <a:lnTo>
                  <a:pt x="136093" y="330314"/>
                </a:lnTo>
                <a:lnTo>
                  <a:pt x="136131" y="330123"/>
                </a:lnTo>
                <a:lnTo>
                  <a:pt x="136131" y="329946"/>
                </a:lnTo>
                <a:lnTo>
                  <a:pt x="136156" y="329768"/>
                </a:lnTo>
                <a:lnTo>
                  <a:pt x="136156" y="329577"/>
                </a:lnTo>
                <a:lnTo>
                  <a:pt x="136156" y="329425"/>
                </a:lnTo>
                <a:lnTo>
                  <a:pt x="136156" y="329247"/>
                </a:lnTo>
                <a:lnTo>
                  <a:pt x="136131" y="329095"/>
                </a:lnTo>
                <a:lnTo>
                  <a:pt x="136004" y="328853"/>
                </a:lnTo>
                <a:lnTo>
                  <a:pt x="135978" y="328726"/>
                </a:lnTo>
                <a:lnTo>
                  <a:pt x="135763" y="328637"/>
                </a:lnTo>
                <a:lnTo>
                  <a:pt x="135585" y="328637"/>
                </a:lnTo>
                <a:lnTo>
                  <a:pt x="135331" y="328726"/>
                </a:lnTo>
                <a:lnTo>
                  <a:pt x="135089" y="328879"/>
                </a:lnTo>
                <a:lnTo>
                  <a:pt x="134848" y="329057"/>
                </a:lnTo>
                <a:lnTo>
                  <a:pt x="134607" y="329247"/>
                </a:lnTo>
                <a:lnTo>
                  <a:pt x="134366" y="329425"/>
                </a:lnTo>
                <a:lnTo>
                  <a:pt x="134112" y="329577"/>
                </a:lnTo>
                <a:lnTo>
                  <a:pt x="133845" y="329704"/>
                </a:lnTo>
                <a:lnTo>
                  <a:pt x="133692" y="329730"/>
                </a:lnTo>
                <a:lnTo>
                  <a:pt x="133540" y="329730"/>
                </a:lnTo>
                <a:lnTo>
                  <a:pt x="133388" y="329704"/>
                </a:lnTo>
                <a:lnTo>
                  <a:pt x="133235" y="329666"/>
                </a:lnTo>
                <a:lnTo>
                  <a:pt x="133083" y="329641"/>
                </a:lnTo>
                <a:lnTo>
                  <a:pt x="132930" y="329552"/>
                </a:lnTo>
                <a:lnTo>
                  <a:pt x="132778" y="329463"/>
                </a:lnTo>
                <a:lnTo>
                  <a:pt x="132562" y="329311"/>
                </a:lnTo>
                <a:lnTo>
                  <a:pt x="132499" y="329158"/>
                </a:lnTo>
                <a:lnTo>
                  <a:pt x="132410" y="328968"/>
                </a:lnTo>
                <a:lnTo>
                  <a:pt x="132321" y="328726"/>
                </a:lnTo>
                <a:lnTo>
                  <a:pt x="132232" y="328510"/>
                </a:lnTo>
                <a:lnTo>
                  <a:pt x="132105" y="328206"/>
                </a:lnTo>
                <a:lnTo>
                  <a:pt x="132016" y="327875"/>
                </a:lnTo>
                <a:lnTo>
                  <a:pt x="131927" y="327533"/>
                </a:lnTo>
                <a:lnTo>
                  <a:pt x="131864" y="327202"/>
                </a:lnTo>
                <a:lnTo>
                  <a:pt x="131826" y="326834"/>
                </a:lnTo>
                <a:lnTo>
                  <a:pt x="131800" y="326466"/>
                </a:lnTo>
                <a:lnTo>
                  <a:pt x="131826" y="326136"/>
                </a:lnTo>
                <a:lnTo>
                  <a:pt x="131927" y="325805"/>
                </a:lnTo>
                <a:lnTo>
                  <a:pt x="131978" y="325501"/>
                </a:lnTo>
                <a:lnTo>
                  <a:pt x="132080" y="325247"/>
                </a:lnTo>
                <a:lnTo>
                  <a:pt x="132168" y="325043"/>
                </a:lnTo>
                <a:lnTo>
                  <a:pt x="132257" y="324789"/>
                </a:lnTo>
                <a:lnTo>
                  <a:pt x="132384" y="324485"/>
                </a:lnTo>
                <a:lnTo>
                  <a:pt x="132499" y="324129"/>
                </a:lnTo>
                <a:lnTo>
                  <a:pt x="132588" y="323761"/>
                </a:lnTo>
                <a:lnTo>
                  <a:pt x="132689" y="323392"/>
                </a:lnTo>
                <a:lnTo>
                  <a:pt x="132715" y="322961"/>
                </a:lnTo>
                <a:lnTo>
                  <a:pt x="132715" y="322541"/>
                </a:lnTo>
                <a:lnTo>
                  <a:pt x="132715" y="322148"/>
                </a:lnTo>
                <a:lnTo>
                  <a:pt x="132626" y="321741"/>
                </a:lnTo>
                <a:lnTo>
                  <a:pt x="132562" y="321386"/>
                </a:lnTo>
                <a:lnTo>
                  <a:pt x="132435" y="321017"/>
                </a:lnTo>
                <a:lnTo>
                  <a:pt x="132283" y="320675"/>
                </a:lnTo>
                <a:lnTo>
                  <a:pt x="132105" y="320344"/>
                </a:lnTo>
                <a:lnTo>
                  <a:pt x="131927" y="320040"/>
                </a:lnTo>
                <a:lnTo>
                  <a:pt x="131673" y="319760"/>
                </a:lnTo>
                <a:lnTo>
                  <a:pt x="131432" y="319455"/>
                </a:lnTo>
                <a:lnTo>
                  <a:pt x="128689" y="317754"/>
                </a:lnTo>
                <a:lnTo>
                  <a:pt x="128473" y="317665"/>
                </a:lnTo>
                <a:lnTo>
                  <a:pt x="128270" y="317601"/>
                </a:lnTo>
                <a:lnTo>
                  <a:pt x="127812" y="317423"/>
                </a:lnTo>
                <a:lnTo>
                  <a:pt x="127203" y="317233"/>
                </a:lnTo>
                <a:lnTo>
                  <a:pt x="121678" y="316204"/>
                </a:lnTo>
                <a:lnTo>
                  <a:pt x="120586" y="316204"/>
                </a:lnTo>
                <a:lnTo>
                  <a:pt x="119456" y="316204"/>
                </a:lnTo>
                <a:lnTo>
                  <a:pt x="118478" y="316255"/>
                </a:lnTo>
                <a:lnTo>
                  <a:pt x="117563" y="316407"/>
                </a:lnTo>
                <a:lnTo>
                  <a:pt x="116687" y="316598"/>
                </a:lnTo>
                <a:lnTo>
                  <a:pt x="115925" y="316750"/>
                </a:lnTo>
                <a:lnTo>
                  <a:pt x="115277" y="316928"/>
                </a:lnTo>
                <a:lnTo>
                  <a:pt x="115493" y="317296"/>
                </a:lnTo>
                <a:lnTo>
                  <a:pt x="115773" y="317754"/>
                </a:lnTo>
                <a:lnTo>
                  <a:pt x="116103" y="318274"/>
                </a:lnTo>
                <a:lnTo>
                  <a:pt x="116433" y="318795"/>
                </a:lnTo>
                <a:lnTo>
                  <a:pt x="119176" y="321284"/>
                </a:lnTo>
                <a:lnTo>
                  <a:pt x="119786" y="321716"/>
                </a:lnTo>
                <a:lnTo>
                  <a:pt x="120396" y="322110"/>
                </a:lnTo>
                <a:lnTo>
                  <a:pt x="121069" y="322478"/>
                </a:lnTo>
                <a:lnTo>
                  <a:pt x="121716" y="322846"/>
                </a:lnTo>
                <a:lnTo>
                  <a:pt x="122377" y="323176"/>
                </a:lnTo>
                <a:lnTo>
                  <a:pt x="123050" y="323519"/>
                </a:lnTo>
                <a:lnTo>
                  <a:pt x="123698" y="323824"/>
                </a:lnTo>
                <a:lnTo>
                  <a:pt x="124358" y="324154"/>
                </a:lnTo>
                <a:lnTo>
                  <a:pt x="125031" y="324459"/>
                </a:lnTo>
                <a:lnTo>
                  <a:pt x="125704" y="324789"/>
                </a:lnTo>
                <a:lnTo>
                  <a:pt x="129641" y="327418"/>
                </a:lnTo>
                <a:lnTo>
                  <a:pt x="129425" y="327355"/>
                </a:lnTo>
                <a:lnTo>
                  <a:pt x="129146" y="327291"/>
                </a:lnTo>
                <a:lnTo>
                  <a:pt x="128841" y="327228"/>
                </a:lnTo>
                <a:lnTo>
                  <a:pt x="128536" y="327177"/>
                </a:lnTo>
                <a:lnTo>
                  <a:pt x="128168" y="327139"/>
                </a:lnTo>
                <a:lnTo>
                  <a:pt x="127774" y="327139"/>
                </a:lnTo>
                <a:lnTo>
                  <a:pt x="127381" y="327139"/>
                </a:lnTo>
                <a:lnTo>
                  <a:pt x="125488" y="327507"/>
                </a:lnTo>
                <a:lnTo>
                  <a:pt x="125120" y="327596"/>
                </a:lnTo>
                <a:lnTo>
                  <a:pt x="124790" y="327723"/>
                </a:lnTo>
                <a:lnTo>
                  <a:pt x="124421" y="327875"/>
                </a:lnTo>
                <a:lnTo>
                  <a:pt x="124053" y="328028"/>
                </a:lnTo>
                <a:lnTo>
                  <a:pt x="123698" y="328142"/>
                </a:lnTo>
                <a:lnTo>
                  <a:pt x="123355" y="328295"/>
                </a:lnTo>
                <a:lnTo>
                  <a:pt x="122986" y="328447"/>
                </a:lnTo>
                <a:lnTo>
                  <a:pt x="122631" y="328599"/>
                </a:lnTo>
                <a:lnTo>
                  <a:pt x="122288" y="328752"/>
                </a:lnTo>
                <a:lnTo>
                  <a:pt x="121920" y="328904"/>
                </a:lnTo>
                <a:lnTo>
                  <a:pt x="121615" y="329031"/>
                </a:lnTo>
                <a:lnTo>
                  <a:pt x="121348" y="329120"/>
                </a:lnTo>
                <a:lnTo>
                  <a:pt x="121069" y="329209"/>
                </a:lnTo>
                <a:lnTo>
                  <a:pt x="120853" y="329272"/>
                </a:lnTo>
                <a:lnTo>
                  <a:pt x="120675" y="329336"/>
                </a:lnTo>
                <a:lnTo>
                  <a:pt x="120586" y="329209"/>
                </a:lnTo>
                <a:lnTo>
                  <a:pt x="120497" y="329057"/>
                </a:lnTo>
                <a:lnTo>
                  <a:pt x="120370" y="328853"/>
                </a:lnTo>
                <a:lnTo>
                  <a:pt x="120281" y="328663"/>
                </a:lnTo>
                <a:lnTo>
                  <a:pt x="120154" y="328422"/>
                </a:lnTo>
                <a:lnTo>
                  <a:pt x="120065" y="328142"/>
                </a:lnTo>
                <a:lnTo>
                  <a:pt x="119976" y="327837"/>
                </a:lnTo>
                <a:lnTo>
                  <a:pt x="119888" y="327571"/>
                </a:lnTo>
                <a:lnTo>
                  <a:pt x="119824" y="327266"/>
                </a:lnTo>
                <a:lnTo>
                  <a:pt x="119761" y="326986"/>
                </a:lnTo>
                <a:lnTo>
                  <a:pt x="119697" y="326682"/>
                </a:lnTo>
                <a:lnTo>
                  <a:pt x="119634" y="326415"/>
                </a:lnTo>
                <a:lnTo>
                  <a:pt x="119583" y="326136"/>
                </a:lnTo>
                <a:lnTo>
                  <a:pt x="119481" y="325856"/>
                </a:lnTo>
                <a:lnTo>
                  <a:pt x="119430" y="325589"/>
                </a:lnTo>
                <a:lnTo>
                  <a:pt x="119329" y="325310"/>
                </a:lnTo>
                <a:lnTo>
                  <a:pt x="119240" y="325069"/>
                </a:lnTo>
                <a:lnTo>
                  <a:pt x="119087" y="324827"/>
                </a:lnTo>
                <a:lnTo>
                  <a:pt x="118973" y="324612"/>
                </a:lnTo>
                <a:lnTo>
                  <a:pt x="118821" y="324396"/>
                </a:lnTo>
                <a:lnTo>
                  <a:pt x="118630" y="324218"/>
                </a:lnTo>
                <a:lnTo>
                  <a:pt x="118452" y="324027"/>
                </a:lnTo>
                <a:lnTo>
                  <a:pt x="118262" y="323913"/>
                </a:lnTo>
                <a:lnTo>
                  <a:pt x="118084" y="323824"/>
                </a:lnTo>
                <a:lnTo>
                  <a:pt x="117868" y="323723"/>
                </a:lnTo>
                <a:lnTo>
                  <a:pt x="117690" y="323634"/>
                </a:lnTo>
                <a:lnTo>
                  <a:pt x="117538" y="323608"/>
                </a:lnTo>
                <a:lnTo>
                  <a:pt x="117297" y="323545"/>
                </a:lnTo>
                <a:lnTo>
                  <a:pt x="116992" y="323456"/>
                </a:lnTo>
                <a:lnTo>
                  <a:pt x="116649" y="323329"/>
                </a:lnTo>
                <a:lnTo>
                  <a:pt x="116319" y="323215"/>
                </a:lnTo>
                <a:lnTo>
                  <a:pt x="115925" y="323062"/>
                </a:lnTo>
                <a:lnTo>
                  <a:pt x="115493" y="322846"/>
                </a:lnTo>
                <a:lnTo>
                  <a:pt x="115062" y="322630"/>
                </a:lnTo>
                <a:lnTo>
                  <a:pt x="113055" y="321348"/>
                </a:lnTo>
                <a:lnTo>
                  <a:pt x="112661" y="321081"/>
                </a:lnTo>
                <a:lnTo>
                  <a:pt x="112268" y="320802"/>
                </a:lnTo>
                <a:lnTo>
                  <a:pt x="111899" y="320522"/>
                </a:lnTo>
                <a:lnTo>
                  <a:pt x="111506" y="320255"/>
                </a:lnTo>
                <a:lnTo>
                  <a:pt x="111099" y="320014"/>
                </a:lnTo>
                <a:lnTo>
                  <a:pt x="110744" y="319735"/>
                </a:lnTo>
                <a:lnTo>
                  <a:pt x="110337" y="319455"/>
                </a:lnTo>
                <a:lnTo>
                  <a:pt x="109943" y="319214"/>
                </a:lnTo>
                <a:lnTo>
                  <a:pt x="109550" y="318998"/>
                </a:lnTo>
                <a:lnTo>
                  <a:pt x="109156" y="318757"/>
                </a:lnTo>
                <a:lnTo>
                  <a:pt x="108788" y="318579"/>
                </a:lnTo>
                <a:lnTo>
                  <a:pt x="108483" y="318427"/>
                </a:lnTo>
                <a:lnTo>
                  <a:pt x="108153" y="318300"/>
                </a:lnTo>
                <a:lnTo>
                  <a:pt x="107873" y="318185"/>
                </a:lnTo>
                <a:lnTo>
                  <a:pt x="107657" y="318084"/>
                </a:lnTo>
                <a:lnTo>
                  <a:pt x="107289" y="317969"/>
                </a:lnTo>
                <a:lnTo>
                  <a:pt x="106870" y="317779"/>
                </a:lnTo>
                <a:lnTo>
                  <a:pt x="106375" y="317576"/>
                </a:lnTo>
                <a:lnTo>
                  <a:pt x="105892" y="317322"/>
                </a:lnTo>
                <a:lnTo>
                  <a:pt x="105410" y="317055"/>
                </a:lnTo>
                <a:lnTo>
                  <a:pt x="104889" y="316661"/>
                </a:lnTo>
                <a:lnTo>
                  <a:pt x="104368" y="316293"/>
                </a:lnTo>
                <a:lnTo>
                  <a:pt x="101079" y="310769"/>
                </a:lnTo>
                <a:lnTo>
                  <a:pt x="100926" y="310197"/>
                </a:lnTo>
                <a:lnTo>
                  <a:pt x="100774" y="309587"/>
                </a:lnTo>
                <a:lnTo>
                  <a:pt x="100647" y="308940"/>
                </a:lnTo>
                <a:lnTo>
                  <a:pt x="100558" y="308305"/>
                </a:lnTo>
                <a:lnTo>
                  <a:pt x="100469" y="307721"/>
                </a:lnTo>
                <a:lnTo>
                  <a:pt x="100406" y="307238"/>
                </a:lnTo>
                <a:lnTo>
                  <a:pt x="100317" y="306717"/>
                </a:lnTo>
                <a:lnTo>
                  <a:pt x="100279" y="306324"/>
                </a:lnTo>
                <a:lnTo>
                  <a:pt x="100228" y="305955"/>
                </a:lnTo>
                <a:lnTo>
                  <a:pt x="99949" y="305955"/>
                </a:lnTo>
                <a:lnTo>
                  <a:pt x="99618" y="305892"/>
                </a:lnTo>
                <a:lnTo>
                  <a:pt x="99212" y="305803"/>
                </a:lnTo>
                <a:lnTo>
                  <a:pt x="98818" y="305739"/>
                </a:lnTo>
                <a:lnTo>
                  <a:pt x="98361" y="305587"/>
                </a:lnTo>
                <a:lnTo>
                  <a:pt x="95986" y="304342"/>
                </a:lnTo>
                <a:lnTo>
                  <a:pt x="95529" y="304063"/>
                </a:lnTo>
                <a:lnTo>
                  <a:pt x="95072" y="303733"/>
                </a:lnTo>
                <a:lnTo>
                  <a:pt x="94640" y="303428"/>
                </a:lnTo>
                <a:lnTo>
                  <a:pt x="94183" y="303098"/>
                </a:lnTo>
                <a:lnTo>
                  <a:pt x="93764" y="302793"/>
                </a:lnTo>
                <a:lnTo>
                  <a:pt x="93306" y="302450"/>
                </a:lnTo>
                <a:lnTo>
                  <a:pt x="92849" y="302145"/>
                </a:lnTo>
                <a:lnTo>
                  <a:pt x="92392" y="301840"/>
                </a:lnTo>
                <a:lnTo>
                  <a:pt x="91960" y="301536"/>
                </a:lnTo>
                <a:lnTo>
                  <a:pt x="91478" y="301294"/>
                </a:lnTo>
                <a:lnTo>
                  <a:pt x="89344" y="300405"/>
                </a:lnTo>
                <a:lnTo>
                  <a:pt x="89001" y="300316"/>
                </a:lnTo>
                <a:lnTo>
                  <a:pt x="87630" y="301536"/>
                </a:lnTo>
                <a:lnTo>
                  <a:pt x="87452" y="301815"/>
                </a:lnTo>
                <a:lnTo>
                  <a:pt x="87299" y="302120"/>
                </a:lnTo>
                <a:lnTo>
                  <a:pt x="87210" y="302425"/>
                </a:lnTo>
                <a:lnTo>
                  <a:pt x="87083" y="302729"/>
                </a:lnTo>
                <a:lnTo>
                  <a:pt x="87020" y="303034"/>
                </a:lnTo>
                <a:lnTo>
                  <a:pt x="86969" y="303301"/>
                </a:lnTo>
                <a:lnTo>
                  <a:pt x="86906" y="303606"/>
                </a:lnTo>
                <a:lnTo>
                  <a:pt x="86842" y="303911"/>
                </a:lnTo>
                <a:lnTo>
                  <a:pt x="86817" y="304215"/>
                </a:lnTo>
                <a:lnTo>
                  <a:pt x="86779" y="304520"/>
                </a:lnTo>
                <a:lnTo>
                  <a:pt x="86779" y="304825"/>
                </a:lnTo>
                <a:lnTo>
                  <a:pt x="86753" y="305130"/>
                </a:lnTo>
                <a:lnTo>
                  <a:pt x="86715" y="305435"/>
                </a:lnTo>
                <a:lnTo>
                  <a:pt x="86690" y="305714"/>
                </a:lnTo>
                <a:lnTo>
                  <a:pt x="86664" y="306019"/>
                </a:lnTo>
                <a:lnTo>
                  <a:pt x="86601" y="306298"/>
                </a:lnTo>
                <a:lnTo>
                  <a:pt x="86563" y="306539"/>
                </a:lnTo>
                <a:lnTo>
                  <a:pt x="86512" y="306755"/>
                </a:lnTo>
                <a:lnTo>
                  <a:pt x="86448" y="306959"/>
                </a:lnTo>
                <a:lnTo>
                  <a:pt x="86385" y="307111"/>
                </a:lnTo>
                <a:lnTo>
                  <a:pt x="86360" y="307263"/>
                </a:lnTo>
                <a:lnTo>
                  <a:pt x="84797" y="307873"/>
                </a:lnTo>
                <a:lnTo>
                  <a:pt x="84493" y="307936"/>
                </a:lnTo>
                <a:lnTo>
                  <a:pt x="83007" y="307606"/>
                </a:lnTo>
                <a:lnTo>
                  <a:pt x="82753" y="307479"/>
                </a:lnTo>
                <a:lnTo>
                  <a:pt x="82575" y="307365"/>
                </a:lnTo>
                <a:lnTo>
                  <a:pt x="82397" y="307213"/>
                </a:lnTo>
                <a:lnTo>
                  <a:pt x="82550" y="306870"/>
                </a:lnTo>
                <a:lnTo>
                  <a:pt x="82702" y="306476"/>
                </a:lnTo>
                <a:lnTo>
                  <a:pt x="82880" y="306044"/>
                </a:lnTo>
                <a:lnTo>
                  <a:pt x="83058" y="305587"/>
                </a:lnTo>
                <a:lnTo>
                  <a:pt x="83248" y="305168"/>
                </a:lnTo>
                <a:lnTo>
                  <a:pt x="83400" y="304711"/>
                </a:lnTo>
                <a:lnTo>
                  <a:pt x="83553" y="304253"/>
                </a:lnTo>
                <a:lnTo>
                  <a:pt x="83667" y="303885"/>
                </a:lnTo>
                <a:lnTo>
                  <a:pt x="83731" y="303555"/>
                </a:lnTo>
                <a:lnTo>
                  <a:pt x="83794" y="303212"/>
                </a:lnTo>
                <a:lnTo>
                  <a:pt x="83794" y="302945"/>
                </a:lnTo>
                <a:lnTo>
                  <a:pt x="83731" y="302691"/>
                </a:lnTo>
                <a:lnTo>
                  <a:pt x="83667" y="302450"/>
                </a:lnTo>
                <a:lnTo>
                  <a:pt x="83553" y="302234"/>
                </a:lnTo>
                <a:lnTo>
                  <a:pt x="83362" y="302082"/>
                </a:lnTo>
                <a:lnTo>
                  <a:pt x="83185" y="301904"/>
                </a:lnTo>
                <a:lnTo>
                  <a:pt x="82905" y="301726"/>
                </a:lnTo>
                <a:lnTo>
                  <a:pt x="82575" y="301599"/>
                </a:lnTo>
                <a:lnTo>
                  <a:pt x="82270" y="301447"/>
                </a:lnTo>
                <a:lnTo>
                  <a:pt x="81838" y="301294"/>
                </a:lnTo>
                <a:lnTo>
                  <a:pt x="81356" y="301167"/>
                </a:lnTo>
                <a:lnTo>
                  <a:pt x="80873" y="301015"/>
                </a:lnTo>
                <a:lnTo>
                  <a:pt x="80378" y="300901"/>
                </a:lnTo>
                <a:lnTo>
                  <a:pt x="79895" y="300774"/>
                </a:lnTo>
                <a:lnTo>
                  <a:pt x="79400" y="300659"/>
                </a:lnTo>
                <a:lnTo>
                  <a:pt x="78943" y="300532"/>
                </a:lnTo>
                <a:lnTo>
                  <a:pt x="78587" y="300443"/>
                </a:lnTo>
                <a:lnTo>
                  <a:pt x="78219" y="300355"/>
                </a:lnTo>
                <a:lnTo>
                  <a:pt x="77724" y="300202"/>
                </a:lnTo>
                <a:lnTo>
                  <a:pt x="77216" y="300012"/>
                </a:lnTo>
                <a:lnTo>
                  <a:pt x="76657" y="299859"/>
                </a:lnTo>
                <a:lnTo>
                  <a:pt x="76085" y="299593"/>
                </a:lnTo>
                <a:lnTo>
                  <a:pt x="75438" y="299250"/>
                </a:lnTo>
                <a:lnTo>
                  <a:pt x="74803" y="298945"/>
                </a:lnTo>
                <a:lnTo>
                  <a:pt x="74168" y="298551"/>
                </a:lnTo>
                <a:lnTo>
                  <a:pt x="73583" y="298157"/>
                </a:lnTo>
                <a:lnTo>
                  <a:pt x="72999" y="297764"/>
                </a:lnTo>
                <a:lnTo>
                  <a:pt x="72453" y="297307"/>
                </a:lnTo>
                <a:lnTo>
                  <a:pt x="71932" y="296849"/>
                </a:lnTo>
                <a:lnTo>
                  <a:pt x="71424" y="296354"/>
                </a:lnTo>
                <a:lnTo>
                  <a:pt x="70904" y="295871"/>
                </a:lnTo>
                <a:lnTo>
                  <a:pt x="70408" y="295351"/>
                </a:lnTo>
                <a:lnTo>
                  <a:pt x="69951" y="294805"/>
                </a:lnTo>
                <a:lnTo>
                  <a:pt x="69469" y="294284"/>
                </a:lnTo>
                <a:lnTo>
                  <a:pt x="69037" y="293700"/>
                </a:lnTo>
                <a:lnTo>
                  <a:pt x="68580" y="293154"/>
                </a:lnTo>
                <a:lnTo>
                  <a:pt x="68160" y="292582"/>
                </a:lnTo>
                <a:lnTo>
                  <a:pt x="67729" y="291973"/>
                </a:lnTo>
                <a:lnTo>
                  <a:pt x="67310" y="291388"/>
                </a:lnTo>
                <a:lnTo>
                  <a:pt x="66941" y="290868"/>
                </a:lnTo>
                <a:lnTo>
                  <a:pt x="66636" y="290410"/>
                </a:lnTo>
                <a:lnTo>
                  <a:pt x="66332" y="289953"/>
                </a:lnTo>
                <a:lnTo>
                  <a:pt x="66116" y="289623"/>
                </a:lnTo>
                <a:lnTo>
                  <a:pt x="65989" y="289433"/>
                </a:lnTo>
                <a:lnTo>
                  <a:pt x="65874" y="289229"/>
                </a:lnTo>
                <a:lnTo>
                  <a:pt x="65747" y="289039"/>
                </a:lnTo>
                <a:lnTo>
                  <a:pt x="65659" y="288886"/>
                </a:lnTo>
                <a:lnTo>
                  <a:pt x="65570" y="288709"/>
                </a:lnTo>
                <a:lnTo>
                  <a:pt x="65481" y="288467"/>
                </a:lnTo>
                <a:lnTo>
                  <a:pt x="65417" y="288188"/>
                </a:lnTo>
                <a:lnTo>
                  <a:pt x="65354" y="287909"/>
                </a:lnTo>
                <a:lnTo>
                  <a:pt x="65354" y="287604"/>
                </a:lnTo>
                <a:lnTo>
                  <a:pt x="65417" y="287299"/>
                </a:lnTo>
                <a:lnTo>
                  <a:pt x="66484" y="286118"/>
                </a:lnTo>
                <a:lnTo>
                  <a:pt x="66636" y="286207"/>
                </a:lnTo>
                <a:lnTo>
                  <a:pt x="66814" y="286334"/>
                </a:lnTo>
                <a:lnTo>
                  <a:pt x="67005" y="286512"/>
                </a:lnTo>
                <a:lnTo>
                  <a:pt x="67208" y="286664"/>
                </a:lnTo>
                <a:lnTo>
                  <a:pt x="67424" y="286905"/>
                </a:lnTo>
                <a:lnTo>
                  <a:pt x="67640" y="287210"/>
                </a:lnTo>
                <a:lnTo>
                  <a:pt x="67881" y="287489"/>
                </a:lnTo>
                <a:lnTo>
                  <a:pt x="68097" y="287820"/>
                </a:lnTo>
                <a:lnTo>
                  <a:pt x="68338" y="288124"/>
                </a:lnTo>
                <a:lnTo>
                  <a:pt x="68554" y="288467"/>
                </a:lnTo>
                <a:lnTo>
                  <a:pt x="68795" y="288772"/>
                </a:lnTo>
                <a:lnTo>
                  <a:pt x="69037" y="289077"/>
                </a:lnTo>
                <a:lnTo>
                  <a:pt x="69253" y="289382"/>
                </a:lnTo>
                <a:lnTo>
                  <a:pt x="69532" y="289648"/>
                </a:lnTo>
                <a:lnTo>
                  <a:pt x="69799" y="289928"/>
                </a:lnTo>
                <a:lnTo>
                  <a:pt x="70104" y="290169"/>
                </a:lnTo>
                <a:lnTo>
                  <a:pt x="71932" y="290804"/>
                </a:lnTo>
                <a:lnTo>
                  <a:pt x="72390" y="290842"/>
                </a:lnTo>
                <a:lnTo>
                  <a:pt x="74345" y="290322"/>
                </a:lnTo>
                <a:lnTo>
                  <a:pt x="74129" y="290106"/>
                </a:lnTo>
                <a:lnTo>
                  <a:pt x="73914" y="289839"/>
                </a:lnTo>
                <a:lnTo>
                  <a:pt x="73647" y="289471"/>
                </a:lnTo>
                <a:lnTo>
                  <a:pt x="73367" y="289128"/>
                </a:lnTo>
                <a:lnTo>
                  <a:pt x="73101" y="288709"/>
                </a:lnTo>
                <a:lnTo>
                  <a:pt x="71513" y="285572"/>
                </a:lnTo>
                <a:lnTo>
                  <a:pt x="71272" y="285051"/>
                </a:lnTo>
                <a:lnTo>
                  <a:pt x="71018" y="284530"/>
                </a:lnTo>
                <a:lnTo>
                  <a:pt x="70751" y="284048"/>
                </a:lnTo>
                <a:lnTo>
                  <a:pt x="70446" y="283552"/>
                </a:lnTo>
                <a:lnTo>
                  <a:pt x="70167" y="283070"/>
                </a:lnTo>
                <a:lnTo>
                  <a:pt x="69837" y="282613"/>
                </a:lnTo>
                <a:lnTo>
                  <a:pt x="69494" y="282181"/>
                </a:lnTo>
                <a:lnTo>
                  <a:pt x="69138" y="281724"/>
                </a:lnTo>
                <a:lnTo>
                  <a:pt x="66814" y="280200"/>
                </a:lnTo>
                <a:lnTo>
                  <a:pt x="66357" y="280022"/>
                </a:lnTo>
                <a:lnTo>
                  <a:pt x="65938" y="279869"/>
                </a:lnTo>
                <a:lnTo>
                  <a:pt x="65570" y="279806"/>
                </a:lnTo>
                <a:lnTo>
                  <a:pt x="65354" y="279742"/>
                </a:lnTo>
                <a:lnTo>
                  <a:pt x="65112" y="279628"/>
                </a:lnTo>
                <a:lnTo>
                  <a:pt x="64808" y="279501"/>
                </a:lnTo>
                <a:lnTo>
                  <a:pt x="64465" y="279349"/>
                </a:lnTo>
                <a:lnTo>
                  <a:pt x="64135" y="279107"/>
                </a:lnTo>
                <a:lnTo>
                  <a:pt x="63741" y="278765"/>
                </a:lnTo>
                <a:lnTo>
                  <a:pt x="63347" y="278460"/>
                </a:lnTo>
                <a:lnTo>
                  <a:pt x="62979" y="278104"/>
                </a:lnTo>
                <a:lnTo>
                  <a:pt x="62611" y="277698"/>
                </a:lnTo>
                <a:lnTo>
                  <a:pt x="62280" y="277304"/>
                </a:lnTo>
                <a:lnTo>
                  <a:pt x="61976" y="276936"/>
                </a:lnTo>
                <a:lnTo>
                  <a:pt x="61722" y="276669"/>
                </a:lnTo>
                <a:lnTo>
                  <a:pt x="61480" y="276364"/>
                </a:lnTo>
                <a:lnTo>
                  <a:pt x="61264" y="276123"/>
                </a:lnTo>
                <a:lnTo>
                  <a:pt x="61112" y="275907"/>
                </a:lnTo>
                <a:lnTo>
                  <a:pt x="60909" y="275666"/>
                </a:lnTo>
                <a:lnTo>
                  <a:pt x="60693" y="275323"/>
                </a:lnTo>
                <a:lnTo>
                  <a:pt x="60413" y="274929"/>
                </a:lnTo>
                <a:lnTo>
                  <a:pt x="60172" y="274535"/>
                </a:lnTo>
                <a:lnTo>
                  <a:pt x="59956" y="274040"/>
                </a:lnTo>
                <a:lnTo>
                  <a:pt x="59804" y="273469"/>
                </a:lnTo>
                <a:lnTo>
                  <a:pt x="59626" y="272884"/>
                </a:lnTo>
                <a:lnTo>
                  <a:pt x="59588" y="272313"/>
                </a:lnTo>
                <a:lnTo>
                  <a:pt x="59626" y="271729"/>
                </a:lnTo>
                <a:lnTo>
                  <a:pt x="59690" y="271145"/>
                </a:lnTo>
                <a:lnTo>
                  <a:pt x="59842" y="270662"/>
                </a:lnTo>
                <a:lnTo>
                  <a:pt x="60083" y="270268"/>
                </a:lnTo>
                <a:lnTo>
                  <a:pt x="60325" y="269875"/>
                </a:lnTo>
                <a:lnTo>
                  <a:pt x="60566" y="269570"/>
                </a:lnTo>
                <a:lnTo>
                  <a:pt x="60782" y="269290"/>
                </a:lnTo>
                <a:lnTo>
                  <a:pt x="61023" y="269049"/>
                </a:lnTo>
                <a:lnTo>
                  <a:pt x="61366" y="268770"/>
                </a:lnTo>
                <a:lnTo>
                  <a:pt x="61760" y="268528"/>
                </a:lnTo>
                <a:lnTo>
                  <a:pt x="62153" y="268249"/>
                </a:lnTo>
                <a:lnTo>
                  <a:pt x="62611" y="268135"/>
                </a:lnTo>
                <a:lnTo>
                  <a:pt x="63157" y="268097"/>
                </a:lnTo>
                <a:lnTo>
                  <a:pt x="63703" y="268097"/>
                </a:lnTo>
                <a:lnTo>
                  <a:pt x="66205" y="269201"/>
                </a:lnTo>
                <a:lnTo>
                  <a:pt x="66598" y="269468"/>
                </a:lnTo>
                <a:lnTo>
                  <a:pt x="66903" y="269748"/>
                </a:lnTo>
                <a:lnTo>
                  <a:pt x="67183" y="269963"/>
                </a:lnTo>
                <a:lnTo>
                  <a:pt x="67360" y="270116"/>
                </a:lnTo>
                <a:lnTo>
                  <a:pt x="67614" y="270332"/>
                </a:lnTo>
                <a:lnTo>
                  <a:pt x="67856" y="270598"/>
                </a:lnTo>
                <a:lnTo>
                  <a:pt x="68122" y="270878"/>
                </a:lnTo>
                <a:lnTo>
                  <a:pt x="69532" y="272859"/>
                </a:lnTo>
                <a:lnTo>
                  <a:pt x="69773" y="273278"/>
                </a:lnTo>
                <a:lnTo>
                  <a:pt x="70015" y="273646"/>
                </a:lnTo>
                <a:lnTo>
                  <a:pt x="70205" y="273989"/>
                </a:lnTo>
                <a:lnTo>
                  <a:pt x="70358" y="274320"/>
                </a:lnTo>
                <a:lnTo>
                  <a:pt x="70510" y="274599"/>
                </a:lnTo>
                <a:lnTo>
                  <a:pt x="70624" y="274802"/>
                </a:lnTo>
                <a:lnTo>
                  <a:pt x="70688" y="274929"/>
                </a:lnTo>
                <a:lnTo>
                  <a:pt x="70840" y="275209"/>
                </a:lnTo>
                <a:lnTo>
                  <a:pt x="70929" y="275386"/>
                </a:lnTo>
                <a:lnTo>
                  <a:pt x="71018" y="275602"/>
                </a:lnTo>
                <a:lnTo>
                  <a:pt x="71145" y="275869"/>
                </a:lnTo>
                <a:lnTo>
                  <a:pt x="71297" y="276174"/>
                </a:lnTo>
                <a:lnTo>
                  <a:pt x="71450" y="276517"/>
                </a:lnTo>
                <a:lnTo>
                  <a:pt x="73558" y="278980"/>
                </a:lnTo>
                <a:lnTo>
                  <a:pt x="73799" y="279133"/>
                </a:lnTo>
                <a:lnTo>
                  <a:pt x="74015" y="279222"/>
                </a:lnTo>
                <a:lnTo>
                  <a:pt x="74256" y="279285"/>
                </a:lnTo>
                <a:lnTo>
                  <a:pt x="74434" y="279349"/>
                </a:lnTo>
                <a:lnTo>
                  <a:pt x="74587" y="279412"/>
                </a:lnTo>
                <a:lnTo>
                  <a:pt x="74739" y="279196"/>
                </a:lnTo>
                <a:lnTo>
                  <a:pt x="74955" y="278955"/>
                </a:lnTo>
                <a:lnTo>
                  <a:pt x="75196" y="278650"/>
                </a:lnTo>
                <a:lnTo>
                  <a:pt x="75476" y="278371"/>
                </a:lnTo>
                <a:lnTo>
                  <a:pt x="75806" y="278104"/>
                </a:lnTo>
                <a:lnTo>
                  <a:pt x="76263" y="277825"/>
                </a:lnTo>
                <a:lnTo>
                  <a:pt x="76695" y="277520"/>
                </a:lnTo>
                <a:lnTo>
                  <a:pt x="77177" y="277241"/>
                </a:lnTo>
                <a:lnTo>
                  <a:pt x="77673" y="276999"/>
                </a:lnTo>
                <a:lnTo>
                  <a:pt x="78155" y="276733"/>
                </a:lnTo>
                <a:lnTo>
                  <a:pt x="78613" y="276479"/>
                </a:lnTo>
                <a:lnTo>
                  <a:pt x="78981" y="276275"/>
                </a:lnTo>
                <a:lnTo>
                  <a:pt x="79375" y="276021"/>
                </a:lnTo>
                <a:lnTo>
                  <a:pt x="79679" y="275818"/>
                </a:lnTo>
                <a:lnTo>
                  <a:pt x="79959" y="275666"/>
                </a:lnTo>
                <a:lnTo>
                  <a:pt x="79832" y="275361"/>
                </a:lnTo>
                <a:lnTo>
                  <a:pt x="79349" y="273278"/>
                </a:lnTo>
                <a:lnTo>
                  <a:pt x="79311" y="272796"/>
                </a:lnTo>
                <a:lnTo>
                  <a:pt x="79806" y="270573"/>
                </a:lnTo>
                <a:lnTo>
                  <a:pt x="79959" y="270141"/>
                </a:lnTo>
                <a:lnTo>
                  <a:pt x="80162" y="269748"/>
                </a:lnTo>
                <a:lnTo>
                  <a:pt x="80416" y="269354"/>
                </a:lnTo>
                <a:lnTo>
                  <a:pt x="80619" y="268960"/>
                </a:lnTo>
                <a:lnTo>
                  <a:pt x="80899" y="268592"/>
                </a:lnTo>
                <a:lnTo>
                  <a:pt x="81178" y="268198"/>
                </a:lnTo>
                <a:lnTo>
                  <a:pt x="81445" y="267830"/>
                </a:lnTo>
                <a:lnTo>
                  <a:pt x="81724" y="267462"/>
                </a:lnTo>
                <a:lnTo>
                  <a:pt x="81991" y="267093"/>
                </a:lnTo>
                <a:lnTo>
                  <a:pt x="82296" y="266763"/>
                </a:lnTo>
                <a:lnTo>
                  <a:pt x="82550" y="266420"/>
                </a:lnTo>
                <a:lnTo>
                  <a:pt x="82753" y="266179"/>
                </a:lnTo>
                <a:lnTo>
                  <a:pt x="82969" y="265912"/>
                </a:lnTo>
                <a:lnTo>
                  <a:pt x="83159" y="265696"/>
                </a:lnTo>
                <a:lnTo>
                  <a:pt x="83273" y="265506"/>
                </a:lnTo>
                <a:lnTo>
                  <a:pt x="83248" y="265353"/>
                </a:lnTo>
                <a:lnTo>
                  <a:pt x="83185" y="265150"/>
                </a:lnTo>
                <a:lnTo>
                  <a:pt x="83096" y="264934"/>
                </a:lnTo>
                <a:lnTo>
                  <a:pt x="83032" y="264718"/>
                </a:lnTo>
                <a:lnTo>
                  <a:pt x="82905" y="264541"/>
                </a:lnTo>
                <a:lnTo>
                  <a:pt x="82753" y="264325"/>
                </a:lnTo>
                <a:lnTo>
                  <a:pt x="82638" y="264134"/>
                </a:lnTo>
                <a:lnTo>
                  <a:pt x="82486" y="263982"/>
                </a:lnTo>
                <a:lnTo>
                  <a:pt x="82296" y="263867"/>
                </a:lnTo>
                <a:lnTo>
                  <a:pt x="82118" y="263740"/>
                </a:lnTo>
                <a:lnTo>
                  <a:pt x="81965" y="263652"/>
                </a:lnTo>
                <a:lnTo>
                  <a:pt x="81686" y="263525"/>
                </a:lnTo>
                <a:lnTo>
                  <a:pt x="81483" y="263474"/>
                </a:lnTo>
                <a:lnTo>
                  <a:pt x="81076" y="263347"/>
                </a:lnTo>
                <a:lnTo>
                  <a:pt x="80594" y="263194"/>
                </a:lnTo>
                <a:lnTo>
                  <a:pt x="79984" y="263017"/>
                </a:lnTo>
                <a:lnTo>
                  <a:pt x="79400" y="262826"/>
                </a:lnTo>
                <a:lnTo>
                  <a:pt x="78701" y="262610"/>
                </a:lnTo>
                <a:lnTo>
                  <a:pt x="77939" y="262343"/>
                </a:lnTo>
                <a:lnTo>
                  <a:pt x="77152" y="262064"/>
                </a:lnTo>
                <a:lnTo>
                  <a:pt x="76415" y="261759"/>
                </a:lnTo>
                <a:lnTo>
                  <a:pt x="75692" y="261429"/>
                </a:lnTo>
                <a:lnTo>
                  <a:pt x="74955" y="261124"/>
                </a:lnTo>
                <a:lnTo>
                  <a:pt x="67614" y="253441"/>
                </a:lnTo>
                <a:lnTo>
                  <a:pt x="67398" y="252806"/>
                </a:lnTo>
                <a:lnTo>
                  <a:pt x="67246" y="252349"/>
                </a:lnTo>
                <a:lnTo>
                  <a:pt x="67183" y="252069"/>
                </a:lnTo>
                <a:lnTo>
                  <a:pt x="67119" y="251790"/>
                </a:lnTo>
                <a:lnTo>
                  <a:pt x="67056" y="251612"/>
                </a:lnTo>
                <a:lnTo>
                  <a:pt x="66903" y="251396"/>
                </a:lnTo>
                <a:lnTo>
                  <a:pt x="66636" y="251129"/>
                </a:lnTo>
                <a:lnTo>
                  <a:pt x="66446" y="251002"/>
                </a:lnTo>
                <a:lnTo>
                  <a:pt x="66268" y="250875"/>
                </a:lnTo>
                <a:lnTo>
                  <a:pt x="66052" y="250786"/>
                </a:lnTo>
                <a:lnTo>
                  <a:pt x="65874" y="250698"/>
                </a:lnTo>
                <a:lnTo>
                  <a:pt x="65684" y="250609"/>
                </a:lnTo>
                <a:lnTo>
                  <a:pt x="65532" y="250571"/>
                </a:lnTo>
                <a:lnTo>
                  <a:pt x="65379" y="250545"/>
                </a:lnTo>
                <a:lnTo>
                  <a:pt x="65201" y="250520"/>
                </a:lnTo>
                <a:lnTo>
                  <a:pt x="64922" y="250482"/>
                </a:lnTo>
                <a:lnTo>
                  <a:pt x="64592" y="250456"/>
                </a:lnTo>
                <a:lnTo>
                  <a:pt x="64223" y="250393"/>
                </a:lnTo>
                <a:lnTo>
                  <a:pt x="63830" y="250329"/>
                </a:lnTo>
                <a:lnTo>
                  <a:pt x="63373" y="250215"/>
                </a:lnTo>
                <a:lnTo>
                  <a:pt x="62890" y="250063"/>
                </a:lnTo>
                <a:lnTo>
                  <a:pt x="62395" y="249910"/>
                </a:lnTo>
                <a:lnTo>
                  <a:pt x="61912" y="249758"/>
                </a:lnTo>
                <a:lnTo>
                  <a:pt x="61417" y="249542"/>
                </a:lnTo>
                <a:lnTo>
                  <a:pt x="60934" y="249351"/>
                </a:lnTo>
                <a:lnTo>
                  <a:pt x="60452" y="249148"/>
                </a:lnTo>
                <a:lnTo>
                  <a:pt x="59994" y="248932"/>
                </a:lnTo>
                <a:lnTo>
                  <a:pt x="59499" y="248716"/>
                </a:lnTo>
                <a:lnTo>
                  <a:pt x="59016" y="248500"/>
                </a:lnTo>
                <a:lnTo>
                  <a:pt x="58559" y="248285"/>
                </a:lnTo>
                <a:lnTo>
                  <a:pt x="58064" y="248043"/>
                </a:lnTo>
                <a:lnTo>
                  <a:pt x="57581" y="247827"/>
                </a:lnTo>
                <a:lnTo>
                  <a:pt x="57099" y="247624"/>
                </a:lnTo>
                <a:lnTo>
                  <a:pt x="56603" y="247408"/>
                </a:lnTo>
                <a:lnTo>
                  <a:pt x="56121" y="247218"/>
                </a:lnTo>
                <a:lnTo>
                  <a:pt x="55600" y="247040"/>
                </a:lnTo>
                <a:lnTo>
                  <a:pt x="55079" y="246862"/>
                </a:lnTo>
                <a:lnTo>
                  <a:pt x="54622" y="246735"/>
                </a:lnTo>
                <a:lnTo>
                  <a:pt x="54229" y="246646"/>
                </a:lnTo>
                <a:lnTo>
                  <a:pt x="53835" y="246557"/>
                </a:lnTo>
                <a:lnTo>
                  <a:pt x="53492" y="246456"/>
                </a:lnTo>
                <a:lnTo>
                  <a:pt x="53225" y="246430"/>
                </a:lnTo>
                <a:lnTo>
                  <a:pt x="53251" y="246888"/>
                </a:lnTo>
                <a:lnTo>
                  <a:pt x="53225" y="247434"/>
                </a:lnTo>
                <a:lnTo>
                  <a:pt x="53187" y="248043"/>
                </a:lnTo>
                <a:lnTo>
                  <a:pt x="53136" y="248653"/>
                </a:lnTo>
                <a:lnTo>
                  <a:pt x="52984" y="249237"/>
                </a:lnTo>
                <a:lnTo>
                  <a:pt x="52705" y="249720"/>
                </a:lnTo>
                <a:lnTo>
                  <a:pt x="52425" y="250240"/>
                </a:lnTo>
                <a:lnTo>
                  <a:pt x="52031" y="250571"/>
                </a:lnTo>
                <a:lnTo>
                  <a:pt x="51511" y="250761"/>
                </a:lnTo>
                <a:lnTo>
                  <a:pt x="51003" y="250913"/>
                </a:lnTo>
                <a:lnTo>
                  <a:pt x="50419" y="250913"/>
                </a:lnTo>
                <a:lnTo>
                  <a:pt x="49834" y="250723"/>
                </a:lnTo>
                <a:lnTo>
                  <a:pt x="49225" y="250571"/>
                </a:lnTo>
                <a:lnTo>
                  <a:pt x="48679" y="250367"/>
                </a:lnTo>
                <a:lnTo>
                  <a:pt x="48221" y="250151"/>
                </a:lnTo>
                <a:lnTo>
                  <a:pt x="48006" y="250063"/>
                </a:lnTo>
                <a:lnTo>
                  <a:pt x="47739" y="249961"/>
                </a:lnTo>
                <a:lnTo>
                  <a:pt x="47548" y="249910"/>
                </a:lnTo>
                <a:lnTo>
                  <a:pt x="47345" y="249872"/>
                </a:lnTo>
                <a:lnTo>
                  <a:pt x="47129" y="249847"/>
                </a:lnTo>
                <a:lnTo>
                  <a:pt x="46913" y="249847"/>
                </a:lnTo>
                <a:lnTo>
                  <a:pt x="46697" y="249847"/>
                </a:lnTo>
                <a:lnTo>
                  <a:pt x="46520" y="249847"/>
                </a:lnTo>
                <a:lnTo>
                  <a:pt x="46329" y="249872"/>
                </a:lnTo>
                <a:lnTo>
                  <a:pt x="46088" y="249961"/>
                </a:lnTo>
                <a:lnTo>
                  <a:pt x="45935" y="250024"/>
                </a:lnTo>
                <a:lnTo>
                  <a:pt x="45758" y="250151"/>
                </a:lnTo>
                <a:lnTo>
                  <a:pt x="45567" y="250240"/>
                </a:lnTo>
                <a:lnTo>
                  <a:pt x="45262" y="250393"/>
                </a:lnTo>
                <a:lnTo>
                  <a:pt x="44843" y="250571"/>
                </a:lnTo>
                <a:lnTo>
                  <a:pt x="44450" y="250761"/>
                </a:lnTo>
                <a:lnTo>
                  <a:pt x="43992" y="250913"/>
                </a:lnTo>
                <a:lnTo>
                  <a:pt x="43472" y="251028"/>
                </a:lnTo>
                <a:lnTo>
                  <a:pt x="42976" y="251129"/>
                </a:lnTo>
                <a:lnTo>
                  <a:pt x="42494" y="251155"/>
                </a:lnTo>
                <a:lnTo>
                  <a:pt x="42037" y="251129"/>
                </a:lnTo>
                <a:lnTo>
                  <a:pt x="37922" y="249237"/>
                </a:lnTo>
                <a:lnTo>
                  <a:pt x="37528" y="248932"/>
                </a:lnTo>
                <a:lnTo>
                  <a:pt x="37160" y="248564"/>
                </a:lnTo>
                <a:lnTo>
                  <a:pt x="36791" y="248234"/>
                </a:lnTo>
                <a:lnTo>
                  <a:pt x="36487" y="247929"/>
                </a:lnTo>
                <a:lnTo>
                  <a:pt x="36220" y="247650"/>
                </a:lnTo>
                <a:lnTo>
                  <a:pt x="35941" y="247370"/>
                </a:lnTo>
                <a:lnTo>
                  <a:pt x="35725" y="247129"/>
                </a:lnTo>
                <a:lnTo>
                  <a:pt x="35547" y="246951"/>
                </a:lnTo>
                <a:lnTo>
                  <a:pt x="35115" y="246494"/>
                </a:lnTo>
                <a:lnTo>
                  <a:pt x="34594" y="245973"/>
                </a:lnTo>
                <a:lnTo>
                  <a:pt x="33985" y="245364"/>
                </a:lnTo>
                <a:lnTo>
                  <a:pt x="33413" y="244779"/>
                </a:lnTo>
                <a:lnTo>
                  <a:pt x="32766" y="244170"/>
                </a:lnTo>
                <a:lnTo>
                  <a:pt x="28232" y="241185"/>
                </a:lnTo>
                <a:lnTo>
                  <a:pt x="27584" y="240944"/>
                </a:lnTo>
                <a:lnTo>
                  <a:pt x="26949" y="240817"/>
                </a:lnTo>
                <a:lnTo>
                  <a:pt x="26276" y="240766"/>
                </a:lnTo>
                <a:lnTo>
                  <a:pt x="25603" y="240703"/>
                </a:lnTo>
                <a:lnTo>
                  <a:pt x="24904" y="240728"/>
                </a:lnTo>
                <a:lnTo>
                  <a:pt x="24142" y="240855"/>
                </a:lnTo>
                <a:lnTo>
                  <a:pt x="23380" y="240969"/>
                </a:lnTo>
                <a:lnTo>
                  <a:pt x="22555" y="241160"/>
                </a:lnTo>
                <a:lnTo>
                  <a:pt x="21678" y="241401"/>
                </a:lnTo>
                <a:lnTo>
                  <a:pt x="20789" y="241681"/>
                </a:lnTo>
                <a:lnTo>
                  <a:pt x="19939" y="241947"/>
                </a:lnTo>
                <a:lnTo>
                  <a:pt x="19151" y="242252"/>
                </a:lnTo>
                <a:lnTo>
                  <a:pt x="18326" y="242531"/>
                </a:lnTo>
                <a:lnTo>
                  <a:pt x="17627" y="242798"/>
                </a:lnTo>
                <a:lnTo>
                  <a:pt x="17043" y="243052"/>
                </a:lnTo>
                <a:lnTo>
                  <a:pt x="17068" y="243319"/>
                </a:lnTo>
                <a:lnTo>
                  <a:pt x="17106" y="243509"/>
                </a:lnTo>
                <a:lnTo>
                  <a:pt x="17132" y="243687"/>
                </a:lnTo>
                <a:lnTo>
                  <a:pt x="17170" y="243903"/>
                </a:lnTo>
                <a:lnTo>
                  <a:pt x="17221" y="244144"/>
                </a:lnTo>
                <a:lnTo>
                  <a:pt x="17284" y="244360"/>
                </a:lnTo>
                <a:lnTo>
                  <a:pt x="17348" y="244602"/>
                </a:lnTo>
                <a:lnTo>
                  <a:pt x="17411" y="244843"/>
                </a:lnTo>
                <a:lnTo>
                  <a:pt x="17475" y="245084"/>
                </a:lnTo>
                <a:lnTo>
                  <a:pt x="17500" y="245338"/>
                </a:lnTo>
                <a:lnTo>
                  <a:pt x="17526" y="245579"/>
                </a:lnTo>
                <a:lnTo>
                  <a:pt x="17589" y="245821"/>
                </a:lnTo>
                <a:lnTo>
                  <a:pt x="17589" y="246062"/>
                </a:lnTo>
                <a:lnTo>
                  <a:pt x="17589" y="246303"/>
                </a:lnTo>
                <a:lnTo>
                  <a:pt x="17589" y="246557"/>
                </a:lnTo>
                <a:lnTo>
                  <a:pt x="17564" y="246799"/>
                </a:lnTo>
                <a:lnTo>
                  <a:pt x="17106" y="248043"/>
                </a:lnTo>
                <a:lnTo>
                  <a:pt x="16979" y="248259"/>
                </a:lnTo>
                <a:lnTo>
                  <a:pt x="16802" y="248475"/>
                </a:lnTo>
                <a:lnTo>
                  <a:pt x="16649" y="248653"/>
                </a:lnTo>
                <a:lnTo>
                  <a:pt x="16497" y="248805"/>
                </a:lnTo>
                <a:lnTo>
                  <a:pt x="16344" y="248932"/>
                </a:lnTo>
                <a:lnTo>
                  <a:pt x="16040" y="249237"/>
                </a:lnTo>
                <a:lnTo>
                  <a:pt x="15735" y="249567"/>
                </a:lnTo>
                <a:lnTo>
                  <a:pt x="15430" y="249999"/>
                </a:lnTo>
                <a:lnTo>
                  <a:pt x="15151" y="250418"/>
                </a:lnTo>
                <a:lnTo>
                  <a:pt x="14998" y="250875"/>
                </a:lnTo>
                <a:lnTo>
                  <a:pt x="15036" y="251396"/>
                </a:lnTo>
                <a:lnTo>
                  <a:pt x="15062" y="251891"/>
                </a:lnTo>
                <a:lnTo>
                  <a:pt x="18440" y="254076"/>
                </a:lnTo>
                <a:lnTo>
                  <a:pt x="18719" y="254177"/>
                </a:lnTo>
                <a:lnTo>
                  <a:pt x="19050" y="254228"/>
                </a:lnTo>
                <a:lnTo>
                  <a:pt x="19392" y="254330"/>
                </a:lnTo>
                <a:lnTo>
                  <a:pt x="19786" y="254444"/>
                </a:lnTo>
                <a:lnTo>
                  <a:pt x="20218" y="254596"/>
                </a:lnTo>
                <a:lnTo>
                  <a:pt x="20637" y="254749"/>
                </a:lnTo>
                <a:lnTo>
                  <a:pt x="21031" y="254939"/>
                </a:lnTo>
                <a:lnTo>
                  <a:pt x="21437" y="255117"/>
                </a:lnTo>
                <a:lnTo>
                  <a:pt x="21831" y="255333"/>
                </a:lnTo>
                <a:lnTo>
                  <a:pt x="22161" y="255511"/>
                </a:lnTo>
                <a:lnTo>
                  <a:pt x="22440" y="255727"/>
                </a:lnTo>
                <a:lnTo>
                  <a:pt x="22707" y="255943"/>
                </a:lnTo>
                <a:lnTo>
                  <a:pt x="22923" y="256095"/>
                </a:lnTo>
                <a:lnTo>
                  <a:pt x="23114" y="256247"/>
                </a:lnTo>
                <a:lnTo>
                  <a:pt x="23380" y="256489"/>
                </a:lnTo>
                <a:lnTo>
                  <a:pt x="23723" y="256794"/>
                </a:lnTo>
                <a:lnTo>
                  <a:pt x="24142" y="257098"/>
                </a:lnTo>
                <a:lnTo>
                  <a:pt x="24574" y="257429"/>
                </a:lnTo>
                <a:lnTo>
                  <a:pt x="27432" y="258838"/>
                </a:lnTo>
                <a:lnTo>
                  <a:pt x="28041" y="259054"/>
                </a:lnTo>
                <a:lnTo>
                  <a:pt x="28651" y="259232"/>
                </a:lnTo>
                <a:lnTo>
                  <a:pt x="29298" y="259384"/>
                </a:lnTo>
                <a:lnTo>
                  <a:pt x="29908" y="259537"/>
                </a:lnTo>
                <a:lnTo>
                  <a:pt x="30543" y="259664"/>
                </a:lnTo>
                <a:lnTo>
                  <a:pt x="31191" y="259753"/>
                </a:lnTo>
                <a:lnTo>
                  <a:pt x="31826" y="259842"/>
                </a:lnTo>
                <a:lnTo>
                  <a:pt x="32461" y="259905"/>
                </a:lnTo>
                <a:lnTo>
                  <a:pt x="33108" y="259969"/>
                </a:lnTo>
                <a:lnTo>
                  <a:pt x="33743" y="260019"/>
                </a:lnTo>
                <a:lnTo>
                  <a:pt x="34391" y="260083"/>
                </a:lnTo>
                <a:lnTo>
                  <a:pt x="35026" y="260146"/>
                </a:lnTo>
                <a:lnTo>
                  <a:pt x="35661" y="260210"/>
                </a:lnTo>
                <a:lnTo>
                  <a:pt x="36245" y="260235"/>
                </a:lnTo>
                <a:lnTo>
                  <a:pt x="36728" y="260299"/>
                </a:lnTo>
                <a:lnTo>
                  <a:pt x="37185" y="260324"/>
                </a:lnTo>
                <a:lnTo>
                  <a:pt x="37617" y="260388"/>
                </a:lnTo>
                <a:lnTo>
                  <a:pt x="37922" y="260426"/>
                </a:lnTo>
                <a:lnTo>
                  <a:pt x="37985" y="260273"/>
                </a:lnTo>
                <a:lnTo>
                  <a:pt x="38011" y="260057"/>
                </a:lnTo>
                <a:lnTo>
                  <a:pt x="38049" y="259842"/>
                </a:lnTo>
                <a:lnTo>
                  <a:pt x="38049" y="259626"/>
                </a:lnTo>
                <a:lnTo>
                  <a:pt x="38049" y="259384"/>
                </a:lnTo>
                <a:lnTo>
                  <a:pt x="37985" y="259143"/>
                </a:lnTo>
                <a:lnTo>
                  <a:pt x="37922" y="258864"/>
                </a:lnTo>
                <a:lnTo>
                  <a:pt x="37833" y="258622"/>
                </a:lnTo>
                <a:lnTo>
                  <a:pt x="37706" y="258406"/>
                </a:lnTo>
                <a:lnTo>
                  <a:pt x="37553" y="258191"/>
                </a:lnTo>
                <a:lnTo>
                  <a:pt x="37439" y="257987"/>
                </a:lnTo>
                <a:lnTo>
                  <a:pt x="37249" y="257771"/>
                </a:lnTo>
                <a:lnTo>
                  <a:pt x="37096" y="257556"/>
                </a:lnTo>
                <a:lnTo>
                  <a:pt x="36944" y="257378"/>
                </a:lnTo>
                <a:lnTo>
                  <a:pt x="36766" y="257162"/>
                </a:lnTo>
                <a:lnTo>
                  <a:pt x="36576" y="256946"/>
                </a:lnTo>
                <a:lnTo>
                  <a:pt x="36423" y="256730"/>
                </a:lnTo>
                <a:lnTo>
                  <a:pt x="35763" y="255333"/>
                </a:lnTo>
                <a:lnTo>
                  <a:pt x="35763" y="255092"/>
                </a:lnTo>
                <a:lnTo>
                  <a:pt x="35763" y="254508"/>
                </a:lnTo>
                <a:lnTo>
                  <a:pt x="36004" y="254596"/>
                </a:lnTo>
                <a:lnTo>
                  <a:pt x="36309" y="254723"/>
                </a:lnTo>
                <a:lnTo>
                  <a:pt x="36639" y="254838"/>
                </a:lnTo>
                <a:lnTo>
                  <a:pt x="37007" y="254965"/>
                </a:lnTo>
                <a:lnTo>
                  <a:pt x="37401" y="255117"/>
                </a:lnTo>
                <a:lnTo>
                  <a:pt x="37896" y="255270"/>
                </a:lnTo>
                <a:lnTo>
                  <a:pt x="38354" y="255422"/>
                </a:lnTo>
                <a:lnTo>
                  <a:pt x="38811" y="255574"/>
                </a:lnTo>
                <a:lnTo>
                  <a:pt x="39268" y="255727"/>
                </a:lnTo>
                <a:lnTo>
                  <a:pt x="39725" y="255879"/>
                </a:lnTo>
                <a:lnTo>
                  <a:pt x="40182" y="256032"/>
                </a:lnTo>
                <a:lnTo>
                  <a:pt x="40640" y="256184"/>
                </a:lnTo>
                <a:lnTo>
                  <a:pt x="41097" y="256336"/>
                </a:lnTo>
                <a:lnTo>
                  <a:pt x="41554" y="256489"/>
                </a:lnTo>
                <a:lnTo>
                  <a:pt x="41973" y="256667"/>
                </a:lnTo>
                <a:lnTo>
                  <a:pt x="42430" y="256857"/>
                </a:lnTo>
                <a:lnTo>
                  <a:pt x="42862" y="257035"/>
                </a:lnTo>
                <a:lnTo>
                  <a:pt x="43281" y="257251"/>
                </a:lnTo>
                <a:lnTo>
                  <a:pt x="43713" y="257467"/>
                </a:lnTo>
                <a:lnTo>
                  <a:pt x="44145" y="257683"/>
                </a:lnTo>
                <a:lnTo>
                  <a:pt x="44564" y="257949"/>
                </a:lnTo>
                <a:lnTo>
                  <a:pt x="44958" y="258191"/>
                </a:lnTo>
                <a:lnTo>
                  <a:pt x="45326" y="258445"/>
                </a:lnTo>
                <a:lnTo>
                  <a:pt x="45631" y="258686"/>
                </a:lnTo>
                <a:lnTo>
                  <a:pt x="45935" y="258927"/>
                </a:lnTo>
                <a:lnTo>
                  <a:pt x="46177" y="259143"/>
                </a:lnTo>
                <a:lnTo>
                  <a:pt x="46367" y="259295"/>
                </a:lnTo>
                <a:lnTo>
                  <a:pt x="46215" y="259384"/>
                </a:lnTo>
                <a:lnTo>
                  <a:pt x="46024" y="259473"/>
                </a:lnTo>
                <a:lnTo>
                  <a:pt x="45821" y="259600"/>
                </a:lnTo>
                <a:lnTo>
                  <a:pt x="45605" y="259689"/>
                </a:lnTo>
                <a:lnTo>
                  <a:pt x="45389" y="259816"/>
                </a:lnTo>
                <a:lnTo>
                  <a:pt x="45148" y="259930"/>
                </a:lnTo>
                <a:lnTo>
                  <a:pt x="44907" y="260057"/>
                </a:lnTo>
                <a:lnTo>
                  <a:pt x="44691" y="260146"/>
                </a:lnTo>
                <a:lnTo>
                  <a:pt x="44500" y="260273"/>
                </a:lnTo>
                <a:lnTo>
                  <a:pt x="44323" y="260362"/>
                </a:lnTo>
                <a:lnTo>
                  <a:pt x="44145" y="260451"/>
                </a:lnTo>
                <a:lnTo>
                  <a:pt x="43891" y="260604"/>
                </a:lnTo>
                <a:lnTo>
                  <a:pt x="43688" y="260692"/>
                </a:lnTo>
                <a:lnTo>
                  <a:pt x="43408" y="260883"/>
                </a:lnTo>
                <a:lnTo>
                  <a:pt x="43014" y="261086"/>
                </a:lnTo>
                <a:lnTo>
                  <a:pt x="42583" y="261366"/>
                </a:lnTo>
                <a:lnTo>
                  <a:pt x="42125" y="261607"/>
                </a:lnTo>
                <a:lnTo>
                  <a:pt x="36271" y="263436"/>
                </a:lnTo>
                <a:lnTo>
                  <a:pt x="35699" y="263436"/>
                </a:lnTo>
                <a:lnTo>
                  <a:pt x="35090" y="263436"/>
                </a:lnTo>
                <a:lnTo>
                  <a:pt x="34505" y="263347"/>
                </a:lnTo>
                <a:lnTo>
                  <a:pt x="33896" y="263194"/>
                </a:lnTo>
                <a:lnTo>
                  <a:pt x="33324" y="263067"/>
                </a:lnTo>
                <a:lnTo>
                  <a:pt x="32715" y="262864"/>
                </a:lnTo>
                <a:lnTo>
                  <a:pt x="32131" y="262559"/>
                </a:lnTo>
                <a:lnTo>
                  <a:pt x="31521" y="262280"/>
                </a:lnTo>
                <a:lnTo>
                  <a:pt x="31000" y="261975"/>
                </a:lnTo>
                <a:lnTo>
                  <a:pt x="30543" y="261607"/>
                </a:lnTo>
                <a:lnTo>
                  <a:pt x="30086" y="261277"/>
                </a:lnTo>
                <a:lnTo>
                  <a:pt x="29718" y="260972"/>
                </a:lnTo>
                <a:lnTo>
                  <a:pt x="29413" y="260692"/>
                </a:lnTo>
                <a:lnTo>
                  <a:pt x="29146" y="260477"/>
                </a:lnTo>
                <a:lnTo>
                  <a:pt x="28994" y="260362"/>
                </a:lnTo>
                <a:lnTo>
                  <a:pt x="28803" y="260273"/>
                </a:lnTo>
                <a:lnTo>
                  <a:pt x="28600" y="260146"/>
                </a:lnTo>
                <a:lnTo>
                  <a:pt x="28384" y="260083"/>
                </a:lnTo>
                <a:lnTo>
                  <a:pt x="28143" y="259994"/>
                </a:lnTo>
                <a:lnTo>
                  <a:pt x="27889" y="259969"/>
                </a:lnTo>
                <a:lnTo>
                  <a:pt x="27686" y="259969"/>
                </a:lnTo>
                <a:lnTo>
                  <a:pt x="27432" y="259969"/>
                </a:lnTo>
                <a:lnTo>
                  <a:pt x="27190" y="259969"/>
                </a:lnTo>
                <a:lnTo>
                  <a:pt x="26949" y="260019"/>
                </a:lnTo>
                <a:lnTo>
                  <a:pt x="26733" y="260057"/>
                </a:lnTo>
                <a:lnTo>
                  <a:pt x="26492" y="260121"/>
                </a:lnTo>
                <a:lnTo>
                  <a:pt x="26250" y="260210"/>
                </a:lnTo>
                <a:lnTo>
                  <a:pt x="26035" y="260299"/>
                </a:lnTo>
                <a:lnTo>
                  <a:pt x="25793" y="260388"/>
                </a:lnTo>
                <a:lnTo>
                  <a:pt x="25552" y="260515"/>
                </a:lnTo>
                <a:lnTo>
                  <a:pt x="25336" y="260604"/>
                </a:lnTo>
                <a:lnTo>
                  <a:pt x="25095" y="260731"/>
                </a:lnTo>
                <a:lnTo>
                  <a:pt x="24879" y="260845"/>
                </a:lnTo>
                <a:lnTo>
                  <a:pt x="24638" y="260972"/>
                </a:lnTo>
                <a:lnTo>
                  <a:pt x="24422" y="261061"/>
                </a:lnTo>
                <a:lnTo>
                  <a:pt x="24269" y="261150"/>
                </a:lnTo>
                <a:lnTo>
                  <a:pt x="24079" y="261239"/>
                </a:lnTo>
                <a:lnTo>
                  <a:pt x="23837" y="261366"/>
                </a:lnTo>
                <a:lnTo>
                  <a:pt x="23507" y="261518"/>
                </a:lnTo>
                <a:lnTo>
                  <a:pt x="23114" y="261734"/>
                </a:lnTo>
                <a:lnTo>
                  <a:pt x="22593" y="261950"/>
                </a:lnTo>
                <a:lnTo>
                  <a:pt x="22098" y="262191"/>
                </a:lnTo>
                <a:lnTo>
                  <a:pt x="21526" y="262432"/>
                </a:lnTo>
                <a:lnTo>
                  <a:pt x="20853" y="262712"/>
                </a:lnTo>
                <a:lnTo>
                  <a:pt x="20218" y="262978"/>
                </a:lnTo>
                <a:lnTo>
                  <a:pt x="19545" y="263220"/>
                </a:lnTo>
                <a:lnTo>
                  <a:pt x="18872" y="263436"/>
                </a:lnTo>
                <a:lnTo>
                  <a:pt x="18199" y="263677"/>
                </a:lnTo>
                <a:lnTo>
                  <a:pt x="13449" y="264477"/>
                </a:lnTo>
                <a:lnTo>
                  <a:pt x="12750" y="264439"/>
                </a:lnTo>
                <a:lnTo>
                  <a:pt x="12039" y="264414"/>
                </a:lnTo>
                <a:lnTo>
                  <a:pt x="7378" y="263131"/>
                </a:lnTo>
                <a:lnTo>
                  <a:pt x="7073" y="263017"/>
                </a:lnTo>
                <a:lnTo>
                  <a:pt x="6705" y="262890"/>
                </a:lnTo>
                <a:lnTo>
                  <a:pt x="6286" y="262763"/>
                </a:lnTo>
                <a:lnTo>
                  <a:pt x="5854" y="262674"/>
                </a:lnTo>
                <a:lnTo>
                  <a:pt x="5334" y="262674"/>
                </a:lnTo>
                <a:lnTo>
                  <a:pt x="0" y="265633"/>
                </a:lnTo>
                <a:lnTo>
                  <a:pt x="368" y="265811"/>
                </a:lnTo>
                <a:lnTo>
                  <a:pt x="762" y="266065"/>
                </a:lnTo>
                <a:lnTo>
                  <a:pt x="1219" y="266395"/>
                </a:lnTo>
                <a:lnTo>
                  <a:pt x="1651" y="266700"/>
                </a:lnTo>
                <a:lnTo>
                  <a:pt x="2019" y="267157"/>
                </a:lnTo>
                <a:lnTo>
                  <a:pt x="2286" y="267677"/>
                </a:lnTo>
                <a:lnTo>
                  <a:pt x="2565" y="268224"/>
                </a:lnTo>
                <a:lnTo>
                  <a:pt x="2717" y="268808"/>
                </a:lnTo>
                <a:lnTo>
                  <a:pt x="2743" y="269443"/>
                </a:lnTo>
                <a:lnTo>
                  <a:pt x="2781" y="270078"/>
                </a:lnTo>
                <a:lnTo>
                  <a:pt x="2717" y="270662"/>
                </a:lnTo>
                <a:lnTo>
                  <a:pt x="2565" y="271183"/>
                </a:lnTo>
                <a:lnTo>
                  <a:pt x="2413" y="271703"/>
                </a:lnTo>
                <a:lnTo>
                  <a:pt x="2286" y="272161"/>
                </a:lnTo>
                <a:lnTo>
                  <a:pt x="2133" y="272516"/>
                </a:lnTo>
                <a:lnTo>
                  <a:pt x="2413" y="272554"/>
                </a:lnTo>
                <a:lnTo>
                  <a:pt x="2717" y="272580"/>
                </a:lnTo>
                <a:lnTo>
                  <a:pt x="3111" y="272643"/>
                </a:lnTo>
                <a:lnTo>
                  <a:pt x="3505" y="272707"/>
                </a:lnTo>
                <a:lnTo>
                  <a:pt x="3962" y="272770"/>
                </a:lnTo>
                <a:lnTo>
                  <a:pt x="4457" y="272859"/>
                </a:lnTo>
                <a:lnTo>
                  <a:pt x="4940" y="272948"/>
                </a:lnTo>
                <a:lnTo>
                  <a:pt x="5461" y="273037"/>
                </a:lnTo>
                <a:lnTo>
                  <a:pt x="5918" y="273164"/>
                </a:lnTo>
                <a:lnTo>
                  <a:pt x="6400" y="273253"/>
                </a:lnTo>
                <a:lnTo>
                  <a:pt x="6858" y="273405"/>
                </a:lnTo>
                <a:lnTo>
                  <a:pt x="7315" y="273558"/>
                </a:lnTo>
                <a:lnTo>
                  <a:pt x="7772" y="273735"/>
                </a:lnTo>
                <a:lnTo>
                  <a:pt x="8204" y="273951"/>
                </a:lnTo>
                <a:lnTo>
                  <a:pt x="8636" y="274167"/>
                </a:lnTo>
                <a:lnTo>
                  <a:pt x="9029" y="274408"/>
                </a:lnTo>
                <a:lnTo>
                  <a:pt x="9423" y="274713"/>
                </a:lnTo>
                <a:lnTo>
                  <a:pt x="9791" y="275056"/>
                </a:lnTo>
                <a:lnTo>
                  <a:pt x="10160" y="275386"/>
                </a:lnTo>
                <a:lnTo>
                  <a:pt x="10515" y="275780"/>
                </a:lnTo>
                <a:lnTo>
                  <a:pt x="10820" y="276212"/>
                </a:lnTo>
                <a:lnTo>
                  <a:pt x="11163" y="276669"/>
                </a:lnTo>
                <a:lnTo>
                  <a:pt x="11404" y="277126"/>
                </a:lnTo>
                <a:lnTo>
                  <a:pt x="11620" y="277583"/>
                </a:lnTo>
                <a:lnTo>
                  <a:pt x="11798" y="278003"/>
                </a:lnTo>
                <a:lnTo>
                  <a:pt x="11950" y="278409"/>
                </a:lnTo>
                <a:lnTo>
                  <a:pt x="12077" y="278739"/>
                </a:lnTo>
                <a:lnTo>
                  <a:pt x="14630" y="276021"/>
                </a:lnTo>
                <a:lnTo>
                  <a:pt x="15214" y="275666"/>
                </a:lnTo>
                <a:lnTo>
                  <a:pt x="15824" y="275412"/>
                </a:lnTo>
                <a:lnTo>
                  <a:pt x="16433" y="275297"/>
                </a:lnTo>
                <a:lnTo>
                  <a:pt x="17068" y="275170"/>
                </a:lnTo>
                <a:lnTo>
                  <a:pt x="17678" y="275107"/>
                </a:lnTo>
                <a:lnTo>
                  <a:pt x="18288" y="275145"/>
                </a:lnTo>
                <a:lnTo>
                  <a:pt x="18935" y="275170"/>
                </a:lnTo>
                <a:lnTo>
                  <a:pt x="19545" y="275234"/>
                </a:lnTo>
                <a:lnTo>
                  <a:pt x="20180" y="275323"/>
                </a:lnTo>
                <a:lnTo>
                  <a:pt x="20789" y="275412"/>
                </a:lnTo>
                <a:lnTo>
                  <a:pt x="21399" y="275513"/>
                </a:lnTo>
                <a:lnTo>
                  <a:pt x="22009" y="275602"/>
                </a:lnTo>
                <a:lnTo>
                  <a:pt x="22618" y="275691"/>
                </a:lnTo>
                <a:lnTo>
                  <a:pt x="23228" y="275755"/>
                </a:lnTo>
                <a:lnTo>
                  <a:pt x="23812" y="275755"/>
                </a:lnTo>
                <a:lnTo>
                  <a:pt x="24384" y="275755"/>
                </a:lnTo>
                <a:lnTo>
                  <a:pt x="24904" y="275691"/>
                </a:lnTo>
                <a:lnTo>
                  <a:pt x="25298" y="275564"/>
                </a:lnTo>
                <a:lnTo>
                  <a:pt x="25704" y="275450"/>
                </a:lnTo>
                <a:lnTo>
                  <a:pt x="26035" y="275297"/>
                </a:lnTo>
                <a:lnTo>
                  <a:pt x="26314" y="275145"/>
                </a:lnTo>
                <a:lnTo>
                  <a:pt x="26098" y="275602"/>
                </a:lnTo>
                <a:lnTo>
                  <a:pt x="25755" y="276085"/>
                </a:lnTo>
                <a:lnTo>
                  <a:pt x="25361" y="276669"/>
                </a:lnTo>
                <a:lnTo>
                  <a:pt x="24968" y="277279"/>
                </a:lnTo>
                <a:lnTo>
                  <a:pt x="24422" y="277850"/>
                </a:lnTo>
                <a:lnTo>
                  <a:pt x="23774" y="278498"/>
                </a:lnTo>
                <a:lnTo>
                  <a:pt x="23114" y="279107"/>
                </a:lnTo>
                <a:lnTo>
                  <a:pt x="22402" y="279679"/>
                </a:lnTo>
                <a:lnTo>
                  <a:pt x="21640" y="280200"/>
                </a:lnTo>
                <a:lnTo>
                  <a:pt x="20916" y="280720"/>
                </a:lnTo>
                <a:lnTo>
                  <a:pt x="20116" y="281203"/>
                </a:lnTo>
                <a:lnTo>
                  <a:pt x="19304" y="281660"/>
                </a:lnTo>
                <a:lnTo>
                  <a:pt x="18503" y="282117"/>
                </a:lnTo>
                <a:lnTo>
                  <a:pt x="17678" y="282575"/>
                </a:lnTo>
                <a:lnTo>
                  <a:pt x="16865" y="283006"/>
                </a:lnTo>
                <a:lnTo>
                  <a:pt x="16002" y="283438"/>
                </a:lnTo>
                <a:lnTo>
                  <a:pt x="15189" y="283895"/>
                </a:lnTo>
                <a:lnTo>
                  <a:pt x="14363" y="284378"/>
                </a:lnTo>
                <a:lnTo>
                  <a:pt x="13538" y="284835"/>
                </a:lnTo>
                <a:lnTo>
                  <a:pt x="12750" y="285318"/>
                </a:lnTo>
                <a:lnTo>
                  <a:pt x="11988" y="285877"/>
                </a:lnTo>
                <a:lnTo>
                  <a:pt x="11188" y="286423"/>
                </a:lnTo>
                <a:lnTo>
                  <a:pt x="10553" y="286905"/>
                </a:lnTo>
                <a:lnTo>
                  <a:pt x="10033" y="287426"/>
                </a:lnTo>
                <a:lnTo>
                  <a:pt x="9512" y="287909"/>
                </a:lnTo>
                <a:lnTo>
                  <a:pt x="9093" y="288340"/>
                </a:lnTo>
                <a:lnTo>
                  <a:pt x="8750" y="288709"/>
                </a:lnTo>
                <a:lnTo>
                  <a:pt x="9055" y="288620"/>
                </a:lnTo>
                <a:lnTo>
                  <a:pt x="9423" y="288582"/>
                </a:lnTo>
                <a:lnTo>
                  <a:pt x="9855" y="288556"/>
                </a:lnTo>
                <a:lnTo>
                  <a:pt x="10274" y="288518"/>
                </a:lnTo>
                <a:lnTo>
                  <a:pt x="10769" y="288556"/>
                </a:lnTo>
                <a:lnTo>
                  <a:pt x="14668" y="290233"/>
                </a:lnTo>
                <a:lnTo>
                  <a:pt x="15125" y="290474"/>
                </a:lnTo>
                <a:lnTo>
                  <a:pt x="18999" y="291782"/>
                </a:lnTo>
                <a:lnTo>
                  <a:pt x="19456" y="291757"/>
                </a:lnTo>
                <a:lnTo>
                  <a:pt x="19875" y="291668"/>
                </a:lnTo>
                <a:lnTo>
                  <a:pt x="20307" y="291566"/>
                </a:lnTo>
                <a:lnTo>
                  <a:pt x="20637" y="291452"/>
                </a:lnTo>
                <a:lnTo>
                  <a:pt x="20942" y="291325"/>
                </a:lnTo>
                <a:lnTo>
                  <a:pt x="20942" y="291719"/>
                </a:lnTo>
                <a:lnTo>
                  <a:pt x="20980" y="292214"/>
                </a:lnTo>
                <a:lnTo>
                  <a:pt x="21031" y="292760"/>
                </a:lnTo>
                <a:lnTo>
                  <a:pt x="21069" y="293344"/>
                </a:lnTo>
                <a:lnTo>
                  <a:pt x="23876" y="299161"/>
                </a:lnTo>
                <a:lnTo>
                  <a:pt x="24574" y="299745"/>
                </a:lnTo>
                <a:lnTo>
                  <a:pt x="28841" y="301117"/>
                </a:lnTo>
                <a:lnTo>
                  <a:pt x="29781" y="301269"/>
                </a:lnTo>
                <a:lnTo>
                  <a:pt x="30759" y="301383"/>
                </a:lnTo>
                <a:lnTo>
                  <a:pt x="31737" y="301472"/>
                </a:lnTo>
                <a:lnTo>
                  <a:pt x="32740" y="301536"/>
                </a:lnTo>
                <a:lnTo>
                  <a:pt x="33655" y="301663"/>
                </a:lnTo>
                <a:lnTo>
                  <a:pt x="34505" y="301752"/>
                </a:lnTo>
                <a:lnTo>
                  <a:pt x="35356" y="301879"/>
                </a:lnTo>
                <a:lnTo>
                  <a:pt x="36093" y="301993"/>
                </a:lnTo>
                <a:lnTo>
                  <a:pt x="36677" y="302145"/>
                </a:lnTo>
                <a:lnTo>
                  <a:pt x="37249" y="302272"/>
                </a:lnTo>
                <a:lnTo>
                  <a:pt x="37706" y="302387"/>
                </a:lnTo>
                <a:lnTo>
                  <a:pt x="38011" y="302514"/>
                </a:lnTo>
                <a:lnTo>
                  <a:pt x="38354" y="302641"/>
                </a:lnTo>
                <a:lnTo>
                  <a:pt x="38620" y="302755"/>
                </a:lnTo>
                <a:lnTo>
                  <a:pt x="38836" y="302844"/>
                </a:lnTo>
                <a:lnTo>
                  <a:pt x="38252" y="303123"/>
                </a:lnTo>
                <a:lnTo>
                  <a:pt x="37528" y="303491"/>
                </a:lnTo>
                <a:lnTo>
                  <a:pt x="36639" y="303885"/>
                </a:lnTo>
                <a:lnTo>
                  <a:pt x="35763" y="304279"/>
                </a:lnTo>
                <a:lnTo>
                  <a:pt x="29933" y="306501"/>
                </a:lnTo>
                <a:lnTo>
                  <a:pt x="28752" y="306933"/>
                </a:lnTo>
                <a:lnTo>
                  <a:pt x="27711" y="307301"/>
                </a:lnTo>
                <a:lnTo>
                  <a:pt x="26797" y="307568"/>
                </a:lnTo>
                <a:lnTo>
                  <a:pt x="25908" y="307873"/>
                </a:lnTo>
                <a:lnTo>
                  <a:pt x="25146" y="308127"/>
                </a:lnTo>
                <a:lnTo>
                  <a:pt x="24574" y="308305"/>
                </a:lnTo>
                <a:lnTo>
                  <a:pt x="24422" y="308330"/>
                </a:lnTo>
                <a:lnTo>
                  <a:pt x="24231" y="308330"/>
                </a:lnTo>
                <a:lnTo>
                  <a:pt x="23964" y="308279"/>
                </a:lnTo>
                <a:lnTo>
                  <a:pt x="23812" y="308216"/>
                </a:lnTo>
                <a:lnTo>
                  <a:pt x="23660" y="308152"/>
                </a:lnTo>
                <a:lnTo>
                  <a:pt x="23507" y="308063"/>
                </a:lnTo>
                <a:lnTo>
                  <a:pt x="23355" y="307975"/>
                </a:lnTo>
                <a:lnTo>
                  <a:pt x="23164" y="307822"/>
                </a:lnTo>
                <a:lnTo>
                  <a:pt x="23012" y="307695"/>
                </a:lnTo>
                <a:lnTo>
                  <a:pt x="22771" y="307390"/>
                </a:lnTo>
                <a:lnTo>
                  <a:pt x="22529" y="307111"/>
                </a:lnTo>
                <a:lnTo>
                  <a:pt x="22161" y="306806"/>
                </a:lnTo>
                <a:lnTo>
                  <a:pt x="21831" y="306501"/>
                </a:lnTo>
                <a:lnTo>
                  <a:pt x="21399" y="306197"/>
                </a:lnTo>
                <a:lnTo>
                  <a:pt x="20878" y="305930"/>
                </a:lnTo>
                <a:lnTo>
                  <a:pt x="20370" y="305625"/>
                </a:lnTo>
                <a:lnTo>
                  <a:pt x="19812" y="305346"/>
                </a:lnTo>
                <a:lnTo>
                  <a:pt x="19265" y="305130"/>
                </a:lnTo>
                <a:lnTo>
                  <a:pt x="18719" y="304888"/>
                </a:lnTo>
                <a:lnTo>
                  <a:pt x="18237" y="304647"/>
                </a:lnTo>
                <a:lnTo>
                  <a:pt x="17830" y="304469"/>
                </a:lnTo>
                <a:lnTo>
                  <a:pt x="17437" y="304253"/>
                </a:lnTo>
                <a:lnTo>
                  <a:pt x="17106" y="304063"/>
                </a:lnTo>
                <a:lnTo>
                  <a:pt x="16865" y="303911"/>
                </a:lnTo>
                <a:lnTo>
                  <a:pt x="16459" y="303669"/>
                </a:lnTo>
                <a:lnTo>
                  <a:pt x="16040" y="303403"/>
                </a:lnTo>
                <a:lnTo>
                  <a:pt x="15519" y="303060"/>
                </a:lnTo>
                <a:lnTo>
                  <a:pt x="14998" y="302729"/>
                </a:lnTo>
                <a:lnTo>
                  <a:pt x="12446" y="301447"/>
                </a:lnTo>
                <a:lnTo>
                  <a:pt x="12014" y="301269"/>
                </a:lnTo>
                <a:lnTo>
                  <a:pt x="11582" y="301167"/>
                </a:lnTo>
                <a:lnTo>
                  <a:pt x="11188" y="301142"/>
                </a:lnTo>
                <a:lnTo>
                  <a:pt x="10795" y="301117"/>
                </a:lnTo>
                <a:lnTo>
                  <a:pt x="10401" y="301167"/>
                </a:lnTo>
                <a:lnTo>
                  <a:pt x="10007" y="301294"/>
                </a:lnTo>
                <a:lnTo>
                  <a:pt x="9601" y="301421"/>
                </a:lnTo>
                <a:lnTo>
                  <a:pt x="6807" y="303339"/>
                </a:lnTo>
                <a:lnTo>
                  <a:pt x="6311" y="303758"/>
                </a:lnTo>
                <a:lnTo>
                  <a:pt x="5829" y="304190"/>
                </a:lnTo>
                <a:lnTo>
                  <a:pt x="5334" y="304647"/>
                </a:lnTo>
                <a:lnTo>
                  <a:pt x="4914" y="305015"/>
                </a:lnTo>
                <a:lnTo>
                  <a:pt x="4546" y="305346"/>
                </a:lnTo>
                <a:lnTo>
                  <a:pt x="4787" y="305473"/>
                </a:lnTo>
                <a:lnTo>
                  <a:pt x="5092" y="305650"/>
                </a:lnTo>
                <a:lnTo>
                  <a:pt x="5435" y="305841"/>
                </a:lnTo>
                <a:lnTo>
                  <a:pt x="5740" y="306044"/>
                </a:lnTo>
                <a:lnTo>
                  <a:pt x="6045" y="306324"/>
                </a:lnTo>
                <a:lnTo>
                  <a:pt x="6286" y="306628"/>
                </a:lnTo>
                <a:lnTo>
                  <a:pt x="6553" y="306959"/>
                </a:lnTo>
                <a:lnTo>
                  <a:pt x="7162" y="309194"/>
                </a:lnTo>
                <a:lnTo>
                  <a:pt x="7162" y="309587"/>
                </a:lnTo>
                <a:lnTo>
                  <a:pt x="7162" y="310007"/>
                </a:lnTo>
                <a:lnTo>
                  <a:pt x="7137" y="310438"/>
                </a:lnTo>
                <a:lnTo>
                  <a:pt x="7112" y="310832"/>
                </a:lnTo>
                <a:lnTo>
                  <a:pt x="7048" y="311264"/>
                </a:lnTo>
                <a:lnTo>
                  <a:pt x="6985" y="311683"/>
                </a:lnTo>
                <a:lnTo>
                  <a:pt x="6959" y="312115"/>
                </a:lnTo>
                <a:lnTo>
                  <a:pt x="6921" y="312547"/>
                </a:lnTo>
                <a:lnTo>
                  <a:pt x="6896" y="312966"/>
                </a:lnTo>
                <a:lnTo>
                  <a:pt x="6858" y="313334"/>
                </a:lnTo>
                <a:lnTo>
                  <a:pt x="6896" y="313639"/>
                </a:lnTo>
                <a:lnTo>
                  <a:pt x="6896" y="313944"/>
                </a:lnTo>
                <a:lnTo>
                  <a:pt x="6921" y="314223"/>
                </a:lnTo>
                <a:lnTo>
                  <a:pt x="6959" y="314426"/>
                </a:lnTo>
                <a:lnTo>
                  <a:pt x="7289" y="314490"/>
                </a:lnTo>
                <a:lnTo>
                  <a:pt x="7721" y="314617"/>
                </a:lnTo>
                <a:lnTo>
                  <a:pt x="8204" y="314794"/>
                </a:lnTo>
                <a:lnTo>
                  <a:pt x="8724" y="314985"/>
                </a:lnTo>
                <a:lnTo>
                  <a:pt x="9296" y="315226"/>
                </a:lnTo>
                <a:lnTo>
                  <a:pt x="9969" y="315556"/>
                </a:lnTo>
                <a:lnTo>
                  <a:pt x="10617" y="315899"/>
                </a:lnTo>
                <a:lnTo>
                  <a:pt x="11277" y="316230"/>
                </a:lnTo>
                <a:lnTo>
                  <a:pt x="11925" y="316598"/>
                </a:lnTo>
                <a:lnTo>
                  <a:pt x="12560" y="316928"/>
                </a:lnTo>
                <a:lnTo>
                  <a:pt x="13208" y="317271"/>
                </a:lnTo>
                <a:lnTo>
                  <a:pt x="13868" y="317576"/>
                </a:lnTo>
                <a:lnTo>
                  <a:pt x="14516" y="317881"/>
                </a:lnTo>
                <a:lnTo>
                  <a:pt x="15151" y="318084"/>
                </a:lnTo>
                <a:lnTo>
                  <a:pt x="15824" y="318274"/>
                </a:lnTo>
                <a:lnTo>
                  <a:pt x="16497" y="318452"/>
                </a:lnTo>
                <a:lnTo>
                  <a:pt x="17170" y="318541"/>
                </a:lnTo>
                <a:lnTo>
                  <a:pt x="17830" y="318516"/>
                </a:lnTo>
                <a:lnTo>
                  <a:pt x="18503" y="318516"/>
                </a:lnTo>
                <a:lnTo>
                  <a:pt x="19202" y="318363"/>
                </a:lnTo>
                <a:lnTo>
                  <a:pt x="19939" y="318058"/>
                </a:lnTo>
                <a:lnTo>
                  <a:pt x="20637" y="317779"/>
                </a:lnTo>
                <a:lnTo>
                  <a:pt x="21285" y="317385"/>
                </a:lnTo>
                <a:lnTo>
                  <a:pt x="21831" y="316928"/>
                </a:lnTo>
                <a:lnTo>
                  <a:pt x="22402" y="316471"/>
                </a:lnTo>
                <a:lnTo>
                  <a:pt x="22860" y="316014"/>
                </a:lnTo>
                <a:lnTo>
                  <a:pt x="23266" y="315595"/>
                </a:lnTo>
                <a:lnTo>
                  <a:pt x="23444" y="315861"/>
                </a:lnTo>
                <a:lnTo>
                  <a:pt x="23571" y="316052"/>
                </a:lnTo>
                <a:lnTo>
                  <a:pt x="23685" y="316230"/>
                </a:lnTo>
                <a:lnTo>
                  <a:pt x="23837" y="316471"/>
                </a:lnTo>
                <a:lnTo>
                  <a:pt x="24028" y="316750"/>
                </a:lnTo>
                <a:lnTo>
                  <a:pt x="24206" y="317055"/>
                </a:lnTo>
                <a:lnTo>
                  <a:pt x="24422" y="317360"/>
                </a:lnTo>
                <a:lnTo>
                  <a:pt x="24688" y="317728"/>
                </a:lnTo>
                <a:lnTo>
                  <a:pt x="24942" y="318084"/>
                </a:lnTo>
                <a:lnTo>
                  <a:pt x="26466" y="319214"/>
                </a:lnTo>
                <a:lnTo>
                  <a:pt x="26771" y="319341"/>
                </a:lnTo>
                <a:lnTo>
                  <a:pt x="27012" y="319430"/>
                </a:lnTo>
                <a:lnTo>
                  <a:pt x="27228" y="319455"/>
                </a:lnTo>
                <a:lnTo>
                  <a:pt x="27432" y="319493"/>
                </a:lnTo>
                <a:lnTo>
                  <a:pt x="27622" y="319519"/>
                </a:lnTo>
                <a:lnTo>
                  <a:pt x="27800" y="319519"/>
                </a:lnTo>
                <a:lnTo>
                  <a:pt x="28079" y="319557"/>
                </a:lnTo>
                <a:lnTo>
                  <a:pt x="28409" y="319557"/>
                </a:lnTo>
                <a:lnTo>
                  <a:pt x="28803" y="319582"/>
                </a:lnTo>
                <a:lnTo>
                  <a:pt x="29210" y="319646"/>
                </a:lnTo>
                <a:lnTo>
                  <a:pt x="29603" y="319671"/>
                </a:lnTo>
                <a:lnTo>
                  <a:pt x="29972" y="319735"/>
                </a:lnTo>
                <a:lnTo>
                  <a:pt x="30365" y="319824"/>
                </a:lnTo>
                <a:lnTo>
                  <a:pt x="30695" y="319887"/>
                </a:lnTo>
                <a:lnTo>
                  <a:pt x="30937" y="320014"/>
                </a:lnTo>
                <a:lnTo>
                  <a:pt x="31216" y="320103"/>
                </a:lnTo>
                <a:lnTo>
                  <a:pt x="31432" y="320255"/>
                </a:lnTo>
                <a:lnTo>
                  <a:pt x="31584" y="320408"/>
                </a:lnTo>
                <a:lnTo>
                  <a:pt x="31737" y="320560"/>
                </a:lnTo>
                <a:lnTo>
                  <a:pt x="31826" y="320738"/>
                </a:lnTo>
                <a:lnTo>
                  <a:pt x="31889" y="320954"/>
                </a:lnTo>
                <a:lnTo>
                  <a:pt x="31915" y="321170"/>
                </a:lnTo>
                <a:lnTo>
                  <a:pt x="31915" y="321437"/>
                </a:lnTo>
                <a:lnTo>
                  <a:pt x="31369" y="323519"/>
                </a:lnTo>
                <a:lnTo>
                  <a:pt x="31242" y="323875"/>
                </a:lnTo>
                <a:lnTo>
                  <a:pt x="31089" y="324281"/>
                </a:lnTo>
                <a:lnTo>
                  <a:pt x="30975" y="324548"/>
                </a:lnTo>
                <a:lnTo>
                  <a:pt x="30886" y="324789"/>
                </a:lnTo>
                <a:lnTo>
                  <a:pt x="30391" y="326898"/>
                </a:lnTo>
                <a:lnTo>
                  <a:pt x="30391" y="327266"/>
                </a:lnTo>
                <a:lnTo>
                  <a:pt x="30429" y="327634"/>
                </a:lnTo>
                <a:lnTo>
                  <a:pt x="30454" y="327990"/>
                </a:lnTo>
                <a:lnTo>
                  <a:pt x="30975" y="329641"/>
                </a:lnTo>
                <a:lnTo>
                  <a:pt x="31127" y="329946"/>
                </a:lnTo>
                <a:lnTo>
                  <a:pt x="32956" y="331254"/>
                </a:lnTo>
                <a:lnTo>
                  <a:pt x="33197" y="331292"/>
                </a:lnTo>
                <a:lnTo>
                  <a:pt x="33375" y="331292"/>
                </a:lnTo>
                <a:lnTo>
                  <a:pt x="33528" y="331292"/>
                </a:lnTo>
                <a:lnTo>
                  <a:pt x="33743" y="331254"/>
                </a:lnTo>
                <a:lnTo>
                  <a:pt x="33985" y="331254"/>
                </a:lnTo>
                <a:lnTo>
                  <a:pt x="34290" y="331254"/>
                </a:lnTo>
                <a:lnTo>
                  <a:pt x="34569" y="331292"/>
                </a:lnTo>
                <a:lnTo>
                  <a:pt x="34874" y="331317"/>
                </a:lnTo>
                <a:lnTo>
                  <a:pt x="35204" y="331406"/>
                </a:lnTo>
                <a:lnTo>
                  <a:pt x="35509" y="331470"/>
                </a:lnTo>
                <a:lnTo>
                  <a:pt x="35814" y="331597"/>
                </a:lnTo>
                <a:lnTo>
                  <a:pt x="36093" y="331711"/>
                </a:lnTo>
                <a:lnTo>
                  <a:pt x="36372" y="331863"/>
                </a:lnTo>
                <a:lnTo>
                  <a:pt x="36614" y="332016"/>
                </a:lnTo>
                <a:lnTo>
                  <a:pt x="36855" y="332206"/>
                </a:lnTo>
                <a:lnTo>
                  <a:pt x="37071" y="332359"/>
                </a:lnTo>
                <a:lnTo>
                  <a:pt x="37312" y="332562"/>
                </a:lnTo>
                <a:lnTo>
                  <a:pt x="37490" y="332778"/>
                </a:lnTo>
                <a:lnTo>
                  <a:pt x="37706" y="332968"/>
                </a:lnTo>
                <a:lnTo>
                  <a:pt x="37922" y="333171"/>
                </a:lnTo>
                <a:lnTo>
                  <a:pt x="38100" y="333425"/>
                </a:lnTo>
                <a:lnTo>
                  <a:pt x="38290" y="333629"/>
                </a:lnTo>
                <a:lnTo>
                  <a:pt x="38468" y="333844"/>
                </a:lnTo>
                <a:lnTo>
                  <a:pt x="38658" y="334086"/>
                </a:lnTo>
                <a:lnTo>
                  <a:pt x="38836" y="334302"/>
                </a:lnTo>
                <a:lnTo>
                  <a:pt x="38989" y="334518"/>
                </a:lnTo>
                <a:lnTo>
                  <a:pt x="39141" y="334670"/>
                </a:lnTo>
                <a:lnTo>
                  <a:pt x="39293" y="334848"/>
                </a:lnTo>
                <a:lnTo>
                  <a:pt x="39420" y="334975"/>
                </a:lnTo>
                <a:lnTo>
                  <a:pt x="39509" y="335102"/>
                </a:lnTo>
                <a:lnTo>
                  <a:pt x="40182" y="334733"/>
                </a:lnTo>
                <a:lnTo>
                  <a:pt x="40995" y="334340"/>
                </a:lnTo>
                <a:lnTo>
                  <a:pt x="41910" y="333844"/>
                </a:lnTo>
                <a:lnTo>
                  <a:pt x="42862" y="333387"/>
                </a:lnTo>
                <a:lnTo>
                  <a:pt x="51269" y="330225"/>
                </a:lnTo>
                <a:lnTo>
                  <a:pt x="51816" y="330225"/>
                </a:lnTo>
                <a:lnTo>
                  <a:pt x="55079" y="332816"/>
                </a:lnTo>
                <a:lnTo>
                  <a:pt x="55270" y="333273"/>
                </a:lnTo>
                <a:lnTo>
                  <a:pt x="55422" y="333692"/>
                </a:lnTo>
                <a:lnTo>
                  <a:pt x="55537" y="334060"/>
                </a:lnTo>
                <a:lnTo>
                  <a:pt x="55270" y="334213"/>
                </a:lnTo>
                <a:lnTo>
                  <a:pt x="55118" y="334302"/>
                </a:lnTo>
                <a:lnTo>
                  <a:pt x="54927" y="334391"/>
                </a:lnTo>
                <a:lnTo>
                  <a:pt x="54711" y="334492"/>
                </a:lnTo>
                <a:lnTo>
                  <a:pt x="54444" y="334606"/>
                </a:lnTo>
                <a:lnTo>
                  <a:pt x="54203" y="334695"/>
                </a:lnTo>
                <a:lnTo>
                  <a:pt x="53949" y="334759"/>
                </a:lnTo>
                <a:lnTo>
                  <a:pt x="53682" y="334848"/>
                </a:lnTo>
                <a:lnTo>
                  <a:pt x="53403" y="334911"/>
                </a:lnTo>
                <a:lnTo>
                  <a:pt x="53162" y="334975"/>
                </a:lnTo>
                <a:lnTo>
                  <a:pt x="52882" y="335064"/>
                </a:lnTo>
                <a:lnTo>
                  <a:pt x="52616" y="335127"/>
                </a:lnTo>
                <a:lnTo>
                  <a:pt x="50660" y="335953"/>
                </a:lnTo>
                <a:lnTo>
                  <a:pt x="50419" y="336105"/>
                </a:lnTo>
                <a:lnTo>
                  <a:pt x="50241" y="336257"/>
                </a:lnTo>
                <a:lnTo>
                  <a:pt x="50114" y="336410"/>
                </a:lnTo>
                <a:lnTo>
                  <a:pt x="49961" y="336562"/>
                </a:lnTo>
                <a:lnTo>
                  <a:pt x="49745" y="336804"/>
                </a:lnTo>
                <a:lnTo>
                  <a:pt x="49784" y="337045"/>
                </a:lnTo>
                <a:lnTo>
                  <a:pt x="49809" y="337197"/>
                </a:lnTo>
                <a:lnTo>
                  <a:pt x="50292" y="337718"/>
                </a:lnTo>
                <a:lnTo>
                  <a:pt x="50444" y="337781"/>
                </a:lnTo>
                <a:lnTo>
                  <a:pt x="50634" y="337845"/>
                </a:lnTo>
                <a:lnTo>
                  <a:pt x="50787" y="337870"/>
                </a:lnTo>
                <a:lnTo>
                  <a:pt x="50965" y="337896"/>
                </a:lnTo>
                <a:lnTo>
                  <a:pt x="51155" y="337896"/>
                </a:lnTo>
                <a:lnTo>
                  <a:pt x="51333" y="337934"/>
                </a:lnTo>
                <a:lnTo>
                  <a:pt x="51511" y="337959"/>
                </a:lnTo>
                <a:lnTo>
                  <a:pt x="51701" y="337997"/>
                </a:lnTo>
                <a:lnTo>
                  <a:pt x="51854" y="338048"/>
                </a:lnTo>
                <a:lnTo>
                  <a:pt x="52006" y="338112"/>
                </a:lnTo>
                <a:lnTo>
                  <a:pt x="52158" y="338150"/>
                </a:lnTo>
                <a:lnTo>
                  <a:pt x="52336" y="338353"/>
                </a:lnTo>
                <a:lnTo>
                  <a:pt x="52489" y="338632"/>
                </a:lnTo>
                <a:lnTo>
                  <a:pt x="52489" y="338785"/>
                </a:lnTo>
                <a:lnTo>
                  <a:pt x="52489" y="338937"/>
                </a:lnTo>
                <a:lnTo>
                  <a:pt x="52489" y="339090"/>
                </a:lnTo>
                <a:lnTo>
                  <a:pt x="49784" y="342569"/>
                </a:lnTo>
                <a:lnTo>
                  <a:pt x="49199" y="342988"/>
                </a:lnTo>
                <a:lnTo>
                  <a:pt x="48501" y="343357"/>
                </a:lnTo>
                <a:lnTo>
                  <a:pt x="47739" y="343636"/>
                </a:lnTo>
                <a:lnTo>
                  <a:pt x="46977" y="343941"/>
                </a:lnTo>
                <a:lnTo>
                  <a:pt x="46151" y="344144"/>
                </a:lnTo>
                <a:lnTo>
                  <a:pt x="45326" y="344335"/>
                </a:lnTo>
                <a:lnTo>
                  <a:pt x="44500" y="344487"/>
                </a:lnTo>
                <a:lnTo>
                  <a:pt x="43688" y="344639"/>
                </a:lnTo>
                <a:lnTo>
                  <a:pt x="42824" y="344754"/>
                </a:lnTo>
                <a:lnTo>
                  <a:pt x="41973" y="344881"/>
                </a:lnTo>
                <a:lnTo>
                  <a:pt x="41148" y="345033"/>
                </a:lnTo>
                <a:lnTo>
                  <a:pt x="40335" y="345211"/>
                </a:lnTo>
                <a:lnTo>
                  <a:pt x="39509" y="345363"/>
                </a:lnTo>
                <a:lnTo>
                  <a:pt x="38773" y="345617"/>
                </a:lnTo>
                <a:lnTo>
                  <a:pt x="38100" y="345884"/>
                </a:lnTo>
                <a:lnTo>
                  <a:pt x="37465" y="346125"/>
                </a:lnTo>
                <a:lnTo>
                  <a:pt x="35306" y="347713"/>
                </a:lnTo>
                <a:lnTo>
                  <a:pt x="35090" y="347903"/>
                </a:lnTo>
                <a:lnTo>
                  <a:pt x="34963" y="348081"/>
                </a:lnTo>
                <a:lnTo>
                  <a:pt x="34505" y="347560"/>
                </a:lnTo>
                <a:lnTo>
                  <a:pt x="33934" y="346989"/>
                </a:lnTo>
                <a:lnTo>
                  <a:pt x="26123" y="342773"/>
                </a:lnTo>
                <a:lnTo>
                  <a:pt x="25247" y="342811"/>
                </a:lnTo>
                <a:lnTo>
                  <a:pt x="24333" y="342811"/>
                </a:lnTo>
                <a:lnTo>
                  <a:pt x="20243" y="344601"/>
                </a:lnTo>
                <a:lnTo>
                  <a:pt x="19481" y="345186"/>
                </a:lnTo>
                <a:lnTo>
                  <a:pt x="18783" y="345884"/>
                </a:lnTo>
                <a:lnTo>
                  <a:pt x="18135" y="346735"/>
                </a:lnTo>
                <a:lnTo>
                  <a:pt x="17475" y="347599"/>
                </a:lnTo>
                <a:lnTo>
                  <a:pt x="16954" y="348449"/>
                </a:lnTo>
                <a:lnTo>
                  <a:pt x="16586" y="349300"/>
                </a:lnTo>
                <a:lnTo>
                  <a:pt x="16192" y="350126"/>
                </a:lnTo>
                <a:lnTo>
                  <a:pt x="15887" y="350850"/>
                </a:lnTo>
                <a:lnTo>
                  <a:pt x="15671" y="351497"/>
                </a:lnTo>
                <a:lnTo>
                  <a:pt x="15887" y="351764"/>
                </a:lnTo>
                <a:lnTo>
                  <a:pt x="16192" y="352044"/>
                </a:lnTo>
                <a:lnTo>
                  <a:pt x="16522" y="352348"/>
                </a:lnTo>
                <a:lnTo>
                  <a:pt x="16865" y="352679"/>
                </a:lnTo>
                <a:lnTo>
                  <a:pt x="17284" y="352933"/>
                </a:lnTo>
                <a:lnTo>
                  <a:pt x="17805" y="353136"/>
                </a:lnTo>
                <a:lnTo>
                  <a:pt x="18326" y="353352"/>
                </a:lnTo>
                <a:lnTo>
                  <a:pt x="18872" y="353479"/>
                </a:lnTo>
                <a:lnTo>
                  <a:pt x="19418" y="353542"/>
                </a:lnTo>
                <a:lnTo>
                  <a:pt x="19964" y="353593"/>
                </a:lnTo>
                <a:lnTo>
                  <a:pt x="20523" y="353631"/>
                </a:lnTo>
                <a:lnTo>
                  <a:pt x="21094" y="353631"/>
                </a:lnTo>
                <a:lnTo>
                  <a:pt x="21678" y="353593"/>
                </a:lnTo>
                <a:lnTo>
                  <a:pt x="22250" y="353568"/>
                </a:lnTo>
                <a:lnTo>
                  <a:pt x="22834" y="353542"/>
                </a:lnTo>
                <a:lnTo>
                  <a:pt x="23418" y="353504"/>
                </a:lnTo>
                <a:lnTo>
                  <a:pt x="23990" y="353479"/>
                </a:lnTo>
                <a:lnTo>
                  <a:pt x="24574" y="353479"/>
                </a:lnTo>
                <a:lnTo>
                  <a:pt x="25146" y="353479"/>
                </a:lnTo>
                <a:lnTo>
                  <a:pt x="25730" y="353542"/>
                </a:lnTo>
                <a:lnTo>
                  <a:pt x="26276" y="353631"/>
                </a:lnTo>
                <a:lnTo>
                  <a:pt x="26822" y="353720"/>
                </a:lnTo>
                <a:lnTo>
                  <a:pt x="27317" y="353872"/>
                </a:lnTo>
                <a:lnTo>
                  <a:pt x="27686" y="354088"/>
                </a:lnTo>
                <a:lnTo>
                  <a:pt x="28079" y="354266"/>
                </a:lnTo>
                <a:lnTo>
                  <a:pt x="28409" y="354457"/>
                </a:lnTo>
                <a:lnTo>
                  <a:pt x="28651" y="354660"/>
                </a:lnTo>
                <a:lnTo>
                  <a:pt x="28448" y="354812"/>
                </a:lnTo>
                <a:lnTo>
                  <a:pt x="28168" y="355028"/>
                </a:lnTo>
                <a:lnTo>
                  <a:pt x="27863" y="355269"/>
                </a:lnTo>
                <a:lnTo>
                  <a:pt x="27533" y="355523"/>
                </a:lnTo>
                <a:lnTo>
                  <a:pt x="27127" y="355765"/>
                </a:lnTo>
                <a:lnTo>
                  <a:pt x="26670" y="356006"/>
                </a:lnTo>
                <a:lnTo>
                  <a:pt x="26212" y="356285"/>
                </a:lnTo>
                <a:lnTo>
                  <a:pt x="25755" y="356527"/>
                </a:lnTo>
                <a:lnTo>
                  <a:pt x="25273" y="356743"/>
                </a:lnTo>
                <a:lnTo>
                  <a:pt x="24790" y="356946"/>
                </a:lnTo>
                <a:lnTo>
                  <a:pt x="24295" y="357162"/>
                </a:lnTo>
                <a:lnTo>
                  <a:pt x="23812" y="357378"/>
                </a:lnTo>
                <a:lnTo>
                  <a:pt x="23317" y="357593"/>
                </a:lnTo>
                <a:lnTo>
                  <a:pt x="22834" y="357809"/>
                </a:lnTo>
                <a:lnTo>
                  <a:pt x="22352" y="358013"/>
                </a:lnTo>
                <a:lnTo>
                  <a:pt x="21894" y="358228"/>
                </a:lnTo>
                <a:lnTo>
                  <a:pt x="21399" y="358444"/>
                </a:lnTo>
                <a:lnTo>
                  <a:pt x="18389" y="360337"/>
                </a:lnTo>
                <a:lnTo>
                  <a:pt x="18046" y="360603"/>
                </a:lnTo>
                <a:lnTo>
                  <a:pt x="17805" y="360857"/>
                </a:lnTo>
                <a:lnTo>
                  <a:pt x="17589" y="361061"/>
                </a:lnTo>
                <a:lnTo>
                  <a:pt x="17653" y="361188"/>
                </a:lnTo>
                <a:lnTo>
                  <a:pt x="17716" y="361340"/>
                </a:lnTo>
                <a:lnTo>
                  <a:pt x="17805" y="361556"/>
                </a:lnTo>
                <a:lnTo>
                  <a:pt x="17894" y="361734"/>
                </a:lnTo>
                <a:lnTo>
                  <a:pt x="17983" y="361975"/>
                </a:lnTo>
                <a:lnTo>
                  <a:pt x="18084" y="362280"/>
                </a:lnTo>
                <a:lnTo>
                  <a:pt x="18173" y="362559"/>
                </a:lnTo>
                <a:lnTo>
                  <a:pt x="18288" y="362839"/>
                </a:lnTo>
                <a:lnTo>
                  <a:pt x="18389" y="363143"/>
                </a:lnTo>
                <a:lnTo>
                  <a:pt x="18478" y="363410"/>
                </a:lnTo>
                <a:lnTo>
                  <a:pt x="18592" y="363689"/>
                </a:lnTo>
                <a:lnTo>
                  <a:pt x="18694" y="363956"/>
                </a:lnTo>
                <a:lnTo>
                  <a:pt x="18808" y="364236"/>
                </a:lnTo>
                <a:lnTo>
                  <a:pt x="18935" y="364477"/>
                </a:lnTo>
                <a:lnTo>
                  <a:pt x="19088" y="364718"/>
                </a:lnTo>
                <a:lnTo>
                  <a:pt x="19202" y="364972"/>
                </a:lnTo>
                <a:lnTo>
                  <a:pt x="20091" y="365848"/>
                </a:lnTo>
                <a:lnTo>
                  <a:pt x="20307" y="366001"/>
                </a:lnTo>
                <a:lnTo>
                  <a:pt x="20485" y="366090"/>
                </a:lnTo>
                <a:lnTo>
                  <a:pt x="20701" y="366128"/>
                </a:lnTo>
                <a:lnTo>
                  <a:pt x="20878" y="366153"/>
                </a:lnTo>
                <a:lnTo>
                  <a:pt x="21132" y="366191"/>
                </a:lnTo>
                <a:lnTo>
                  <a:pt x="21374" y="366191"/>
                </a:lnTo>
                <a:lnTo>
                  <a:pt x="21615" y="366217"/>
                </a:lnTo>
                <a:lnTo>
                  <a:pt x="21983" y="366242"/>
                </a:lnTo>
                <a:lnTo>
                  <a:pt x="22466" y="366306"/>
                </a:lnTo>
                <a:lnTo>
                  <a:pt x="22961" y="366369"/>
                </a:lnTo>
                <a:lnTo>
                  <a:pt x="23469" y="366496"/>
                </a:lnTo>
                <a:lnTo>
                  <a:pt x="30060" y="372554"/>
                </a:lnTo>
                <a:lnTo>
                  <a:pt x="30327" y="372948"/>
                </a:lnTo>
                <a:lnTo>
                  <a:pt x="30518" y="373316"/>
                </a:lnTo>
                <a:lnTo>
                  <a:pt x="30734" y="373684"/>
                </a:lnTo>
                <a:lnTo>
                  <a:pt x="30911" y="373989"/>
                </a:lnTo>
                <a:lnTo>
                  <a:pt x="31038" y="374230"/>
                </a:lnTo>
                <a:lnTo>
                  <a:pt x="31191" y="374269"/>
                </a:lnTo>
                <a:lnTo>
                  <a:pt x="31394" y="374269"/>
                </a:lnTo>
                <a:lnTo>
                  <a:pt x="31610" y="374269"/>
                </a:lnTo>
                <a:lnTo>
                  <a:pt x="31851" y="374269"/>
                </a:lnTo>
                <a:lnTo>
                  <a:pt x="32131" y="374269"/>
                </a:lnTo>
                <a:lnTo>
                  <a:pt x="32461" y="374205"/>
                </a:lnTo>
                <a:lnTo>
                  <a:pt x="32804" y="374142"/>
                </a:lnTo>
                <a:lnTo>
                  <a:pt x="33134" y="374078"/>
                </a:lnTo>
                <a:lnTo>
                  <a:pt x="33502" y="374015"/>
                </a:lnTo>
                <a:lnTo>
                  <a:pt x="33832" y="373989"/>
                </a:lnTo>
                <a:lnTo>
                  <a:pt x="34175" y="373926"/>
                </a:lnTo>
                <a:lnTo>
                  <a:pt x="34505" y="373926"/>
                </a:lnTo>
                <a:lnTo>
                  <a:pt x="34810" y="373900"/>
                </a:lnTo>
                <a:lnTo>
                  <a:pt x="35153" y="373926"/>
                </a:lnTo>
                <a:lnTo>
                  <a:pt x="35420" y="374015"/>
                </a:lnTo>
                <a:lnTo>
                  <a:pt x="35725" y="374078"/>
                </a:lnTo>
                <a:lnTo>
                  <a:pt x="36004" y="374230"/>
                </a:lnTo>
                <a:lnTo>
                  <a:pt x="36245" y="374446"/>
                </a:lnTo>
                <a:lnTo>
                  <a:pt x="36487" y="374662"/>
                </a:lnTo>
                <a:lnTo>
                  <a:pt x="37338" y="377558"/>
                </a:lnTo>
                <a:lnTo>
                  <a:pt x="37376" y="377952"/>
                </a:lnTo>
                <a:lnTo>
                  <a:pt x="36728" y="377710"/>
                </a:lnTo>
                <a:lnTo>
                  <a:pt x="35941" y="377469"/>
                </a:lnTo>
                <a:lnTo>
                  <a:pt x="35026" y="377215"/>
                </a:lnTo>
                <a:lnTo>
                  <a:pt x="34112" y="376948"/>
                </a:lnTo>
                <a:lnTo>
                  <a:pt x="33045" y="376821"/>
                </a:lnTo>
                <a:lnTo>
                  <a:pt x="31851" y="376758"/>
                </a:lnTo>
                <a:lnTo>
                  <a:pt x="30670" y="376732"/>
                </a:lnTo>
                <a:lnTo>
                  <a:pt x="29514" y="376821"/>
                </a:lnTo>
                <a:lnTo>
                  <a:pt x="23418" y="378993"/>
                </a:lnTo>
                <a:lnTo>
                  <a:pt x="23202" y="379082"/>
                </a:lnTo>
                <a:lnTo>
                  <a:pt x="22961" y="379145"/>
                </a:lnTo>
                <a:lnTo>
                  <a:pt x="22771" y="379145"/>
                </a:lnTo>
                <a:lnTo>
                  <a:pt x="22593" y="379107"/>
                </a:lnTo>
                <a:lnTo>
                  <a:pt x="22377" y="379107"/>
                </a:lnTo>
                <a:lnTo>
                  <a:pt x="22161" y="379082"/>
                </a:lnTo>
                <a:lnTo>
                  <a:pt x="21945" y="379018"/>
                </a:lnTo>
                <a:lnTo>
                  <a:pt x="21742" y="378993"/>
                </a:lnTo>
                <a:lnTo>
                  <a:pt x="21551" y="378929"/>
                </a:lnTo>
                <a:lnTo>
                  <a:pt x="21399" y="378891"/>
                </a:lnTo>
                <a:lnTo>
                  <a:pt x="21247" y="378866"/>
                </a:lnTo>
                <a:lnTo>
                  <a:pt x="21031" y="378841"/>
                </a:lnTo>
                <a:lnTo>
                  <a:pt x="20764" y="378802"/>
                </a:lnTo>
                <a:lnTo>
                  <a:pt x="20523" y="378739"/>
                </a:lnTo>
                <a:lnTo>
                  <a:pt x="20116" y="378688"/>
                </a:lnTo>
                <a:lnTo>
                  <a:pt x="19570" y="378625"/>
                </a:lnTo>
                <a:lnTo>
                  <a:pt x="19024" y="378536"/>
                </a:lnTo>
                <a:lnTo>
                  <a:pt x="18440" y="378434"/>
                </a:lnTo>
                <a:lnTo>
                  <a:pt x="17894" y="378409"/>
                </a:lnTo>
                <a:lnTo>
                  <a:pt x="17348" y="378345"/>
                </a:lnTo>
                <a:lnTo>
                  <a:pt x="16865" y="378320"/>
                </a:lnTo>
                <a:lnTo>
                  <a:pt x="16433" y="378345"/>
                </a:lnTo>
                <a:lnTo>
                  <a:pt x="16040" y="378345"/>
                </a:lnTo>
                <a:lnTo>
                  <a:pt x="13385" y="381520"/>
                </a:lnTo>
                <a:lnTo>
                  <a:pt x="13208" y="382066"/>
                </a:lnTo>
                <a:lnTo>
                  <a:pt x="13017" y="382651"/>
                </a:lnTo>
                <a:lnTo>
                  <a:pt x="12865" y="383197"/>
                </a:lnTo>
                <a:lnTo>
                  <a:pt x="12712" y="383768"/>
                </a:lnTo>
                <a:lnTo>
                  <a:pt x="12560" y="384263"/>
                </a:lnTo>
                <a:lnTo>
                  <a:pt x="12471" y="384683"/>
                </a:lnTo>
                <a:lnTo>
                  <a:pt x="12750" y="384810"/>
                </a:lnTo>
                <a:lnTo>
                  <a:pt x="13081" y="384962"/>
                </a:lnTo>
                <a:lnTo>
                  <a:pt x="13474" y="385140"/>
                </a:lnTo>
                <a:lnTo>
                  <a:pt x="13868" y="385330"/>
                </a:lnTo>
                <a:lnTo>
                  <a:pt x="14300" y="385572"/>
                </a:lnTo>
                <a:lnTo>
                  <a:pt x="14757" y="385902"/>
                </a:lnTo>
                <a:lnTo>
                  <a:pt x="15240" y="386207"/>
                </a:lnTo>
                <a:lnTo>
                  <a:pt x="15671" y="386575"/>
                </a:lnTo>
                <a:lnTo>
                  <a:pt x="16065" y="386943"/>
                </a:lnTo>
                <a:lnTo>
                  <a:pt x="16497" y="387337"/>
                </a:lnTo>
                <a:lnTo>
                  <a:pt x="18326" y="389445"/>
                </a:lnTo>
                <a:lnTo>
                  <a:pt x="18694" y="389864"/>
                </a:lnTo>
                <a:lnTo>
                  <a:pt x="19024" y="390321"/>
                </a:lnTo>
                <a:lnTo>
                  <a:pt x="19354" y="390779"/>
                </a:lnTo>
                <a:lnTo>
                  <a:pt x="19697" y="391236"/>
                </a:lnTo>
                <a:lnTo>
                  <a:pt x="20027" y="391731"/>
                </a:lnTo>
                <a:lnTo>
                  <a:pt x="20370" y="392188"/>
                </a:lnTo>
                <a:lnTo>
                  <a:pt x="20701" y="392645"/>
                </a:lnTo>
                <a:lnTo>
                  <a:pt x="21005" y="393039"/>
                </a:lnTo>
                <a:lnTo>
                  <a:pt x="21285" y="393369"/>
                </a:lnTo>
                <a:lnTo>
                  <a:pt x="21551" y="393712"/>
                </a:lnTo>
                <a:lnTo>
                  <a:pt x="21793" y="393979"/>
                </a:lnTo>
                <a:lnTo>
                  <a:pt x="21983" y="394195"/>
                </a:lnTo>
                <a:lnTo>
                  <a:pt x="22313" y="394233"/>
                </a:lnTo>
                <a:lnTo>
                  <a:pt x="22745" y="394258"/>
                </a:lnTo>
                <a:lnTo>
                  <a:pt x="23266" y="394284"/>
                </a:lnTo>
                <a:lnTo>
                  <a:pt x="23774" y="394322"/>
                </a:lnTo>
                <a:lnTo>
                  <a:pt x="24384" y="394284"/>
                </a:lnTo>
                <a:lnTo>
                  <a:pt x="25057" y="394195"/>
                </a:lnTo>
                <a:lnTo>
                  <a:pt x="25755" y="394131"/>
                </a:lnTo>
                <a:lnTo>
                  <a:pt x="26428" y="394017"/>
                </a:lnTo>
                <a:lnTo>
                  <a:pt x="27101" y="393890"/>
                </a:lnTo>
                <a:lnTo>
                  <a:pt x="27774" y="393738"/>
                </a:lnTo>
                <a:lnTo>
                  <a:pt x="28384" y="393623"/>
                </a:lnTo>
                <a:lnTo>
                  <a:pt x="28905" y="393496"/>
                </a:lnTo>
                <a:lnTo>
                  <a:pt x="29387" y="393369"/>
                </a:lnTo>
                <a:lnTo>
                  <a:pt x="29781" y="393280"/>
                </a:lnTo>
                <a:lnTo>
                  <a:pt x="31521" y="392950"/>
                </a:lnTo>
                <a:lnTo>
                  <a:pt x="31915" y="392950"/>
                </a:lnTo>
                <a:lnTo>
                  <a:pt x="32308" y="392950"/>
                </a:lnTo>
                <a:lnTo>
                  <a:pt x="32677" y="393014"/>
                </a:lnTo>
                <a:lnTo>
                  <a:pt x="33070" y="393166"/>
                </a:lnTo>
                <a:lnTo>
                  <a:pt x="33439" y="393280"/>
                </a:lnTo>
                <a:lnTo>
                  <a:pt x="34442" y="394347"/>
                </a:lnTo>
                <a:lnTo>
                  <a:pt x="34544" y="394500"/>
                </a:lnTo>
                <a:lnTo>
                  <a:pt x="34632" y="394690"/>
                </a:lnTo>
                <a:lnTo>
                  <a:pt x="34696" y="394843"/>
                </a:lnTo>
                <a:lnTo>
                  <a:pt x="34747" y="395020"/>
                </a:lnTo>
                <a:lnTo>
                  <a:pt x="34810" y="395198"/>
                </a:lnTo>
                <a:lnTo>
                  <a:pt x="34848" y="395414"/>
                </a:lnTo>
                <a:lnTo>
                  <a:pt x="34874" y="395605"/>
                </a:lnTo>
                <a:lnTo>
                  <a:pt x="34848" y="395782"/>
                </a:lnTo>
                <a:lnTo>
                  <a:pt x="34810" y="395960"/>
                </a:lnTo>
                <a:lnTo>
                  <a:pt x="34785" y="396151"/>
                </a:lnTo>
                <a:lnTo>
                  <a:pt x="34201" y="397065"/>
                </a:lnTo>
                <a:lnTo>
                  <a:pt x="34086" y="397217"/>
                </a:lnTo>
                <a:lnTo>
                  <a:pt x="33934" y="397332"/>
                </a:lnTo>
                <a:lnTo>
                  <a:pt x="33807" y="397484"/>
                </a:lnTo>
                <a:lnTo>
                  <a:pt x="33655" y="397611"/>
                </a:lnTo>
                <a:lnTo>
                  <a:pt x="33502" y="397764"/>
                </a:lnTo>
                <a:lnTo>
                  <a:pt x="33350" y="397891"/>
                </a:lnTo>
                <a:lnTo>
                  <a:pt x="33108" y="398094"/>
                </a:lnTo>
                <a:lnTo>
                  <a:pt x="32918" y="398310"/>
                </a:lnTo>
                <a:lnTo>
                  <a:pt x="32562" y="398653"/>
                </a:lnTo>
                <a:lnTo>
                  <a:pt x="32219" y="399008"/>
                </a:lnTo>
                <a:lnTo>
                  <a:pt x="31800" y="399440"/>
                </a:lnTo>
                <a:lnTo>
                  <a:pt x="31369" y="399872"/>
                </a:lnTo>
                <a:lnTo>
                  <a:pt x="30975" y="400329"/>
                </a:lnTo>
                <a:lnTo>
                  <a:pt x="30581" y="400786"/>
                </a:lnTo>
                <a:lnTo>
                  <a:pt x="30213" y="401269"/>
                </a:lnTo>
                <a:lnTo>
                  <a:pt x="29908" y="401662"/>
                </a:lnTo>
                <a:lnTo>
                  <a:pt x="29692" y="402005"/>
                </a:lnTo>
                <a:lnTo>
                  <a:pt x="29603" y="402158"/>
                </a:lnTo>
                <a:lnTo>
                  <a:pt x="29476" y="402336"/>
                </a:lnTo>
                <a:lnTo>
                  <a:pt x="29362" y="402577"/>
                </a:lnTo>
                <a:lnTo>
                  <a:pt x="29235" y="402818"/>
                </a:lnTo>
                <a:lnTo>
                  <a:pt x="29146" y="403123"/>
                </a:lnTo>
                <a:lnTo>
                  <a:pt x="29108" y="403428"/>
                </a:lnTo>
                <a:lnTo>
                  <a:pt x="29083" y="403733"/>
                </a:lnTo>
                <a:lnTo>
                  <a:pt x="29146" y="404037"/>
                </a:lnTo>
                <a:lnTo>
                  <a:pt x="30086" y="405168"/>
                </a:lnTo>
                <a:lnTo>
                  <a:pt x="30302" y="405320"/>
                </a:lnTo>
                <a:lnTo>
                  <a:pt x="30543" y="405409"/>
                </a:lnTo>
                <a:lnTo>
                  <a:pt x="30695" y="405409"/>
                </a:lnTo>
                <a:lnTo>
                  <a:pt x="30911" y="405384"/>
                </a:lnTo>
                <a:lnTo>
                  <a:pt x="31153" y="405358"/>
                </a:lnTo>
                <a:lnTo>
                  <a:pt x="31369" y="405295"/>
                </a:lnTo>
                <a:lnTo>
                  <a:pt x="31610" y="405206"/>
                </a:lnTo>
                <a:lnTo>
                  <a:pt x="31889" y="405053"/>
                </a:lnTo>
                <a:lnTo>
                  <a:pt x="32131" y="404901"/>
                </a:lnTo>
                <a:lnTo>
                  <a:pt x="32372" y="404749"/>
                </a:lnTo>
                <a:lnTo>
                  <a:pt x="32588" y="404558"/>
                </a:lnTo>
                <a:lnTo>
                  <a:pt x="32829" y="404342"/>
                </a:lnTo>
                <a:lnTo>
                  <a:pt x="33020" y="404190"/>
                </a:lnTo>
                <a:lnTo>
                  <a:pt x="33197" y="404037"/>
                </a:lnTo>
                <a:lnTo>
                  <a:pt x="33350" y="403885"/>
                </a:lnTo>
                <a:lnTo>
                  <a:pt x="33502" y="403771"/>
                </a:lnTo>
                <a:lnTo>
                  <a:pt x="33629" y="403682"/>
                </a:lnTo>
                <a:lnTo>
                  <a:pt x="33782" y="403555"/>
                </a:lnTo>
                <a:lnTo>
                  <a:pt x="33959" y="403377"/>
                </a:lnTo>
                <a:lnTo>
                  <a:pt x="34239" y="403098"/>
                </a:lnTo>
                <a:lnTo>
                  <a:pt x="34391" y="402945"/>
                </a:lnTo>
                <a:lnTo>
                  <a:pt x="34569" y="402793"/>
                </a:lnTo>
                <a:lnTo>
                  <a:pt x="34785" y="402577"/>
                </a:lnTo>
                <a:lnTo>
                  <a:pt x="35026" y="402399"/>
                </a:lnTo>
                <a:lnTo>
                  <a:pt x="35267" y="402247"/>
                </a:lnTo>
                <a:lnTo>
                  <a:pt x="35509" y="402158"/>
                </a:lnTo>
                <a:lnTo>
                  <a:pt x="35788" y="402031"/>
                </a:lnTo>
                <a:lnTo>
                  <a:pt x="36029" y="402005"/>
                </a:lnTo>
                <a:lnTo>
                  <a:pt x="36245" y="402005"/>
                </a:lnTo>
                <a:lnTo>
                  <a:pt x="36487" y="402031"/>
                </a:lnTo>
                <a:lnTo>
                  <a:pt x="36677" y="402056"/>
                </a:lnTo>
                <a:lnTo>
                  <a:pt x="36830" y="402120"/>
                </a:lnTo>
                <a:lnTo>
                  <a:pt x="36982" y="402183"/>
                </a:lnTo>
                <a:lnTo>
                  <a:pt x="37223" y="402272"/>
                </a:lnTo>
                <a:lnTo>
                  <a:pt x="37376" y="402551"/>
                </a:lnTo>
                <a:lnTo>
                  <a:pt x="37465" y="402767"/>
                </a:lnTo>
                <a:lnTo>
                  <a:pt x="37553" y="402971"/>
                </a:lnTo>
                <a:lnTo>
                  <a:pt x="37617" y="403225"/>
                </a:lnTo>
                <a:lnTo>
                  <a:pt x="37680" y="403529"/>
                </a:lnTo>
                <a:lnTo>
                  <a:pt x="37744" y="403834"/>
                </a:lnTo>
                <a:lnTo>
                  <a:pt x="37795" y="404164"/>
                </a:lnTo>
                <a:lnTo>
                  <a:pt x="37858" y="404469"/>
                </a:lnTo>
                <a:lnTo>
                  <a:pt x="37896" y="404799"/>
                </a:lnTo>
                <a:lnTo>
                  <a:pt x="37947" y="405104"/>
                </a:lnTo>
                <a:lnTo>
                  <a:pt x="37985" y="405409"/>
                </a:lnTo>
                <a:lnTo>
                  <a:pt x="38049" y="405752"/>
                </a:lnTo>
                <a:lnTo>
                  <a:pt x="38138" y="406057"/>
                </a:lnTo>
                <a:lnTo>
                  <a:pt x="38227" y="406323"/>
                </a:lnTo>
                <a:lnTo>
                  <a:pt x="38315" y="406603"/>
                </a:lnTo>
                <a:lnTo>
                  <a:pt x="38468" y="406882"/>
                </a:lnTo>
                <a:lnTo>
                  <a:pt x="38658" y="407085"/>
                </a:lnTo>
                <a:lnTo>
                  <a:pt x="38811" y="407339"/>
                </a:lnTo>
                <a:lnTo>
                  <a:pt x="40233" y="407949"/>
                </a:lnTo>
                <a:lnTo>
                  <a:pt x="40538" y="408000"/>
                </a:lnTo>
                <a:lnTo>
                  <a:pt x="40843" y="408000"/>
                </a:lnTo>
                <a:lnTo>
                  <a:pt x="41097" y="408000"/>
                </a:lnTo>
                <a:lnTo>
                  <a:pt x="41275" y="408000"/>
                </a:lnTo>
                <a:lnTo>
                  <a:pt x="41490" y="407974"/>
                </a:lnTo>
                <a:lnTo>
                  <a:pt x="43713" y="406666"/>
                </a:lnTo>
                <a:lnTo>
                  <a:pt x="43929" y="406450"/>
                </a:lnTo>
                <a:lnTo>
                  <a:pt x="44145" y="406209"/>
                </a:lnTo>
                <a:lnTo>
                  <a:pt x="44348" y="405968"/>
                </a:lnTo>
                <a:lnTo>
                  <a:pt x="44564" y="405714"/>
                </a:lnTo>
                <a:lnTo>
                  <a:pt x="44780" y="405447"/>
                </a:lnTo>
                <a:lnTo>
                  <a:pt x="44958" y="405231"/>
                </a:lnTo>
                <a:lnTo>
                  <a:pt x="45212" y="404990"/>
                </a:lnTo>
                <a:lnTo>
                  <a:pt x="45415" y="404774"/>
                </a:lnTo>
                <a:lnTo>
                  <a:pt x="45631" y="404558"/>
                </a:lnTo>
                <a:lnTo>
                  <a:pt x="45872" y="404380"/>
                </a:lnTo>
                <a:lnTo>
                  <a:pt x="46126" y="404190"/>
                </a:lnTo>
                <a:lnTo>
                  <a:pt x="46329" y="404075"/>
                </a:lnTo>
                <a:lnTo>
                  <a:pt x="46545" y="403987"/>
                </a:lnTo>
                <a:lnTo>
                  <a:pt x="46761" y="403923"/>
                </a:lnTo>
                <a:lnTo>
                  <a:pt x="46939" y="403860"/>
                </a:lnTo>
                <a:lnTo>
                  <a:pt x="47091" y="403834"/>
                </a:lnTo>
                <a:lnTo>
                  <a:pt x="47282" y="403885"/>
                </a:lnTo>
                <a:lnTo>
                  <a:pt x="47459" y="403987"/>
                </a:lnTo>
                <a:lnTo>
                  <a:pt x="47675" y="404101"/>
                </a:lnTo>
                <a:lnTo>
                  <a:pt x="47917" y="404228"/>
                </a:lnTo>
                <a:lnTo>
                  <a:pt x="48158" y="404380"/>
                </a:lnTo>
                <a:lnTo>
                  <a:pt x="48374" y="404596"/>
                </a:lnTo>
                <a:lnTo>
                  <a:pt x="48615" y="404799"/>
                </a:lnTo>
                <a:lnTo>
                  <a:pt x="48869" y="405015"/>
                </a:lnTo>
                <a:lnTo>
                  <a:pt x="49047" y="405257"/>
                </a:lnTo>
                <a:lnTo>
                  <a:pt x="49263" y="405511"/>
                </a:lnTo>
                <a:lnTo>
                  <a:pt x="49441" y="405752"/>
                </a:lnTo>
                <a:lnTo>
                  <a:pt x="49631" y="405993"/>
                </a:lnTo>
                <a:lnTo>
                  <a:pt x="49809" y="406234"/>
                </a:lnTo>
                <a:lnTo>
                  <a:pt x="49987" y="406476"/>
                </a:lnTo>
                <a:lnTo>
                  <a:pt x="50177" y="406730"/>
                </a:lnTo>
                <a:lnTo>
                  <a:pt x="50355" y="406996"/>
                </a:lnTo>
                <a:lnTo>
                  <a:pt x="50546" y="407212"/>
                </a:lnTo>
                <a:lnTo>
                  <a:pt x="50723" y="407454"/>
                </a:lnTo>
                <a:lnTo>
                  <a:pt x="50901" y="407670"/>
                </a:lnTo>
                <a:lnTo>
                  <a:pt x="51117" y="407885"/>
                </a:lnTo>
                <a:lnTo>
                  <a:pt x="51333" y="408063"/>
                </a:lnTo>
                <a:lnTo>
                  <a:pt x="51549" y="408254"/>
                </a:lnTo>
                <a:lnTo>
                  <a:pt x="51765" y="408406"/>
                </a:lnTo>
                <a:lnTo>
                  <a:pt x="51968" y="408495"/>
                </a:lnTo>
                <a:lnTo>
                  <a:pt x="52158" y="408584"/>
                </a:lnTo>
                <a:lnTo>
                  <a:pt x="52336" y="408673"/>
                </a:lnTo>
                <a:lnTo>
                  <a:pt x="52489" y="408711"/>
                </a:lnTo>
                <a:lnTo>
                  <a:pt x="52768" y="408800"/>
                </a:lnTo>
                <a:lnTo>
                  <a:pt x="52946" y="408825"/>
                </a:lnTo>
                <a:lnTo>
                  <a:pt x="53136" y="408863"/>
                </a:lnTo>
                <a:lnTo>
                  <a:pt x="53314" y="408825"/>
                </a:lnTo>
                <a:lnTo>
                  <a:pt x="53530" y="408762"/>
                </a:lnTo>
                <a:lnTo>
                  <a:pt x="53708" y="408711"/>
                </a:lnTo>
                <a:lnTo>
                  <a:pt x="53898" y="408609"/>
                </a:lnTo>
                <a:lnTo>
                  <a:pt x="54076" y="408495"/>
                </a:lnTo>
                <a:lnTo>
                  <a:pt x="54254" y="408368"/>
                </a:lnTo>
                <a:lnTo>
                  <a:pt x="54406" y="408216"/>
                </a:lnTo>
                <a:lnTo>
                  <a:pt x="54597" y="408063"/>
                </a:lnTo>
                <a:lnTo>
                  <a:pt x="54749" y="407911"/>
                </a:lnTo>
                <a:lnTo>
                  <a:pt x="54902" y="407758"/>
                </a:lnTo>
                <a:lnTo>
                  <a:pt x="55079" y="407581"/>
                </a:lnTo>
                <a:lnTo>
                  <a:pt x="56146" y="406882"/>
                </a:lnTo>
                <a:lnTo>
                  <a:pt x="56337" y="406781"/>
                </a:lnTo>
                <a:lnTo>
                  <a:pt x="56515" y="406781"/>
                </a:lnTo>
                <a:lnTo>
                  <a:pt x="56692" y="406781"/>
                </a:lnTo>
                <a:lnTo>
                  <a:pt x="56883" y="406819"/>
                </a:lnTo>
                <a:lnTo>
                  <a:pt x="57035" y="406844"/>
                </a:lnTo>
                <a:lnTo>
                  <a:pt x="57188" y="406996"/>
                </a:lnTo>
                <a:lnTo>
                  <a:pt x="57213" y="407149"/>
                </a:lnTo>
                <a:lnTo>
                  <a:pt x="57251" y="407365"/>
                </a:lnTo>
                <a:lnTo>
                  <a:pt x="57277" y="407581"/>
                </a:lnTo>
                <a:lnTo>
                  <a:pt x="57277" y="407797"/>
                </a:lnTo>
                <a:lnTo>
                  <a:pt x="57277" y="408101"/>
                </a:lnTo>
                <a:lnTo>
                  <a:pt x="57251" y="408368"/>
                </a:lnTo>
                <a:lnTo>
                  <a:pt x="57251" y="408647"/>
                </a:lnTo>
                <a:lnTo>
                  <a:pt x="57251" y="408914"/>
                </a:lnTo>
                <a:lnTo>
                  <a:pt x="57213" y="409219"/>
                </a:lnTo>
                <a:lnTo>
                  <a:pt x="57213" y="409498"/>
                </a:lnTo>
                <a:lnTo>
                  <a:pt x="57213" y="409778"/>
                </a:lnTo>
                <a:lnTo>
                  <a:pt x="57213" y="410044"/>
                </a:lnTo>
                <a:lnTo>
                  <a:pt x="57213" y="410324"/>
                </a:lnTo>
                <a:lnTo>
                  <a:pt x="57251" y="410565"/>
                </a:lnTo>
                <a:lnTo>
                  <a:pt x="58102" y="412115"/>
                </a:lnTo>
                <a:lnTo>
                  <a:pt x="58280" y="412267"/>
                </a:lnTo>
                <a:lnTo>
                  <a:pt x="58521" y="412369"/>
                </a:lnTo>
                <a:lnTo>
                  <a:pt x="58737" y="412483"/>
                </a:lnTo>
                <a:lnTo>
                  <a:pt x="58953" y="412546"/>
                </a:lnTo>
                <a:lnTo>
                  <a:pt x="59131" y="412610"/>
                </a:lnTo>
                <a:lnTo>
                  <a:pt x="59347" y="412673"/>
                </a:lnTo>
                <a:lnTo>
                  <a:pt x="59588" y="412724"/>
                </a:lnTo>
                <a:lnTo>
                  <a:pt x="59867" y="412762"/>
                </a:lnTo>
                <a:lnTo>
                  <a:pt x="60147" y="412826"/>
                </a:lnTo>
                <a:lnTo>
                  <a:pt x="60477" y="412826"/>
                </a:lnTo>
                <a:lnTo>
                  <a:pt x="60807" y="412762"/>
                </a:lnTo>
                <a:lnTo>
                  <a:pt x="61150" y="412699"/>
                </a:lnTo>
                <a:lnTo>
                  <a:pt x="61455" y="412610"/>
                </a:lnTo>
                <a:lnTo>
                  <a:pt x="61760" y="412457"/>
                </a:lnTo>
                <a:lnTo>
                  <a:pt x="62064" y="412330"/>
                </a:lnTo>
                <a:lnTo>
                  <a:pt x="63398" y="411302"/>
                </a:lnTo>
                <a:lnTo>
                  <a:pt x="63677" y="411048"/>
                </a:lnTo>
                <a:lnTo>
                  <a:pt x="63919" y="410781"/>
                </a:lnTo>
                <a:lnTo>
                  <a:pt x="64160" y="410540"/>
                </a:lnTo>
                <a:lnTo>
                  <a:pt x="64439" y="410260"/>
                </a:lnTo>
                <a:lnTo>
                  <a:pt x="64681" y="409981"/>
                </a:lnTo>
                <a:lnTo>
                  <a:pt x="64922" y="409740"/>
                </a:lnTo>
                <a:lnTo>
                  <a:pt x="65176" y="409473"/>
                </a:lnTo>
                <a:lnTo>
                  <a:pt x="65417" y="409257"/>
                </a:lnTo>
                <a:lnTo>
                  <a:pt x="65595" y="409067"/>
                </a:lnTo>
                <a:lnTo>
                  <a:pt x="65811" y="408889"/>
                </a:lnTo>
                <a:lnTo>
                  <a:pt x="65963" y="408736"/>
                </a:lnTo>
                <a:lnTo>
                  <a:pt x="66116" y="408647"/>
                </a:lnTo>
                <a:lnTo>
                  <a:pt x="66357" y="408800"/>
                </a:lnTo>
                <a:lnTo>
                  <a:pt x="66662" y="408978"/>
                </a:lnTo>
                <a:lnTo>
                  <a:pt x="67030" y="409194"/>
                </a:lnTo>
                <a:lnTo>
                  <a:pt x="67398" y="409371"/>
                </a:lnTo>
                <a:lnTo>
                  <a:pt x="67818" y="409562"/>
                </a:lnTo>
                <a:lnTo>
                  <a:pt x="68275" y="409676"/>
                </a:lnTo>
                <a:lnTo>
                  <a:pt x="68732" y="409829"/>
                </a:lnTo>
                <a:lnTo>
                  <a:pt x="69189" y="409930"/>
                </a:lnTo>
                <a:lnTo>
                  <a:pt x="69621" y="409956"/>
                </a:lnTo>
                <a:lnTo>
                  <a:pt x="70053" y="409981"/>
                </a:lnTo>
                <a:lnTo>
                  <a:pt x="70472" y="409956"/>
                </a:lnTo>
                <a:lnTo>
                  <a:pt x="70866" y="409892"/>
                </a:lnTo>
                <a:lnTo>
                  <a:pt x="71297" y="409829"/>
                </a:lnTo>
                <a:lnTo>
                  <a:pt x="71691" y="409714"/>
                </a:lnTo>
                <a:lnTo>
                  <a:pt x="72059" y="409562"/>
                </a:lnTo>
                <a:lnTo>
                  <a:pt x="72428" y="409409"/>
                </a:lnTo>
                <a:lnTo>
                  <a:pt x="72796" y="409219"/>
                </a:lnTo>
                <a:lnTo>
                  <a:pt x="73152" y="409016"/>
                </a:lnTo>
                <a:lnTo>
                  <a:pt x="73494" y="408762"/>
                </a:lnTo>
                <a:lnTo>
                  <a:pt x="73825" y="408520"/>
                </a:lnTo>
                <a:lnTo>
                  <a:pt x="74168" y="408254"/>
                </a:lnTo>
                <a:lnTo>
                  <a:pt x="74498" y="407974"/>
                </a:lnTo>
                <a:lnTo>
                  <a:pt x="74777" y="407733"/>
                </a:lnTo>
                <a:lnTo>
                  <a:pt x="74980" y="407492"/>
                </a:lnTo>
                <a:lnTo>
                  <a:pt x="75196" y="407238"/>
                </a:lnTo>
                <a:lnTo>
                  <a:pt x="75387" y="407035"/>
                </a:lnTo>
                <a:lnTo>
                  <a:pt x="75539" y="406882"/>
                </a:lnTo>
                <a:lnTo>
                  <a:pt x="75806" y="406882"/>
                </a:lnTo>
                <a:lnTo>
                  <a:pt x="75958" y="406908"/>
                </a:lnTo>
                <a:lnTo>
                  <a:pt x="76111" y="406908"/>
                </a:lnTo>
                <a:lnTo>
                  <a:pt x="76301" y="406971"/>
                </a:lnTo>
                <a:lnTo>
                  <a:pt x="76479" y="407060"/>
                </a:lnTo>
                <a:lnTo>
                  <a:pt x="76657" y="407187"/>
                </a:lnTo>
                <a:lnTo>
                  <a:pt x="76809" y="407276"/>
                </a:lnTo>
                <a:lnTo>
                  <a:pt x="76962" y="407428"/>
                </a:lnTo>
                <a:lnTo>
                  <a:pt x="77114" y="407543"/>
                </a:lnTo>
                <a:lnTo>
                  <a:pt x="77266" y="407670"/>
                </a:lnTo>
                <a:lnTo>
                  <a:pt x="77393" y="407822"/>
                </a:lnTo>
                <a:lnTo>
                  <a:pt x="77635" y="408101"/>
                </a:lnTo>
                <a:lnTo>
                  <a:pt x="78587" y="408673"/>
                </a:lnTo>
                <a:lnTo>
                  <a:pt x="78740" y="408711"/>
                </a:lnTo>
                <a:lnTo>
                  <a:pt x="79768" y="407670"/>
                </a:lnTo>
                <a:lnTo>
                  <a:pt x="79895" y="407365"/>
                </a:lnTo>
                <a:lnTo>
                  <a:pt x="79921" y="406996"/>
                </a:lnTo>
                <a:lnTo>
                  <a:pt x="79921" y="406577"/>
                </a:lnTo>
                <a:lnTo>
                  <a:pt x="79921" y="406146"/>
                </a:lnTo>
                <a:lnTo>
                  <a:pt x="79400" y="403948"/>
                </a:lnTo>
                <a:lnTo>
                  <a:pt x="79286" y="403529"/>
                </a:lnTo>
                <a:lnTo>
                  <a:pt x="79159" y="403072"/>
                </a:lnTo>
                <a:lnTo>
                  <a:pt x="79070" y="402640"/>
                </a:lnTo>
                <a:lnTo>
                  <a:pt x="78981" y="402209"/>
                </a:lnTo>
                <a:lnTo>
                  <a:pt x="78943" y="401815"/>
                </a:lnTo>
                <a:lnTo>
                  <a:pt x="78943" y="401396"/>
                </a:lnTo>
                <a:lnTo>
                  <a:pt x="78943" y="400989"/>
                </a:lnTo>
                <a:lnTo>
                  <a:pt x="79984" y="399288"/>
                </a:lnTo>
                <a:lnTo>
                  <a:pt x="80314" y="399008"/>
                </a:lnTo>
                <a:lnTo>
                  <a:pt x="80619" y="398830"/>
                </a:lnTo>
                <a:lnTo>
                  <a:pt x="80899" y="398653"/>
                </a:lnTo>
                <a:lnTo>
                  <a:pt x="81076" y="398653"/>
                </a:lnTo>
                <a:lnTo>
                  <a:pt x="81292" y="398678"/>
                </a:lnTo>
                <a:lnTo>
                  <a:pt x="81572" y="398805"/>
                </a:lnTo>
                <a:lnTo>
                  <a:pt x="81813" y="398957"/>
                </a:lnTo>
                <a:lnTo>
                  <a:pt x="82054" y="399135"/>
                </a:lnTo>
                <a:lnTo>
                  <a:pt x="82181" y="399262"/>
                </a:lnTo>
                <a:lnTo>
                  <a:pt x="82397" y="399440"/>
                </a:lnTo>
                <a:lnTo>
                  <a:pt x="82511" y="399567"/>
                </a:lnTo>
                <a:lnTo>
                  <a:pt x="82753" y="399719"/>
                </a:lnTo>
                <a:lnTo>
                  <a:pt x="82880" y="399770"/>
                </a:lnTo>
                <a:lnTo>
                  <a:pt x="83032" y="399834"/>
                </a:lnTo>
                <a:lnTo>
                  <a:pt x="83312" y="399872"/>
                </a:lnTo>
                <a:lnTo>
                  <a:pt x="83464" y="399872"/>
                </a:lnTo>
                <a:lnTo>
                  <a:pt x="83616" y="399834"/>
                </a:lnTo>
                <a:lnTo>
                  <a:pt x="83769" y="399770"/>
                </a:lnTo>
                <a:lnTo>
                  <a:pt x="84035" y="399592"/>
                </a:lnTo>
                <a:lnTo>
                  <a:pt x="84162" y="399503"/>
                </a:lnTo>
                <a:lnTo>
                  <a:pt x="84340" y="399313"/>
                </a:lnTo>
                <a:lnTo>
                  <a:pt x="84404" y="399161"/>
                </a:lnTo>
                <a:lnTo>
                  <a:pt x="84531" y="398983"/>
                </a:lnTo>
                <a:lnTo>
                  <a:pt x="85013" y="397065"/>
                </a:lnTo>
                <a:lnTo>
                  <a:pt x="85077" y="396608"/>
                </a:lnTo>
                <a:lnTo>
                  <a:pt x="85077" y="396151"/>
                </a:lnTo>
                <a:lnTo>
                  <a:pt x="85077" y="395655"/>
                </a:lnTo>
                <a:lnTo>
                  <a:pt x="85077" y="394436"/>
                </a:lnTo>
                <a:lnTo>
                  <a:pt x="85077" y="394081"/>
                </a:lnTo>
                <a:lnTo>
                  <a:pt x="85102" y="393801"/>
                </a:lnTo>
                <a:lnTo>
                  <a:pt x="85102" y="393623"/>
                </a:lnTo>
                <a:lnTo>
                  <a:pt x="85140" y="393407"/>
                </a:lnTo>
                <a:lnTo>
                  <a:pt x="85166" y="393255"/>
                </a:lnTo>
                <a:lnTo>
                  <a:pt x="85166" y="393103"/>
                </a:lnTo>
                <a:lnTo>
                  <a:pt x="85229" y="392798"/>
                </a:lnTo>
                <a:lnTo>
                  <a:pt x="85293" y="392455"/>
                </a:lnTo>
                <a:lnTo>
                  <a:pt x="85407" y="392099"/>
                </a:lnTo>
                <a:lnTo>
                  <a:pt x="85534" y="391693"/>
                </a:lnTo>
                <a:lnTo>
                  <a:pt x="85712" y="391388"/>
                </a:lnTo>
                <a:lnTo>
                  <a:pt x="85991" y="391121"/>
                </a:lnTo>
                <a:lnTo>
                  <a:pt x="86233" y="390842"/>
                </a:lnTo>
                <a:lnTo>
                  <a:pt x="86537" y="390690"/>
                </a:lnTo>
                <a:lnTo>
                  <a:pt x="86868" y="390664"/>
                </a:lnTo>
                <a:lnTo>
                  <a:pt x="87236" y="390664"/>
                </a:lnTo>
                <a:lnTo>
                  <a:pt x="88582" y="391490"/>
                </a:lnTo>
                <a:lnTo>
                  <a:pt x="88760" y="391642"/>
                </a:lnTo>
                <a:lnTo>
                  <a:pt x="89522" y="392252"/>
                </a:lnTo>
                <a:lnTo>
                  <a:pt x="89712" y="392366"/>
                </a:lnTo>
                <a:lnTo>
                  <a:pt x="89865" y="392430"/>
                </a:lnTo>
                <a:lnTo>
                  <a:pt x="90068" y="392455"/>
                </a:lnTo>
                <a:lnTo>
                  <a:pt x="90258" y="392518"/>
                </a:lnTo>
                <a:lnTo>
                  <a:pt x="90436" y="392518"/>
                </a:lnTo>
                <a:lnTo>
                  <a:pt x="90627" y="392518"/>
                </a:lnTo>
                <a:lnTo>
                  <a:pt x="90779" y="392518"/>
                </a:lnTo>
                <a:lnTo>
                  <a:pt x="90932" y="392518"/>
                </a:lnTo>
                <a:lnTo>
                  <a:pt x="91084" y="392493"/>
                </a:lnTo>
                <a:lnTo>
                  <a:pt x="91871" y="392430"/>
                </a:lnTo>
                <a:lnTo>
                  <a:pt x="92811" y="392366"/>
                </a:lnTo>
                <a:lnTo>
                  <a:pt x="93980" y="392303"/>
                </a:lnTo>
                <a:lnTo>
                  <a:pt x="95135" y="392252"/>
                </a:lnTo>
                <a:lnTo>
                  <a:pt x="96469" y="392303"/>
                </a:lnTo>
                <a:lnTo>
                  <a:pt x="97967" y="392455"/>
                </a:lnTo>
                <a:lnTo>
                  <a:pt x="99466" y="392607"/>
                </a:lnTo>
                <a:lnTo>
                  <a:pt x="108508" y="396481"/>
                </a:lnTo>
                <a:lnTo>
                  <a:pt x="108966" y="396367"/>
                </a:lnTo>
                <a:lnTo>
                  <a:pt x="109486" y="396214"/>
                </a:lnTo>
                <a:lnTo>
                  <a:pt x="110032" y="395960"/>
                </a:lnTo>
                <a:lnTo>
                  <a:pt x="110591" y="395719"/>
                </a:lnTo>
                <a:lnTo>
                  <a:pt x="112445" y="392950"/>
                </a:lnTo>
                <a:lnTo>
                  <a:pt x="112623" y="392252"/>
                </a:lnTo>
                <a:lnTo>
                  <a:pt x="112725" y="391541"/>
                </a:lnTo>
                <a:lnTo>
                  <a:pt x="112687" y="390906"/>
                </a:lnTo>
                <a:lnTo>
                  <a:pt x="112687" y="390271"/>
                </a:lnTo>
                <a:lnTo>
                  <a:pt x="112661" y="389712"/>
                </a:lnTo>
                <a:lnTo>
                  <a:pt x="112623" y="389255"/>
                </a:lnTo>
                <a:lnTo>
                  <a:pt x="112877" y="389318"/>
                </a:lnTo>
                <a:lnTo>
                  <a:pt x="113207" y="389356"/>
                </a:lnTo>
                <a:lnTo>
                  <a:pt x="113601" y="389407"/>
                </a:lnTo>
                <a:lnTo>
                  <a:pt x="113995" y="389445"/>
                </a:lnTo>
                <a:lnTo>
                  <a:pt x="114452" y="389470"/>
                </a:lnTo>
                <a:lnTo>
                  <a:pt x="115011" y="389470"/>
                </a:lnTo>
                <a:lnTo>
                  <a:pt x="116586" y="389470"/>
                </a:lnTo>
                <a:lnTo>
                  <a:pt x="117144" y="389470"/>
                </a:lnTo>
                <a:lnTo>
                  <a:pt x="117652" y="389470"/>
                </a:lnTo>
                <a:lnTo>
                  <a:pt x="118148" y="389509"/>
                </a:lnTo>
                <a:lnTo>
                  <a:pt x="118668" y="389534"/>
                </a:lnTo>
                <a:lnTo>
                  <a:pt x="119126" y="389597"/>
                </a:lnTo>
                <a:lnTo>
                  <a:pt x="119583" y="389712"/>
                </a:lnTo>
                <a:lnTo>
                  <a:pt x="120040" y="389813"/>
                </a:lnTo>
                <a:lnTo>
                  <a:pt x="120459" y="389991"/>
                </a:lnTo>
                <a:lnTo>
                  <a:pt x="120827" y="390232"/>
                </a:lnTo>
                <a:lnTo>
                  <a:pt x="121221" y="390474"/>
                </a:lnTo>
                <a:lnTo>
                  <a:pt x="121564" y="390842"/>
                </a:lnTo>
                <a:lnTo>
                  <a:pt x="121869" y="391274"/>
                </a:lnTo>
                <a:lnTo>
                  <a:pt x="122174" y="391693"/>
                </a:lnTo>
                <a:lnTo>
                  <a:pt x="122415" y="392150"/>
                </a:lnTo>
                <a:lnTo>
                  <a:pt x="122567" y="392645"/>
                </a:lnTo>
                <a:lnTo>
                  <a:pt x="122682" y="393166"/>
                </a:lnTo>
                <a:lnTo>
                  <a:pt x="122809" y="393585"/>
                </a:lnTo>
                <a:lnTo>
                  <a:pt x="122872" y="394017"/>
                </a:lnTo>
                <a:lnTo>
                  <a:pt x="123139" y="394106"/>
                </a:lnTo>
                <a:lnTo>
                  <a:pt x="123444" y="394284"/>
                </a:lnTo>
                <a:lnTo>
                  <a:pt x="125831" y="396633"/>
                </a:lnTo>
                <a:lnTo>
                  <a:pt x="126136" y="397065"/>
                </a:lnTo>
                <a:lnTo>
                  <a:pt x="126403" y="397522"/>
                </a:lnTo>
                <a:lnTo>
                  <a:pt x="126682" y="397979"/>
                </a:lnTo>
                <a:lnTo>
                  <a:pt x="126949" y="398437"/>
                </a:lnTo>
                <a:lnTo>
                  <a:pt x="127254" y="398894"/>
                </a:lnTo>
                <a:lnTo>
                  <a:pt x="127533" y="399351"/>
                </a:lnTo>
                <a:lnTo>
                  <a:pt x="127812" y="399808"/>
                </a:lnTo>
                <a:lnTo>
                  <a:pt x="128117" y="400227"/>
                </a:lnTo>
                <a:lnTo>
                  <a:pt x="128447" y="400634"/>
                </a:lnTo>
                <a:lnTo>
                  <a:pt x="128778" y="401053"/>
                </a:lnTo>
                <a:lnTo>
                  <a:pt x="129146" y="401421"/>
                </a:lnTo>
                <a:lnTo>
                  <a:pt x="129578" y="401751"/>
                </a:lnTo>
                <a:lnTo>
                  <a:pt x="129971" y="402094"/>
                </a:lnTo>
                <a:lnTo>
                  <a:pt x="130403" y="402361"/>
                </a:lnTo>
                <a:lnTo>
                  <a:pt x="130797" y="402551"/>
                </a:lnTo>
                <a:lnTo>
                  <a:pt x="131191" y="402704"/>
                </a:lnTo>
                <a:lnTo>
                  <a:pt x="131521" y="402856"/>
                </a:lnTo>
                <a:lnTo>
                  <a:pt x="129032" y="404749"/>
                </a:lnTo>
                <a:lnTo>
                  <a:pt x="128422" y="404952"/>
                </a:lnTo>
                <a:lnTo>
                  <a:pt x="127838" y="405015"/>
                </a:lnTo>
                <a:lnTo>
                  <a:pt x="127254" y="404952"/>
                </a:lnTo>
                <a:lnTo>
                  <a:pt x="126682" y="404863"/>
                </a:lnTo>
                <a:lnTo>
                  <a:pt x="126136" y="404685"/>
                </a:lnTo>
                <a:lnTo>
                  <a:pt x="125679" y="404406"/>
                </a:lnTo>
                <a:lnTo>
                  <a:pt x="125222" y="404139"/>
                </a:lnTo>
                <a:lnTo>
                  <a:pt x="124853" y="403885"/>
                </a:lnTo>
                <a:lnTo>
                  <a:pt x="124574" y="403644"/>
                </a:lnTo>
                <a:lnTo>
                  <a:pt x="124269" y="403402"/>
                </a:lnTo>
                <a:lnTo>
                  <a:pt x="123939" y="403161"/>
                </a:lnTo>
                <a:lnTo>
                  <a:pt x="123545" y="402818"/>
                </a:lnTo>
                <a:lnTo>
                  <a:pt x="123139" y="402513"/>
                </a:lnTo>
                <a:lnTo>
                  <a:pt x="122656" y="402183"/>
                </a:lnTo>
                <a:lnTo>
                  <a:pt x="122135" y="401815"/>
                </a:lnTo>
                <a:lnTo>
                  <a:pt x="121589" y="401447"/>
                </a:lnTo>
                <a:lnTo>
                  <a:pt x="118821" y="400024"/>
                </a:lnTo>
                <a:lnTo>
                  <a:pt x="118237" y="399770"/>
                </a:lnTo>
                <a:lnTo>
                  <a:pt x="117652" y="399618"/>
                </a:lnTo>
                <a:lnTo>
                  <a:pt x="117043" y="399503"/>
                </a:lnTo>
                <a:lnTo>
                  <a:pt x="116471" y="399376"/>
                </a:lnTo>
                <a:lnTo>
                  <a:pt x="115862" y="399351"/>
                </a:lnTo>
                <a:lnTo>
                  <a:pt x="115252" y="399351"/>
                </a:lnTo>
                <a:lnTo>
                  <a:pt x="111594" y="400291"/>
                </a:lnTo>
                <a:lnTo>
                  <a:pt x="111099" y="400532"/>
                </a:lnTo>
                <a:lnTo>
                  <a:pt x="110680" y="400786"/>
                </a:lnTo>
                <a:lnTo>
                  <a:pt x="110312" y="400989"/>
                </a:lnTo>
                <a:lnTo>
                  <a:pt x="110096" y="401116"/>
                </a:lnTo>
                <a:lnTo>
                  <a:pt x="109855" y="401205"/>
                </a:lnTo>
                <a:lnTo>
                  <a:pt x="109702" y="401269"/>
                </a:lnTo>
                <a:lnTo>
                  <a:pt x="109550" y="401294"/>
                </a:lnTo>
                <a:lnTo>
                  <a:pt x="109372" y="401332"/>
                </a:lnTo>
                <a:lnTo>
                  <a:pt x="109220" y="401332"/>
                </a:lnTo>
                <a:lnTo>
                  <a:pt x="109067" y="401332"/>
                </a:lnTo>
                <a:lnTo>
                  <a:pt x="108851" y="401294"/>
                </a:lnTo>
                <a:lnTo>
                  <a:pt x="108572" y="401205"/>
                </a:lnTo>
                <a:lnTo>
                  <a:pt x="108394" y="401091"/>
                </a:lnTo>
                <a:lnTo>
                  <a:pt x="108178" y="400964"/>
                </a:lnTo>
                <a:lnTo>
                  <a:pt x="107810" y="400812"/>
                </a:lnTo>
                <a:lnTo>
                  <a:pt x="107327" y="400596"/>
                </a:lnTo>
                <a:lnTo>
                  <a:pt x="106807" y="400380"/>
                </a:lnTo>
                <a:lnTo>
                  <a:pt x="106260" y="400227"/>
                </a:lnTo>
                <a:lnTo>
                  <a:pt x="105651" y="400177"/>
                </a:lnTo>
                <a:lnTo>
                  <a:pt x="105041" y="400113"/>
                </a:lnTo>
                <a:lnTo>
                  <a:pt x="104495" y="400113"/>
                </a:lnTo>
                <a:lnTo>
                  <a:pt x="103936" y="400202"/>
                </a:lnTo>
                <a:lnTo>
                  <a:pt x="103390" y="400329"/>
                </a:lnTo>
                <a:lnTo>
                  <a:pt x="102870" y="400481"/>
                </a:lnTo>
                <a:lnTo>
                  <a:pt x="102362" y="400723"/>
                </a:lnTo>
                <a:lnTo>
                  <a:pt x="101866" y="400939"/>
                </a:lnTo>
                <a:lnTo>
                  <a:pt x="101384" y="401205"/>
                </a:lnTo>
                <a:lnTo>
                  <a:pt x="100888" y="401548"/>
                </a:lnTo>
                <a:lnTo>
                  <a:pt x="100431" y="401878"/>
                </a:lnTo>
                <a:lnTo>
                  <a:pt x="99974" y="402209"/>
                </a:lnTo>
                <a:lnTo>
                  <a:pt x="99517" y="402577"/>
                </a:lnTo>
                <a:lnTo>
                  <a:pt x="99034" y="402945"/>
                </a:lnTo>
                <a:lnTo>
                  <a:pt x="98577" y="403339"/>
                </a:lnTo>
                <a:lnTo>
                  <a:pt x="98120" y="403707"/>
                </a:lnTo>
                <a:lnTo>
                  <a:pt x="97663" y="404101"/>
                </a:lnTo>
                <a:lnTo>
                  <a:pt x="97231" y="404406"/>
                </a:lnTo>
                <a:lnTo>
                  <a:pt x="96875" y="404685"/>
                </a:lnTo>
                <a:lnTo>
                  <a:pt x="96532" y="404926"/>
                </a:lnTo>
                <a:lnTo>
                  <a:pt x="96202" y="405142"/>
                </a:lnTo>
                <a:lnTo>
                  <a:pt x="95961" y="405295"/>
                </a:lnTo>
                <a:lnTo>
                  <a:pt x="96012" y="405472"/>
                </a:lnTo>
                <a:lnTo>
                  <a:pt x="96113" y="405714"/>
                </a:lnTo>
                <a:lnTo>
                  <a:pt x="96202" y="406019"/>
                </a:lnTo>
                <a:lnTo>
                  <a:pt x="96291" y="406323"/>
                </a:lnTo>
                <a:lnTo>
                  <a:pt x="96418" y="406666"/>
                </a:lnTo>
                <a:lnTo>
                  <a:pt x="97028" y="408647"/>
                </a:lnTo>
                <a:lnTo>
                  <a:pt x="97142" y="409041"/>
                </a:lnTo>
                <a:lnTo>
                  <a:pt x="97294" y="409371"/>
                </a:lnTo>
                <a:lnTo>
                  <a:pt x="97447" y="409740"/>
                </a:lnTo>
                <a:lnTo>
                  <a:pt x="97637" y="410044"/>
                </a:lnTo>
                <a:lnTo>
                  <a:pt x="97840" y="410349"/>
                </a:lnTo>
                <a:lnTo>
                  <a:pt x="98031" y="410654"/>
                </a:lnTo>
                <a:lnTo>
                  <a:pt x="98272" y="410895"/>
                </a:lnTo>
                <a:lnTo>
                  <a:pt x="100076" y="411759"/>
                </a:lnTo>
                <a:lnTo>
                  <a:pt x="100380" y="411759"/>
                </a:lnTo>
                <a:lnTo>
                  <a:pt x="100711" y="411721"/>
                </a:lnTo>
                <a:lnTo>
                  <a:pt x="100990" y="411695"/>
                </a:lnTo>
                <a:lnTo>
                  <a:pt x="101231" y="411657"/>
                </a:lnTo>
                <a:lnTo>
                  <a:pt x="101625" y="411607"/>
                </a:lnTo>
                <a:lnTo>
                  <a:pt x="102057" y="411543"/>
                </a:lnTo>
                <a:lnTo>
                  <a:pt x="102603" y="411505"/>
                </a:lnTo>
                <a:lnTo>
                  <a:pt x="103124" y="411480"/>
                </a:lnTo>
                <a:lnTo>
                  <a:pt x="103670" y="411505"/>
                </a:lnTo>
                <a:lnTo>
                  <a:pt x="104279" y="411632"/>
                </a:lnTo>
                <a:lnTo>
                  <a:pt x="104889" y="411721"/>
                </a:lnTo>
                <a:lnTo>
                  <a:pt x="107746" y="412940"/>
                </a:lnTo>
                <a:lnTo>
                  <a:pt x="108051" y="413092"/>
                </a:lnTo>
                <a:lnTo>
                  <a:pt x="108305" y="413245"/>
                </a:lnTo>
                <a:lnTo>
                  <a:pt x="108458" y="413181"/>
                </a:lnTo>
                <a:lnTo>
                  <a:pt x="108635" y="413131"/>
                </a:lnTo>
                <a:lnTo>
                  <a:pt x="108851" y="413004"/>
                </a:lnTo>
                <a:lnTo>
                  <a:pt x="109029" y="412915"/>
                </a:lnTo>
                <a:lnTo>
                  <a:pt x="109245" y="412762"/>
                </a:lnTo>
                <a:lnTo>
                  <a:pt x="109461" y="412572"/>
                </a:lnTo>
                <a:lnTo>
                  <a:pt x="109677" y="412394"/>
                </a:lnTo>
                <a:lnTo>
                  <a:pt x="109855" y="412216"/>
                </a:lnTo>
                <a:lnTo>
                  <a:pt x="110007" y="412000"/>
                </a:lnTo>
                <a:lnTo>
                  <a:pt x="110185" y="411784"/>
                </a:lnTo>
                <a:lnTo>
                  <a:pt x="110337" y="411543"/>
                </a:lnTo>
                <a:lnTo>
                  <a:pt x="110490" y="411327"/>
                </a:lnTo>
                <a:lnTo>
                  <a:pt x="110642" y="411086"/>
                </a:lnTo>
                <a:lnTo>
                  <a:pt x="110769" y="410870"/>
                </a:lnTo>
                <a:lnTo>
                  <a:pt x="110921" y="410629"/>
                </a:lnTo>
                <a:lnTo>
                  <a:pt x="111074" y="410413"/>
                </a:lnTo>
                <a:lnTo>
                  <a:pt x="111252" y="410197"/>
                </a:lnTo>
                <a:lnTo>
                  <a:pt x="111404" y="409981"/>
                </a:lnTo>
                <a:lnTo>
                  <a:pt x="111594" y="409778"/>
                </a:lnTo>
                <a:lnTo>
                  <a:pt x="111772" y="409587"/>
                </a:lnTo>
                <a:lnTo>
                  <a:pt x="112014" y="409435"/>
                </a:lnTo>
                <a:lnTo>
                  <a:pt x="113207" y="408863"/>
                </a:lnTo>
                <a:lnTo>
                  <a:pt x="113639" y="409168"/>
                </a:lnTo>
                <a:lnTo>
                  <a:pt x="114147" y="409473"/>
                </a:lnTo>
                <a:lnTo>
                  <a:pt x="117602" y="410413"/>
                </a:lnTo>
                <a:lnTo>
                  <a:pt x="118325" y="410260"/>
                </a:lnTo>
                <a:lnTo>
                  <a:pt x="119024" y="409867"/>
                </a:lnTo>
                <a:lnTo>
                  <a:pt x="119697" y="409473"/>
                </a:lnTo>
                <a:lnTo>
                  <a:pt x="120281" y="408914"/>
                </a:lnTo>
                <a:lnTo>
                  <a:pt x="120700" y="408254"/>
                </a:lnTo>
                <a:lnTo>
                  <a:pt x="121158" y="407543"/>
                </a:lnTo>
                <a:lnTo>
                  <a:pt x="121500" y="406908"/>
                </a:lnTo>
                <a:lnTo>
                  <a:pt x="121767" y="406323"/>
                </a:lnTo>
                <a:lnTo>
                  <a:pt x="121920" y="406425"/>
                </a:lnTo>
                <a:lnTo>
                  <a:pt x="122110" y="406539"/>
                </a:lnTo>
                <a:lnTo>
                  <a:pt x="122351" y="406666"/>
                </a:lnTo>
                <a:lnTo>
                  <a:pt x="122567" y="406819"/>
                </a:lnTo>
                <a:lnTo>
                  <a:pt x="122834" y="406908"/>
                </a:lnTo>
                <a:lnTo>
                  <a:pt x="123177" y="407035"/>
                </a:lnTo>
                <a:lnTo>
                  <a:pt x="123482" y="407123"/>
                </a:lnTo>
                <a:lnTo>
                  <a:pt x="123812" y="407187"/>
                </a:lnTo>
                <a:lnTo>
                  <a:pt x="124155" y="407238"/>
                </a:lnTo>
                <a:lnTo>
                  <a:pt x="124460" y="407276"/>
                </a:lnTo>
                <a:lnTo>
                  <a:pt x="124790" y="407301"/>
                </a:lnTo>
                <a:lnTo>
                  <a:pt x="125120" y="407339"/>
                </a:lnTo>
                <a:lnTo>
                  <a:pt x="125425" y="407365"/>
                </a:lnTo>
                <a:lnTo>
                  <a:pt x="125768" y="407390"/>
                </a:lnTo>
                <a:lnTo>
                  <a:pt x="126072" y="407390"/>
                </a:lnTo>
                <a:lnTo>
                  <a:pt x="126403" y="407428"/>
                </a:lnTo>
                <a:lnTo>
                  <a:pt x="126707" y="407454"/>
                </a:lnTo>
                <a:lnTo>
                  <a:pt x="127050" y="407517"/>
                </a:lnTo>
                <a:lnTo>
                  <a:pt x="127355" y="407543"/>
                </a:lnTo>
                <a:lnTo>
                  <a:pt x="127660" y="407644"/>
                </a:lnTo>
                <a:lnTo>
                  <a:pt x="127927" y="407733"/>
                </a:lnTo>
                <a:lnTo>
                  <a:pt x="128231" y="407822"/>
                </a:lnTo>
                <a:lnTo>
                  <a:pt x="129336" y="408647"/>
                </a:lnTo>
                <a:lnTo>
                  <a:pt x="129425" y="408800"/>
                </a:lnTo>
                <a:lnTo>
                  <a:pt x="129489" y="408952"/>
                </a:lnTo>
                <a:lnTo>
                  <a:pt x="129514" y="409105"/>
                </a:lnTo>
                <a:lnTo>
                  <a:pt x="129540" y="409321"/>
                </a:lnTo>
                <a:lnTo>
                  <a:pt x="129540" y="409498"/>
                </a:lnTo>
                <a:lnTo>
                  <a:pt x="129540" y="409714"/>
                </a:lnTo>
                <a:lnTo>
                  <a:pt x="129514" y="409892"/>
                </a:lnTo>
                <a:lnTo>
                  <a:pt x="129489" y="410108"/>
                </a:lnTo>
                <a:lnTo>
                  <a:pt x="129451" y="410324"/>
                </a:lnTo>
                <a:lnTo>
                  <a:pt x="129387" y="410502"/>
                </a:lnTo>
                <a:lnTo>
                  <a:pt x="129362" y="410718"/>
                </a:lnTo>
                <a:lnTo>
                  <a:pt x="129298" y="410933"/>
                </a:lnTo>
                <a:lnTo>
                  <a:pt x="129273" y="411149"/>
                </a:lnTo>
                <a:lnTo>
                  <a:pt x="129235" y="411327"/>
                </a:lnTo>
                <a:lnTo>
                  <a:pt x="129209" y="411543"/>
                </a:lnTo>
                <a:lnTo>
                  <a:pt x="129235" y="411759"/>
                </a:lnTo>
                <a:lnTo>
                  <a:pt x="129235" y="411962"/>
                </a:lnTo>
                <a:lnTo>
                  <a:pt x="129273" y="412153"/>
                </a:lnTo>
                <a:lnTo>
                  <a:pt x="129362" y="412369"/>
                </a:lnTo>
                <a:lnTo>
                  <a:pt x="129425" y="412572"/>
                </a:lnTo>
                <a:lnTo>
                  <a:pt x="129540" y="412724"/>
                </a:lnTo>
                <a:lnTo>
                  <a:pt x="129667" y="412877"/>
                </a:lnTo>
                <a:lnTo>
                  <a:pt x="129794" y="413029"/>
                </a:lnTo>
                <a:lnTo>
                  <a:pt x="130035" y="413283"/>
                </a:lnTo>
                <a:lnTo>
                  <a:pt x="130708" y="413245"/>
                </a:lnTo>
                <a:lnTo>
                  <a:pt x="131559" y="413219"/>
                </a:lnTo>
                <a:lnTo>
                  <a:pt x="132562" y="413156"/>
                </a:lnTo>
                <a:lnTo>
                  <a:pt x="133604" y="413131"/>
                </a:lnTo>
                <a:lnTo>
                  <a:pt x="134785" y="413029"/>
                </a:lnTo>
                <a:lnTo>
                  <a:pt x="136194" y="412940"/>
                </a:lnTo>
                <a:lnTo>
                  <a:pt x="137566" y="412826"/>
                </a:lnTo>
                <a:lnTo>
                  <a:pt x="138963" y="412673"/>
                </a:lnTo>
                <a:lnTo>
                  <a:pt x="140398" y="412483"/>
                </a:lnTo>
                <a:lnTo>
                  <a:pt x="141833" y="412305"/>
                </a:lnTo>
                <a:lnTo>
                  <a:pt x="143078" y="412089"/>
                </a:lnTo>
                <a:lnTo>
                  <a:pt x="144170" y="411848"/>
                </a:lnTo>
                <a:lnTo>
                  <a:pt x="145275" y="411607"/>
                </a:lnTo>
                <a:lnTo>
                  <a:pt x="146189" y="411391"/>
                </a:lnTo>
                <a:lnTo>
                  <a:pt x="146951" y="411175"/>
                </a:lnTo>
                <a:lnTo>
                  <a:pt x="146913" y="411695"/>
                </a:lnTo>
                <a:lnTo>
                  <a:pt x="146824" y="412242"/>
                </a:lnTo>
                <a:lnTo>
                  <a:pt x="146735" y="412851"/>
                </a:lnTo>
                <a:lnTo>
                  <a:pt x="146608" y="413461"/>
                </a:lnTo>
                <a:lnTo>
                  <a:pt x="146405" y="414007"/>
                </a:lnTo>
                <a:lnTo>
                  <a:pt x="146062" y="414528"/>
                </a:lnTo>
                <a:lnTo>
                  <a:pt x="145732" y="415048"/>
                </a:lnTo>
                <a:lnTo>
                  <a:pt x="143383" y="416140"/>
                </a:lnTo>
                <a:lnTo>
                  <a:pt x="142925" y="416204"/>
                </a:lnTo>
                <a:lnTo>
                  <a:pt x="142532" y="416229"/>
                </a:lnTo>
                <a:lnTo>
                  <a:pt x="142189" y="416229"/>
                </a:lnTo>
                <a:lnTo>
                  <a:pt x="141770" y="416229"/>
                </a:lnTo>
                <a:lnTo>
                  <a:pt x="141274" y="416229"/>
                </a:lnTo>
                <a:lnTo>
                  <a:pt x="140665" y="416267"/>
                </a:lnTo>
                <a:lnTo>
                  <a:pt x="140055" y="416267"/>
                </a:lnTo>
                <a:lnTo>
                  <a:pt x="139357" y="416267"/>
                </a:lnTo>
                <a:lnTo>
                  <a:pt x="138569" y="416293"/>
                </a:lnTo>
                <a:lnTo>
                  <a:pt x="137769" y="416293"/>
                </a:lnTo>
                <a:lnTo>
                  <a:pt x="136956" y="416293"/>
                </a:lnTo>
                <a:lnTo>
                  <a:pt x="136156" y="416267"/>
                </a:lnTo>
                <a:lnTo>
                  <a:pt x="132283" y="415683"/>
                </a:lnTo>
                <a:lnTo>
                  <a:pt x="131927" y="415620"/>
                </a:lnTo>
                <a:lnTo>
                  <a:pt x="131470" y="415569"/>
                </a:lnTo>
                <a:lnTo>
                  <a:pt x="131038" y="415505"/>
                </a:lnTo>
                <a:lnTo>
                  <a:pt x="130556" y="415505"/>
                </a:lnTo>
                <a:lnTo>
                  <a:pt x="129997" y="415569"/>
                </a:lnTo>
                <a:lnTo>
                  <a:pt x="129451" y="415620"/>
                </a:lnTo>
                <a:lnTo>
                  <a:pt x="128968" y="415772"/>
                </a:lnTo>
                <a:lnTo>
                  <a:pt x="128511" y="416026"/>
                </a:lnTo>
                <a:lnTo>
                  <a:pt x="128054" y="416229"/>
                </a:lnTo>
                <a:lnTo>
                  <a:pt x="127685" y="416534"/>
                </a:lnTo>
                <a:lnTo>
                  <a:pt x="127406" y="416877"/>
                </a:lnTo>
                <a:lnTo>
                  <a:pt x="127165" y="417207"/>
                </a:lnTo>
                <a:lnTo>
                  <a:pt x="126949" y="417512"/>
                </a:lnTo>
                <a:lnTo>
                  <a:pt x="126834" y="417791"/>
                </a:lnTo>
                <a:lnTo>
                  <a:pt x="126682" y="418096"/>
                </a:lnTo>
                <a:lnTo>
                  <a:pt x="126555" y="418274"/>
                </a:lnTo>
                <a:lnTo>
                  <a:pt x="126441" y="418465"/>
                </a:lnTo>
                <a:lnTo>
                  <a:pt x="126288" y="418706"/>
                </a:lnTo>
                <a:lnTo>
                  <a:pt x="126072" y="419011"/>
                </a:lnTo>
                <a:lnTo>
                  <a:pt x="125857" y="419315"/>
                </a:lnTo>
                <a:lnTo>
                  <a:pt x="125577" y="419646"/>
                </a:lnTo>
                <a:lnTo>
                  <a:pt x="125247" y="420014"/>
                </a:lnTo>
                <a:lnTo>
                  <a:pt x="124917" y="420382"/>
                </a:lnTo>
                <a:lnTo>
                  <a:pt x="124612" y="420776"/>
                </a:lnTo>
                <a:lnTo>
                  <a:pt x="124307" y="421106"/>
                </a:lnTo>
                <a:lnTo>
                  <a:pt x="124002" y="421474"/>
                </a:lnTo>
                <a:lnTo>
                  <a:pt x="123786" y="421779"/>
                </a:lnTo>
                <a:lnTo>
                  <a:pt x="123634" y="422059"/>
                </a:lnTo>
                <a:lnTo>
                  <a:pt x="123482" y="422325"/>
                </a:lnTo>
                <a:lnTo>
                  <a:pt x="123393" y="422541"/>
                </a:lnTo>
                <a:lnTo>
                  <a:pt x="123329" y="422694"/>
                </a:lnTo>
                <a:lnTo>
                  <a:pt x="123266" y="422846"/>
                </a:lnTo>
                <a:lnTo>
                  <a:pt x="123202" y="422998"/>
                </a:lnTo>
                <a:lnTo>
                  <a:pt x="123507" y="423545"/>
                </a:lnTo>
                <a:lnTo>
                  <a:pt x="123901" y="424065"/>
                </a:lnTo>
                <a:lnTo>
                  <a:pt x="124421" y="424611"/>
                </a:lnTo>
                <a:lnTo>
                  <a:pt x="124917" y="425196"/>
                </a:lnTo>
                <a:lnTo>
                  <a:pt x="125552" y="425742"/>
                </a:lnTo>
                <a:lnTo>
                  <a:pt x="126314" y="426262"/>
                </a:lnTo>
                <a:lnTo>
                  <a:pt x="127050" y="426783"/>
                </a:lnTo>
                <a:lnTo>
                  <a:pt x="131165" y="428485"/>
                </a:lnTo>
                <a:lnTo>
                  <a:pt x="132016" y="428726"/>
                </a:lnTo>
                <a:lnTo>
                  <a:pt x="132892" y="428942"/>
                </a:lnTo>
                <a:lnTo>
                  <a:pt x="133781" y="429133"/>
                </a:lnTo>
                <a:lnTo>
                  <a:pt x="134632" y="429285"/>
                </a:lnTo>
                <a:lnTo>
                  <a:pt x="135521" y="429463"/>
                </a:lnTo>
                <a:lnTo>
                  <a:pt x="136398" y="429615"/>
                </a:lnTo>
                <a:lnTo>
                  <a:pt x="137287" y="429793"/>
                </a:lnTo>
                <a:lnTo>
                  <a:pt x="138137" y="429983"/>
                </a:lnTo>
                <a:lnTo>
                  <a:pt x="138988" y="430199"/>
                </a:lnTo>
                <a:lnTo>
                  <a:pt x="139852" y="430403"/>
                </a:lnTo>
                <a:lnTo>
                  <a:pt x="142709" y="431507"/>
                </a:lnTo>
                <a:lnTo>
                  <a:pt x="142989" y="431571"/>
                </a:lnTo>
                <a:lnTo>
                  <a:pt x="143141" y="431571"/>
                </a:lnTo>
                <a:lnTo>
                  <a:pt x="143319" y="431596"/>
                </a:lnTo>
                <a:lnTo>
                  <a:pt x="143510" y="431533"/>
                </a:lnTo>
                <a:lnTo>
                  <a:pt x="143713" y="431469"/>
                </a:lnTo>
                <a:lnTo>
                  <a:pt x="143929" y="431380"/>
                </a:lnTo>
                <a:lnTo>
                  <a:pt x="144145" y="431266"/>
                </a:lnTo>
                <a:lnTo>
                  <a:pt x="144360" y="431139"/>
                </a:lnTo>
                <a:lnTo>
                  <a:pt x="144538" y="430987"/>
                </a:lnTo>
                <a:lnTo>
                  <a:pt x="144754" y="430834"/>
                </a:lnTo>
                <a:lnTo>
                  <a:pt x="144970" y="430682"/>
                </a:lnTo>
                <a:lnTo>
                  <a:pt x="145148" y="430530"/>
                </a:lnTo>
                <a:lnTo>
                  <a:pt x="145364" y="430377"/>
                </a:lnTo>
                <a:lnTo>
                  <a:pt x="145580" y="430250"/>
                </a:lnTo>
                <a:lnTo>
                  <a:pt x="145796" y="430136"/>
                </a:lnTo>
                <a:lnTo>
                  <a:pt x="145999" y="430047"/>
                </a:lnTo>
                <a:lnTo>
                  <a:pt x="146215" y="429945"/>
                </a:lnTo>
                <a:lnTo>
                  <a:pt x="146431" y="429895"/>
                </a:lnTo>
                <a:lnTo>
                  <a:pt x="146646" y="429895"/>
                </a:lnTo>
                <a:lnTo>
                  <a:pt x="147675" y="430314"/>
                </a:lnTo>
                <a:lnTo>
                  <a:pt x="147828" y="430441"/>
                </a:lnTo>
                <a:lnTo>
                  <a:pt x="147955" y="430593"/>
                </a:lnTo>
                <a:lnTo>
                  <a:pt x="148170" y="430809"/>
                </a:lnTo>
                <a:lnTo>
                  <a:pt x="148437" y="431050"/>
                </a:lnTo>
                <a:lnTo>
                  <a:pt x="148742" y="431292"/>
                </a:lnTo>
                <a:lnTo>
                  <a:pt x="149047" y="431533"/>
                </a:lnTo>
                <a:lnTo>
                  <a:pt x="151218" y="432231"/>
                </a:lnTo>
                <a:lnTo>
                  <a:pt x="151549" y="432206"/>
                </a:lnTo>
                <a:lnTo>
                  <a:pt x="151892" y="432117"/>
                </a:lnTo>
                <a:lnTo>
                  <a:pt x="152222" y="432028"/>
                </a:lnTo>
                <a:lnTo>
                  <a:pt x="152552" y="431901"/>
                </a:lnTo>
                <a:lnTo>
                  <a:pt x="152895" y="431723"/>
                </a:lnTo>
                <a:lnTo>
                  <a:pt x="153200" y="431571"/>
                </a:lnTo>
                <a:lnTo>
                  <a:pt x="153530" y="431355"/>
                </a:lnTo>
                <a:lnTo>
                  <a:pt x="153835" y="431139"/>
                </a:lnTo>
                <a:lnTo>
                  <a:pt x="154178" y="430898"/>
                </a:lnTo>
                <a:lnTo>
                  <a:pt x="154482" y="430657"/>
                </a:lnTo>
                <a:lnTo>
                  <a:pt x="154787" y="430403"/>
                </a:lnTo>
                <a:lnTo>
                  <a:pt x="155117" y="430136"/>
                </a:lnTo>
                <a:lnTo>
                  <a:pt x="155397" y="429920"/>
                </a:lnTo>
                <a:lnTo>
                  <a:pt x="155638" y="429742"/>
                </a:lnTo>
                <a:lnTo>
                  <a:pt x="155854" y="429526"/>
                </a:lnTo>
                <a:lnTo>
                  <a:pt x="156057" y="429374"/>
                </a:lnTo>
                <a:lnTo>
                  <a:pt x="156210" y="429247"/>
                </a:lnTo>
                <a:lnTo>
                  <a:pt x="156514" y="429552"/>
                </a:lnTo>
                <a:lnTo>
                  <a:pt x="158775" y="431114"/>
                </a:lnTo>
                <a:lnTo>
                  <a:pt x="159321" y="431380"/>
                </a:lnTo>
                <a:lnTo>
                  <a:pt x="159842" y="431533"/>
                </a:lnTo>
                <a:lnTo>
                  <a:pt x="160388" y="431622"/>
                </a:lnTo>
                <a:lnTo>
                  <a:pt x="160909" y="431685"/>
                </a:lnTo>
                <a:lnTo>
                  <a:pt x="161429" y="431723"/>
                </a:lnTo>
                <a:lnTo>
                  <a:pt x="161912" y="431622"/>
                </a:lnTo>
                <a:lnTo>
                  <a:pt x="162433" y="431571"/>
                </a:lnTo>
                <a:lnTo>
                  <a:pt x="164846" y="430593"/>
                </a:lnTo>
                <a:lnTo>
                  <a:pt x="165303" y="430352"/>
                </a:lnTo>
                <a:lnTo>
                  <a:pt x="165760" y="430047"/>
                </a:lnTo>
                <a:lnTo>
                  <a:pt x="166217" y="429704"/>
                </a:lnTo>
                <a:lnTo>
                  <a:pt x="166636" y="429399"/>
                </a:lnTo>
                <a:lnTo>
                  <a:pt x="167030" y="429133"/>
                </a:lnTo>
                <a:lnTo>
                  <a:pt x="167373" y="428853"/>
                </a:lnTo>
                <a:lnTo>
                  <a:pt x="167703" y="428612"/>
                </a:lnTo>
                <a:lnTo>
                  <a:pt x="167944" y="428396"/>
                </a:lnTo>
                <a:lnTo>
                  <a:pt x="168160" y="428218"/>
                </a:lnTo>
                <a:lnTo>
                  <a:pt x="168351" y="428244"/>
                </a:lnTo>
                <a:lnTo>
                  <a:pt x="169964" y="428942"/>
                </a:lnTo>
                <a:lnTo>
                  <a:pt x="170205" y="429094"/>
                </a:lnTo>
                <a:lnTo>
                  <a:pt x="170446" y="429247"/>
                </a:lnTo>
                <a:lnTo>
                  <a:pt x="170688" y="429399"/>
                </a:lnTo>
                <a:lnTo>
                  <a:pt x="170903" y="429590"/>
                </a:lnTo>
                <a:lnTo>
                  <a:pt x="171145" y="429742"/>
                </a:lnTo>
                <a:lnTo>
                  <a:pt x="171399" y="429895"/>
                </a:lnTo>
                <a:lnTo>
                  <a:pt x="171640" y="430009"/>
                </a:lnTo>
                <a:lnTo>
                  <a:pt x="171856" y="430161"/>
                </a:lnTo>
                <a:lnTo>
                  <a:pt x="172097" y="430288"/>
                </a:lnTo>
                <a:lnTo>
                  <a:pt x="172364" y="430377"/>
                </a:lnTo>
                <a:lnTo>
                  <a:pt x="172618" y="430466"/>
                </a:lnTo>
                <a:lnTo>
                  <a:pt x="172885" y="430530"/>
                </a:lnTo>
                <a:lnTo>
                  <a:pt x="173164" y="430555"/>
                </a:lnTo>
                <a:lnTo>
                  <a:pt x="173431" y="430593"/>
                </a:lnTo>
                <a:lnTo>
                  <a:pt x="173710" y="430555"/>
                </a:lnTo>
                <a:lnTo>
                  <a:pt x="173926" y="430530"/>
                </a:lnTo>
                <a:lnTo>
                  <a:pt x="174167" y="430466"/>
                </a:lnTo>
                <a:lnTo>
                  <a:pt x="174383" y="430403"/>
                </a:lnTo>
                <a:lnTo>
                  <a:pt x="174561" y="430352"/>
                </a:lnTo>
                <a:lnTo>
                  <a:pt x="174866" y="430250"/>
                </a:lnTo>
                <a:lnTo>
                  <a:pt x="177546" y="427240"/>
                </a:lnTo>
                <a:lnTo>
                  <a:pt x="177736" y="426847"/>
                </a:lnTo>
                <a:lnTo>
                  <a:pt x="177825" y="426440"/>
                </a:lnTo>
                <a:lnTo>
                  <a:pt x="177952" y="426085"/>
                </a:lnTo>
                <a:lnTo>
                  <a:pt x="178041" y="425780"/>
                </a:lnTo>
                <a:lnTo>
                  <a:pt x="178130" y="425526"/>
                </a:lnTo>
                <a:lnTo>
                  <a:pt x="178257" y="425589"/>
                </a:lnTo>
                <a:lnTo>
                  <a:pt x="178562" y="425716"/>
                </a:lnTo>
                <a:lnTo>
                  <a:pt x="178714" y="425805"/>
                </a:lnTo>
                <a:lnTo>
                  <a:pt x="178955" y="425932"/>
                </a:lnTo>
                <a:lnTo>
                  <a:pt x="179197" y="426085"/>
                </a:lnTo>
                <a:lnTo>
                  <a:pt x="179476" y="426199"/>
                </a:lnTo>
                <a:lnTo>
                  <a:pt x="179781" y="426351"/>
                </a:lnTo>
                <a:lnTo>
                  <a:pt x="180111" y="426542"/>
                </a:lnTo>
                <a:lnTo>
                  <a:pt x="180441" y="426720"/>
                </a:lnTo>
                <a:lnTo>
                  <a:pt x="180784" y="426847"/>
                </a:lnTo>
                <a:lnTo>
                  <a:pt x="181114" y="426897"/>
                </a:lnTo>
                <a:lnTo>
                  <a:pt x="181457" y="426999"/>
                </a:lnTo>
                <a:lnTo>
                  <a:pt x="181762" y="426999"/>
                </a:lnTo>
                <a:lnTo>
                  <a:pt x="182003" y="426961"/>
                </a:lnTo>
                <a:lnTo>
                  <a:pt x="182245" y="426897"/>
                </a:lnTo>
                <a:lnTo>
                  <a:pt x="182460" y="426847"/>
                </a:lnTo>
                <a:lnTo>
                  <a:pt x="182613" y="426745"/>
                </a:lnTo>
                <a:lnTo>
                  <a:pt x="182791" y="426694"/>
                </a:lnTo>
                <a:lnTo>
                  <a:pt x="182918" y="426593"/>
                </a:lnTo>
                <a:lnTo>
                  <a:pt x="183159" y="426478"/>
                </a:lnTo>
                <a:lnTo>
                  <a:pt x="183311" y="426389"/>
                </a:lnTo>
                <a:lnTo>
                  <a:pt x="183489" y="426288"/>
                </a:lnTo>
                <a:lnTo>
                  <a:pt x="183680" y="426237"/>
                </a:lnTo>
                <a:lnTo>
                  <a:pt x="183896" y="426173"/>
                </a:lnTo>
                <a:lnTo>
                  <a:pt x="184137" y="426173"/>
                </a:lnTo>
                <a:lnTo>
                  <a:pt x="184378" y="426135"/>
                </a:lnTo>
                <a:lnTo>
                  <a:pt x="184619" y="426173"/>
                </a:lnTo>
                <a:lnTo>
                  <a:pt x="184835" y="426262"/>
                </a:lnTo>
                <a:lnTo>
                  <a:pt x="185051" y="426351"/>
                </a:lnTo>
                <a:lnTo>
                  <a:pt x="185204" y="426504"/>
                </a:lnTo>
                <a:lnTo>
                  <a:pt x="185318" y="426656"/>
                </a:lnTo>
                <a:lnTo>
                  <a:pt x="185445" y="426808"/>
                </a:lnTo>
                <a:lnTo>
                  <a:pt x="185534" y="426961"/>
                </a:lnTo>
                <a:lnTo>
                  <a:pt x="185623" y="427151"/>
                </a:lnTo>
                <a:lnTo>
                  <a:pt x="185686" y="427329"/>
                </a:lnTo>
                <a:lnTo>
                  <a:pt x="185813" y="427545"/>
                </a:lnTo>
                <a:lnTo>
                  <a:pt x="185966" y="427812"/>
                </a:lnTo>
                <a:lnTo>
                  <a:pt x="186118" y="428091"/>
                </a:lnTo>
                <a:lnTo>
                  <a:pt x="186334" y="428396"/>
                </a:lnTo>
                <a:lnTo>
                  <a:pt x="186601" y="428726"/>
                </a:lnTo>
                <a:lnTo>
                  <a:pt x="186880" y="429031"/>
                </a:lnTo>
                <a:lnTo>
                  <a:pt x="187210" y="429285"/>
                </a:lnTo>
                <a:lnTo>
                  <a:pt x="187667" y="429463"/>
                </a:lnTo>
                <a:lnTo>
                  <a:pt x="188099" y="429641"/>
                </a:lnTo>
                <a:lnTo>
                  <a:pt x="188556" y="429704"/>
                </a:lnTo>
                <a:lnTo>
                  <a:pt x="189039" y="429615"/>
                </a:lnTo>
                <a:lnTo>
                  <a:pt x="189560" y="429526"/>
                </a:lnTo>
                <a:lnTo>
                  <a:pt x="189992" y="429437"/>
                </a:lnTo>
                <a:lnTo>
                  <a:pt x="190385" y="429247"/>
                </a:lnTo>
                <a:lnTo>
                  <a:pt x="190779" y="429094"/>
                </a:lnTo>
                <a:lnTo>
                  <a:pt x="191084" y="428980"/>
                </a:lnTo>
                <a:lnTo>
                  <a:pt x="191325" y="428853"/>
                </a:lnTo>
                <a:lnTo>
                  <a:pt x="191566" y="428726"/>
                </a:lnTo>
                <a:lnTo>
                  <a:pt x="191782" y="428612"/>
                </a:lnTo>
                <a:lnTo>
                  <a:pt x="191935" y="428548"/>
                </a:lnTo>
                <a:lnTo>
                  <a:pt x="192303" y="428371"/>
                </a:lnTo>
                <a:lnTo>
                  <a:pt x="192697" y="428180"/>
                </a:lnTo>
                <a:lnTo>
                  <a:pt x="193128" y="428066"/>
                </a:lnTo>
                <a:lnTo>
                  <a:pt x="193586" y="427913"/>
                </a:lnTo>
                <a:lnTo>
                  <a:pt x="194005" y="427913"/>
                </a:lnTo>
                <a:lnTo>
                  <a:pt x="194411" y="428028"/>
                </a:lnTo>
                <a:lnTo>
                  <a:pt x="194830" y="428155"/>
                </a:lnTo>
                <a:lnTo>
                  <a:pt x="195173" y="428421"/>
                </a:lnTo>
                <a:lnTo>
                  <a:pt x="195414" y="428790"/>
                </a:lnTo>
                <a:lnTo>
                  <a:pt x="195656" y="429158"/>
                </a:lnTo>
                <a:lnTo>
                  <a:pt x="196138" y="431165"/>
                </a:lnTo>
                <a:lnTo>
                  <a:pt x="195986" y="431266"/>
                </a:lnTo>
                <a:lnTo>
                  <a:pt x="195808" y="431355"/>
                </a:lnTo>
                <a:lnTo>
                  <a:pt x="195567" y="431469"/>
                </a:lnTo>
                <a:lnTo>
                  <a:pt x="195351" y="431596"/>
                </a:lnTo>
                <a:lnTo>
                  <a:pt x="195046" y="431723"/>
                </a:lnTo>
                <a:lnTo>
                  <a:pt x="194716" y="431838"/>
                </a:lnTo>
                <a:lnTo>
                  <a:pt x="194373" y="431927"/>
                </a:lnTo>
                <a:lnTo>
                  <a:pt x="194043" y="432054"/>
                </a:lnTo>
                <a:lnTo>
                  <a:pt x="193675" y="432142"/>
                </a:lnTo>
                <a:lnTo>
                  <a:pt x="193344" y="432269"/>
                </a:lnTo>
                <a:lnTo>
                  <a:pt x="193001" y="432358"/>
                </a:lnTo>
                <a:lnTo>
                  <a:pt x="192671" y="432485"/>
                </a:lnTo>
                <a:lnTo>
                  <a:pt x="192366" y="432600"/>
                </a:lnTo>
                <a:lnTo>
                  <a:pt x="192062" y="432727"/>
                </a:lnTo>
                <a:lnTo>
                  <a:pt x="190627" y="434314"/>
                </a:lnTo>
                <a:lnTo>
                  <a:pt x="190538" y="434619"/>
                </a:lnTo>
                <a:lnTo>
                  <a:pt x="190474" y="434949"/>
                </a:lnTo>
                <a:lnTo>
                  <a:pt x="190500" y="435279"/>
                </a:lnTo>
                <a:lnTo>
                  <a:pt x="190500" y="435648"/>
                </a:lnTo>
                <a:lnTo>
                  <a:pt x="190563" y="435927"/>
                </a:lnTo>
                <a:lnTo>
                  <a:pt x="190601" y="436194"/>
                </a:lnTo>
                <a:lnTo>
                  <a:pt x="190906" y="436448"/>
                </a:lnTo>
                <a:lnTo>
                  <a:pt x="191084" y="436562"/>
                </a:lnTo>
                <a:lnTo>
                  <a:pt x="191300" y="436714"/>
                </a:lnTo>
                <a:lnTo>
                  <a:pt x="191541" y="436841"/>
                </a:lnTo>
                <a:lnTo>
                  <a:pt x="191820" y="436930"/>
                </a:lnTo>
                <a:lnTo>
                  <a:pt x="192125" y="437019"/>
                </a:lnTo>
                <a:lnTo>
                  <a:pt x="192430" y="437108"/>
                </a:lnTo>
                <a:lnTo>
                  <a:pt x="192735" y="437172"/>
                </a:lnTo>
                <a:lnTo>
                  <a:pt x="193040" y="437210"/>
                </a:lnTo>
                <a:lnTo>
                  <a:pt x="193344" y="437261"/>
                </a:lnTo>
                <a:lnTo>
                  <a:pt x="193649" y="437299"/>
                </a:lnTo>
                <a:lnTo>
                  <a:pt x="193979" y="437324"/>
                </a:lnTo>
                <a:lnTo>
                  <a:pt x="194284" y="437362"/>
                </a:lnTo>
                <a:lnTo>
                  <a:pt x="194589" y="437413"/>
                </a:lnTo>
                <a:lnTo>
                  <a:pt x="194894" y="437476"/>
                </a:lnTo>
                <a:lnTo>
                  <a:pt x="195199" y="437540"/>
                </a:lnTo>
                <a:lnTo>
                  <a:pt x="196596" y="438175"/>
                </a:lnTo>
                <a:lnTo>
                  <a:pt x="196850" y="438327"/>
                </a:lnTo>
                <a:lnTo>
                  <a:pt x="197027" y="438543"/>
                </a:lnTo>
                <a:lnTo>
                  <a:pt x="197205" y="438759"/>
                </a:lnTo>
                <a:lnTo>
                  <a:pt x="197332" y="438912"/>
                </a:lnTo>
                <a:lnTo>
                  <a:pt x="197459" y="439089"/>
                </a:lnTo>
                <a:lnTo>
                  <a:pt x="197485" y="439343"/>
                </a:lnTo>
                <a:lnTo>
                  <a:pt x="197485" y="439648"/>
                </a:lnTo>
                <a:lnTo>
                  <a:pt x="197459" y="439978"/>
                </a:lnTo>
                <a:lnTo>
                  <a:pt x="197459" y="440347"/>
                </a:lnTo>
                <a:lnTo>
                  <a:pt x="197396" y="440715"/>
                </a:lnTo>
                <a:lnTo>
                  <a:pt x="197243" y="441109"/>
                </a:lnTo>
                <a:lnTo>
                  <a:pt x="197091" y="441528"/>
                </a:lnTo>
                <a:lnTo>
                  <a:pt x="196900" y="441896"/>
                </a:lnTo>
                <a:lnTo>
                  <a:pt x="196596" y="442239"/>
                </a:lnTo>
                <a:lnTo>
                  <a:pt x="196329" y="442595"/>
                </a:lnTo>
                <a:lnTo>
                  <a:pt x="196024" y="442874"/>
                </a:lnTo>
                <a:lnTo>
                  <a:pt x="195719" y="443052"/>
                </a:lnTo>
                <a:lnTo>
                  <a:pt x="195376" y="443268"/>
                </a:lnTo>
                <a:lnTo>
                  <a:pt x="195072" y="443420"/>
                </a:lnTo>
                <a:lnTo>
                  <a:pt x="194830" y="443547"/>
                </a:lnTo>
                <a:lnTo>
                  <a:pt x="194500" y="443090"/>
                </a:lnTo>
                <a:lnTo>
                  <a:pt x="194068" y="442595"/>
                </a:lnTo>
                <a:lnTo>
                  <a:pt x="193586" y="442023"/>
                </a:lnTo>
                <a:lnTo>
                  <a:pt x="193128" y="441439"/>
                </a:lnTo>
                <a:lnTo>
                  <a:pt x="192608" y="440867"/>
                </a:lnTo>
                <a:lnTo>
                  <a:pt x="192024" y="440283"/>
                </a:lnTo>
                <a:lnTo>
                  <a:pt x="191452" y="439699"/>
                </a:lnTo>
                <a:lnTo>
                  <a:pt x="190906" y="439216"/>
                </a:lnTo>
                <a:lnTo>
                  <a:pt x="190347" y="438785"/>
                </a:lnTo>
                <a:lnTo>
                  <a:pt x="189839" y="438391"/>
                </a:lnTo>
                <a:lnTo>
                  <a:pt x="189280" y="438061"/>
                </a:lnTo>
                <a:lnTo>
                  <a:pt x="186537" y="437235"/>
                </a:lnTo>
                <a:lnTo>
                  <a:pt x="185966" y="437235"/>
                </a:lnTo>
                <a:lnTo>
                  <a:pt x="185318" y="437299"/>
                </a:lnTo>
                <a:lnTo>
                  <a:pt x="184708" y="437362"/>
                </a:lnTo>
                <a:lnTo>
                  <a:pt x="184048" y="437476"/>
                </a:lnTo>
                <a:lnTo>
                  <a:pt x="183311" y="437692"/>
                </a:lnTo>
                <a:lnTo>
                  <a:pt x="182575" y="437870"/>
                </a:lnTo>
                <a:lnTo>
                  <a:pt x="181914" y="438124"/>
                </a:lnTo>
                <a:lnTo>
                  <a:pt x="181267" y="438365"/>
                </a:lnTo>
                <a:lnTo>
                  <a:pt x="180632" y="438607"/>
                </a:lnTo>
                <a:lnTo>
                  <a:pt x="180086" y="438823"/>
                </a:lnTo>
                <a:lnTo>
                  <a:pt x="179628" y="439000"/>
                </a:lnTo>
                <a:lnTo>
                  <a:pt x="179476" y="439064"/>
                </a:lnTo>
                <a:lnTo>
                  <a:pt x="177977" y="439496"/>
                </a:lnTo>
                <a:lnTo>
                  <a:pt x="177698" y="439496"/>
                </a:lnTo>
                <a:lnTo>
                  <a:pt x="177431" y="439496"/>
                </a:lnTo>
                <a:lnTo>
                  <a:pt x="177152" y="439458"/>
                </a:lnTo>
                <a:lnTo>
                  <a:pt x="176911" y="439394"/>
                </a:lnTo>
                <a:lnTo>
                  <a:pt x="176733" y="439343"/>
                </a:lnTo>
                <a:lnTo>
                  <a:pt x="176517" y="439242"/>
                </a:lnTo>
                <a:lnTo>
                  <a:pt x="176326" y="439153"/>
                </a:lnTo>
                <a:lnTo>
                  <a:pt x="175869" y="438886"/>
                </a:lnTo>
                <a:lnTo>
                  <a:pt x="175475" y="438696"/>
                </a:lnTo>
                <a:lnTo>
                  <a:pt x="171945" y="437718"/>
                </a:lnTo>
                <a:lnTo>
                  <a:pt x="171272" y="437718"/>
                </a:lnTo>
                <a:lnTo>
                  <a:pt x="170599" y="437692"/>
                </a:lnTo>
                <a:lnTo>
                  <a:pt x="169926" y="437718"/>
                </a:lnTo>
                <a:lnTo>
                  <a:pt x="169265" y="437781"/>
                </a:lnTo>
                <a:lnTo>
                  <a:pt x="168554" y="437870"/>
                </a:lnTo>
                <a:lnTo>
                  <a:pt x="167855" y="437934"/>
                </a:lnTo>
                <a:lnTo>
                  <a:pt x="167157" y="438061"/>
                </a:lnTo>
                <a:lnTo>
                  <a:pt x="166458" y="438150"/>
                </a:lnTo>
                <a:lnTo>
                  <a:pt x="165722" y="438277"/>
                </a:lnTo>
                <a:lnTo>
                  <a:pt x="164998" y="438365"/>
                </a:lnTo>
                <a:lnTo>
                  <a:pt x="164236" y="438480"/>
                </a:lnTo>
                <a:lnTo>
                  <a:pt x="163499" y="438581"/>
                </a:lnTo>
                <a:lnTo>
                  <a:pt x="162712" y="438632"/>
                </a:lnTo>
                <a:lnTo>
                  <a:pt x="161950" y="438696"/>
                </a:lnTo>
                <a:lnTo>
                  <a:pt x="161239" y="438734"/>
                </a:lnTo>
                <a:lnTo>
                  <a:pt x="160629" y="438734"/>
                </a:lnTo>
                <a:lnTo>
                  <a:pt x="159994" y="438734"/>
                </a:lnTo>
                <a:lnTo>
                  <a:pt x="159473" y="438696"/>
                </a:lnTo>
                <a:lnTo>
                  <a:pt x="159054" y="438670"/>
                </a:lnTo>
                <a:lnTo>
                  <a:pt x="159321" y="438886"/>
                </a:lnTo>
                <a:lnTo>
                  <a:pt x="159626" y="439127"/>
                </a:lnTo>
                <a:lnTo>
                  <a:pt x="159931" y="439432"/>
                </a:lnTo>
                <a:lnTo>
                  <a:pt x="160997" y="441350"/>
                </a:lnTo>
                <a:lnTo>
                  <a:pt x="161036" y="441655"/>
                </a:lnTo>
                <a:lnTo>
                  <a:pt x="160997" y="441960"/>
                </a:lnTo>
                <a:lnTo>
                  <a:pt x="160909" y="442239"/>
                </a:lnTo>
                <a:lnTo>
                  <a:pt x="160820" y="442544"/>
                </a:lnTo>
                <a:lnTo>
                  <a:pt x="160693" y="442810"/>
                </a:lnTo>
                <a:lnTo>
                  <a:pt x="160540" y="443090"/>
                </a:lnTo>
                <a:lnTo>
                  <a:pt x="160388" y="443331"/>
                </a:lnTo>
                <a:lnTo>
                  <a:pt x="160210" y="443611"/>
                </a:lnTo>
                <a:lnTo>
                  <a:pt x="160058" y="443877"/>
                </a:lnTo>
                <a:lnTo>
                  <a:pt x="159867" y="444119"/>
                </a:lnTo>
                <a:lnTo>
                  <a:pt x="159715" y="444398"/>
                </a:lnTo>
                <a:lnTo>
                  <a:pt x="159562" y="444677"/>
                </a:lnTo>
                <a:lnTo>
                  <a:pt x="159448" y="444944"/>
                </a:lnTo>
                <a:lnTo>
                  <a:pt x="159359" y="445160"/>
                </a:lnTo>
                <a:lnTo>
                  <a:pt x="159321" y="445376"/>
                </a:lnTo>
                <a:lnTo>
                  <a:pt x="159296" y="445592"/>
                </a:lnTo>
                <a:lnTo>
                  <a:pt x="159258" y="445770"/>
                </a:lnTo>
                <a:lnTo>
                  <a:pt x="159258" y="445922"/>
                </a:lnTo>
                <a:lnTo>
                  <a:pt x="159448" y="445985"/>
                </a:lnTo>
                <a:lnTo>
                  <a:pt x="159664" y="446049"/>
                </a:lnTo>
                <a:lnTo>
                  <a:pt x="159905" y="446100"/>
                </a:lnTo>
                <a:lnTo>
                  <a:pt x="160172" y="446163"/>
                </a:lnTo>
                <a:lnTo>
                  <a:pt x="160477" y="446227"/>
                </a:lnTo>
                <a:lnTo>
                  <a:pt x="160782" y="446227"/>
                </a:lnTo>
                <a:lnTo>
                  <a:pt x="161124" y="446227"/>
                </a:lnTo>
                <a:lnTo>
                  <a:pt x="161455" y="446201"/>
                </a:lnTo>
                <a:lnTo>
                  <a:pt x="161798" y="446163"/>
                </a:lnTo>
                <a:lnTo>
                  <a:pt x="162102" y="446100"/>
                </a:lnTo>
                <a:lnTo>
                  <a:pt x="162433" y="446049"/>
                </a:lnTo>
                <a:lnTo>
                  <a:pt x="162763" y="445947"/>
                </a:lnTo>
                <a:lnTo>
                  <a:pt x="163068" y="445897"/>
                </a:lnTo>
                <a:lnTo>
                  <a:pt x="163410" y="445795"/>
                </a:lnTo>
                <a:lnTo>
                  <a:pt x="163715" y="445744"/>
                </a:lnTo>
                <a:lnTo>
                  <a:pt x="164020" y="445643"/>
                </a:lnTo>
                <a:lnTo>
                  <a:pt x="164350" y="445592"/>
                </a:lnTo>
                <a:lnTo>
                  <a:pt x="164655" y="445554"/>
                </a:lnTo>
                <a:lnTo>
                  <a:pt x="164960" y="445490"/>
                </a:lnTo>
                <a:lnTo>
                  <a:pt x="165303" y="445465"/>
                </a:lnTo>
                <a:lnTo>
                  <a:pt x="165608" y="445465"/>
                </a:lnTo>
                <a:lnTo>
                  <a:pt x="165938" y="445490"/>
                </a:lnTo>
                <a:lnTo>
                  <a:pt x="166217" y="445528"/>
                </a:lnTo>
                <a:lnTo>
                  <a:pt x="166458" y="445592"/>
                </a:lnTo>
                <a:lnTo>
                  <a:pt x="166700" y="445643"/>
                </a:lnTo>
                <a:lnTo>
                  <a:pt x="166878" y="445706"/>
                </a:lnTo>
                <a:lnTo>
                  <a:pt x="167068" y="445770"/>
                </a:lnTo>
                <a:lnTo>
                  <a:pt x="166878" y="446011"/>
                </a:lnTo>
                <a:lnTo>
                  <a:pt x="166763" y="446163"/>
                </a:lnTo>
                <a:lnTo>
                  <a:pt x="166636" y="446316"/>
                </a:lnTo>
                <a:lnTo>
                  <a:pt x="166484" y="446506"/>
                </a:lnTo>
                <a:lnTo>
                  <a:pt x="166306" y="446709"/>
                </a:lnTo>
                <a:lnTo>
                  <a:pt x="166154" y="446900"/>
                </a:lnTo>
                <a:lnTo>
                  <a:pt x="165963" y="447116"/>
                </a:lnTo>
                <a:lnTo>
                  <a:pt x="165811" y="447319"/>
                </a:lnTo>
                <a:lnTo>
                  <a:pt x="165633" y="447535"/>
                </a:lnTo>
                <a:lnTo>
                  <a:pt x="165506" y="447725"/>
                </a:lnTo>
                <a:lnTo>
                  <a:pt x="165354" y="447929"/>
                </a:lnTo>
                <a:lnTo>
                  <a:pt x="165201" y="448144"/>
                </a:lnTo>
                <a:lnTo>
                  <a:pt x="164782" y="449491"/>
                </a:lnTo>
                <a:lnTo>
                  <a:pt x="164782" y="449707"/>
                </a:lnTo>
                <a:lnTo>
                  <a:pt x="164846" y="449948"/>
                </a:lnTo>
                <a:lnTo>
                  <a:pt x="164896" y="450189"/>
                </a:lnTo>
                <a:lnTo>
                  <a:pt x="164960" y="450405"/>
                </a:lnTo>
                <a:lnTo>
                  <a:pt x="165087" y="450583"/>
                </a:lnTo>
                <a:lnTo>
                  <a:pt x="165176" y="450799"/>
                </a:lnTo>
                <a:lnTo>
                  <a:pt x="165265" y="450951"/>
                </a:lnTo>
                <a:lnTo>
                  <a:pt x="165392" y="451078"/>
                </a:lnTo>
                <a:lnTo>
                  <a:pt x="165544" y="451281"/>
                </a:lnTo>
                <a:lnTo>
                  <a:pt x="168287" y="452780"/>
                </a:lnTo>
                <a:lnTo>
                  <a:pt x="168617" y="452780"/>
                </a:lnTo>
                <a:lnTo>
                  <a:pt x="168986" y="452755"/>
                </a:lnTo>
                <a:lnTo>
                  <a:pt x="169354" y="452691"/>
                </a:lnTo>
                <a:lnTo>
                  <a:pt x="169722" y="452628"/>
                </a:lnTo>
                <a:lnTo>
                  <a:pt x="170116" y="452501"/>
                </a:lnTo>
                <a:lnTo>
                  <a:pt x="170484" y="452412"/>
                </a:lnTo>
                <a:lnTo>
                  <a:pt x="170840" y="452297"/>
                </a:lnTo>
                <a:lnTo>
                  <a:pt x="171208" y="452145"/>
                </a:lnTo>
                <a:lnTo>
                  <a:pt x="171577" y="452018"/>
                </a:lnTo>
                <a:lnTo>
                  <a:pt x="171945" y="451866"/>
                </a:lnTo>
                <a:lnTo>
                  <a:pt x="172313" y="451739"/>
                </a:lnTo>
                <a:lnTo>
                  <a:pt x="172669" y="451586"/>
                </a:lnTo>
                <a:lnTo>
                  <a:pt x="173012" y="451497"/>
                </a:lnTo>
                <a:lnTo>
                  <a:pt x="173278" y="451408"/>
                </a:lnTo>
                <a:lnTo>
                  <a:pt x="173558" y="451345"/>
                </a:lnTo>
                <a:lnTo>
                  <a:pt x="173774" y="451281"/>
                </a:lnTo>
                <a:lnTo>
                  <a:pt x="173951" y="451256"/>
                </a:lnTo>
                <a:lnTo>
                  <a:pt x="174015" y="451561"/>
                </a:lnTo>
                <a:lnTo>
                  <a:pt x="174040" y="451777"/>
                </a:lnTo>
                <a:lnTo>
                  <a:pt x="174078" y="451993"/>
                </a:lnTo>
                <a:lnTo>
                  <a:pt x="174078" y="452234"/>
                </a:lnTo>
                <a:lnTo>
                  <a:pt x="174078" y="452501"/>
                </a:lnTo>
                <a:lnTo>
                  <a:pt x="174078" y="452780"/>
                </a:lnTo>
                <a:lnTo>
                  <a:pt x="174040" y="453059"/>
                </a:lnTo>
                <a:lnTo>
                  <a:pt x="174015" y="453301"/>
                </a:lnTo>
                <a:lnTo>
                  <a:pt x="173990" y="453567"/>
                </a:lnTo>
                <a:lnTo>
                  <a:pt x="173951" y="453847"/>
                </a:lnTo>
                <a:lnTo>
                  <a:pt x="173926" y="454088"/>
                </a:lnTo>
                <a:lnTo>
                  <a:pt x="173888" y="454329"/>
                </a:lnTo>
                <a:lnTo>
                  <a:pt x="173888" y="454583"/>
                </a:lnTo>
                <a:lnTo>
                  <a:pt x="173863" y="454825"/>
                </a:lnTo>
                <a:lnTo>
                  <a:pt x="173863" y="455066"/>
                </a:lnTo>
                <a:lnTo>
                  <a:pt x="173863" y="455282"/>
                </a:lnTo>
                <a:lnTo>
                  <a:pt x="173888" y="455498"/>
                </a:lnTo>
                <a:lnTo>
                  <a:pt x="173926" y="455701"/>
                </a:lnTo>
                <a:lnTo>
                  <a:pt x="173990" y="455917"/>
                </a:lnTo>
                <a:lnTo>
                  <a:pt x="174078" y="456107"/>
                </a:lnTo>
                <a:lnTo>
                  <a:pt x="174167" y="456311"/>
                </a:lnTo>
                <a:lnTo>
                  <a:pt x="174294" y="456463"/>
                </a:lnTo>
                <a:lnTo>
                  <a:pt x="174536" y="456679"/>
                </a:lnTo>
                <a:lnTo>
                  <a:pt x="174777" y="456869"/>
                </a:lnTo>
                <a:lnTo>
                  <a:pt x="174993" y="456958"/>
                </a:lnTo>
                <a:lnTo>
                  <a:pt x="175234" y="457047"/>
                </a:lnTo>
                <a:lnTo>
                  <a:pt x="175539" y="457111"/>
                </a:lnTo>
                <a:lnTo>
                  <a:pt x="175844" y="457200"/>
                </a:lnTo>
                <a:lnTo>
                  <a:pt x="176149" y="457225"/>
                </a:lnTo>
                <a:lnTo>
                  <a:pt x="176517" y="457200"/>
                </a:lnTo>
                <a:lnTo>
                  <a:pt x="176847" y="457174"/>
                </a:lnTo>
                <a:lnTo>
                  <a:pt x="177190" y="457111"/>
                </a:lnTo>
                <a:lnTo>
                  <a:pt x="177495" y="456984"/>
                </a:lnTo>
                <a:lnTo>
                  <a:pt x="177800" y="456895"/>
                </a:lnTo>
                <a:lnTo>
                  <a:pt x="178104" y="456742"/>
                </a:lnTo>
                <a:lnTo>
                  <a:pt x="178409" y="456565"/>
                </a:lnTo>
                <a:lnTo>
                  <a:pt x="178714" y="456412"/>
                </a:lnTo>
                <a:lnTo>
                  <a:pt x="179019" y="456222"/>
                </a:lnTo>
                <a:lnTo>
                  <a:pt x="179285" y="456044"/>
                </a:lnTo>
                <a:lnTo>
                  <a:pt x="179590" y="455853"/>
                </a:lnTo>
                <a:lnTo>
                  <a:pt x="181178" y="455091"/>
                </a:lnTo>
                <a:lnTo>
                  <a:pt x="181508" y="454977"/>
                </a:lnTo>
                <a:lnTo>
                  <a:pt x="181813" y="454914"/>
                </a:lnTo>
                <a:lnTo>
                  <a:pt x="182092" y="454914"/>
                </a:lnTo>
                <a:lnTo>
                  <a:pt x="182372" y="454888"/>
                </a:lnTo>
                <a:lnTo>
                  <a:pt x="182613" y="454888"/>
                </a:lnTo>
                <a:lnTo>
                  <a:pt x="182829" y="454914"/>
                </a:lnTo>
                <a:lnTo>
                  <a:pt x="182727" y="455218"/>
                </a:lnTo>
                <a:lnTo>
                  <a:pt x="182638" y="455612"/>
                </a:lnTo>
                <a:lnTo>
                  <a:pt x="182486" y="456044"/>
                </a:lnTo>
                <a:lnTo>
                  <a:pt x="182333" y="456501"/>
                </a:lnTo>
                <a:lnTo>
                  <a:pt x="182118" y="457022"/>
                </a:lnTo>
                <a:lnTo>
                  <a:pt x="181851" y="457593"/>
                </a:lnTo>
                <a:lnTo>
                  <a:pt x="181571" y="458177"/>
                </a:lnTo>
                <a:lnTo>
                  <a:pt x="181305" y="458749"/>
                </a:lnTo>
                <a:lnTo>
                  <a:pt x="181000" y="459333"/>
                </a:lnTo>
                <a:lnTo>
                  <a:pt x="180721" y="459879"/>
                </a:lnTo>
                <a:lnTo>
                  <a:pt x="180416" y="460463"/>
                </a:lnTo>
                <a:lnTo>
                  <a:pt x="180136" y="461035"/>
                </a:lnTo>
                <a:lnTo>
                  <a:pt x="179870" y="461594"/>
                </a:lnTo>
                <a:lnTo>
                  <a:pt x="179628" y="462165"/>
                </a:lnTo>
                <a:lnTo>
                  <a:pt x="179412" y="462749"/>
                </a:lnTo>
                <a:lnTo>
                  <a:pt x="179197" y="463321"/>
                </a:lnTo>
                <a:lnTo>
                  <a:pt x="179019" y="463905"/>
                </a:lnTo>
                <a:lnTo>
                  <a:pt x="178892" y="464515"/>
                </a:lnTo>
                <a:lnTo>
                  <a:pt x="178765" y="465099"/>
                </a:lnTo>
                <a:lnTo>
                  <a:pt x="178714" y="465709"/>
                </a:lnTo>
                <a:lnTo>
                  <a:pt x="178739" y="466344"/>
                </a:lnTo>
                <a:lnTo>
                  <a:pt x="178765" y="466953"/>
                </a:lnTo>
                <a:lnTo>
                  <a:pt x="179438" y="469239"/>
                </a:lnTo>
                <a:lnTo>
                  <a:pt x="179781" y="469112"/>
                </a:lnTo>
                <a:lnTo>
                  <a:pt x="180174" y="468960"/>
                </a:lnTo>
                <a:lnTo>
                  <a:pt x="180695" y="468807"/>
                </a:lnTo>
                <a:lnTo>
                  <a:pt x="181178" y="468630"/>
                </a:lnTo>
                <a:lnTo>
                  <a:pt x="181762" y="468452"/>
                </a:lnTo>
                <a:lnTo>
                  <a:pt x="182397" y="468261"/>
                </a:lnTo>
                <a:lnTo>
                  <a:pt x="183070" y="468045"/>
                </a:lnTo>
                <a:lnTo>
                  <a:pt x="183705" y="467868"/>
                </a:lnTo>
                <a:lnTo>
                  <a:pt x="184378" y="467715"/>
                </a:lnTo>
                <a:lnTo>
                  <a:pt x="185013" y="467537"/>
                </a:lnTo>
                <a:lnTo>
                  <a:pt x="185661" y="467410"/>
                </a:lnTo>
                <a:lnTo>
                  <a:pt x="186296" y="467321"/>
                </a:lnTo>
                <a:lnTo>
                  <a:pt x="186969" y="467194"/>
                </a:lnTo>
                <a:lnTo>
                  <a:pt x="187604" y="467169"/>
                </a:lnTo>
                <a:lnTo>
                  <a:pt x="188252" y="467131"/>
                </a:lnTo>
                <a:lnTo>
                  <a:pt x="188887" y="467106"/>
                </a:lnTo>
                <a:lnTo>
                  <a:pt x="189534" y="467131"/>
                </a:lnTo>
                <a:lnTo>
                  <a:pt x="190169" y="467233"/>
                </a:lnTo>
                <a:lnTo>
                  <a:pt x="190804" y="467321"/>
                </a:lnTo>
                <a:lnTo>
                  <a:pt x="191452" y="467436"/>
                </a:lnTo>
                <a:lnTo>
                  <a:pt x="192087" y="467652"/>
                </a:lnTo>
                <a:lnTo>
                  <a:pt x="192735" y="467868"/>
                </a:lnTo>
                <a:lnTo>
                  <a:pt x="193281" y="468083"/>
                </a:lnTo>
                <a:lnTo>
                  <a:pt x="193738" y="468350"/>
                </a:lnTo>
                <a:lnTo>
                  <a:pt x="194221" y="468604"/>
                </a:lnTo>
                <a:lnTo>
                  <a:pt x="194614" y="468845"/>
                </a:lnTo>
                <a:lnTo>
                  <a:pt x="194957" y="469023"/>
                </a:lnTo>
                <a:lnTo>
                  <a:pt x="195199" y="468998"/>
                </a:lnTo>
                <a:lnTo>
                  <a:pt x="195503" y="468934"/>
                </a:lnTo>
                <a:lnTo>
                  <a:pt x="195808" y="468807"/>
                </a:lnTo>
                <a:lnTo>
                  <a:pt x="196113" y="468718"/>
                </a:lnTo>
                <a:lnTo>
                  <a:pt x="197421" y="466191"/>
                </a:lnTo>
                <a:lnTo>
                  <a:pt x="197459" y="465823"/>
                </a:lnTo>
                <a:lnTo>
                  <a:pt x="197459" y="465455"/>
                </a:lnTo>
                <a:lnTo>
                  <a:pt x="197485" y="465099"/>
                </a:lnTo>
                <a:lnTo>
                  <a:pt x="197485" y="464731"/>
                </a:lnTo>
                <a:lnTo>
                  <a:pt x="197548" y="464362"/>
                </a:lnTo>
                <a:lnTo>
                  <a:pt x="197573" y="464032"/>
                </a:lnTo>
                <a:lnTo>
                  <a:pt x="197637" y="463664"/>
                </a:lnTo>
                <a:lnTo>
                  <a:pt x="197764" y="463321"/>
                </a:lnTo>
                <a:lnTo>
                  <a:pt x="197878" y="463016"/>
                </a:lnTo>
                <a:lnTo>
                  <a:pt x="198031" y="462749"/>
                </a:lnTo>
                <a:lnTo>
                  <a:pt x="198221" y="462534"/>
                </a:lnTo>
                <a:lnTo>
                  <a:pt x="198374" y="462318"/>
                </a:lnTo>
                <a:lnTo>
                  <a:pt x="198551" y="462165"/>
                </a:lnTo>
                <a:lnTo>
                  <a:pt x="198704" y="462051"/>
                </a:lnTo>
                <a:lnTo>
                  <a:pt x="198920" y="462165"/>
                </a:lnTo>
                <a:lnTo>
                  <a:pt x="199186" y="462318"/>
                </a:lnTo>
                <a:lnTo>
                  <a:pt x="199440" y="462534"/>
                </a:lnTo>
                <a:lnTo>
                  <a:pt x="199707" y="462749"/>
                </a:lnTo>
                <a:lnTo>
                  <a:pt x="199986" y="463016"/>
                </a:lnTo>
                <a:lnTo>
                  <a:pt x="200228" y="463423"/>
                </a:lnTo>
                <a:lnTo>
                  <a:pt x="200469" y="463816"/>
                </a:lnTo>
                <a:lnTo>
                  <a:pt x="200685" y="464210"/>
                </a:lnTo>
                <a:lnTo>
                  <a:pt x="200863" y="464667"/>
                </a:lnTo>
                <a:lnTo>
                  <a:pt x="201015" y="465124"/>
                </a:lnTo>
                <a:lnTo>
                  <a:pt x="201206" y="465582"/>
                </a:lnTo>
                <a:lnTo>
                  <a:pt x="201358" y="466039"/>
                </a:lnTo>
                <a:lnTo>
                  <a:pt x="201536" y="466496"/>
                </a:lnTo>
                <a:lnTo>
                  <a:pt x="201688" y="466953"/>
                </a:lnTo>
                <a:lnTo>
                  <a:pt x="201879" y="467410"/>
                </a:lnTo>
                <a:lnTo>
                  <a:pt x="202082" y="467842"/>
                </a:lnTo>
                <a:lnTo>
                  <a:pt x="202298" y="468236"/>
                </a:lnTo>
                <a:lnTo>
                  <a:pt x="202577" y="468604"/>
                </a:lnTo>
                <a:lnTo>
                  <a:pt x="202819" y="468960"/>
                </a:lnTo>
                <a:lnTo>
                  <a:pt x="203149" y="469303"/>
                </a:lnTo>
                <a:lnTo>
                  <a:pt x="203517" y="469544"/>
                </a:lnTo>
                <a:lnTo>
                  <a:pt x="203911" y="469823"/>
                </a:lnTo>
                <a:lnTo>
                  <a:pt x="204317" y="469976"/>
                </a:lnTo>
                <a:lnTo>
                  <a:pt x="204736" y="470027"/>
                </a:lnTo>
                <a:lnTo>
                  <a:pt x="205130" y="470128"/>
                </a:lnTo>
                <a:lnTo>
                  <a:pt x="205536" y="470154"/>
                </a:lnTo>
                <a:lnTo>
                  <a:pt x="205841" y="470154"/>
                </a:lnTo>
                <a:lnTo>
                  <a:pt x="205994" y="470090"/>
                </a:lnTo>
                <a:lnTo>
                  <a:pt x="206171" y="470001"/>
                </a:lnTo>
                <a:lnTo>
                  <a:pt x="206387" y="469912"/>
                </a:lnTo>
                <a:lnTo>
                  <a:pt x="206603" y="469785"/>
                </a:lnTo>
                <a:lnTo>
                  <a:pt x="206806" y="469633"/>
                </a:lnTo>
                <a:lnTo>
                  <a:pt x="207060" y="469417"/>
                </a:lnTo>
                <a:lnTo>
                  <a:pt x="207302" y="469214"/>
                </a:lnTo>
                <a:lnTo>
                  <a:pt x="207518" y="468998"/>
                </a:lnTo>
                <a:lnTo>
                  <a:pt x="207721" y="468757"/>
                </a:lnTo>
                <a:lnTo>
                  <a:pt x="207937" y="468503"/>
                </a:lnTo>
                <a:lnTo>
                  <a:pt x="208153" y="468236"/>
                </a:lnTo>
                <a:lnTo>
                  <a:pt x="208368" y="467995"/>
                </a:lnTo>
                <a:lnTo>
                  <a:pt x="208584" y="467715"/>
                </a:lnTo>
                <a:lnTo>
                  <a:pt x="208788" y="467474"/>
                </a:lnTo>
                <a:lnTo>
                  <a:pt x="209003" y="467233"/>
                </a:lnTo>
                <a:lnTo>
                  <a:pt x="209219" y="466979"/>
                </a:lnTo>
                <a:lnTo>
                  <a:pt x="209461" y="466737"/>
                </a:lnTo>
                <a:lnTo>
                  <a:pt x="209702" y="466521"/>
                </a:lnTo>
                <a:lnTo>
                  <a:pt x="209956" y="466318"/>
                </a:lnTo>
                <a:lnTo>
                  <a:pt x="210223" y="466102"/>
                </a:lnTo>
                <a:lnTo>
                  <a:pt x="210527" y="465950"/>
                </a:lnTo>
                <a:lnTo>
                  <a:pt x="210832" y="465797"/>
                </a:lnTo>
                <a:lnTo>
                  <a:pt x="211112" y="465670"/>
                </a:lnTo>
                <a:lnTo>
                  <a:pt x="211378" y="465607"/>
                </a:lnTo>
                <a:lnTo>
                  <a:pt x="211658" y="465518"/>
                </a:lnTo>
                <a:lnTo>
                  <a:pt x="211899" y="465493"/>
                </a:lnTo>
                <a:lnTo>
                  <a:pt x="212115" y="465455"/>
                </a:lnTo>
                <a:lnTo>
                  <a:pt x="212293" y="465582"/>
                </a:lnTo>
                <a:lnTo>
                  <a:pt x="212445" y="465645"/>
                </a:lnTo>
                <a:lnTo>
                  <a:pt x="212598" y="465734"/>
                </a:lnTo>
                <a:lnTo>
                  <a:pt x="212750" y="465823"/>
                </a:lnTo>
                <a:lnTo>
                  <a:pt x="212966" y="465912"/>
                </a:lnTo>
                <a:lnTo>
                  <a:pt x="213207" y="466039"/>
                </a:lnTo>
                <a:lnTo>
                  <a:pt x="214223" y="466775"/>
                </a:lnTo>
                <a:lnTo>
                  <a:pt x="214376" y="466953"/>
                </a:lnTo>
                <a:lnTo>
                  <a:pt x="214553" y="467258"/>
                </a:lnTo>
                <a:lnTo>
                  <a:pt x="214833" y="467588"/>
                </a:lnTo>
                <a:lnTo>
                  <a:pt x="215138" y="467956"/>
                </a:lnTo>
                <a:lnTo>
                  <a:pt x="215468" y="468325"/>
                </a:lnTo>
                <a:lnTo>
                  <a:pt x="215861" y="468655"/>
                </a:lnTo>
                <a:lnTo>
                  <a:pt x="216357" y="468960"/>
                </a:lnTo>
                <a:lnTo>
                  <a:pt x="216839" y="469265"/>
                </a:lnTo>
                <a:lnTo>
                  <a:pt x="219519" y="470090"/>
                </a:lnTo>
                <a:lnTo>
                  <a:pt x="220103" y="470217"/>
                </a:lnTo>
                <a:lnTo>
                  <a:pt x="220649" y="470281"/>
                </a:lnTo>
                <a:lnTo>
                  <a:pt x="221234" y="470331"/>
                </a:lnTo>
                <a:lnTo>
                  <a:pt x="221805" y="470395"/>
                </a:lnTo>
                <a:lnTo>
                  <a:pt x="222389" y="470458"/>
                </a:lnTo>
                <a:lnTo>
                  <a:pt x="222961" y="470522"/>
                </a:lnTo>
                <a:lnTo>
                  <a:pt x="223545" y="470585"/>
                </a:lnTo>
                <a:lnTo>
                  <a:pt x="224091" y="470674"/>
                </a:lnTo>
                <a:lnTo>
                  <a:pt x="224637" y="470763"/>
                </a:lnTo>
                <a:lnTo>
                  <a:pt x="225221" y="470890"/>
                </a:lnTo>
                <a:lnTo>
                  <a:pt x="227025" y="471652"/>
                </a:lnTo>
                <a:lnTo>
                  <a:pt x="227177" y="471462"/>
                </a:lnTo>
                <a:lnTo>
                  <a:pt x="228447" y="470522"/>
                </a:lnTo>
                <a:lnTo>
                  <a:pt x="228752" y="470369"/>
                </a:lnTo>
                <a:lnTo>
                  <a:pt x="229095" y="470242"/>
                </a:lnTo>
                <a:lnTo>
                  <a:pt x="229425" y="470154"/>
                </a:lnTo>
                <a:lnTo>
                  <a:pt x="229730" y="470090"/>
                </a:lnTo>
                <a:lnTo>
                  <a:pt x="230073" y="470065"/>
                </a:lnTo>
                <a:lnTo>
                  <a:pt x="230403" y="470065"/>
                </a:lnTo>
                <a:lnTo>
                  <a:pt x="230733" y="470065"/>
                </a:lnTo>
                <a:lnTo>
                  <a:pt x="232778" y="470433"/>
                </a:lnTo>
                <a:lnTo>
                  <a:pt x="233121" y="470522"/>
                </a:lnTo>
                <a:lnTo>
                  <a:pt x="233476" y="470611"/>
                </a:lnTo>
                <a:lnTo>
                  <a:pt x="233819" y="470700"/>
                </a:lnTo>
                <a:lnTo>
                  <a:pt x="234124" y="470789"/>
                </a:lnTo>
                <a:lnTo>
                  <a:pt x="234365" y="470852"/>
                </a:lnTo>
                <a:lnTo>
                  <a:pt x="234607" y="470916"/>
                </a:lnTo>
                <a:lnTo>
                  <a:pt x="234823" y="470979"/>
                </a:lnTo>
                <a:lnTo>
                  <a:pt x="235000" y="471004"/>
                </a:lnTo>
                <a:lnTo>
                  <a:pt x="235343" y="471093"/>
                </a:lnTo>
                <a:lnTo>
                  <a:pt x="235737" y="471157"/>
                </a:lnTo>
                <a:lnTo>
                  <a:pt x="236220" y="471220"/>
                </a:lnTo>
                <a:lnTo>
                  <a:pt x="236715" y="471246"/>
                </a:lnTo>
                <a:lnTo>
                  <a:pt x="237236" y="471246"/>
                </a:lnTo>
                <a:lnTo>
                  <a:pt x="237807" y="471131"/>
                </a:lnTo>
                <a:lnTo>
                  <a:pt x="238353" y="471043"/>
                </a:lnTo>
                <a:lnTo>
                  <a:pt x="240487" y="469519"/>
                </a:lnTo>
                <a:lnTo>
                  <a:pt x="240766" y="469150"/>
                </a:lnTo>
                <a:lnTo>
                  <a:pt x="240982" y="468782"/>
                </a:lnTo>
                <a:lnTo>
                  <a:pt x="241134" y="468452"/>
                </a:lnTo>
                <a:lnTo>
                  <a:pt x="241287" y="468147"/>
                </a:lnTo>
                <a:lnTo>
                  <a:pt x="241439" y="467715"/>
                </a:lnTo>
                <a:lnTo>
                  <a:pt x="241554" y="467194"/>
                </a:lnTo>
                <a:lnTo>
                  <a:pt x="241706" y="466648"/>
                </a:lnTo>
                <a:lnTo>
                  <a:pt x="241744" y="466064"/>
                </a:lnTo>
                <a:lnTo>
                  <a:pt x="241655" y="465429"/>
                </a:lnTo>
                <a:lnTo>
                  <a:pt x="241592" y="464794"/>
                </a:lnTo>
                <a:lnTo>
                  <a:pt x="239941" y="462470"/>
                </a:lnTo>
                <a:lnTo>
                  <a:pt x="239522" y="462203"/>
                </a:lnTo>
                <a:lnTo>
                  <a:pt x="239153" y="461987"/>
                </a:lnTo>
                <a:lnTo>
                  <a:pt x="238810" y="461860"/>
                </a:lnTo>
                <a:lnTo>
                  <a:pt x="238544" y="461772"/>
                </a:lnTo>
                <a:lnTo>
                  <a:pt x="238239" y="461619"/>
                </a:lnTo>
                <a:lnTo>
                  <a:pt x="237871" y="461467"/>
                </a:lnTo>
                <a:lnTo>
                  <a:pt x="237502" y="461289"/>
                </a:lnTo>
                <a:lnTo>
                  <a:pt x="237172" y="461073"/>
                </a:lnTo>
                <a:lnTo>
                  <a:pt x="236804" y="460768"/>
                </a:lnTo>
                <a:lnTo>
                  <a:pt x="236435" y="460489"/>
                </a:lnTo>
                <a:lnTo>
                  <a:pt x="235102" y="458749"/>
                </a:lnTo>
                <a:lnTo>
                  <a:pt x="234886" y="458355"/>
                </a:lnTo>
                <a:lnTo>
                  <a:pt x="234696" y="457962"/>
                </a:lnTo>
                <a:lnTo>
                  <a:pt x="234518" y="457530"/>
                </a:lnTo>
                <a:lnTo>
                  <a:pt x="234365" y="457136"/>
                </a:lnTo>
                <a:lnTo>
                  <a:pt x="234213" y="456679"/>
                </a:lnTo>
                <a:lnTo>
                  <a:pt x="234061" y="456222"/>
                </a:lnTo>
                <a:lnTo>
                  <a:pt x="233908" y="455803"/>
                </a:lnTo>
                <a:lnTo>
                  <a:pt x="233756" y="455307"/>
                </a:lnTo>
                <a:lnTo>
                  <a:pt x="233603" y="454825"/>
                </a:lnTo>
                <a:lnTo>
                  <a:pt x="233451" y="454367"/>
                </a:lnTo>
                <a:lnTo>
                  <a:pt x="233299" y="453936"/>
                </a:lnTo>
                <a:lnTo>
                  <a:pt x="233172" y="453542"/>
                </a:lnTo>
                <a:lnTo>
                  <a:pt x="233057" y="453174"/>
                </a:lnTo>
                <a:lnTo>
                  <a:pt x="232930" y="452869"/>
                </a:lnTo>
                <a:lnTo>
                  <a:pt x="232841" y="452602"/>
                </a:lnTo>
                <a:lnTo>
                  <a:pt x="233057" y="452691"/>
                </a:lnTo>
                <a:lnTo>
                  <a:pt x="233324" y="452805"/>
                </a:lnTo>
                <a:lnTo>
                  <a:pt x="233629" y="452958"/>
                </a:lnTo>
                <a:lnTo>
                  <a:pt x="233934" y="453110"/>
                </a:lnTo>
                <a:lnTo>
                  <a:pt x="234302" y="453301"/>
                </a:lnTo>
                <a:lnTo>
                  <a:pt x="234670" y="453478"/>
                </a:lnTo>
                <a:lnTo>
                  <a:pt x="235064" y="453694"/>
                </a:lnTo>
                <a:lnTo>
                  <a:pt x="235432" y="453910"/>
                </a:lnTo>
                <a:lnTo>
                  <a:pt x="235800" y="454088"/>
                </a:lnTo>
                <a:lnTo>
                  <a:pt x="236169" y="454304"/>
                </a:lnTo>
                <a:lnTo>
                  <a:pt x="236524" y="454482"/>
                </a:lnTo>
                <a:lnTo>
                  <a:pt x="236893" y="454698"/>
                </a:lnTo>
                <a:lnTo>
                  <a:pt x="237261" y="454888"/>
                </a:lnTo>
                <a:lnTo>
                  <a:pt x="237591" y="455041"/>
                </a:lnTo>
                <a:lnTo>
                  <a:pt x="237959" y="455193"/>
                </a:lnTo>
                <a:lnTo>
                  <a:pt x="238328" y="455371"/>
                </a:lnTo>
                <a:lnTo>
                  <a:pt x="238696" y="455498"/>
                </a:lnTo>
                <a:lnTo>
                  <a:pt x="239064" y="455612"/>
                </a:lnTo>
                <a:lnTo>
                  <a:pt x="239420" y="455739"/>
                </a:lnTo>
                <a:lnTo>
                  <a:pt x="239826" y="455828"/>
                </a:lnTo>
                <a:lnTo>
                  <a:pt x="240182" y="455891"/>
                </a:lnTo>
                <a:lnTo>
                  <a:pt x="240588" y="455955"/>
                </a:lnTo>
                <a:lnTo>
                  <a:pt x="240944" y="455980"/>
                </a:lnTo>
                <a:lnTo>
                  <a:pt x="241249" y="455955"/>
                </a:lnTo>
                <a:lnTo>
                  <a:pt x="241592" y="455955"/>
                </a:lnTo>
                <a:lnTo>
                  <a:pt x="241858" y="455955"/>
                </a:lnTo>
                <a:lnTo>
                  <a:pt x="242074" y="455917"/>
                </a:lnTo>
                <a:lnTo>
                  <a:pt x="241922" y="456349"/>
                </a:lnTo>
                <a:lnTo>
                  <a:pt x="241808" y="456869"/>
                </a:lnTo>
                <a:lnTo>
                  <a:pt x="241706" y="457441"/>
                </a:lnTo>
                <a:lnTo>
                  <a:pt x="241617" y="458050"/>
                </a:lnTo>
                <a:lnTo>
                  <a:pt x="241617" y="458660"/>
                </a:lnTo>
                <a:lnTo>
                  <a:pt x="241744" y="459333"/>
                </a:lnTo>
                <a:lnTo>
                  <a:pt x="241858" y="460032"/>
                </a:lnTo>
                <a:lnTo>
                  <a:pt x="243446" y="462927"/>
                </a:lnTo>
                <a:lnTo>
                  <a:pt x="243840" y="463448"/>
                </a:lnTo>
                <a:lnTo>
                  <a:pt x="244271" y="463969"/>
                </a:lnTo>
                <a:lnTo>
                  <a:pt x="244729" y="464489"/>
                </a:lnTo>
                <a:lnTo>
                  <a:pt x="245160" y="464972"/>
                </a:lnTo>
                <a:lnTo>
                  <a:pt x="245579" y="465493"/>
                </a:lnTo>
                <a:lnTo>
                  <a:pt x="246011" y="466013"/>
                </a:lnTo>
                <a:lnTo>
                  <a:pt x="246430" y="466521"/>
                </a:lnTo>
                <a:lnTo>
                  <a:pt x="246799" y="467042"/>
                </a:lnTo>
                <a:lnTo>
                  <a:pt x="247103" y="467588"/>
                </a:lnTo>
                <a:lnTo>
                  <a:pt x="247446" y="468147"/>
                </a:lnTo>
                <a:lnTo>
                  <a:pt x="247650" y="468630"/>
                </a:lnTo>
                <a:lnTo>
                  <a:pt x="247751" y="469112"/>
                </a:lnTo>
                <a:lnTo>
                  <a:pt x="247865" y="469569"/>
                </a:lnTo>
                <a:lnTo>
                  <a:pt x="247929" y="469976"/>
                </a:lnTo>
                <a:lnTo>
                  <a:pt x="247929" y="470281"/>
                </a:lnTo>
                <a:lnTo>
                  <a:pt x="247777" y="470458"/>
                </a:lnTo>
                <a:lnTo>
                  <a:pt x="247561" y="470674"/>
                </a:lnTo>
                <a:lnTo>
                  <a:pt x="247319" y="470827"/>
                </a:lnTo>
                <a:lnTo>
                  <a:pt x="247040" y="470941"/>
                </a:lnTo>
                <a:lnTo>
                  <a:pt x="246773" y="471004"/>
                </a:lnTo>
                <a:lnTo>
                  <a:pt x="246646" y="471004"/>
                </a:lnTo>
                <a:lnTo>
                  <a:pt x="246405" y="470979"/>
                </a:lnTo>
                <a:lnTo>
                  <a:pt x="246253" y="470941"/>
                </a:lnTo>
                <a:lnTo>
                  <a:pt x="246011" y="470890"/>
                </a:lnTo>
                <a:lnTo>
                  <a:pt x="245884" y="470852"/>
                </a:lnTo>
                <a:lnTo>
                  <a:pt x="245643" y="470827"/>
                </a:lnTo>
                <a:lnTo>
                  <a:pt x="245516" y="470789"/>
                </a:lnTo>
                <a:lnTo>
                  <a:pt x="245249" y="470763"/>
                </a:lnTo>
                <a:lnTo>
                  <a:pt x="245059" y="470789"/>
                </a:lnTo>
                <a:lnTo>
                  <a:pt x="244906" y="470827"/>
                </a:lnTo>
                <a:lnTo>
                  <a:pt x="244729" y="471004"/>
                </a:lnTo>
                <a:lnTo>
                  <a:pt x="244640" y="471220"/>
                </a:lnTo>
                <a:lnTo>
                  <a:pt x="244602" y="471373"/>
                </a:lnTo>
                <a:lnTo>
                  <a:pt x="244602" y="471525"/>
                </a:lnTo>
                <a:lnTo>
                  <a:pt x="244576" y="471678"/>
                </a:lnTo>
                <a:lnTo>
                  <a:pt x="244576" y="471855"/>
                </a:lnTo>
                <a:lnTo>
                  <a:pt x="244602" y="472008"/>
                </a:lnTo>
                <a:lnTo>
                  <a:pt x="244602" y="472198"/>
                </a:lnTo>
                <a:lnTo>
                  <a:pt x="244640" y="472376"/>
                </a:lnTo>
                <a:lnTo>
                  <a:pt x="244640" y="472528"/>
                </a:lnTo>
                <a:lnTo>
                  <a:pt x="244665" y="472719"/>
                </a:lnTo>
                <a:lnTo>
                  <a:pt x="244665" y="472897"/>
                </a:lnTo>
                <a:lnTo>
                  <a:pt x="244665" y="473049"/>
                </a:lnTo>
                <a:lnTo>
                  <a:pt x="244665" y="473227"/>
                </a:lnTo>
                <a:lnTo>
                  <a:pt x="244640" y="473379"/>
                </a:lnTo>
                <a:lnTo>
                  <a:pt x="244602" y="473532"/>
                </a:lnTo>
                <a:lnTo>
                  <a:pt x="244576" y="473684"/>
                </a:lnTo>
                <a:lnTo>
                  <a:pt x="244487" y="473837"/>
                </a:lnTo>
                <a:lnTo>
                  <a:pt x="244271" y="474116"/>
                </a:lnTo>
                <a:lnTo>
                  <a:pt x="244144" y="474205"/>
                </a:lnTo>
                <a:lnTo>
                  <a:pt x="243878" y="474357"/>
                </a:lnTo>
                <a:lnTo>
                  <a:pt x="243636" y="474484"/>
                </a:lnTo>
                <a:lnTo>
                  <a:pt x="243293" y="474421"/>
                </a:lnTo>
                <a:lnTo>
                  <a:pt x="242900" y="474357"/>
                </a:lnTo>
                <a:lnTo>
                  <a:pt x="242417" y="474332"/>
                </a:lnTo>
                <a:lnTo>
                  <a:pt x="241960" y="474294"/>
                </a:lnTo>
                <a:lnTo>
                  <a:pt x="241350" y="474294"/>
                </a:lnTo>
                <a:lnTo>
                  <a:pt x="240588" y="474395"/>
                </a:lnTo>
                <a:lnTo>
                  <a:pt x="239826" y="474484"/>
                </a:lnTo>
                <a:lnTo>
                  <a:pt x="239001" y="474726"/>
                </a:lnTo>
                <a:lnTo>
                  <a:pt x="238086" y="475157"/>
                </a:lnTo>
                <a:lnTo>
                  <a:pt x="237134" y="475551"/>
                </a:lnTo>
                <a:lnTo>
                  <a:pt x="236347" y="476123"/>
                </a:lnTo>
                <a:lnTo>
                  <a:pt x="235673" y="476885"/>
                </a:lnTo>
                <a:lnTo>
                  <a:pt x="235000" y="477647"/>
                </a:lnTo>
                <a:lnTo>
                  <a:pt x="233362" y="481711"/>
                </a:lnTo>
                <a:lnTo>
                  <a:pt x="233299" y="482041"/>
                </a:lnTo>
                <a:lnTo>
                  <a:pt x="233781" y="481799"/>
                </a:lnTo>
                <a:lnTo>
                  <a:pt x="234340" y="481558"/>
                </a:lnTo>
                <a:lnTo>
                  <a:pt x="234950" y="481253"/>
                </a:lnTo>
                <a:lnTo>
                  <a:pt x="238544" y="479780"/>
                </a:lnTo>
                <a:lnTo>
                  <a:pt x="239026" y="479628"/>
                </a:lnTo>
                <a:lnTo>
                  <a:pt x="239458" y="479577"/>
                </a:lnTo>
                <a:lnTo>
                  <a:pt x="239852" y="479602"/>
                </a:lnTo>
                <a:lnTo>
                  <a:pt x="240245" y="479628"/>
                </a:lnTo>
                <a:lnTo>
                  <a:pt x="240614" y="479729"/>
                </a:lnTo>
                <a:lnTo>
                  <a:pt x="240944" y="479907"/>
                </a:lnTo>
                <a:lnTo>
                  <a:pt x="241287" y="480085"/>
                </a:lnTo>
                <a:lnTo>
                  <a:pt x="242925" y="482041"/>
                </a:lnTo>
                <a:lnTo>
                  <a:pt x="243293" y="482587"/>
                </a:lnTo>
                <a:lnTo>
                  <a:pt x="243636" y="483108"/>
                </a:lnTo>
                <a:lnTo>
                  <a:pt x="243967" y="483692"/>
                </a:lnTo>
                <a:lnTo>
                  <a:pt x="244271" y="484238"/>
                </a:lnTo>
                <a:lnTo>
                  <a:pt x="244576" y="484720"/>
                </a:lnTo>
                <a:lnTo>
                  <a:pt x="244817" y="485152"/>
                </a:lnTo>
                <a:lnTo>
                  <a:pt x="245033" y="484962"/>
                </a:lnTo>
                <a:lnTo>
                  <a:pt x="245275" y="484784"/>
                </a:lnTo>
                <a:lnTo>
                  <a:pt x="245554" y="484606"/>
                </a:lnTo>
                <a:lnTo>
                  <a:pt x="245859" y="484416"/>
                </a:lnTo>
                <a:lnTo>
                  <a:pt x="246164" y="484263"/>
                </a:lnTo>
                <a:lnTo>
                  <a:pt x="246532" y="484149"/>
                </a:lnTo>
                <a:lnTo>
                  <a:pt x="246888" y="484022"/>
                </a:lnTo>
                <a:lnTo>
                  <a:pt x="247230" y="483997"/>
                </a:lnTo>
                <a:lnTo>
                  <a:pt x="247561" y="483997"/>
                </a:lnTo>
                <a:lnTo>
                  <a:pt x="247865" y="483997"/>
                </a:lnTo>
                <a:lnTo>
                  <a:pt x="248208" y="484022"/>
                </a:lnTo>
                <a:lnTo>
                  <a:pt x="248513" y="484111"/>
                </a:lnTo>
                <a:lnTo>
                  <a:pt x="248780" y="484238"/>
                </a:lnTo>
                <a:lnTo>
                  <a:pt x="249085" y="484352"/>
                </a:lnTo>
                <a:lnTo>
                  <a:pt x="249364" y="484543"/>
                </a:lnTo>
                <a:lnTo>
                  <a:pt x="249631" y="484695"/>
                </a:lnTo>
                <a:lnTo>
                  <a:pt x="249910" y="484911"/>
                </a:lnTo>
                <a:lnTo>
                  <a:pt x="250151" y="485114"/>
                </a:lnTo>
                <a:lnTo>
                  <a:pt x="250431" y="485330"/>
                </a:lnTo>
                <a:lnTo>
                  <a:pt x="250672" y="485571"/>
                </a:lnTo>
                <a:lnTo>
                  <a:pt x="250913" y="485851"/>
                </a:lnTo>
                <a:lnTo>
                  <a:pt x="251155" y="486092"/>
                </a:lnTo>
                <a:lnTo>
                  <a:pt x="251345" y="486308"/>
                </a:lnTo>
                <a:lnTo>
                  <a:pt x="251523" y="486524"/>
                </a:lnTo>
                <a:lnTo>
                  <a:pt x="251675" y="486702"/>
                </a:lnTo>
                <a:lnTo>
                  <a:pt x="251828" y="486892"/>
                </a:lnTo>
                <a:lnTo>
                  <a:pt x="252069" y="486981"/>
                </a:lnTo>
                <a:lnTo>
                  <a:pt x="252260" y="486943"/>
                </a:lnTo>
                <a:lnTo>
                  <a:pt x="253809" y="485914"/>
                </a:lnTo>
                <a:lnTo>
                  <a:pt x="254000" y="485724"/>
                </a:lnTo>
                <a:lnTo>
                  <a:pt x="254114" y="485546"/>
                </a:lnTo>
                <a:lnTo>
                  <a:pt x="254266" y="485368"/>
                </a:lnTo>
                <a:lnTo>
                  <a:pt x="254419" y="485152"/>
                </a:lnTo>
                <a:lnTo>
                  <a:pt x="254609" y="484962"/>
                </a:lnTo>
                <a:lnTo>
                  <a:pt x="254762" y="484784"/>
                </a:lnTo>
                <a:lnTo>
                  <a:pt x="254914" y="484632"/>
                </a:lnTo>
                <a:lnTo>
                  <a:pt x="255092" y="484479"/>
                </a:lnTo>
                <a:lnTo>
                  <a:pt x="255270" y="484327"/>
                </a:lnTo>
                <a:lnTo>
                  <a:pt x="255460" y="484200"/>
                </a:lnTo>
                <a:lnTo>
                  <a:pt x="255676" y="484111"/>
                </a:lnTo>
                <a:lnTo>
                  <a:pt x="255879" y="483997"/>
                </a:lnTo>
                <a:lnTo>
                  <a:pt x="256133" y="483958"/>
                </a:lnTo>
                <a:lnTo>
                  <a:pt x="256336" y="483933"/>
                </a:lnTo>
                <a:lnTo>
                  <a:pt x="256895" y="483933"/>
                </a:lnTo>
                <a:lnTo>
                  <a:pt x="257200" y="483958"/>
                </a:lnTo>
                <a:lnTo>
                  <a:pt x="257378" y="483997"/>
                </a:lnTo>
                <a:lnTo>
                  <a:pt x="257594" y="484022"/>
                </a:lnTo>
                <a:lnTo>
                  <a:pt x="257810" y="484111"/>
                </a:lnTo>
                <a:lnTo>
                  <a:pt x="258076" y="484200"/>
                </a:lnTo>
                <a:lnTo>
                  <a:pt x="258356" y="484327"/>
                </a:lnTo>
                <a:lnTo>
                  <a:pt x="258622" y="484454"/>
                </a:lnTo>
                <a:lnTo>
                  <a:pt x="258902" y="484606"/>
                </a:lnTo>
                <a:lnTo>
                  <a:pt x="259181" y="484720"/>
                </a:lnTo>
                <a:lnTo>
                  <a:pt x="261467" y="485482"/>
                </a:lnTo>
                <a:lnTo>
                  <a:pt x="261772" y="485482"/>
                </a:lnTo>
                <a:lnTo>
                  <a:pt x="263194" y="484936"/>
                </a:lnTo>
                <a:lnTo>
                  <a:pt x="263448" y="484784"/>
                </a:lnTo>
                <a:lnTo>
                  <a:pt x="263626" y="484606"/>
                </a:lnTo>
                <a:lnTo>
                  <a:pt x="263804" y="484454"/>
                </a:lnTo>
                <a:lnTo>
                  <a:pt x="263994" y="484263"/>
                </a:lnTo>
                <a:lnTo>
                  <a:pt x="265455" y="483476"/>
                </a:lnTo>
                <a:lnTo>
                  <a:pt x="265823" y="483387"/>
                </a:lnTo>
                <a:lnTo>
                  <a:pt x="266217" y="483412"/>
                </a:lnTo>
                <a:lnTo>
                  <a:pt x="266547" y="483501"/>
                </a:lnTo>
                <a:lnTo>
                  <a:pt x="266915" y="483590"/>
                </a:lnTo>
                <a:lnTo>
                  <a:pt x="267220" y="483743"/>
                </a:lnTo>
                <a:lnTo>
                  <a:pt x="267436" y="483958"/>
                </a:lnTo>
                <a:lnTo>
                  <a:pt x="267677" y="484174"/>
                </a:lnTo>
                <a:lnTo>
                  <a:pt x="267868" y="484390"/>
                </a:lnTo>
                <a:lnTo>
                  <a:pt x="267982" y="484568"/>
                </a:lnTo>
                <a:lnTo>
                  <a:pt x="268135" y="484784"/>
                </a:lnTo>
                <a:lnTo>
                  <a:pt x="269049" y="487133"/>
                </a:lnTo>
                <a:lnTo>
                  <a:pt x="269049" y="487616"/>
                </a:lnTo>
                <a:lnTo>
                  <a:pt x="267525" y="490054"/>
                </a:lnTo>
                <a:lnTo>
                  <a:pt x="267347" y="490207"/>
                </a:lnTo>
                <a:lnTo>
                  <a:pt x="267106" y="490423"/>
                </a:lnTo>
                <a:lnTo>
                  <a:pt x="266852" y="490601"/>
                </a:lnTo>
                <a:lnTo>
                  <a:pt x="266585" y="490855"/>
                </a:lnTo>
                <a:lnTo>
                  <a:pt x="266306" y="491159"/>
                </a:lnTo>
                <a:lnTo>
                  <a:pt x="266001" y="491426"/>
                </a:lnTo>
                <a:lnTo>
                  <a:pt x="265696" y="491731"/>
                </a:lnTo>
                <a:lnTo>
                  <a:pt x="265430" y="492036"/>
                </a:lnTo>
                <a:lnTo>
                  <a:pt x="265125" y="492315"/>
                </a:lnTo>
                <a:lnTo>
                  <a:pt x="264820" y="492620"/>
                </a:lnTo>
                <a:lnTo>
                  <a:pt x="264541" y="492925"/>
                </a:lnTo>
                <a:lnTo>
                  <a:pt x="264236" y="493191"/>
                </a:lnTo>
                <a:lnTo>
                  <a:pt x="263931" y="493471"/>
                </a:lnTo>
                <a:lnTo>
                  <a:pt x="263601" y="493750"/>
                </a:lnTo>
                <a:lnTo>
                  <a:pt x="263296" y="493991"/>
                </a:lnTo>
                <a:lnTo>
                  <a:pt x="262953" y="494233"/>
                </a:lnTo>
                <a:lnTo>
                  <a:pt x="262585" y="494449"/>
                </a:lnTo>
                <a:lnTo>
                  <a:pt x="262255" y="494665"/>
                </a:lnTo>
                <a:lnTo>
                  <a:pt x="261886" y="494842"/>
                </a:lnTo>
                <a:lnTo>
                  <a:pt x="261493" y="494995"/>
                </a:lnTo>
                <a:lnTo>
                  <a:pt x="261099" y="495147"/>
                </a:lnTo>
                <a:lnTo>
                  <a:pt x="260705" y="495274"/>
                </a:lnTo>
                <a:lnTo>
                  <a:pt x="260362" y="495325"/>
                </a:lnTo>
                <a:lnTo>
                  <a:pt x="260032" y="495363"/>
                </a:lnTo>
                <a:lnTo>
                  <a:pt x="259727" y="495388"/>
                </a:lnTo>
                <a:lnTo>
                  <a:pt x="259486" y="495427"/>
                </a:lnTo>
                <a:lnTo>
                  <a:pt x="259575" y="495630"/>
                </a:lnTo>
                <a:lnTo>
                  <a:pt x="259689" y="495909"/>
                </a:lnTo>
                <a:lnTo>
                  <a:pt x="259791" y="496214"/>
                </a:lnTo>
                <a:lnTo>
                  <a:pt x="259905" y="496544"/>
                </a:lnTo>
                <a:lnTo>
                  <a:pt x="259969" y="496951"/>
                </a:lnTo>
                <a:lnTo>
                  <a:pt x="260032" y="497408"/>
                </a:lnTo>
                <a:lnTo>
                  <a:pt x="260121" y="497827"/>
                </a:lnTo>
                <a:lnTo>
                  <a:pt x="260146" y="498284"/>
                </a:lnTo>
                <a:lnTo>
                  <a:pt x="260184" y="498741"/>
                </a:lnTo>
                <a:lnTo>
                  <a:pt x="260184" y="499173"/>
                </a:lnTo>
                <a:lnTo>
                  <a:pt x="260210" y="499630"/>
                </a:lnTo>
                <a:lnTo>
                  <a:pt x="260248" y="500049"/>
                </a:lnTo>
                <a:lnTo>
                  <a:pt x="260248" y="500481"/>
                </a:lnTo>
                <a:lnTo>
                  <a:pt x="260299" y="500938"/>
                </a:lnTo>
                <a:lnTo>
                  <a:pt x="260337" y="501332"/>
                </a:lnTo>
                <a:lnTo>
                  <a:pt x="260400" y="501764"/>
                </a:lnTo>
                <a:lnTo>
                  <a:pt x="261162" y="503682"/>
                </a:lnTo>
                <a:lnTo>
                  <a:pt x="261366" y="504050"/>
                </a:lnTo>
                <a:lnTo>
                  <a:pt x="261645" y="504317"/>
                </a:lnTo>
                <a:lnTo>
                  <a:pt x="261924" y="504571"/>
                </a:lnTo>
                <a:lnTo>
                  <a:pt x="262229" y="504774"/>
                </a:lnTo>
                <a:lnTo>
                  <a:pt x="262470" y="504964"/>
                </a:lnTo>
                <a:lnTo>
                  <a:pt x="262712" y="505117"/>
                </a:lnTo>
                <a:lnTo>
                  <a:pt x="263144" y="505383"/>
                </a:lnTo>
                <a:lnTo>
                  <a:pt x="263626" y="505726"/>
                </a:lnTo>
                <a:lnTo>
                  <a:pt x="264147" y="506183"/>
                </a:lnTo>
                <a:lnTo>
                  <a:pt x="264668" y="506641"/>
                </a:lnTo>
                <a:lnTo>
                  <a:pt x="265125" y="507212"/>
                </a:lnTo>
                <a:lnTo>
                  <a:pt x="265518" y="507923"/>
                </a:lnTo>
                <a:lnTo>
                  <a:pt x="265912" y="508622"/>
                </a:lnTo>
                <a:lnTo>
                  <a:pt x="266192" y="509384"/>
                </a:lnTo>
                <a:lnTo>
                  <a:pt x="266344" y="510171"/>
                </a:lnTo>
                <a:lnTo>
                  <a:pt x="266458" y="510971"/>
                </a:lnTo>
                <a:lnTo>
                  <a:pt x="266522" y="511670"/>
                </a:lnTo>
                <a:lnTo>
                  <a:pt x="266496" y="512305"/>
                </a:lnTo>
                <a:lnTo>
                  <a:pt x="266433" y="512953"/>
                </a:lnTo>
                <a:lnTo>
                  <a:pt x="266395" y="513499"/>
                </a:lnTo>
                <a:lnTo>
                  <a:pt x="265061" y="514527"/>
                </a:lnTo>
                <a:lnTo>
                  <a:pt x="264820" y="514629"/>
                </a:lnTo>
                <a:lnTo>
                  <a:pt x="264541" y="514654"/>
                </a:lnTo>
                <a:lnTo>
                  <a:pt x="264261" y="514654"/>
                </a:lnTo>
                <a:lnTo>
                  <a:pt x="264020" y="514680"/>
                </a:lnTo>
                <a:lnTo>
                  <a:pt x="263753" y="514654"/>
                </a:lnTo>
                <a:lnTo>
                  <a:pt x="263499" y="514629"/>
                </a:lnTo>
                <a:lnTo>
                  <a:pt x="263232" y="514591"/>
                </a:lnTo>
                <a:lnTo>
                  <a:pt x="262991" y="514527"/>
                </a:lnTo>
                <a:lnTo>
                  <a:pt x="262737" y="514477"/>
                </a:lnTo>
                <a:lnTo>
                  <a:pt x="262496" y="514413"/>
                </a:lnTo>
                <a:lnTo>
                  <a:pt x="262229" y="514350"/>
                </a:lnTo>
                <a:lnTo>
                  <a:pt x="261975" y="514286"/>
                </a:lnTo>
                <a:lnTo>
                  <a:pt x="261734" y="514223"/>
                </a:lnTo>
                <a:lnTo>
                  <a:pt x="261493" y="514172"/>
                </a:lnTo>
                <a:lnTo>
                  <a:pt x="261251" y="514134"/>
                </a:lnTo>
                <a:lnTo>
                  <a:pt x="261010" y="514108"/>
                </a:lnTo>
                <a:lnTo>
                  <a:pt x="260794" y="514070"/>
                </a:lnTo>
                <a:lnTo>
                  <a:pt x="260604" y="514070"/>
                </a:lnTo>
                <a:lnTo>
                  <a:pt x="260426" y="514045"/>
                </a:lnTo>
                <a:lnTo>
                  <a:pt x="260273" y="514070"/>
                </a:lnTo>
                <a:lnTo>
                  <a:pt x="259689" y="514108"/>
                </a:lnTo>
                <a:lnTo>
                  <a:pt x="259181" y="514197"/>
                </a:lnTo>
                <a:lnTo>
                  <a:pt x="258660" y="514350"/>
                </a:lnTo>
                <a:lnTo>
                  <a:pt x="258114" y="514477"/>
                </a:lnTo>
                <a:lnTo>
                  <a:pt x="257708" y="514781"/>
                </a:lnTo>
                <a:lnTo>
                  <a:pt x="257467" y="515175"/>
                </a:lnTo>
                <a:lnTo>
                  <a:pt x="257225" y="515594"/>
                </a:lnTo>
                <a:lnTo>
                  <a:pt x="257225" y="516153"/>
                </a:lnTo>
                <a:lnTo>
                  <a:pt x="257441" y="516851"/>
                </a:lnTo>
                <a:lnTo>
                  <a:pt x="257657" y="517550"/>
                </a:lnTo>
                <a:lnTo>
                  <a:pt x="258051" y="518312"/>
                </a:lnTo>
                <a:lnTo>
                  <a:pt x="258597" y="519074"/>
                </a:lnTo>
                <a:lnTo>
                  <a:pt x="259118" y="519861"/>
                </a:lnTo>
                <a:lnTo>
                  <a:pt x="259638" y="520573"/>
                </a:lnTo>
                <a:lnTo>
                  <a:pt x="260121" y="521182"/>
                </a:lnTo>
                <a:lnTo>
                  <a:pt x="260273" y="521030"/>
                </a:lnTo>
                <a:lnTo>
                  <a:pt x="260489" y="520839"/>
                </a:lnTo>
                <a:lnTo>
                  <a:pt x="260756" y="520661"/>
                </a:lnTo>
                <a:lnTo>
                  <a:pt x="261035" y="520446"/>
                </a:lnTo>
                <a:lnTo>
                  <a:pt x="261366" y="520293"/>
                </a:lnTo>
                <a:lnTo>
                  <a:pt x="264388" y="519531"/>
                </a:lnTo>
                <a:lnTo>
                  <a:pt x="264845" y="519442"/>
                </a:lnTo>
                <a:lnTo>
                  <a:pt x="265277" y="519353"/>
                </a:lnTo>
                <a:lnTo>
                  <a:pt x="265734" y="519226"/>
                </a:lnTo>
                <a:lnTo>
                  <a:pt x="266192" y="519137"/>
                </a:lnTo>
                <a:lnTo>
                  <a:pt x="269633" y="516356"/>
                </a:lnTo>
                <a:lnTo>
                  <a:pt x="269786" y="516089"/>
                </a:lnTo>
                <a:lnTo>
                  <a:pt x="270154" y="516813"/>
                </a:lnTo>
                <a:lnTo>
                  <a:pt x="270573" y="517791"/>
                </a:lnTo>
                <a:lnTo>
                  <a:pt x="271068" y="518795"/>
                </a:lnTo>
                <a:lnTo>
                  <a:pt x="271462" y="519658"/>
                </a:lnTo>
                <a:lnTo>
                  <a:pt x="271767" y="520268"/>
                </a:lnTo>
                <a:lnTo>
                  <a:pt x="271246" y="520623"/>
                </a:lnTo>
                <a:lnTo>
                  <a:pt x="270611" y="521081"/>
                </a:lnTo>
                <a:lnTo>
                  <a:pt x="269900" y="521639"/>
                </a:lnTo>
                <a:lnTo>
                  <a:pt x="269176" y="522185"/>
                </a:lnTo>
                <a:lnTo>
                  <a:pt x="268376" y="522884"/>
                </a:lnTo>
                <a:lnTo>
                  <a:pt x="267563" y="523709"/>
                </a:lnTo>
                <a:lnTo>
                  <a:pt x="266700" y="524560"/>
                </a:lnTo>
                <a:lnTo>
                  <a:pt x="263499" y="529043"/>
                </a:lnTo>
                <a:lnTo>
                  <a:pt x="263080" y="529831"/>
                </a:lnTo>
                <a:lnTo>
                  <a:pt x="262712" y="530529"/>
                </a:lnTo>
                <a:lnTo>
                  <a:pt x="262470" y="531088"/>
                </a:lnTo>
                <a:lnTo>
                  <a:pt x="262648" y="531266"/>
                </a:lnTo>
                <a:lnTo>
                  <a:pt x="262890" y="531482"/>
                </a:lnTo>
                <a:lnTo>
                  <a:pt x="263169" y="531723"/>
                </a:lnTo>
                <a:lnTo>
                  <a:pt x="263448" y="532003"/>
                </a:lnTo>
                <a:lnTo>
                  <a:pt x="263753" y="532269"/>
                </a:lnTo>
                <a:lnTo>
                  <a:pt x="264083" y="532612"/>
                </a:lnTo>
                <a:lnTo>
                  <a:pt x="264414" y="532942"/>
                </a:lnTo>
                <a:lnTo>
                  <a:pt x="266065" y="534098"/>
                </a:lnTo>
                <a:lnTo>
                  <a:pt x="266369" y="534250"/>
                </a:lnTo>
                <a:lnTo>
                  <a:pt x="266611" y="534339"/>
                </a:lnTo>
                <a:lnTo>
                  <a:pt x="266827" y="534403"/>
                </a:lnTo>
                <a:lnTo>
                  <a:pt x="266979" y="534403"/>
                </a:lnTo>
                <a:lnTo>
                  <a:pt x="267131" y="534377"/>
                </a:lnTo>
                <a:lnTo>
                  <a:pt x="267309" y="534339"/>
                </a:lnTo>
                <a:lnTo>
                  <a:pt x="267462" y="534314"/>
                </a:lnTo>
                <a:lnTo>
                  <a:pt x="267677" y="534250"/>
                </a:lnTo>
                <a:lnTo>
                  <a:pt x="267868" y="534162"/>
                </a:lnTo>
                <a:lnTo>
                  <a:pt x="268071" y="534073"/>
                </a:lnTo>
                <a:lnTo>
                  <a:pt x="268262" y="533946"/>
                </a:lnTo>
                <a:lnTo>
                  <a:pt x="268439" y="533831"/>
                </a:lnTo>
                <a:lnTo>
                  <a:pt x="268630" y="533679"/>
                </a:lnTo>
                <a:lnTo>
                  <a:pt x="268782" y="533552"/>
                </a:lnTo>
                <a:lnTo>
                  <a:pt x="268960" y="533400"/>
                </a:lnTo>
                <a:lnTo>
                  <a:pt x="269113" y="533247"/>
                </a:lnTo>
                <a:lnTo>
                  <a:pt x="269265" y="533095"/>
                </a:lnTo>
                <a:lnTo>
                  <a:pt x="269417" y="532942"/>
                </a:lnTo>
                <a:lnTo>
                  <a:pt x="269570" y="532790"/>
                </a:lnTo>
                <a:lnTo>
                  <a:pt x="269722" y="532638"/>
                </a:lnTo>
                <a:lnTo>
                  <a:pt x="269875" y="532511"/>
                </a:lnTo>
                <a:lnTo>
                  <a:pt x="270027" y="532358"/>
                </a:lnTo>
                <a:lnTo>
                  <a:pt x="270179" y="532244"/>
                </a:lnTo>
                <a:lnTo>
                  <a:pt x="270332" y="532155"/>
                </a:lnTo>
                <a:lnTo>
                  <a:pt x="270484" y="532053"/>
                </a:lnTo>
                <a:lnTo>
                  <a:pt x="270637" y="532003"/>
                </a:lnTo>
                <a:lnTo>
                  <a:pt x="270878" y="531939"/>
                </a:lnTo>
                <a:lnTo>
                  <a:pt x="271005" y="531901"/>
                </a:lnTo>
                <a:lnTo>
                  <a:pt x="271246" y="531901"/>
                </a:lnTo>
                <a:lnTo>
                  <a:pt x="271399" y="531939"/>
                </a:lnTo>
                <a:lnTo>
                  <a:pt x="271576" y="531964"/>
                </a:lnTo>
                <a:lnTo>
                  <a:pt x="271767" y="532003"/>
                </a:lnTo>
                <a:lnTo>
                  <a:pt x="271983" y="532053"/>
                </a:lnTo>
                <a:lnTo>
                  <a:pt x="272161" y="532155"/>
                </a:lnTo>
                <a:lnTo>
                  <a:pt x="272376" y="532269"/>
                </a:lnTo>
                <a:lnTo>
                  <a:pt x="272554" y="532396"/>
                </a:lnTo>
                <a:lnTo>
                  <a:pt x="272745" y="532511"/>
                </a:lnTo>
                <a:lnTo>
                  <a:pt x="272897" y="532663"/>
                </a:lnTo>
                <a:lnTo>
                  <a:pt x="273075" y="532815"/>
                </a:lnTo>
                <a:lnTo>
                  <a:pt x="273227" y="532968"/>
                </a:lnTo>
                <a:lnTo>
                  <a:pt x="273380" y="533120"/>
                </a:lnTo>
                <a:lnTo>
                  <a:pt x="273532" y="533273"/>
                </a:lnTo>
                <a:lnTo>
                  <a:pt x="273685" y="533425"/>
                </a:lnTo>
                <a:lnTo>
                  <a:pt x="273862" y="533577"/>
                </a:lnTo>
                <a:lnTo>
                  <a:pt x="274015" y="533704"/>
                </a:lnTo>
                <a:lnTo>
                  <a:pt x="274205" y="533831"/>
                </a:lnTo>
                <a:lnTo>
                  <a:pt x="274383" y="533984"/>
                </a:lnTo>
                <a:lnTo>
                  <a:pt x="274574" y="534073"/>
                </a:lnTo>
                <a:lnTo>
                  <a:pt x="274777" y="534162"/>
                </a:lnTo>
                <a:lnTo>
                  <a:pt x="274993" y="534225"/>
                </a:lnTo>
                <a:lnTo>
                  <a:pt x="275209" y="534289"/>
                </a:lnTo>
                <a:lnTo>
                  <a:pt x="275386" y="534289"/>
                </a:lnTo>
                <a:lnTo>
                  <a:pt x="275577" y="534314"/>
                </a:lnTo>
                <a:lnTo>
                  <a:pt x="275755" y="534314"/>
                </a:lnTo>
                <a:lnTo>
                  <a:pt x="275907" y="534289"/>
                </a:lnTo>
                <a:lnTo>
                  <a:pt x="276123" y="533920"/>
                </a:lnTo>
                <a:lnTo>
                  <a:pt x="276428" y="533552"/>
                </a:lnTo>
                <a:lnTo>
                  <a:pt x="279628" y="531939"/>
                </a:lnTo>
                <a:lnTo>
                  <a:pt x="280327" y="532003"/>
                </a:lnTo>
                <a:lnTo>
                  <a:pt x="281025" y="532053"/>
                </a:lnTo>
                <a:lnTo>
                  <a:pt x="283616" y="532879"/>
                </a:lnTo>
                <a:lnTo>
                  <a:pt x="283718" y="532726"/>
                </a:lnTo>
                <a:lnTo>
                  <a:pt x="283806" y="532511"/>
                </a:lnTo>
                <a:lnTo>
                  <a:pt x="283921" y="532307"/>
                </a:lnTo>
                <a:lnTo>
                  <a:pt x="284022" y="532053"/>
                </a:lnTo>
                <a:lnTo>
                  <a:pt x="284137" y="531812"/>
                </a:lnTo>
                <a:lnTo>
                  <a:pt x="284289" y="531545"/>
                </a:lnTo>
                <a:lnTo>
                  <a:pt x="284416" y="531266"/>
                </a:lnTo>
                <a:lnTo>
                  <a:pt x="284530" y="531025"/>
                </a:lnTo>
                <a:lnTo>
                  <a:pt x="284657" y="530783"/>
                </a:lnTo>
                <a:lnTo>
                  <a:pt x="284784" y="530529"/>
                </a:lnTo>
                <a:lnTo>
                  <a:pt x="284873" y="530326"/>
                </a:lnTo>
                <a:lnTo>
                  <a:pt x="284937" y="530174"/>
                </a:lnTo>
                <a:lnTo>
                  <a:pt x="285026" y="529983"/>
                </a:lnTo>
                <a:lnTo>
                  <a:pt x="285051" y="529831"/>
                </a:lnTo>
                <a:lnTo>
                  <a:pt x="285140" y="529590"/>
                </a:lnTo>
                <a:lnTo>
                  <a:pt x="285203" y="529412"/>
                </a:lnTo>
                <a:lnTo>
                  <a:pt x="285267" y="529196"/>
                </a:lnTo>
                <a:lnTo>
                  <a:pt x="285292" y="528980"/>
                </a:lnTo>
                <a:lnTo>
                  <a:pt x="285394" y="528739"/>
                </a:lnTo>
                <a:lnTo>
                  <a:pt x="286486" y="527024"/>
                </a:lnTo>
                <a:lnTo>
                  <a:pt x="286727" y="526872"/>
                </a:lnTo>
                <a:lnTo>
                  <a:pt x="286969" y="526783"/>
                </a:lnTo>
                <a:lnTo>
                  <a:pt x="287223" y="526694"/>
                </a:lnTo>
                <a:lnTo>
                  <a:pt x="287375" y="526783"/>
                </a:lnTo>
                <a:lnTo>
                  <a:pt x="287553" y="526910"/>
                </a:lnTo>
                <a:lnTo>
                  <a:pt x="287769" y="527024"/>
                </a:lnTo>
                <a:lnTo>
                  <a:pt x="287985" y="527151"/>
                </a:lnTo>
                <a:lnTo>
                  <a:pt x="288290" y="527304"/>
                </a:lnTo>
                <a:lnTo>
                  <a:pt x="288683" y="527481"/>
                </a:lnTo>
                <a:lnTo>
                  <a:pt x="289052" y="527634"/>
                </a:lnTo>
                <a:lnTo>
                  <a:pt x="289509" y="527824"/>
                </a:lnTo>
                <a:lnTo>
                  <a:pt x="290055" y="527977"/>
                </a:lnTo>
                <a:lnTo>
                  <a:pt x="290601" y="528129"/>
                </a:lnTo>
                <a:lnTo>
                  <a:pt x="291147" y="528154"/>
                </a:lnTo>
                <a:lnTo>
                  <a:pt x="291731" y="528091"/>
                </a:lnTo>
                <a:lnTo>
                  <a:pt x="292303" y="528040"/>
                </a:lnTo>
                <a:lnTo>
                  <a:pt x="292798" y="527913"/>
                </a:lnTo>
                <a:lnTo>
                  <a:pt x="293217" y="527697"/>
                </a:lnTo>
                <a:lnTo>
                  <a:pt x="293674" y="527481"/>
                </a:lnTo>
                <a:lnTo>
                  <a:pt x="294017" y="527278"/>
                </a:lnTo>
                <a:lnTo>
                  <a:pt x="295198" y="526326"/>
                </a:lnTo>
                <a:lnTo>
                  <a:pt x="295503" y="526148"/>
                </a:lnTo>
                <a:lnTo>
                  <a:pt x="297942" y="525538"/>
                </a:lnTo>
                <a:lnTo>
                  <a:pt x="298551" y="525538"/>
                </a:lnTo>
                <a:lnTo>
                  <a:pt x="299199" y="525627"/>
                </a:lnTo>
                <a:lnTo>
                  <a:pt x="299834" y="525716"/>
                </a:lnTo>
                <a:lnTo>
                  <a:pt x="300380" y="525805"/>
                </a:lnTo>
                <a:lnTo>
                  <a:pt x="300837" y="525932"/>
                </a:lnTo>
                <a:lnTo>
                  <a:pt x="301294" y="526021"/>
                </a:lnTo>
                <a:lnTo>
                  <a:pt x="301701" y="526110"/>
                </a:lnTo>
                <a:lnTo>
                  <a:pt x="302006" y="526173"/>
                </a:lnTo>
                <a:lnTo>
                  <a:pt x="302006" y="526326"/>
                </a:lnTo>
                <a:lnTo>
                  <a:pt x="301967" y="526542"/>
                </a:lnTo>
                <a:lnTo>
                  <a:pt x="301942" y="526757"/>
                </a:lnTo>
                <a:lnTo>
                  <a:pt x="301879" y="526973"/>
                </a:lnTo>
                <a:lnTo>
                  <a:pt x="301815" y="527215"/>
                </a:lnTo>
                <a:lnTo>
                  <a:pt x="301663" y="527481"/>
                </a:lnTo>
                <a:lnTo>
                  <a:pt x="301548" y="527761"/>
                </a:lnTo>
                <a:lnTo>
                  <a:pt x="301396" y="528002"/>
                </a:lnTo>
                <a:lnTo>
                  <a:pt x="301244" y="528243"/>
                </a:lnTo>
                <a:lnTo>
                  <a:pt x="301053" y="528497"/>
                </a:lnTo>
                <a:lnTo>
                  <a:pt x="300875" y="528701"/>
                </a:lnTo>
                <a:lnTo>
                  <a:pt x="300685" y="528955"/>
                </a:lnTo>
                <a:lnTo>
                  <a:pt x="300507" y="529158"/>
                </a:lnTo>
                <a:lnTo>
                  <a:pt x="300355" y="529374"/>
                </a:lnTo>
                <a:lnTo>
                  <a:pt x="300202" y="529615"/>
                </a:lnTo>
                <a:lnTo>
                  <a:pt x="300050" y="529831"/>
                </a:lnTo>
                <a:lnTo>
                  <a:pt x="299923" y="530072"/>
                </a:lnTo>
                <a:lnTo>
                  <a:pt x="299808" y="530326"/>
                </a:lnTo>
                <a:lnTo>
                  <a:pt x="299720" y="530567"/>
                </a:lnTo>
                <a:lnTo>
                  <a:pt x="299656" y="530809"/>
                </a:lnTo>
                <a:lnTo>
                  <a:pt x="299656" y="531088"/>
                </a:lnTo>
                <a:lnTo>
                  <a:pt x="299656" y="531329"/>
                </a:lnTo>
                <a:lnTo>
                  <a:pt x="299681" y="531596"/>
                </a:lnTo>
                <a:lnTo>
                  <a:pt x="299770" y="531812"/>
                </a:lnTo>
                <a:lnTo>
                  <a:pt x="299872" y="532028"/>
                </a:lnTo>
                <a:lnTo>
                  <a:pt x="299961" y="532244"/>
                </a:lnTo>
                <a:lnTo>
                  <a:pt x="300050" y="532396"/>
                </a:lnTo>
                <a:lnTo>
                  <a:pt x="300532" y="532333"/>
                </a:lnTo>
                <a:lnTo>
                  <a:pt x="301142" y="532244"/>
                </a:lnTo>
                <a:lnTo>
                  <a:pt x="301904" y="532155"/>
                </a:lnTo>
                <a:lnTo>
                  <a:pt x="302641" y="532053"/>
                </a:lnTo>
                <a:lnTo>
                  <a:pt x="303530" y="532028"/>
                </a:lnTo>
                <a:lnTo>
                  <a:pt x="304533" y="532028"/>
                </a:lnTo>
                <a:lnTo>
                  <a:pt x="305536" y="532028"/>
                </a:lnTo>
                <a:lnTo>
                  <a:pt x="310629" y="532701"/>
                </a:lnTo>
                <a:lnTo>
                  <a:pt x="311543" y="532917"/>
                </a:lnTo>
                <a:lnTo>
                  <a:pt x="312305" y="533095"/>
                </a:lnTo>
                <a:lnTo>
                  <a:pt x="312915" y="533247"/>
                </a:lnTo>
                <a:lnTo>
                  <a:pt x="312521" y="533552"/>
                </a:lnTo>
                <a:lnTo>
                  <a:pt x="312064" y="533882"/>
                </a:lnTo>
                <a:lnTo>
                  <a:pt x="311505" y="534314"/>
                </a:lnTo>
                <a:lnTo>
                  <a:pt x="310934" y="534746"/>
                </a:lnTo>
                <a:lnTo>
                  <a:pt x="310349" y="535254"/>
                </a:lnTo>
                <a:lnTo>
                  <a:pt x="309676" y="535838"/>
                </a:lnTo>
                <a:lnTo>
                  <a:pt x="309041" y="536448"/>
                </a:lnTo>
                <a:lnTo>
                  <a:pt x="308406" y="537032"/>
                </a:lnTo>
                <a:lnTo>
                  <a:pt x="307822" y="537641"/>
                </a:lnTo>
                <a:lnTo>
                  <a:pt x="307238" y="538251"/>
                </a:lnTo>
                <a:lnTo>
                  <a:pt x="306692" y="538861"/>
                </a:lnTo>
                <a:lnTo>
                  <a:pt x="306171" y="539470"/>
                </a:lnTo>
                <a:lnTo>
                  <a:pt x="305625" y="540080"/>
                </a:lnTo>
                <a:lnTo>
                  <a:pt x="305142" y="540689"/>
                </a:lnTo>
                <a:lnTo>
                  <a:pt x="304647" y="541324"/>
                </a:lnTo>
                <a:lnTo>
                  <a:pt x="304165" y="541934"/>
                </a:lnTo>
                <a:lnTo>
                  <a:pt x="303707" y="542544"/>
                </a:lnTo>
                <a:lnTo>
                  <a:pt x="303250" y="543153"/>
                </a:lnTo>
                <a:lnTo>
                  <a:pt x="302818" y="543788"/>
                </a:lnTo>
                <a:lnTo>
                  <a:pt x="302361" y="544398"/>
                </a:lnTo>
                <a:lnTo>
                  <a:pt x="301942" y="545007"/>
                </a:lnTo>
                <a:lnTo>
                  <a:pt x="300812" y="546633"/>
                </a:lnTo>
                <a:lnTo>
                  <a:pt x="300482" y="547116"/>
                </a:lnTo>
                <a:lnTo>
                  <a:pt x="300202" y="547484"/>
                </a:lnTo>
                <a:lnTo>
                  <a:pt x="299986" y="547789"/>
                </a:lnTo>
                <a:lnTo>
                  <a:pt x="300139" y="547941"/>
                </a:lnTo>
                <a:lnTo>
                  <a:pt x="300291" y="548119"/>
                </a:lnTo>
                <a:lnTo>
                  <a:pt x="301637" y="548919"/>
                </a:lnTo>
                <a:lnTo>
                  <a:pt x="301942" y="549033"/>
                </a:lnTo>
                <a:lnTo>
                  <a:pt x="302272" y="549122"/>
                </a:lnTo>
                <a:lnTo>
                  <a:pt x="302615" y="549186"/>
                </a:lnTo>
                <a:lnTo>
                  <a:pt x="302945" y="549275"/>
                </a:lnTo>
                <a:lnTo>
                  <a:pt x="303276" y="549313"/>
                </a:lnTo>
                <a:lnTo>
                  <a:pt x="303618" y="549376"/>
                </a:lnTo>
                <a:lnTo>
                  <a:pt x="303949" y="549427"/>
                </a:lnTo>
                <a:lnTo>
                  <a:pt x="304292" y="549490"/>
                </a:lnTo>
                <a:lnTo>
                  <a:pt x="304596" y="549554"/>
                </a:lnTo>
                <a:lnTo>
                  <a:pt x="304927" y="549643"/>
                </a:lnTo>
                <a:lnTo>
                  <a:pt x="305206" y="549770"/>
                </a:lnTo>
                <a:lnTo>
                  <a:pt x="305511" y="549859"/>
                </a:lnTo>
                <a:lnTo>
                  <a:pt x="306933" y="551294"/>
                </a:lnTo>
                <a:lnTo>
                  <a:pt x="307035" y="551472"/>
                </a:lnTo>
                <a:lnTo>
                  <a:pt x="307086" y="551662"/>
                </a:lnTo>
                <a:lnTo>
                  <a:pt x="307187" y="551865"/>
                </a:lnTo>
                <a:lnTo>
                  <a:pt x="307238" y="552119"/>
                </a:lnTo>
                <a:lnTo>
                  <a:pt x="307340" y="552361"/>
                </a:lnTo>
                <a:lnTo>
                  <a:pt x="307390" y="552665"/>
                </a:lnTo>
                <a:lnTo>
                  <a:pt x="307390" y="552996"/>
                </a:lnTo>
                <a:lnTo>
                  <a:pt x="307428" y="553300"/>
                </a:lnTo>
                <a:lnTo>
                  <a:pt x="307428" y="553643"/>
                </a:lnTo>
                <a:lnTo>
                  <a:pt x="307390" y="553948"/>
                </a:lnTo>
                <a:lnTo>
                  <a:pt x="307365" y="554278"/>
                </a:lnTo>
                <a:lnTo>
                  <a:pt x="307301" y="554583"/>
                </a:lnTo>
                <a:lnTo>
                  <a:pt x="307238" y="554913"/>
                </a:lnTo>
                <a:lnTo>
                  <a:pt x="307149" y="555218"/>
                </a:lnTo>
                <a:lnTo>
                  <a:pt x="307060" y="555523"/>
                </a:lnTo>
                <a:lnTo>
                  <a:pt x="306971" y="555866"/>
                </a:lnTo>
                <a:lnTo>
                  <a:pt x="306882" y="556196"/>
                </a:lnTo>
                <a:lnTo>
                  <a:pt x="306781" y="556501"/>
                </a:lnTo>
                <a:lnTo>
                  <a:pt x="306692" y="556844"/>
                </a:lnTo>
                <a:lnTo>
                  <a:pt x="306578" y="557174"/>
                </a:lnTo>
                <a:lnTo>
                  <a:pt x="306476" y="557504"/>
                </a:lnTo>
                <a:lnTo>
                  <a:pt x="306425" y="557847"/>
                </a:lnTo>
                <a:lnTo>
                  <a:pt x="306324" y="558177"/>
                </a:lnTo>
                <a:lnTo>
                  <a:pt x="306273" y="558482"/>
                </a:lnTo>
                <a:lnTo>
                  <a:pt x="306235" y="558761"/>
                </a:lnTo>
                <a:lnTo>
                  <a:pt x="306209" y="559028"/>
                </a:lnTo>
                <a:lnTo>
                  <a:pt x="306171" y="559282"/>
                </a:lnTo>
                <a:lnTo>
                  <a:pt x="306171" y="559460"/>
                </a:lnTo>
                <a:lnTo>
                  <a:pt x="306933" y="559244"/>
                </a:lnTo>
                <a:lnTo>
                  <a:pt x="307797" y="559130"/>
                </a:lnTo>
                <a:lnTo>
                  <a:pt x="308800" y="559066"/>
                </a:lnTo>
                <a:lnTo>
                  <a:pt x="309803" y="559003"/>
                </a:lnTo>
                <a:lnTo>
                  <a:pt x="310692" y="559244"/>
                </a:lnTo>
                <a:lnTo>
                  <a:pt x="311454" y="559739"/>
                </a:lnTo>
                <a:lnTo>
                  <a:pt x="312242" y="560222"/>
                </a:lnTo>
                <a:lnTo>
                  <a:pt x="312851" y="560743"/>
                </a:lnTo>
                <a:lnTo>
                  <a:pt x="313309" y="561263"/>
                </a:lnTo>
                <a:lnTo>
                  <a:pt x="313550" y="561530"/>
                </a:lnTo>
                <a:lnTo>
                  <a:pt x="313829" y="561873"/>
                </a:lnTo>
                <a:lnTo>
                  <a:pt x="314134" y="562203"/>
                </a:lnTo>
                <a:lnTo>
                  <a:pt x="314464" y="562571"/>
                </a:lnTo>
                <a:lnTo>
                  <a:pt x="314807" y="562940"/>
                </a:lnTo>
                <a:lnTo>
                  <a:pt x="315163" y="563270"/>
                </a:lnTo>
                <a:lnTo>
                  <a:pt x="315531" y="563638"/>
                </a:lnTo>
                <a:lnTo>
                  <a:pt x="317881" y="564730"/>
                </a:lnTo>
                <a:lnTo>
                  <a:pt x="318211" y="564705"/>
                </a:lnTo>
                <a:lnTo>
                  <a:pt x="318554" y="564705"/>
                </a:lnTo>
                <a:lnTo>
                  <a:pt x="318922" y="564616"/>
                </a:lnTo>
                <a:lnTo>
                  <a:pt x="319278" y="564464"/>
                </a:lnTo>
                <a:lnTo>
                  <a:pt x="319646" y="564311"/>
                </a:lnTo>
                <a:lnTo>
                  <a:pt x="321716" y="563054"/>
                </a:lnTo>
                <a:lnTo>
                  <a:pt x="322122" y="562749"/>
                </a:lnTo>
                <a:lnTo>
                  <a:pt x="322453" y="562508"/>
                </a:lnTo>
                <a:lnTo>
                  <a:pt x="322757" y="562292"/>
                </a:lnTo>
                <a:lnTo>
                  <a:pt x="323037" y="562114"/>
                </a:lnTo>
                <a:lnTo>
                  <a:pt x="323278" y="561987"/>
                </a:lnTo>
                <a:lnTo>
                  <a:pt x="323519" y="561835"/>
                </a:lnTo>
                <a:lnTo>
                  <a:pt x="323850" y="561721"/>
                </a:lnTo>
                <a:lnTo>
                  <a:pt x="324281" y="561568"/>
                </a:lnTo>
                <a:lnTo>
                  <a:pt x="324739" y="561441"/>
                </a:lnTo>
                <a:lnTo>
                  <a:pt x="325221" y="561289"/>
                </a:lnTo>
                <a:lnTo>
                  <a:pt x="325742" y="561200"/>
                </a:lnTo>
                <a:lnTo>
                  <a:pt x="326263" y="561073"/>
                </a:lnTo>
                <a:lnTo>
                  <a:pt x="326783" y="560984"/>
                </a:lnTo>
                <a:lnTo>
                  <a:pt x="327329" y="560895"/>
                </a:lnTo>
                <a:lnTo>
                  <a:pt x="327914" y="560832"/>
                </a:lnTo>
                <a:lnTo>
                  <a:pt x="328460" y="560768"/>
                </a:lnTo>
                <a:lnTo>
                  <a:pt x="329006" y="560743"/>
                </a:lnTo>
                <a:lnTo>
                  <a:pt x="329552" y="560705"/>
                </a:lnTo>
                <a:lnTo>
                  <a:pt x="330073" y="560679"/>
                </a:lnTo>
                <a:lnTo>
                  <a:pt x="330555" y="560705"/>
                </a:lnTo>
                <a:lnTo>
                  <a:pt x="331050" y="560705"/>
                </a:lnTo>
                <a:lnTo>
                  <a:pt x="331508" y="560768"/>
                </a:lnTo>
                <a:lnTo>
                  <a:pt x="331901" y="560832"/>
                </a:lnTo>
                <a:lnTo>
                  <a:pt x="332295" y="560895"/>
                </a:lnTo>
                <a:lnTo>
                  <a:pt x="332600" y="560984"/>
                </a:lnTo>
                <a:lnTo>
                  <a:pt x="332790" y="561073"/>
                </a:lnTo>
                <a:lnTo>
                  <a:pt x="332994" y="561162"/>
                </a:lnTo>
                <a:lnTo>
                  <a:pt x="333209" y="561352"/>
                </a:lnTo>
                <a:lnTo>
                  <a:pt x="333756" y="561835"/>
                </a:lnTo>
                <a:lnTo>
                  <a:pt x="334429" y="562444"/>
                </a:lnTo>
                <a:lnTo>
                  <a:pt x="335254" y="563181"/>
                </a:lnTo>
                <a:lnTo>
                  <a:pt x="336080" y="563905"/>
                </a:lnTo>
                <a:lnTo>
                  <a:pt x="337058" y="564769"/>
                </a:lnTo>
                <a:lnTo>
                  <a:pt x="338175" y="565734"/>
                </a:lnTo>
                <a:lnTo>
                  <a:pt x="339280" y="566686"/>
                </a:lnTo>
                <a:lnTo>
                  <a:pt x="340372" y="567664"/>
                </a:lnTo>
                <a:lnTo>
                  <a:pt x="341439" y="568667"/>
                </a:lnTo>
                <a:lnTo>
                  <a:pt x="342544" y="569671"/>
                </a:lnTo>
                <a:lnTo>
                  <a:pt x="343458" y="570585"/>
                </a:lnTo>
                <a:lnTo>
                  <a:pt x="344182" y="571411"/>
                </a:lnTo>
                <a:lnTo>
                  <a:pt x="344944" y="572236"/>
                </a:lnTo>
                <a:lnTo>
                  <a:pt x="345554" y="572935"/>
                </a:lnTo>
                <a:lnTo>
                  <a:pt x="346011" y="573544"/>
                </a:lnTo>
                <a:lnTo>
                  <a:pt x="346290" y="573874"/>
                </a:lnTo>
                <a:lnTo>
                  <a:pt x="346621" y="574332"/>
                </a:lnTo>
                <a:lnTo>
                  <a:pt x="346989" y="574852"/>
                </a:lnTo>
                <a:lnTo>
                  <a:pt x="347357" y="575373"/>
                </a:lnTo>
                <a:lnTo>
                  <a:pt x="347726" y="576008"/>
                </a:lnTo>
                <a:lnTo>
                  <a:pt x="348081" y="576745"/>
                </a:lnTo>
                <a:lnTo>
                  <a:pt x="348449" y="577443"/>
                </a:lnTo>
                <a:lnTo>
                  <a:pt x="348754" y="578180"/>
                </a:lnTo>
                <a:lnTo>
                  <a:pt x="348996" y="578942"/>
                </a:lnTo>
                <a:lnTo>
                  <a:pt x="349250" y="579666"/>
                </a:lnTo>
                <a:lnTo>
                  <a:pt x="349427" y="580428"/>
                </a:lnTo>
                <a:lnTo>
                  <a:pt x="349580" y="581190"/>
                </a:lnTo>
                <a:lnTo>
                  <a:pt x="349732" y="581952"/>
                </a:lnTo>
                <a:lnTo>
                  <a:pt x="349821" y="582714"/>
                </a:lnTo>
                <a:lnTo>
                  <a:pt x="349885" y="583514"/>
                </a:lnTo>
                <a:lnTo>
                  <a:pt x="349948" y="584301"/>
                </a:lnTo>
                <a:lnTo>
                  <a:pt x="349973" y="585089"/>
                </a:lnTo>
                <a:lnTo>
                  <a:pt x="349973" y="585914"/>
                </a:lnTo>
                <a:lnTo>
                  <a:pt x="349973" y="586740"/>
                </a:lnTo>
                <a:lnTo>
                  <a:pt x="349948" y="587565"/>
                </a:lnTo>
                <a:lnTo>
                  <a:pt x="349885" y="588416"/>
                </a:lnTo>
                <a:lnTo>
                  <a:pt x="349821" y="589267"/>
                </a:lnTo>
                <a:lnTo>
                  <a:pt x="349758" y="590029"/>
                </a:lnTo>
                <a:lnTo>
                  <a:pt x="349669" y="590702"/>
                </a:lnTo>
                <a:lnTo>
                  <a:pt x="349605" y="591375"/>
                </a:lnTo>
                <a:lnTo>
                  <a:pt x="349554" y="591947"/>
                </a:lnTo>
                <a:lnTo>
                  <a:pt x="349491" y="592404"/>
                </a:lnTo>
                <a:lnTo>
                  <a:pt x="348754" y="592074"/>
                </a:lnTo>
                <a:lnTo>
                  <a:pt x="347814" y="591642"/>
                </a:lnTo>
                <a:lnTo>
                  <a:pt x="346710" y="591159"/>
                </a:lnTo>
                <a:lnTo>
                  <a:pt x="345617" y="590702"/>
                </a:lnTo>
                <a:lnTo>
                  <a:pt x="344373" y="590156"/>
                </a:lnTo>
                <a:lnTo>
                  <a:pt x="342963" y="589572"/>
                </a:lnTo>
                <a:lnTo>
                  <a:pt x="341566" y="588962"/>
                </a:lnTo>
                <a:lnTo>
                  <a:pt x="340194" y="588391"/>
                </a:lnTo>
                <a:lnTo>
                  <a:pt x="338823" y="587832"/>
                </a:lnTo>
                <a:lnTo>
                  <a:pt x="337477" y="587260"/>
                </a:lnTo>
                <a:lnTo>
                  <a:pt x="336321" y="586765"/>
                </a:lnTo>
                <a:lnTo>
                  <a:pt x="335318" y="586346"/>
                </a:lnTo>
                <a:lnTo>
                  <a:pt x="334314" y="585914"/>
                </a:lnTo>
                <a:lnTo>
                  <a:pt x="333489" y="585584"/>
                </a:lnTo>
                <a:lnTo>
                  <a:pt x="332841" y="585279"/>
                </a:lnTo>
                <a:lnTo>
                  <a:pt x="332536" y="585152"/>
                </a:lnTo>
                <a:lnTo>
                  <a:pt x="332181" y="585000"/>
                </a:lnTo>
                <a:lnTo>
                  <a:pt x="331749" y="584784"/>
                </a:lnTo>
                <a:lnTo>
                  <a:pt x="331317" y="584581"/>
                </a:lnTo>
                <a:lnTo>
                  <a:pt x="330809" y="584301"/>
                </a:lnTo>
                <a:lnTo>
                  <a:pt x="330250" y="583996"/>
                </a:lnTo>
                <a:lnTo>
                  <a:pt x="329679" y="583666"/>
                </a:lnTo>
                <a:lnTo>
                  <a:pt x="329133" y="583361"/>
                </a:lnTo>
                <a:lnTo>
                  <a:pt x="328549" y="583018"/>
                </a:lnTo>
                <a:lnTo>
                  <a:pt x="328002" y="582714"/>
                </a:lnTo>
                <a:lnTo>
                  <a:pt x="325107" y="581253"/>
                </a:lnTo>
                <a:lnTo>
                  <a:pt x="324497" y="580974"/>
                </a:lnTo>
                <a:lnTo>
                  <a:pt x="321360" y="580123"/>
                </a:lnTo>
                <a:lnTo>
                  <a:pt x="320713" y="580034"/>
                </a:lnTo>
                <a:lnTo>
                  <a:pt x="320103" y="579970"/>
                </a:lnTo>
                <a:lnTo>
                  <a:pt x="319582" y="580009"/>
                </a:lnTo>
                <a:lnTo>
                  <a:pt x="319074" y="580009"/>
                </a:lnTo>
                <a:lnTo>
                  <a:pt x="318617" y="580034"/>
                </a:lnTo>
                <a:lnTo>
                  <a:pt x="318249" y="580097"/>
                </a:lnTo>
                <a:lnTo>
                  <a:pt x="317550" y="580161"/>
                </a:lnTo>
                <a:lnTo>
                  <a:pt x="316750" y="580186"/>
                </a:lnTo>
                <a:lnTo>
                  <a:pt x="315810" y="580123"/>
                </a:lnTo>
                <a:lnTo>
                  <a:pt x="314858" y="580059"/>
                </a:lnTo>
                <a:lnTo>
                  <a:pt x="313918" y="579793"/>
                </a:lnTo>
                <a:lnTo>
                  <a:pt x="312915" y="579297"/>
                </a:lnTo>
                <a:lnTo>
                  <a:pt x="311912" y="578815"/>
                </a:lnTo>
                <a:lnTo>
                  <a:pt x="307086" y="572808"/>
                </a:lnTo>
                <a:lnTo>
                  <a:pt x="306819" y="572287"/>
                </a:lnTo>
                <a:lnTo>
                  <a:pt x="304317" y="568782"/>
                </a:lnTo>
                <a:lnTo>
                  <a:pt x="303580" y="567969"/>
                </a:lnTo>
                <a:lnTo>
                  <a:pt x="299224" y="564515"/>
                </a:lnTo>
                <a:lnTo>
                  <a:pt x="298284" y="563905"/>
                </a:lnTo>
                <a:lnTo>
                  <a:pt x="297281" y="563397"/>
                </a:lnTo>
                <a:lnTo>
                  <a:pt x="296265" y="562940"/>
                </a:lnTo>
                <a:lnTo>
                  <a:pt x="295236" y="562444"/>
                </a:lnTo>
                <a:lnTo>
                  <a:pt x="294195" y="562051"/>
                </a:lnTo>
                <a:lnTo>
                  <a:pt x="293128" y="561746"/>
                </a:lnTo>
                <a:lnTo>
                  <a:pt x="292100" y="561441"/>
                </a:lnTo>
                <a:lnTo>
                  <a:pt x="291033" y="561200"/>
                </a:lnTo>
                <a:lnTo>
                  <a:pt x="289966" y="561047"/>
                </a:lnTo>
                <a:lnTo>
                  <a:pt x="288899" y="560857"/>
                </a:lnTo>
                <a:lnTo>
                  <a:pt x="287985" y="560806"/>
                </a:lnTo>
                <a:lnTo>
                  <a:pt x="287185" y="560832"/>
                </a:lnTo>
                <a:lnTo>
                  <a:pt x="286423" y="560832"/>
                </a:lnTo>
                <a:lnTo>
                  <a:pt x="285750" y="560857"/>
                </a:lnTo>
                <a:lnTo>
                  <a:pt x="285267" y="560920"/>
                </a:lnTo>
                <a:lnTo>
                  <a:pt x="285051" y="560679"/>
                </a:lnTo>
                <a:lnTo>
                  <a:pt x="284810" y="560374"/>
                </a:lnTo>
                <a:lnTo>
                  <a:pt x="284594" y="560044"/>
                </a:lnTo>
                <a:lnTo>
                  <a:pt x="284353" y="559701"/>
                </a:lnTo>
                <a:lnTo>
                  <a:pt x="284175" y="559333"/>
                </a:lnTo>
                <a:lnTo>
                  <a:pt x="284073" y="558939"/>
                </a:lnTo>
                <a:lnTo>
                  <a:pt x="283959" y="558546"/>
                </a:lnTo>
                <a:lnTo>
                  <a:pt x="283921" y="558177"/>
                </a:lnTo>
                <a:lnTo>
                  <a:pt x="283984" y="557847"/>
                </a:lnTo>
                <a:lnTo>
                  <a:pt x="284048" y="557504"/>
                </a:lnTo>
                <a:lnTo>
                  <a:pt x="284175" y="557174"/>
                </a:lnTo>
                <a:lnTo>
                  <a:pt x="284378" y="556869"/>
                </a:lnTo>
                <a:lnTo>
                  <a:pt x="284568" y="556564"/>
                </a:lnTo>
                <a:lnTo>
                  <a:pt x="284810" y="556260"/>
                </a:lnTo>
                <a:lnTo>
                  <a:pt x="285089" y="555980"/>
                </a:lnTo>
                <a:lnTo>
                  <a:pt x="285356" y="555713"/>
                </a:lnTo>
                <a:lnTo>
                  <a:pt x="285661" y="555409"/>
                </a:lnTo>
                <a:lnTo>
                  <a:pt x="286004" y="555129"/>
                </a:lnTo>
                <a:lnTo>
                  <a:pt x="286359" y="554863"/>
                </a:lnTo>
                <a:lnTo>
                  <a:pt x="286702" y="554583"/>
                </a:lnTo>
                <a:lnTo>
                  <a:pt x="287070" y="554304"/>
                </a:lnTo>
                <a:lnTo>
                  <a:pt x="287401" y="554037"/>
                </a:lnTo>
                <a:lnTo>
                  <a:pt x="287705" y="553796"/>
                </a:lnTo>
                <a:lnTo>
                  <a:pt x="287947" y="553580"/>
                </a:lnTo>
                <a:lnTo>
                  <a:pt x="288226" y="553364"/>
                </a:lnTo>
                <a:lnTo>
                  <a:pt x="288404" y="553148"/>
                </a:lnTo>
                <a:lnTo>
                  <a:pt x="288556" y="552996"/>
                </a:lnTo>
                <a:lnTo>
                  <a:pt x="287794" y="553123"/>
                </a:lnTo>
                <a:lnTo>
                  <a:pt x="286880" y="553237"/>
                </a:lnTo>
                <a:lnTo>
                  <a:pt x="285813" y="553364"/>
                </a:lnTo>
                <a:lnTo>
                  <a:pt x="284784" y="553516"/>
                </a:lnTo>
                <a:lnTo>
                  <a:pt x="283679" y="553669"/>
                </a:lnTo>
                <a:lnTo>
                  <a:pt x="277164" y="555015"/>
                </a:lnTo>
                <a:lnTo>
                  <a:pt x="276453" y="555218"/>
                </a:lnTo>
                <a:lnTo>
                  <a:pt x="275844" y="555434"/>
                </a:lnTo>
                <a:lnTo>
                  <a:pt x="275336" y="555675"/>
                </a:lnTo>
                <a:lnTo>
                  <a:pt x="274777" y="555929"/>
                </a:lnTo>
                <a:lnTo>
                  <a:pt x="274320" y="556196"/>
                </a:lnTo>
                <a:lnTo>
                  <a:pt x="273926" y="556501"/>
                </a:lnTo>
                <a:lnTo>
                  <a:pt x="273532" y="556780"/>
                </a:lnTo>
                <a:lnTo>
                  <a:pt x="273164" y="557110"/>
                </a:lnTo>
                <a:lnTo>
                  <a:pt x="272859" y="557453"/>
                </a:lnTo>
                <a:lnTo>
                  <a:pt x="272554" y="557809"/>
                </a:lnTo>
                <a:lnTo>
                  <a:pt x="272313" y="558152"/>
                </a:lnTo>
                <a:lnTo>
                  <a:pt x="272097" y="558457"/>
                </a:lnTo>
                <a:lnTo>
                  <a:pt x="271919" y="558787"/>
                </a:lnTo>
                <a:lnTo>
                  <a:pt x="271767" y="559066"/>
                </a:lnTo>
                <a:lnTo>
                  <a:pt x="271640" y="559282"/>
                </a:lnTo>
                <a:lnTo>
                  <a:pt x="271856" y="559282"/>
                </a:lnTo>
                <a:lnTo>
                  <a:pt x="272135" y="559282"/>
                </a:lnTo>
                <a:lnTo>
                  <a:pt x="272440" y="559219"/>
                </a:lnTo>
                <a:lnTo>
                  <a:pt x="272770" y="559181"/>
                </a:lnTo>
                <a:lnTo>
                  <a:pt x="273138" y="559130"/>
                </a:lnTo>
                <a:lnTo>
                  <a:pt x="273532" y="559003"/>
                </a:lnTo>
                <a:lnTo>
                  <a:pt x="273964" y="558914"/>
                </a:lnTo>
                <a:lnTo>
                  <a:pt x="274358" y="558787"/>
                </a:lnTo>
                <a:lnTo>
                  <a:pt x="274777" y="558634"/>
                </a:lnTo>
                <a:lnTo>
                  <a:pt x="275183" y="558520"/>
                </a:lnTo>
                <a:lnTo>
                  <a:pt x="275577" y="558368"/>
                </a:lnTo>
                <a:lnTo>
                  <a:pt x="275971" y="558215"/>
                </a:lnTo>
                <a:lnTo>
                  <a:pt x="276364" y="558063"/>
                </a:lnTo>
                <a:lnTo>
                  <a:pt x="276796" y="557911"/>
                </a:lnTo>
                <a:lnTo>
                  <a:pt x="277190" y="557784"/>
                </a:lnTo>
                <a:lnTo>
                  <a:pt x="277583" y="557631"/>
                </a:lnTo>
                <a:lnTo>
                  <a:pt x="277977" y="557504"/>
                </a:lnTo>
                <a:lnTo>
                  <a:pt x="278409" y="557415"/>
                </a:lnTo>
                <a:lnTo>
                  <a:pt x="278803" y="557301"/>
                </a:lnTo>
                <a:lnTo>
                  <a:pt x="279234" y="557237"/>
                </a:lnTo>
                <a:lnTo>
                  <a:pt x="279628" y="557199"/>
                </a:lnTo>
                <a:lnTo>
                  <a:pt x="280060" y="557149"/>
                </a:lnTo>
                <a:lnTo>
                  <a:pt x="280416" y="557149"/>
                </a:lnTo>
                <a:lnTo>
                  <a:pt x="280758" y="557174"/>
                </a:lnTo>
                <a:lnTo>
                  <a:pt x="282092" y="558088"/>
                </a:lnTo>
                <a:lnTo>
                  <a:pt x="282308" y="558419"/>
                </a:lnTo>
                <a:lnTo>
                  <a:pt x="282498" y="558787"/>
                </a:lnTo>
                <a:lnTo>
                  <a:pt x="282651" y="559244"/>
                </a:lnTo>
                <a:lnTo>
                  <a:pt x="282829" y="559701"/>
                </a:lnTo>
                <a:lnTo>
                  <a:pt x="282917" y="560158"/>
                </a:lnTo>
                <a:lnTo>
                  <a:pt x="282981" y="560616"/>
                </a:lnTo>
                <a:lnTo>
                  <a:pt x="283006" y="561073"/>
                </a:lnTo>
                <a:lnTo>
                  <a:pt x="282981" y="561505"/>
                </a:lnTo>
                <a:lnTo>
                  <a:pt x="278955" y="564121"/>
                </a:lnTo>
                <a:lnTo>
                  <a:pt x="278168" y="564248"/>
                </a:lnTo>
                <a:lnTo>
                  <a:pt x="277342" y="564273"/>
                </a:lnTo>
                <a:lnTo>
                  <a:pt x="276555" y="564159"/>
                </a:lnTo>
                <a:lnTo>
                  <a:pt x="275755" y="564057"/>
                </a:lnTo>
                <a:lnTo>
                  <a:pt x="272643" y="562533"/>
                </a:lnTo>
                <a:lnTo>
                  <a:pt x="272288" y="562356"/>
                </a:lnTo>
                <a:lnTo>
                  <a:pt x="271856" y="562140"/>
                </a:lnTo>
                <a:lnTo>
                  <a:pt x="271424" y="561924"/>
                </a:lnTo>
                <a:lnTo>
                  <a:pt x="270878" y="561771"/>
                </a:lnTo>
                <a:lnTo>
                  <a:pt x="270268" y="561619"/>
                </a:lnTo>
                <a:lnTo>
                  <a:pt x="269633" y="561467"/>
                </a:lnTo>
                <a:lnTo>
                  <a:pt x="268986" y="561352"/>
                </a:lnTo>
                <a:lnTo>
                  <a:pt x="268351" y="561263"/>
                </a:lnTo>
                <a:lnTo>
                  <a:pt x="267677" y="561162"/>
                </a:lnTo>
                <a:lnTo>
                  <a:pt x="267131" y="561111"/>
                </a:lnTo>
                <a:lnTo>
                  <a:pt x="266611" y="561073"/>
                </a:lnTo>
                <a:lnTo>
                  <a:pt x="266128" y="561009"/>
                </a:lnTo>
                <a:lnTo>
                  <a:pt x="265734" y="560984"/>
                </a:lnTo>
                <a:lnTo>
                  <a:pt x="265391" y="560920"/>
                </a:lnTo>
                <a:lnTo>
                  <a:pt x="265214" y="560920"/>
                </a:lnTo>
                <a:lnTo>
                  <a:pt x="264972" y="560895"/>
                </a:lnTo>
                <a:lnTo>
                  <a:pt x="264693" y="560895"/>
                </a:lnTo>
                <a:lnTo>
                  <a:pt x="264414" y="560895"/>
                </a:lnTo>
                <a:lnTo>
                  <a:pt x="264147" y="560959"/>
                </a:lnTo>
                <a:lnTo>
                  <a:pt x="263842" y="561047"/>
                </a:lnTo>
                <a:lnTo>
                  <a:pt x="263537" y="561111"/>
                </a:lnTo>
                <a:lnTo>
                  <a:pt x="263258" y="561225"/>
                </a:lnTo>
                <a:lnTo>
                  <a:pt x="263017" y="561378"/>
                </a:lnTo>
                <a:lnTo>
                  <a:pt x="262737" y="561530"/>
                </a:lnTo>
                <a:lnTo>
                  <a:pt x="262534" y="561721"/>
                </a:lnTo>
                <a:lnTo>
                  <a:pt x="262280" y="561898"/>
                </a:lnTo>
                <a:lnTo>
                  <a:pt x="262077" y="562114"/>
                </a:lnTo>
                <a:lnTo>
                  <a:pt x="261861" y="562292"/>
                </a:lnTo>
                <a:lnTo>
                  <a:pt x="261670" y="562533"/>
                </a:lnTo>
                <a:lnTo>
                  <a:pt x="261467" y="562749"/>
                </a:lnTo>
                <a:lnTo>
                  <a:pt x="261277" y="562965"/>
                </a:lnTo>
                <a:lnTo>
                  <a:pt x="261099" y="563206"/>
                </a:lnTo>
                <a:lnTo>
                  <a:pt x="260908" y="563422"/>
                </a:lnTo>
                <a:lnTo>
                  <a:pt x="260731" y="563664"/>
                </a:lnTo>
                <a:lnTo>
                  <a:pt x="260553" y="563880"/>
                </a:lnTo>
                <a:lnTo>
                  <a:pt x="260337" y="564095"/>
                </a:lnTo>
                <a:lnTo>
                  <a:pt x="260184" y="564273"/>
                </a:lnTo>
                <a:lnTo>
                  <a:pt x="260032" y="564426"/>
                </a:lnTo>
                <a:lnTo>
                  <a:pt x="259880" y="564553"/>
                </a:lnTo>
                <a:lnTo>
                  <a:pt x="259753" y="564667"/>
                </a:lnTo>
                <a:lnTo>
                  <a:pt x="259486" y="564667"/>
                </a:lnTo>
                <a:lnTo>
                  <a:pt x="259270" y="564553"/>
                </a:lnTo>
                <a:lnTo>
                  <a:pt x="259029" y="564400"/>
                </a:lnTo>
                <a:lnTo>
                  <a:pt x="258775" y="564248"/>
                </a:lnTo>
                <a:lnTo>
                  <a:pt x="258533" y="564032"/>
                </a:lnTo>
                <a:lnTo>
                  <a:pt x="257314" y="562749"/>
                </a:lnTo>
                <a:lnTo>
                  <a:pt x="257098" y="562483"/>
                </a:lnTo>
                <a:lnTo>
                  <a:pt x="256895" y="562203"/>
                </a:lnTo>
                <a:lnTo>
                  <a:pt x="256679" y="561898"/>
                </a:lnTo>
                <a:lnTo>
                  <a:pt x="256463" y="561619"/>
                </a:lnTo>
                <a:lnTo>
                  <a:pt x="256286" y="561352"/>
                </a:lnTo>
                <a:lnTo>
                  <a:pt x="256070" y="561073"/>
                </a:lnTo>
                <a:lnTo>
                  <a:pt x="255854" y="560806"/>
                </a:lnTo>
                <a:lnTo>
                  <a:pt x="255612" y="560552"/>
                </a:lnTo>
                <a:lnTo>
                  <a:pt x="255397" y="560311"/>
                </a:lnTo>
                <a:lnTo>
                  <a:pt x="255117" y="560070"/>
                </a:lnTo>
                <a:lnTo>
                  <a:pt x="254876" y="559854"/>
                </a:lnTo>
                <a:lnTo>
                  <a:pt x="254609" y="559638"/>
                </a:lnTo>
                <a:lnTo>
                  <a:pt x="254330" y="559460"/>
                </a:lnTo>
                <a:lnTo>
                  <a:pt x="254088" y="559333"/>
                </a:lnTo>
                <a:lnTo>
                  <a:pt x="253847" y="559219"/>
                </a:lnTo>
                <a:lnTo>
                  <a:pt x="253631" y="559130"/>
                </a:lnTo>
                <a:lnTo>
                  <a:pt x="253441" y="559028"/>
                </a:lnTo>
                <a:lnTo>
                  <a:pt x="253238" y="559181"/>
                </a:lnTo>
                <a:lnTo>
                  <a:pt x="252984" y="559371"/>
                </a:lnTo>
                <a:lnTo>
                  <a:pt x="252679" y="559549"/>
                </a:lnTo>
                <a:lnTo>
                  <a:pt x="252374" y="559739"/>
                </a:lnTo>
                <a:lnTo>
                  <a:pt x="249174" y="560768"/>
                </a:lnTo>
                <a:lnTo>
                  <a:pt x="248691" y="560895"/>
                </a:lnTo>
                <a:lnTo>
                  <a:pt x="248234" y="560984"/>
                </a:lnTo>
                <a:lnTo>
                  <a:pt x="247751" y="561111"/>
                </a:lnTo>
                <a:lnTo>
                  <a:pt x="247256" y="561263"/>
                </a:lnTo>
                <a:lnTo>
                  <a:pt x="246773" y="561378"/>
                </a:lnTo>
                <a:lnTo>
                  <a:pt x="246278" y="561568"/>
                </a:lnTo>
                <a:lnTo>
                  <a:pt x="245821" y="561746"/>
                </a:lnTo>
                <a:lnTo>
                  <a:pt x="245338" y="561924"/>
                </a:lnTo>
                <a:lnTo>
                  <a:pt x="244881" y="562140"/>
                </a:lnTo>
                <a:lnTo>
                  <a:pt x="244449" y="562444"/>
                </a:lnTo>
                <a:lnTo>
                  <a:pt x="243992" y="562724"/>
                </a:lnTo>
                <a:lnTo>
                  <a:pt x="243636" y="562991"/>
                </a:lnTo>
                <a:lnTo>
                  <a:pt x="243332" y="563295"/>
                </a:lnTo>
                <a:lnTo>
                  <a:pt x="243052" y="563600"/>
                </a:lnTo>
                <a:lnTo>
                  <a:pt x="242811" y="563854"/>
                </a:lnTo>
                <a:lnTo>
                  <a:pt x="242595" y="564095"/>
                </a:lnTo>
                <a:lnTo>
                  <a:pt x="242570" y="563905"/>
                </a:lnTo>
                <a:lnTo>
                  <a:pt x="242506" y="563664"/>
                </a:lnTo>
                <a:lnTo>
                  <a:pt x="242468" y="563397"/>
                </a:lnTo>
                <a:lnTo>
                  <a:pt x="242417" y="563118"/>
                </a:lnTo>
                <a:lnTo>
                  <a:pt x="242379" y="562813"/>
                </a:lnTo>
                <a:lnTo>
                  <a:pt x="242354" y="562444"/>
                </a:lnTo>
                <a:lnTo>
                  <a:pt x="242354" y="562114"/>
                </a:lnTo>
                <a:lnTo>
                  <a:pt x="242354" y="561771"/>
                </a:lnTo>
                <a:lnTo>
                  <a:pt x="242379" y="561441"/>
                </a:lnTo>
                <a:lnTo>
                  <a:pt x="242379" y="561111"/>
                </a:lnTo>
                <a:lnTo>
                  <a:pt x="242417" y="560806"/>
                </a:lnTo>
                <a:lnTo>
                  <a:pt x="242468" y="560501"/>
                </a:lnTo>
                <a:lnTo>
                  <a:pt x="242506" y="560197"/>
                </a:lnTo>
                <a:lnTo>
                  <a:pt x="242531" y="559892"/>
                </a:lnTo>
                <a:lnTo>
                  <a:pt x="242595" y="559587"/>
                </a:lnTo>
                <a:lnTo>
                  <a:pt x="242658" y="559282"/>
                </a:lnTo>
                <a:lnTo>
                  <a:pt x="242684" y="559003"/>
                </a:lnTo>
                <a:lnTo>
                  <a:pt x="242747" y="558698"/>
                </a:lnTo>
                <a:lnTo>
                  <a:pt x="242811" y="558419"/>
                </a:lnTo>
                <a:lnTo>
                  <a:pt x="242836" y="558114"/>
                </a:lnTo>
                <a:lnTo>
                  <a:pt x="242874" y="557847"/>
                </a:lnTo>
                <a:lnTo>
                  <a:pt x="242900" y="557568"/>
                </a:lnTo>
                <a:lnTo>
                  <a:pt x="242900" y="557326"/>
                </a:lnTo>
                <a:lnTo>
                  <a:pt x="242900" y="557149"/>
                </a:lnTo>
                <a:lnTo>
                  <a:pt x="242900" y="556628"/>
                </a:lnTo>
                <a:lnTo>
                  <a:pt x="242684" y="556564"/>
                </a:lnTo>
                <a:lnTo>
                  <a:pt x="242443" y="556539"/>
                </a:lnTo>
                <a:lnTo>
                  <a:pt x="242163" y="556539"/>
                </a:lnTo>
                <a:lnTo>
                  <a:pt x="241896" y="556501"/>
                </a:lnTo>
                <a:lnTo>
                  <a:pt x="241617" y="556501"/>
                </a:lnTo>
                <a:lnTo>
                  <a:pt x="241350" y="556564"/>
                </a:lnTo>
                <a:lnTo>
                  <a:pt x="241046" y="556628"/>
                </a:lnTo>
                <a:lnTo>
                  <a:pt x="239979" y="557263"/>
                </a:lnTo>
                <a:lnTo>
                  <a:pt x="239826" y="557415"/>
                </a:lnTo>
                <a:lnTo>
                  <a:pt x="239001" y="558634"/>
                </a:lnTo>
                <a:lnTo>
                  <a:pt x="238848" y="558850"/>
                </a:lnTo>
                <a:lnTo>
                  <a:pt x="238721" y="559066"/>
                </a:lnTo>
                <a:lnTo>
                  <a:pt x="238607" y="559282"/>
                </a:lnTo>
                <a:lnTo>
                  <a:pt x="238480" y="559460"/>
                </a:lnTo>
                <a:lnTo>
                  <a:pt x="238391" y="559587"/>
                </a:lnTo>
                <a:lnTo>
                  <a:pt x="238264" y="559739"/>
                </a:lnTo>
                <a:lnTo>
                  <a:pt x="237439" y="561263"/>
                </a:lnTo>
                <a:lnTo>
                  <a:pt x="237477" y="561467"/>
                </a:lnTo>
                <a:lnTo>
                  <a:pt x="237502" y="561682"/>
                </a:lnTo>
                <a:lnTo>
                  <a:pt x="237998" y="562787"/>
                </a:lnTo>
                <a:lnTo>
                  <a:pt x="238112" y="563029"/>
                </a:lnTo>
                <a:lnTo>
                  <a:pt x="238239" y="563245"/>
                </a:lnTo>
                <a:lnTo>
                  <a:pt x="238353" y="563448"/>
                </a:lnTo>
                <a:lnTo>
                  <a:pt x="238480" y="563664"/>
                </a:lnTo>
                <a:lnTo>
                  <a:pt x="238848" y="564794"/>
                </a:lnTo>
                <a:lnTo>
                  <a:pt x="238810" y="564972"/>
                </a:lnTo>
                <a:lnTo>
                  <a:pt x="238785" y="565162"/>
                </a:lnTo>
                <a:lnTo>
                  <a:pt x="238760" y="565315"/>
                </a:lnTo>
                <a:lnTo>
                  <a:pt x="238721" y="565467"/>
                </a:lnTo>
                <a:lnTo>
                  <a:pt x="238328" y="565429"/>
                </a:lnTo>
                <a:lnTo>
                  <a:pt x="237845" y="565404"/>
                </a:lnTo>
                <a:lnTo>
                  <a:pt x="237236" y="565404"/>
                </a:lnTo>
                <a:lnTo>
                  <a:pt x="236626" y="565378"/>
                </a:lnTo>
                <a:lnTo>
                  <a:pt x="235915" y="565378"/>
                </a:lnTo>
                <a:lnTo>
                  <a:pt x="235153" y="565404"/>
                </a:lnTo>
                <a:lnTo>
                  <a:pt x="234365" y="565429"/>
                </a:lnTo>
                <a:lnTo>
                  <a:pt x="233578" y="565492"/>
                </a:lnTo>
                <a:lnTo>
                  <a:pt x="229362" y="566534"/>
                </a:lnTo>
                <a:lnTo>
                  <a:pt x="229400" y="567359"/>
                </a:lnTo>
                <a:lnTo>
                  <a:pt x="233273" y="576072"/>
                </a:lnTo>
                <a:lnTo>
                  <a:pt x="234238" y="577011"/>
                </a:lnTo>
                <a:lnTo>
                  <a:pt x="235216" y="577723"/>
                </a:lnTo>
                <a:lnTo>
                  <a:pt x="236194" y="578205"/>
                </a:lnTo>
                <a:lnTo>
                  <a:pt x="237172" y="578688"/>
                </a:lnTo>
                <a:lnTo>
                  <a:pt x="237998" y="579094"/>
                </a:lnTo>
                <a:lnTo>
                  <a:pt x="238721" y="579361"/>
                </a:lnTo>
                <a:lnTo>
                  <a:pt x="238658" y="579640"/>
                </a:lnTo>
                <a:lnTo>
                  <a:pt x="237998" y="581469"/>
                </a:lnTo>
                <a:lnTo>
                  <a:pt x="237782" y="581837"/>
                </a:lnTo>
                <a:lnTo>
                  <a:pt x="237502" y="582079"/>
                </a:lnTo>
                <a:lnTo>
                  <a:pt x="237197" y="582193"/>
                </a:lnTo>
                <a:lnTo>
                  <a:pt x="236893" y="582320"/>
                </a:lnTo>
                <a:lnTo>
                  <a:pt x="236588" y="582295"/>
                </a:lnTo>
                <a:lnTo>
                  <a:pt x="236283" y="582104"/>
                </a:lnTo>
                <a:lnTo>
                  <a:pt x="236016" y="581952"/>
                </a:lnTo>
                <a:lnTo>
                  <a:pt x="235737" y="581774"/>
                </a:lnTo>
                <a:lnTo>
                  <a:pt x="235521" y="581558"/>
                </a:lnTo>
                <a:lnTo>
                  <a:pt x="235369" y="581406"/>
                </a:lnTo>
                <a:lnTo>
                  <a:pt x="235191" y="581279"/>
                </a:lnTo>
                <a:lnTo>
                  <a:pt x="235000" y="581101"/>
                </a:lnTo>
                <a:lnTo>
                  <a:pt x="234797" y="580948"/>
                </a:lnTo>
                <a:lnTo>
                  <a:pt x="234518" y="580796"/>
                </a:lnTo>
                <a:lnTo>
                  <a:pt x="234188" y="580644"/>
                </a:lnTo>
                <a:lnTo>
                  <a:pt x="233883" y="580466"/>
                </a:lnTo>
                <a:lnTo>
                  <a:pt x="233476" y="580364"/>
                </a:lnTo>
                <a:lnTo>
                  <a:pt x="233057" y="580339"/>
                </a:lnTo>
                <a:lnTo>
                  <a:pt x="232625" y="580313"/>
                </a:lnTo>
                <a:lnTo>
                  <a:pt x="232232" y="580364"/>
                </a:lnTo>
                <a:lnTo>
                  <a:pt x="230251" y="581279"/>
                </a:lnTo>
                <a:lnTo>
                  <a:pt x="230073" y="581380"/>
                </a:lnTo>
                <a:lnTo>
                  <a:pt x="229882" y="581494"/>
                </a:lnTo>
                <a:lnTo>
                  <a:pt x="229730" y="581583"/>
                </a:lnTo>
                <a:lnTo>
                  <a:pt x="229463" y="581736"/>
                </a:lnTo>
                <a:lnTo>
                  <a:pt x="229273" y="581863"/>
                </a:lnTo>
                <a:lnTo>
                  <a:pt x="229031" y="582015"/>
                </a:lnTo>
                <a:lnTo>
                  <a:pt x="228790" y="582168"/>
                </a:lnTo>
                <a:lnTo>
                  <a:pt x="228574" y="582383"/>
                </a:lnTo>
                <a:lnTo>
                  <a:pt x="228358" y="582625"/>
                </a:lnTo>
                <a:lnTo>
                  <a:pt x="228117" y="582866"/>
                </a:lnTo>
                <a:lnTo>
                  <a:pt x="227965" y="583145"/>
                </a:lnTo>
                <a:lnTo>
                  <a:pt x="227876" y="583450"/>
                </a:lnTo>
                <a:lnTo>
                  <a:pt x="227787" y="583755"/>
                </a:lnTo>
                <a:lnTo>
                  <a:pt x="227787" y="584060"/>
                </a:lnTo>
                <a:lnTo>
                  <a:pt x="227876" y="584327"/>
                </a:lnTo>
                <a:lnTo>
                  <a:pt x="227939" y="584606"/>
                </a:lnTo>
                <a:lnTo>
                  <a:pt x="228028" y="584847"/>
                </a:lnTo>
                <a:lnTo>
                  <a:pt x="228142" y="585063"/>
                </a:lnTo>
                <a:lnTo>
                  <a:pt x="228244" y="585241"/>
                </a:lnTo>
                <a:lnTo>
                  <a:pt x="228396" y="585431"/>
                </a:lnTo>
                <a:lnTo>
                  <a:pt x="228574" y="585673"/>
                </a:lnTo>
                <a:lnTo>
                  <a:pt x="228752" y="585889"/>
                </a:lnTo>
                <a:lnTo>
                  <a:pt x="228968" y="586066"/>
                </a:lnTo>
                <a:lnTo>
                  <a:pt x="229273" y="586219"/>
                </a:lnTo>
                <a:lnTo>
                  <a:pt x="229577" y="586371"/>
                </a:lnTo>
                <a:lnTo>
                  <a:pt x="229882" y="586460"/>
                </a:lnTo>
                <a:lnTo>
                  <a:pt x="230225" y="586435"/>
                </a:lnTo>
                <a:lnTo>
                  <a:pt x="230530" y="586435"/>
                </a:lnTo>
                <a:lnTo>
                  <a:pt x="230835" y="586371"/>
                </a:lnTo>
                <a:lnTo>
                  <a:pt x="231076" y="586257"/>
                </a:lnTo>
                <a:lnTo>
                  <a:pt x="231343" y="586130"/>
                </a:lnTo>
                <a:lnTo>
                  <a:pt x="231559" y="585978"/>
                </a:lnTo>
                <a:lnTo>
                  <a:pt x="231775" y="585825"/>
                </a:lnTo>
                <a:lnTo>
                  <a:pt x="231990" y="585673"/>
                </a:lnTo>
                <a:lnTo>
                  <a:pt x="232257" y="585495"/>
                </a:lnTo>
                <a:lnTo>
                  <a:pt x="232625" y="585279"/>
                </a:lnTo>
                <a:lnTo>
                  <a:pt x="232994" y="585063"/>
                </a:lnTo>
                <a:lnTo>
                  <a:pt x="233387" y="584885"/>
                </a:lnTo>
                <a:lnTo>
                  <a:pt x="233781" y="584733"/>
                </a:lnTo>
                <a:lnTo>
                  <a:pt x="234213" y="584606"/>
                </a:lnTo>
                <a:lnTo>
                  <a:pt x="234607" y="584517"/>
                </a:lnTo>
                <a:lnTo>
                  <a:pt x="234975" y="584517"/>
                </a:lnTo>
                <a:lnTo>
                  <a:pt x="235369" y="584479"/>
                </a:lnTo>
                <a:lnTo>
                  <a:pt x="237807" y="585800"/>
                </a:lnTo>
                <a:lnTo>
                  <a:pt x="238086" y="586105"/>
                </a:lnTo>
                <a:lnTo>
                  <a:pt x="238328" y="586409"/>
                </a:lnTo>
                <a:lnTo>
                  <a:pt x="238569" y="586740"/>
                </a:lnTo>
                <a:lnTo>
                  <a:pt x="238810" y="587108"/>
                </a:lnTo>
                <a:lnTo>
                  <a:pt x="239026" y="587438"/>
                </a:lnTo>
                <a:lnTo>
                  <a:pt x="239217" y="587717"/>
                </a:lnTo>
                <a:lnTo>
                  <a:pt x="239369" y="588022"/>
                </a:lnTo>
                <a:lnTo>
                  <a:pt x="239522" y="588289"/>
                </a:lnTo>
                <a:lnTo>
                  <a:pt x="239636" y="588479"/>
                </a:lnTo>
                <a:lnTo>
                  <a:pt x="239306" y="589089"/>
                </a:lnTo>
                <a:lnTo>
                  <a:pt x="238937" y="589813"/>
                </a:lnTo>
                <a:lnTo>
                  <a:pt x="238569" y="590677"/>
                </a:lnTo>
                <a:lnTo>
                  <a:pt x="238201" y="591527"/>
                </a:lnTo>
                <a:lnTo>
                  <a:pt x="237959" y="592442"/>
                </a:lnTo>
                <a:lnTo>
                  <a:pt x="237807" y="593382"/>
                </a:lnTo>
                <a:lnTo>
                  <a:pt x="237693" y="594360"/>
                </a:lnTo>
                <a:lnTo>
                  <a:pt x="237718" y="595185"/>
                </a:lnTo>
                <a:lnTo>
                  <a:pt x="240436" y="597801"/>
                </a:lnTo>
                <a:lnTo>
                  <a:pt x="240830" y="597890"/>
                </a:lnTo>
                <a:lnTo>
                  <a:pt x="241249" y="597992"/>
                </a:lnTo>
                <a:lnTo>
                  <a:pt x="241681" y="598081"/>
                </a:lnTo>
                <a:lnTo>
                  <a:pt x="242138" y="598233"/>
                </a:lnTo>
                <a:lnTo>
                  <a:pt x="245491" y="599909"/>
                </a:lnTo>
                <a:lnTo>
                  <a:pt x="245922" y="600176"/>
                </a:lnTo>
                <a:lnTo>
                  <a:pt x="246341" y="600481"/>
                </a:lnTo>
                <a:lnTo>
                  <a:pt x="246735" y="600824"/>
                </a:lnTo>
                <a:lnTo>
                  <a:pt x="247167" y="601129"/>
                </a:lnTo>
                <a:lnTo>
                  <a:pt x="247561" y="601459"/>
                </a:lnTo>
                <a:lnTo>
                  <a:pt x="247929" y="601802"/>
                </a:lnTo>
                <a:lnTo>
                  <a:pt x="248323" y="602157"/>
                </a:lnTo>
                <a:lnTo>
                  <a:pt x="248716" y="602500"/>
                </a:lnTo>
                <a:lnTo>
                  <a:pt x="249123" y="602869"/>
                </a:lnTo>
                <a:lnTo>
                  <a:pt x="249478" y="603199"/>
                </a:lnTo>
                <a:lnTo>
                  <a:pt x="249847" y="603504"/>
                </a:lnTo>
                <a:lnTo>
                  <a:pt x="250126" y="603783"/>
                </a:lnTo>
                <a:lnTo>
                  <a:pt x="250431" y="604050"/>
                </a:lnTo>
                <a:lnTo>
                  <a:pt x="250672" y="604266"/>
                </a:lnTo>
                <a:lnTo>
                  <a:pt x="250888" y="604418"/>
                </a:lnTo>
                <a:lnTo>
                  <a:pt x="251002" y="604545"/>
                </a:lnTo>
                <a:lnTo>
                  <a:pt x="251155" y="604659"/>
                </a:lnTo>
                <a:lnTo>
                  <a:pt x="252412" y="605269"/>
                </a:lnTo>
                <a:lnTo>
                  <a:pt x="252717" y="605358"/>
                </a:lnTo>
                <a:lnTo>
                  <a:pt x="252984" y="605396"/>
                </a:lnTo>
                <a:lnTo>
                  <a:pt x="253288" y="605421"/>
                </a:lnTo>
                <a:lnTo>
                  <a:pt x="253542" y="605459"/>
                </a:lnTo>
                <a:lnTo>
                  <a:pt x="253720" y="605421"/>
                </a:lnTo>
                <a:lnTo>
                  <a:pt x="253936" y="605421"/>
                </a:lnTo>
                <a:lnTo>
                  <a:pt x="254114" y="605396"/>
                </a:lnTo>
                <a:lnTo>
                  <a:pt x="256336" y="605155"/>
                </a:lnTo>
                <a:lnTo>
                  <a:pt x="257009" y="605205"/>
                </a:lnTo>
                <a:lnTo>
                  <a:pt x="257746" y="605396"/>
                </a:lnTo>
                <a:lnTo>
                  <a:pt x="258470" y="605548"/>
                </a:lnTo>
                <a:lnTo>
                  <a:pt x="262343" y="607377"/>
                </a:lnTo>
                <a:lnTo>
                  <a:pt x="262801" y="607618"/>
                </a:lnTo>
                <a:lnTo>
                  <a:pt x="263169" y="607860"/>
                </a:lnTo>
                <a:lnTo>
                  <a:pt x="263296" y="607593"/>
                </a:lnTo>
                <a:lnTo>
                  <a:pt x="263410" y="607288"/>
                </a:lnTo>
                <a:lnTo>
                  <a:pt x="263601" y="606920"/>
                </a:lnTo>
                <a:lnTo>
                  <a:pt x="263753" y="606552"/>
                </a:lnTo>
                <a:lnTo>
                  <a:pt x="263994" y="606120"/>
                </a:lnTo>
                <a:lnTo>
                  <a:pt x="264261" y="605574"/>
                </a:lnTo>
                <a:lnTo>
                  <a:pt x="268478" y="602716"/>
                </a:lnTo>
                <a:lnTo>
                  <a:pt x="269024" y="602805"/>
                </a:lnTo>
                <a:lnTo>
                  <a:pt x="269595" y="602894"/>
                </a:lnTo>
                <a:lnTo>
                  <a:pt x="271424" y="603631"/>
                </a:lnTo>
                <a:lnTo>
                  <a:pt x="271576" y="603681"/>
                </a:lnTo>
                <a:lnTo>
                  <a:pt x="271767" y="603745"/>
                </a:lnTo>
                <a:lnTo>
                  <a:pt x="271983" y="603834"/>
                </a:lnTo>
                <a:lnTo>
                  <a:pt x="272161" y="603897"/>
                </a:lnTo>
                <a:lnTo>
                  <a:pt x="272402" y="603935"/>
                </a:lnTo>
                <a:lnTo>
                  <a:pt x="272618" y="603935"/>
                </a:lnTo>
                <a:lnTo>
                  <a:pt x="272859" y="603935"/>
                </a:lnTo>
                <a:lnTo>
                  <a:pt x="273100" y="603872"/>
                </a:lnTo>
                <a:lnTo>
                  <a:pt x="273291" y="603783"/>
                </a:lnTo>
                <a:lnTo>
                  <a:pt x="273507" y="603719"/>
                </a:lnTo>
                <a:lnTo>
                  <a:pt x="273710" y="603592"/>
                </a:lnTo>
                <a:lnTo>
                  <a:pt x="273900" y="603440"/>
                </a:lnTo>
                <a:lnTo>
                  <a:pt x="274078" y="603326"/>
                </a:lnTo>
                <a:lnTo>
                  <a:pt x="274269" y="603173"/>
                </a:lnTo>
                <a:lnTo>
                  <a:pt x="274421" y="602983"/>
                </a:lnTo>
                <a:lnTo>
                  <a:pt x="274599" y="602830"/>
                </a:lnTo>
                <a:lnTo>
                  <a:pt x="274777" y="602653"/>
                </a:lnTo>
                <a:lnTo>
                  <a:pt x="274929" y="602462"/>
                </a:lnTo>
                <a:lnTo>
                  <a:pt x="275120" y="602310"/>
                </a:lnTo>
                <a:lnTo>
                  <a:pt x="275272" y="602132"/>
                </a:lnTo>
                <a:lnTo>
                  <a:pt x="275450" y="601980"/>
                </a:lnTo>
                <a:lnTo>
                  <a:pt x="275602" y="601802"/>
                </a:lnTo>
                <a:lnTo>
                  <a:pt x="275755" y="601675"/>
                </a:lnTo>
                <a:lnTo>
                  <a:pt x="275907" y="601586"/>
                </a:lnTo>
                <a:lnTo>
                  <a:pt x="276148" y="601433"/>
                </a:lnTo>
                <a:lnTo>
                  <a:pt x="276491" y="601548"/>
                </a:lnTo>
                <a:lnTo>
                  <a:pt x="276733" y="601802"/>
                </a:lnTo>
                <a:lnTo>
                  <a:pt x="277063" y="602068"/>
                </a:lnTo>
                <a:lnTo>
                  <a:pt x="277368" y="602348"/>
                </a:lnTo>
                <a:lnTo>
                  <a:pt x="277736" y="602678"/>
                </a:lnTo>
                <a:lnTo>
                  <a:pt x="278130" y="603046"/>
                </a:lnTo>
                <a:lnTo>
                  <a:pt x="278561" y="603415"/>
                </a:lnTo>
                <a:lnTo>
                  <a:pt x="278930" y="603783"/>
                </a:lnTo>
                <a:lnTo>
                  <a:pt x="279323" y="604139"/>
                </a:lnTo>
                <a:lnTo>
                  <a:pt x="279692" y="604507"/>
                </a:lnTo>
                <a:lnTo>
                  <a:pt x="280060" y="604850"/>
                </a:lnTo>
                <a:lnTo>
                  <a:pt x="280416" y="605155"/>
                </a:lnTo>
                <a:lnTo>
                  <a:pt x="280758" y="605459"/>
                </a:lnTo>
                <a:lnTo>
                  <a:pt x="281089" y="605726"/>
                </a:lnTo>
                <a:lnTo>
                  <a:pt x="281432" y="605967"/>
                </a:lnTo>
                <a:lnTo>
                  <a:pt x="281762" y="606183"/>
                </a:lnTo>
                <a:lnTo>
                  <a:pt x="282067" y="606399"/>
                </a:lnTo>
                <a:lnTo>
                  <a:pt x="282371" y="606552"/>
                </a:lnTo>
                <a:lnTo>
                  <a:pt x="282676" y="606679"/>
                </a:lnTo>
                <a:lnTo>
                  <a:pt x="282956" y="606767"/>
                </a:lnTo>
                <a:lnTo>
                  <a:pt x="283222" y="606793"/>
                </a:lnTo>
                <a:lnTo>
                  <a:pt x="283502" y="606831"/>
                </a:lnTo>
                <a:lnTo>
                  <a:pt x="283743" y="606793"/>
                </a:lnTo>
                <a:lnTo>
                  <a:pt x="283921" y="606704"/>
                </a:lnTo>
                <a:lnTo>
                  <a:pt x="284111" y="606640"/>
                </a:lnTo>
                <a:lnTo>
                  <a:pt x="284264" y="606552"/>
                </a:lnTo>
                <a:lnTo>
                  <a:pt x="284480" y="606336"/>
                </a:lnTo>
                <a:lnTo>
                  <a:pt x="284683" y="606120"/>
                </a:lnTo>
                <a:lnTo>
                  <a:pt x="284784" y="605878"/>
                </a:lnTo>
                <a:lnTo>
                  <a:pt x="284683" y="605637"/>
                </a:lnTo>
                <a:lnTo>
                  <a:pt x="284568" y="605485"/>
                </a:lnTo>
                <a:lnTo>
                  <a:pt x="284416" y="605396"/>
                </a:lnTo>
                <a:lnTo>
                  <a:pt x="284226" y="605269"/>
                </a:lnTo>
                <a:lnTo>
                  <a:pt x="284022" y="605155"/>
                </a:lnTo>
                <a:lnTo>
                  <a:pt x="283743" y="605002"/>
                </a:lnTo>
                <a:lnTo>
                  <a:pt x="283464" y="604850"/>
                </a:lnTo>
                <a:lnTo>
                  <a:pt x="283197" y="604697"/>
                </a:lnTo>
                <a:lnTo>
                  <a:pt x="282917" y="604507"/>
                </a:lnTo>
                <a:lnTo>
                  <a:pt x="282613" y="604329"/>
                </a:lnTo>
                <a:lnTo>
                  <a:pt x="282308" y="604113"/>
                </a:lnTo>
                <a:lnTo>
                  <a:pt x="282041" y="603834"/>
                </a:lnTo>
                <a:lnTo>
                  <a:pt x="281736" y="603592"/>
                </a:lnTo>
                <a:lnTo>
                  <a:pt x="281457" y="603262"/>
                </a:lnTo>
                <a:lnTo>
                  <a:pt x="281241" y="602894"/>
                </a:lnTo>
                <a:lnTo>
                  <a:pt x="281000" y="602564"/>
                </a:lnTo>
                <a:lnTo>
                  <a:pt x="280822" y="602195"/>
                </a:lnTo>
                <a:lnTo>
                  <a:pt x="280720" y="601802"/>
                </a:lnTo>
                <a:lnTo>
                  <a:pt x="280606" y="601433"/>
                </a:lnTo>
                <a:lnTo>
                  <a:pt x="280543" y="601091"/>
                </a:lnTo>
                <a:lnTo>
                  <a:pt x="280517" y="600824"/>
                </a:lnTo>
                <a:lnTo>
                  <a:pt x="280784" y="600786"/>
                </a:lnTo>
                <a:lnTo>
                  <a:pt x="281089" y="600760"/>
                </a:lnTo>
                <a:lnTo>
                  <a:pt x="281482" y="600735"/>
                </a:lnTo>
                <a:lnTo>
                  <a:pt x="281889" y="600671"/>
                </a:lnTo>
                <a:lnTo>
                  <a:pt x="282308" y="600608"/>
                </a:lnTo>
                <a:lnTo>
                  <a:pt x="282765" y="600481"/>
                </a:lnTo>
                <a:lnTo>
                  <a:pt x="283260" y="600392"/>
                </a:lnTo>
                <a:lnTo>
                  <a:pt x="286943" y="597623"/>
                </a:lnTo>
                <a:lnTo>
                  <a:pt x="287121" y="597230"/>
                </a:lnTo>
                <a:lnTo>
                  <a:pt x="287248" y="596773"/>
                </a:lnTo>
                <a:lnTo>
                  <a:pt x="287312" y="596214"/>
                </a:lnTo>
                <a:lnTo>
                  <a:pt x="287375" y="595706"/>
                </a:lnTo>
                <a:lnTo>
                  <a:pt x="287401" y="595210"/>
                </a:lnTo>
                <a:lnTo>
                  <a:pt x="287337" y="594728"/>
                </a:lnTo>
                <a:lnTo>
                  <a:pt x="287312" y="594233"/>
                </a:lnTo>
                <a:lnTo>
                  <a:pt x="287248" y="593813"/>
                </a:lnTo>
                <a:lnTo>
                  <a:pt x="287185" y="593445"/>
                </a:lnTo>
                <a:lnTo>
                  <a:pt x="288036" y="593877"/>
                </a:lnTo>
                <a:lnTo>
                  <a:pt x="293433" y="597738"/>
                </a:lnTo>
                <a:lnTo>
                  <a:pt x="294563" y="598805"/>
                </a:lnTo>
                <a:lnTo>
                  <a:pt x="299288" y="607225"/>
                </a:lnTo>
                <a:lnTo>
                  <a:pt x="299135" y="607377"/>
                </a:lnTo>
                <a:lnTo>
                  <a:pt x="298919" y="607529"/>
                </a:lnTo>
                <a:lnTo>
                  <a:pt x="298678" y="607707"/>
                </a:lnTo>
                <a:lnTo>
                  <a:pt x="298462" y="607860"/>
                </a:lnTo>
                <a:lnTo>
                  <a:pt x="298196" y="608012"/>
                </a:lnTo>
                <a:lnTo>
                  <a:pt x="297916" y="608101"/>
                </a:lnTo>
                <a:lnTo>
                  <a:pt x="297637" y="608203"/>
                </a:lnTo>
                <a:lnTo>
                  <a:pt x="297370" y="608203"/>
                </a:lnTo>
                <a:lnTo>
                  <a:pt x="297091" y="608101"/>
                </a:lnTo>
                <a:lnTo>
                  <a:pt x="296824" y="608012"/>
                </a:lnTo>
                <a:lnTo>
                  <a:pt x="296545" y="607898"/>
                </a:lnTo>
                <a:lnTo>
                  <a:pt x="296329" y="607644"/>
                </a:lnTo>
                <a:lnTo>
                  <a:pt x="296113" y="607441"/>
                </a:lnTo>
                <a:lnTo>
                  <a:pt x="295935" y="607250"/>
                </a:lnTo>
                <a:lnTo>
                  <a:pt x="295783" y="607034"/>
                </a:lnTo>
                <a:lnTo>
                  <a:pt x="295541" y="606729"/>
                </a:lnTo>
                <a:lnTo>
                  <a:pt x="295262" y="606399"/>
                </a:lnTo>
                <a:lnTo>
                  <a:pt x="294957" y="606005"/>
                </a:lnTo>
                <a:lnTo>
                  <a:pt x="294652" y="605612"/>
                </a:lnTo>
                <a:lnTo>
                  <a:pt x="294347" y="605205"/>
                </a:lnTo>
                <a:lnTo>
                  <a:pt x="294017" y="604850"/>
                </a:lnTo>
                <a:lnTo>
                  <a:pt x="293712" y="604481"/>
                </a:lnTo>
                <a:lnTo>
                  <a:pt x="292188" y="603440"/>
                </a:lnTo>
                <a:lnTo>
                  <a:pt x="291973" y="603440"/>
                </a:lnTo>
                <a:lnTo>
                  <a:pt x="290880" y="604240"/>
                </a:lnTo>
                <a:lnTo>
                  <a:pt x="290601" y="604545"/>
                </a:lnTo>
                <a:lnTo>
                  <a:pt x="290322" y="604939"/>
                </a:lnTo>
                <a:lnTo>
                  <a:pt x="290055" y="605332"/>
                </a:lnTo>
                <a:lnTo>
                  <a:pt x="289775" y="605701"/>
                </a:lnTo>
                <a:lnTo>
                  <a:pt x="289534" y="606120"/>
                </a:lnTo>
                <a:lnTo>
                  <a:pt x="289255" y="606526"/>
                </a:lnTo>
                <a:lnTo>
                  <a:pt x="289077" y="606793"/>
                </a:lnTo>
                <a:lnTo>
                  <a:pt x="288988" y="606983"/>
                </a:lnTo>
                <a:lnTo>
                  <a:pt x="288861" y="607161"/>
                </a:lnTo>
                <a:lnTo>
                  <a:pt x="288683" y="607377"/>
                </a:lnTo>
                <a:lnTo>
                  <a:pt x="288531" y="607529"/>
                </a:lnTo>
                <a:lnTo>
                  <a:pt x="288378" y="607593"/>
                </a:lnTo>
                <a:lnTo>
                  <a:pt x="288251" y="607682"/>
                </a:lnTo>
                <a:lnTo>
                  <a:pt x="287985" y="607796"/>
                </a:lnTo>
                <a:lnTo>
                  <a:pt x="287858" y="607898"/>
                </a:lnTo>
                <a:lnTo>
                  <a:pt x="287616" y="608012"/>
                </a:lnTo>
                <a:lnTo>
                  <a:pt x="287426" y="608101"/>
                </a:lnTo>
                <a:lnTo>
                  <a:pt x="287464" y="608317"/>
                </a:lnTo>
                <a:lnTo>
                  <a:pt x="287578" y="608533"/>
                </a:lnTo>
                <a:lnTo>
                  <a:pt x="287705" y="608812"/>
                </a:lnTo>
                <a:lnTo>
                  <a:pt x="287794" y="609079"/>
                </a:lnTo>
                <a:lnTo>
                  <a:pt x="287947" y="609422"/>
                </a:lnTo>
                <a:lnTo>
                  <a:pt x="288074" y="609777"/>
                </a:lnTo>
                <a:lnTo>
                  <a:pt x="288188" y="610146"/>
                </a:lnTo>
                <a:lnTo>
                  <a:pt x="288315" y="610539"/>
                </a:lnTo>
                <a:lnTo>
                  <a:pt x="288467" y="610908"/>
                </a:lnTo>
                <a:lnTo>
                  <a:pt x="288594" y="611301"/>
                </a:lnTo>
                <a:lnTo>
                  <a:pt x="288709" y="611670"/>
                </a:lnTo>
                <a:lnTo>
                  <a:pt x="288861" y="612038"/>
                </a:lnTo>
                <a:lnTo>
                  <a:pt x="288988" y="612432"/>
                </a:lnTo>
                <a:lnTo>
                  <a:pt x="289166" y="612800"/>
                </a:lnTo>
                <a:lnTo>
                  <a:pt x="289356" y="613130"/>
                </a:lnTo>
                <a:lnTo>
                  <a:pt x="289509" y="613498"/>
                </a:lnTo>
                <a:lnTo>
                  <a:pt x="289712" y="613841"/>
                </a:lnTo>
                <a:lnTo>
                  <a:pt x="289966" y="614172"/>
                </a:lnTo>
                <a:lnTo>
                  <a:pt x="290169" y="614502"/>
                </a:lnTo>
                <a:lnTo>
                  <a:pt x="290449" y="614807"/>
                </a:lnTo>
                <a:lnTo>
                  <a:pt x="290753" y="615086"/>
                </a:lnTo>
                <a:lnTo>
                  <a:pt x="291084" y="615391"/>
                </a:lnTo>
                <a:lnTo>
                  <a:pt x="291388" y="615632"/>
                </a:lnTo>
                <a:lnTo>
                  <a:pt x="291693" y="615823"/>
                </a:lnTo>
                <a:lnTo>
                  <a:pt x="291998" y="615975"/>
                </a:lnTo>
                <a:lnTo>
                  <a:pt x="292277" y="616127"/>
                </a:lnTo>
                <a:lnTo>
                  <a:pt x="292493" y="616216"/>
                </a:lnTo>
                <a:lnTo>
                  <a:pt x="292303" y="616521"/>
                </a:lnTo>
                <a:lnTo>
                  <a:pt x="292125" y="616915"/>
                </a:lnTo>
                <a:lnTo>
                  <a:pt x="291909" y="617347"/>
                </a:lnTo>
                <a:lnTo>
                  <a:pt x="291693" y="617804"/>
                </a:lnTo>
                <a:lnTo>
                  <a:pt x="291490" y="618286"/>
                </a:lnTo>
                <a:lnTo>
                  <a:pt x="291338" y="618871"/>
                </a:lnTo>
                <a:lnTo>
                  <a:pt x="291185" y="619442"/>
                </a:lnTo>
                <a:lnTo>
                  <a:pt x="291084" y="620026"/>
                </a:lnTo>
                <a:lnTo>
                  <a:pt x="291033" y="620572"/>
                </a:lnTo>
                <a:lnTo>
                  <a:pt x="290995" y="621157"/>
                </a:lnTo>
                <a:lnTo>
                  <a:pt x="290995" y="621703"/>
                </a:lnTo>
                <a:lnTo>
                  <a:pt x="291058" y="622274"/>
                </a:lnTo>
                <a:lnTo>
                  <a:pt x="291122" y="622833"/>
                </a:lnTo>
                <a:lnTo>
                  <a:pt x="291211" y="623379"/>
                </a:lnTo>
                <a:lnTo>
                  <a:pt x="291363" y="623925"/>
                </a:lnTo>
                <a:lnTo>
                  <a:pt x="291515" y="624509"/>
                </a:lnTo>
                <a:lnTo>
                  <a:pt x="291693" y="625055"/>
                </a:lnTo>
                <a:lnTo>
                  <a:pt x="291909" y="625602"/>
                </a:lnTo>
                <a:lnTo>
                  <a:pt x="292125" y="626186"/>
                </a:lnTo>
                <a:lnTo>
                  <a:pt x="292404" y="626732"/>
                </a:lnTo>
                <a:lnTo>
                  <a:pt x="292671" y="627303"/>
                </a:lnTo>
                <a:lnTo>
                  <a:pt x="292950" y="627862"/>
                </a:lnTo>
                <a:lnTo>
                  <a:pt x="293192" y="628370"/>
                </a:lnTo>
                <a:lnTo>
                  <a:pt x="293433" y="628802"/>
                </a:lnTo>
                <a:lnTo>
                  <a:pt x="293674" y="629259"/>
                </a:lnTo>
                <a:lnTo>
                  <a:pt x="293890" y="629627"/>
                </a:lnTo>
                <a:lnTo>
                  <a:pt x="294081" y="629894"/>
                </a:lnTo>
                <a:lnTo>
                  <a:pt x="294259" y="629589"/>
                </a:lnTo>
                <a:lnTo>
                  <a:pt x="294500" y="629259"/>
                </a:lnTo>
                <a:lnTo>
                  <a:pt x="294843" y="628891"/>
                </a:lnTo>
                <a:lnTo>
                  <a:pt x="295148" y="628523"/>
                </a:lnTo>
                <a:lnTo>
                  <a:pt x="295541" y="628218"/>
                </a:lnTo>
                <a:lnTo>
                  <a:pt x="296024" y="628015"/>
                </a:lnTo>
                <a:lnTo>
                  <a:pt x="296519" y="627761"/>
                </a:lnTo>
                <a:lnTo>
                  <a:pt x="297027" y="627646"/>
                </a:lnTo>
                <a:lnTo>
                  <a:pt x="297548" y="627583"/>
                </a:lnTo>
                <a:lnTo>
                  <a:pt x="298069" y="627519"/>
                </a:lnTo>
                <a:lnTo>
                  <a:pt x="298615" y="627519"/>
                </a:lnTo>
                <a:lnTo>
                  <a:pt x="299135" y="627557"/>
                </a:lnTo>
                <a:lnTo>
                  <a:pt x="299681" y="627583"/>
                </a:lnTo>
                <a:lnTo>
                  <a:pt x="300228" y="627608"/>
                </a:lnTo>
                <a:lnTo>
                  <a:pt x="300748" y="627672"/>
                </a:lnTo>
                <a:lnTo>
                  <a:pt x="301294" y="627710"/>
                </a:lnTo>
                <a:lnTo>
                  <a:pt x="301815" y="627735"/>
                </a:lnTo>
                <a:lnTo>
                  <a:pt x="302336" y="627710"/>
                </a:lnTo>
                <a:lnTo>
                  <a:pt x="302856" y="627672"/>
                </a:lnTo>
                <a:lnTo>
                  <a:pt x="303314" y="627583"/>
                </a:lnTo>
                <a:lnTo>
                  <a:pt x="303796" y="627405"/>
                </a:lnTo>
                <a:lnTo>
                  <a:pt x="304253" y="627253"/>
                </a:lnTo>
                <a:lnTo>
                  <a:pt x="304622" y="626999"/>
                </a:lnTo>
                <a:lnTo>
                  <a:pt x="304901" y="626694"/>
                </a:lnTo>
                <a:lnTo>
                  <a:pt x="305206" y="626389"/>
                </a:lnTo>
                <a:lnTo>
                  <a:pt x="305409" y="626084"/>
                </a:lnTo>
                <a:lnTo>
                  <a:pt x="305600" y="625817"/>
                </a:lnTo>
                <a:lnTo>
                  <a:pt x="305866" y="625906"/>
                </a:lnTo>
                <a:lnTo>
                  <a:pt x="306057" y="625970"/>
                </a:lnTo>
                <a:lnTo>
                  <a:pt x="306209" y="626059"/>
                </a:lnTo>
                <a:lnTo>
                  <a:pt x="306387" y="626148"/>
                </a:lnTo>
                <a:lnTo>
                  <a:pt x="306603" y="626275"/>
                </a:lnTo>
                <a:lnTo>
                  <a:pt x="306819" y="626364"/>
                </a:lnTo>
                <a:lnTo>
                  <a:pt x="306997" y="626516"/>
                </a:lnTo>
                <a:lnTo>
                  <a:pt x="307187" y="626643"/>
                </a:lnTo>
                <a:lnTo>
                  <a:pt x="307390" y="626757"/>
                </a:lnTo>
                <a:lnTo>
                  <a:pt x="307581" y="626910"/>
                </a:lnTo>
                <a:lnTo>
                  <a:pt x="307759" y="627037"/>
                </a:lnTo>
                <a:lnTo>
                  <a:pt x="307949" y="627151"/>
                </a:lnTo>
                <a:lnTo>
                  <a:pt x="308127" y="627278"/>
                </a:lnTo>
                <a:lnTo>
                  <a:pt x="308305" y="627405"/>
                </a:lnTo>
                <a:lnTo>
                  <a:pt x="308495" y="627519"/>
                </a:lnTo>
                <a:lnTo>
                  <a:pt x="308711" y="627646"/>
                </a:lnTo>
                <a:lnTo>
                  <a:pt x="308914" y="627735"/>
                </a:lnTo>
                <a:lnTo>
                  <a:pt x="309105" y="627824"/>
                </a:lnTo>
                <a:lnTo>
                  <a:pt x="309346" y="627888"/>
                </a:lnTo>
                <a:lnTo>
                  <a:pt x="309562" y="627913"/>
                </a:lnTo>
                <a:lnTo>
                  <a:pt x="309803" y="627976"/>
                </a:lnTo>
                <a:lnTo>
                  <a:pt x="310019" y="628015"/>
                </a:lnTo>
                <a:lnTo>
                  <a:pt x="310235" y="628015"/>
                </a:lnTo>
                <a:lnTo>
                  <a:pt x="310438" y="627976"/>
                </a:lnTo>
                <a:lnTo>
                  <a:pt x="310591" y="627976"/>
                </a:lnTo>
                <a:lnTo>
                  <a:pt x="310743" y="627951"/>
                </a:lnTo>
                <a:lnTo>
                  <a:pt x="310997" y="627672"/>
                </a:lnTo>
                <a:lnTo>
                  <a:pt x="311302" y="627341"/>
                </a:lnTo>
                <a:lnTo>
                  <a:pt x="311696" y="626948"/>
                </a:lnTo>
                <a:lnTo>
                  <a:pt x="312064" y="626541"/>
                </a:lnTo>
                <a:lnTo>
                  <a:pt x="312572" y="626186"/>
                </a:lnTo>
                <a:lnTo>
                  <a:pt x="313182" y="625817"/>
                </a:lnTo>
                <a:lnTo>
                  <a:pt x="313791" y="625449"/>
                </a:lnTo>
                <a:lnTo>
                  <a:pt x="314464" y="625170"/>
                </a:lnTo>
                <a:lnTo>
                  <a:pt x="315226" y="625017"/>
                </a:lnTo>
                <a:lnTo>
                  <a:pt x="315963" y="624865"/>
                </a:lnTo>
                <a:lnTo>
                  <a:pt x="318973" y="625297"/>
                </a:lnTo>
                <a:lnTo>
                  <a:pt x="318858" y="625627"/>
                </a:lnTo>
                <a:lnTo>
                  <a:pt x="318770" y="626033"/>
                </a:lnTo>
                <a:lnTo>
                  <a:pt x="318706" y="626516"/>
                </a:lnTo>
                <a:lnTo>
                  <a:pt x="318643" y="626973"/>
                </a:lnTo>
                <a:lnTo>
                  <a:pt x="318668" y="627494"/>
                </a:lnTo>
                <a:lnTo>
                  <a:pt x="318770" y="628040"/>
                </a:lnTo>
                <a:lnTo>
                  <a:pt x="318884" y="628586"/>
                </a:lnTo>
                <a:lnTo>
                  <a:pt x="319036" y="629107"/>
                </a:lnTo>
                <a:lnTo>
                  <a:pt x="319316" y="629589"/>
                </a:lnTo>
                <a:lnTo>
                  <a:pt x="319557" y="630085"/>
                </a:lnTo>
                <a:lnTo>
                  <a:pt x="321602" y="632790"/>
                </a:lnTo>
                <a:lnTo>
                  <a:pt x="321970" y="633247"/>
                </a:lnTo>
                <a:lnTo>
                  <a:pt x="322300" y="633704"/>
                </a:lnTo>
                <a:lnTo>
                  <a:pt x="322630" y="634199"/>
                </a:lnTo>
                <a:lnTo>
                  <a:pt x="322935" y="634657"/>
                </a:lnTo>
                <a:lnTo>
                  <a:pt x="323215" y="635177"/>
                </a:lnTo>
                <a:lnTo>
                  <a:pt x="323494" y="635660"/>
                </a:lnTo>
                <a:lnTo>
                  <a:pt x="323672" y="636143"/>
                </a:lnTo>
                <a:lnTo>
                  <a:pt x="323761" y="636574"/>
                </a:lnTo>
                <a:lnTo>
                  <a:pt x="323888" y="637006"/>
                </a:lnTo>
                <a:lnTo>
                  <a:pt x="323951" y="637362"/>
                </a:lnTo>
                <a:lnTo>
                  <a:pt x="323951" y="637667"/>
                </a:lnTo>
                <a:lnTo>
                  <a:pt x="323977" y="637971"/>
                </a:lnTo>
                <a:lnTo>
                  <a:pt x="324040" y="638340"/>
                </a:lnTo>
                <a:lnTo>
                  <a:pt x="324104" y="638797"/>
                </a:lnTo>
                <a:lnTo>
                  <a:pt x="324192" y="639229"/>
                </a:lnTo>
                <a:lnTo>
                  <a:pt x="324307" y="639749"/>
                </a:lnTo>
                <a:lnTo>
                  <a:pt x="324523" y="640321"/>
                </a:lnTo>
                <a:lnTo>
                  <a:pt x="324713" y="640905"/>
                </a:lnTo>
                <a:lnTo>
                  <a:pt x="324916" y="641451"/>
                </a:lnTo>
                <a:lnTo>
                  <a:pt x="325196" y="642035"/>
                </a:lnTo>
                <a:lnTo>
                  <a:pt x="325437" y="642581"/>
                </a:lnTo>
                <a:lnTo>
                  <a:pt x="325716" y="643128"/>
                </a:lnTo>
                <a:lnTo>
                  <a:pt x="325983" y="643674"/>
                </a:lnTo>
                <a:lnTo>
                  <a:pt x="326288" y="644220"/>
                </a:lnTo>
                <a:lnTo>
                  <a:pt x="326567" y="644779"/>
                </a:lnTo>
                <a:lnTo>
                  <a:pt x="326847" y="645325"/>
                </a:lnTo>
                <a:lnTo>
                  <a:pt x="327152" y="645871"/>
                </a:lnTo>
                <a:lnTo>
                  <a:pt x="327418" y="646417"/>
                </a:lnTo>
                <a:lnTo>
                  <a:pt x="327660" y="646963"/>
                </a:lnTo>
                <a:lnTo>
                  <a:pt x="327939" y="647522"/>
                </a:lnTo>
                <a:lnTo>
                  <a:pt x="328155" y="648068"/>
                </a:lnTo>
                <a:lnTo>
                  <a:pt x="328371" y="648614"/>
                </a:lnTo>
                <a:lnTo>
                  <a:pt x="328574" y="649198"/>
                </a:lnTo>
                <a:lnTo>
                  <a:pt x="328701" y="649681"/>
                </a:lnTo>
                <a:lnTo>
                  <a:pt x="328790" y="650113"/>
                </a:lnTo>
                <a:lnTo>
                  <a:pt x="328879" y="650532"/>
                </a:lnTo>
                <a:lnTo>
                  <a:pt x="328942" y="650900"/>
                </a:lnTo>
                <a:lnTo>
                  <a:pt x="328980" y="651205"/>
                </a:lnTo>
                <a:lnTo>
                  <a:pt x="328790" y="651484"/>
                </a:lnTo>
                <a:lnTo>
                  <a:pt x="328676" y="651637"/>
                </a:lnTo>
                <a:lnTo>
                  <a:pt x="328549" y="651814"/>
                </a:lnTo>
                <a:lnTo>
                  <a:pt x="328396" y="651967"/>
                </a:lnTo>
                <a:lnTo>
                  <a:pt x="328180" y="652119"/>
                </a:lnTo>
                <a:lnTo>
                  <a:pt x="328002" y="652246"/>
                </a:lnTo>
                <a:lnTo>
                  <a:pt x="327787" y="652360"/>
                </a:lnTo>
                <a:lnTo>
                  <a:pt x="327545" y="652487"/>
                </a:lnTo>
                <a:lnTo>
                  <a:pt x="327329" y="652576"/>
                </a:lnTo>
                <a:lnTo>
                  <a:pt x="327113" y="652665"/>
                </a:lnTo>
                <a:lnTo>
                  <a:pt x="326872" y="652754"/>
                </a:lnTo>
                <a:lnTo>
                  <a:pt x="326631" y="652856"/>
                </a:lnTo>
                <a:lnTo>
                  <a:pt x="326415" y="652945"/>
                </a:lnTo>
                <a:lnTo>
                  <a:pt x="326199" y="653034"/>
                </a:lnTo>
                <a:lnTo>
                  <a:pt x="325958" y="653122"/>
                </a:lnTo>
                <a:lnTo>
                  <a:pt x="325742" y="653249"/>
                </a:lnTo>
                <a:lnTo>
                  <a:pt x="324408" y="655040"/>
                </a:lnTo>
                <a:lnTo>
                  <a:pt x="324713" y="655231"/>
                </a:lnTo>
                <a:lnTo>
                  <a:pt x="325107" y="655447"/>
                </a:lnTo>
                <a:lnTo>
                  <a:pt x="325589" y="655688"/>
                </a:lnTo>
                <a:lnTo>
                  <a:pt x="326085" y="655955"/>
                </a:lnTo>
                <a:lnTo>
                  <a:pt x="326694" y="656234"/>
                </a:lnTo>
                <a:lnTo>
                  <a:pt x="327355" y="656539"/>
                </a:lnTo>
                <a:lnTo>
                  <a:pt x="328066" y="656844"/>
                </a:lnTo>
                <a:lnTo>
                  <a:pt x="328764" y="657148"/>
                </a:lnTo>
                <a:lnTo>
                  <a:pt x="329463" y="657453"/>
                </a:lnTo>
                <a:lnTo>
                  <a:pt x="330161" y="657758"/>
                </a:lnTo>
                <a:lnTo>
                  <a:pt x="330835" y="658088"/>
                </a:lnTo>
                <a:lnTo>
                  <a:pt x="331508" y="658431"/>
                </a:lnTo>
                <a:lnTo>
                  <a:pt x="332181" y="658799"/>
                </a:lnTo>
                <a:lnTo>
                  <a:pt x="332816" y="659155"/>
                </a:lnTo>
                <a:lnTo>
                  <a:pt x="333400" y="659612"/>
                </a:lnTo>
                <a:lnTo>
                  <a:pt x="334010" y="660044"/>
                </a:lnTo>
                <a:lnTo>
                  <a:pt x="336905" y="665073"/>
                </a:lnTo>
                <a:lnTo>
                  <a:pt x="337019" y="665772"/>
                </a:lnTo>
                <a:lnTo>
                  <a:pt x="337083" y="666381"/>
                </a:lnTo>
                <a:lnTo>
                  <a:pt x="337108" y="666877"/>
                </a:lnTo>
                <a:lnTo>
                  <a:pt x="336753" y="666661"/>
                </a:lnTo>
                <a:lnTo>
                  <a:pt x="336296" y="666356"/>
                </a:lnTo>
                <a:lnTo>
                  <a:pt x="335775" y="665988"/>
                </a:lnTo>
                <a:lnTo>
                  <a:pt x="335254" y="665657"/>
                </a:lnTo>
                <a:lnTo>
                  <a:pt x="334733" y="665314"/>
                </a:lnTo>
                <a:lnTo>
                  <a:pt x="334251" y="664984"/>
                </a:lnTo>
                <a:lnTo>
                  <a:pt x="333730" y="664679"/>
                </a:lnTo>
                <a:lnTo>
                  <a:pt x="333298" y="664400"/>
                </a:lnTo>
                <a:lnTo>
                  <a:pt x="332968" y="664222"/>
                </a:lnTo>
                <a:lnTo>
                  <a:pt x="332117" y="663727"/>
                </a:lnTo>
                <a:lnTo>
                  <a:pt x="331266" y="663486"/>
                </a:lnTo>
                <a:lnTo>
                  <a:pt x="330377" y="663486"/>
                </a:lnTo>
                <a:lnTo>
                  <a:pt x="329526" y="663486"/>
                </a:lnTo>
                <a:lnTo>
                  <a:pt x="327202" y="664552"/>
                </a:lnTo>
                <a:lnTo>
                  <a:pt x="326961" y="664743"/>
                </a:lnTo>
                <a:lnTo>
                  <a:pt x="326694" y="665010"/>
                </a:lnTo>
                <a:lnTo>
                  <a:pt x="326390" y="665378"/>
                </a:lnTo>
                <a:lnTo>
                  <a:pt x="326110" y="665708"/>
                </a:lnTo>
                <a:lnTo>
                  <a:pt x="325805" y="666115"/>
                </a:lnTo>
                <a:lnTo>
                  <a:pt x="325526" y="666572"/>
                </a:lnTo>
                <a:lnTo>
                  <a:pt x="325285" y="666991"/>
                </a:lnTo>
                <a:lnTo>
                  <a:pt x="325018" y="667448"/>
                </a:lnTo>
                <a:lnTo>
                  <a:pt x="324802" y="667943"/>
                </a:lnTo>
                <a:lnTo>
                  <a:pt x="324586" y="668426"/>
                </a:lnTo>
                <a:lnTo>
                  <a:pt x="324370" y="668947"/>
                </a:lnTo>
                <a:lnTo>
                  <a:pt x="324192" y="669429"/>
                </a:lnTo>
                <a:lnTo>
                  <a:pt x="324040" y="669950"/>
                </a:lnTo>
                <a:lnTo>
                  <a:pt x="323888" y="670433"/>
                </a:lnTo>
                <a:lnTo>
                  <a:pt x="323799" y="670928"/>
                </a:lnTo>
                <a:lnTo>
                  <a:pt x="323672" y="671410"/>
                </a:lnTo>
                <a:lnTo>
                  <a:pt x="323608" y="671906"/>
                </a:lnTo>
                <a:lnTo>
                  <a:pt x="323608" y="672325"/>
                </a:lnTo>
                <a:lnTo>
                  <a:pt x="323583" y="672782"/>
                </a:lnTo>
                <a:lnTo>
                  <a:pt x="323608" y="673150"/>
                </a:lnTo>
                <a:lnTo>
                  <a:pt x="323672" y="673392"/>
                </a:lnTo>
                <a:lnTo>
                  <a:pt x="323735" y="673671"/>
                </a:lnTo>
                <a:lnTo>
                  <a:pt x="323799" y="673887"/>
                </a:lnTo>
                <a:lnTo>
                  <a:pt x="323850" y="674039"/>
                </a:lnTo>
                <a:lnTo>
                  <a:pt x="323977" y="674306"/>
                </a:lnTo>
                <a:lnTo>
                  <a:pt x="324104" y="674497"/>
                </a:lnTo>
                <a:lnTo>
                  <a:pt x="324192" y="674649"/>
                </a:lnTo>
                <a:lnTo>
                  <a:pt x="324345" y="674827"/>
                </a:lnTo>
                <a:lnTo>
                  <a:pt x="324523" y="675005"/>
                </a:lnTo>
                <a:lnTo>
                  <a:pt x="324713" y="675195"/>
                </a:lnTo>
                <a:lnTo>
                  <a:pt x="324891" y="675347"/>
                </a:lnTo>
                <a:lnTo>
                  <a:pt x="325107" y="675500"/>
                </a:lnTo>
                <a:lnTo>
                  <a:pt x="325323" y="675652"/>
                </a:lnTo>
                <a:lnTo>
                  <a:pt x="325526" y="675805"/>
                </a:lnTo>
                <a:lnTo>
                  <a:pt x="325742" y="675919"/>
                </a:lnTo>
                <a:lnTo>
                  <a:pt x="325983" y="676071"/>
                </a:lnTo>
                <a:lnTo>
                  <a:pt x="326199" y="676224"/>
                </a:lnTo>
                <a:lnTo>
                  <a:pt x="326415" y="676376"/>
                </a:lnTo>
                <a:lnTo>
                  <a:pt x="326656" y="676503"/>
                </a:lnTo>
                <a:lnTo>
                  <a:pt x="326872" y="676681"/>
                </a:lnTo>
                <a:lnTo>
                  <a:pt x="327088" y="676833"/>
                </a:lnTo>
                <a:lnTo>
                  <a:pt x="327304" y="677024"/>
                </a:lnTo>
                <a:lnTo>
                  <a:pt x="327482" y="677202"/>
                </a:lnTo>
                <a:lnTo>
                  <a:pt x="327660" y="677418"/>
                </a:lnTo>
                <a:lnTo>
                  <a:pt x="327850" y="677595"/>
                </a:lnTo>
                <a:lnTo>
                  <a:pt x="328002" y="677811"/>
                </a:lnTo>
                <a:lnTo>
                  <a:pt x="328091" y="678027"/>
                </a:lnTo>
                <a:lnTo>
                  <a:pt x="328180" y="678205"/>
                </a:lnTo>
                <a:lnTo>
                  <a:pt x="328269" y="678395"/>
                </a:lnTo>
                <a:lnTo>
                  <a:pt x="328333" y="678548"/>
                </a:lnTo>
                <a:lnTo>
                  <a:pt x="328422" y="678726"/>
                </a:lnTo>
                <a:lnTo>
                  <a:pt x="328485" y="678853"/>
                </a:lnTo>
                <a:lnTo>
                  <a:pt x="329184" y="679246"/>
                </a:lnTo>
                <a:lnTo>
                  <a:pt x="329336" y="679246"/>
                </a:lnTo>
                <a:lnTo>
                  <a:pt x="329526" y="679246"/>
                </a:lnTo>
                <a:lnTo>
                  <a:pt x="329704" y="679221"/>
                </a:lnTo>
                <a:lnTo>
                  <a:pt x="329857" y="679183"/>
                </a:lnTo>
                <a:lnTo>
                  <a:pt x="330047" y="679157"/>
                </a:lnTo>
                <a:lnTo>
                  <a:pt x="330225" y="679094"/>
                </a:lnTo>
                <a:lnTo>
                  <a:pt x="330441" y="679030"/>
                </a:lnTo>
                <a:lnTo>
                  <a:pt x="330619" y="678967"/>
                </a:lnTo>
                <a:lnTo>
                  <a:pt x="330809" y="678916"/>
                </a:lnTo>
                <a:lnTo>
                  <a:pt x="330987" y="678853"/>
                </a:lnTo>
                <a:lnTo>
                  <a:pt x="331203" y="678789"/>
                </a:lnTo>
                <a:lnTo>
                  <a:pt x="331381" y="678726"/>
                </a:lnTo>
                <a:lnTo>
                  <a:pt x="331571" y="678662"/>
                </a:lnTo>
                <a:lnTo>
                  <a:pt x="331724" y="678637"/>
                </a:lnTo>
                <a:lnTo>
                  <a:pt x="331965" y="678573"/>
                </a:lnTo>
                <a:lnTo>
                  <a:pt x="332181" y="678548"/>
                </a:lnTo>
                <a:lnTo>
                  <a:pt x="332600" y="678510"/>
                </a:lnTo>
                <a:lnTo>
                  <a:pt x="333184" y="678484"/>
                </a:lnTo>
                <a:lnTo>
                  <a:pt x="333857" y="678421"/>
                </a:lnTo>
                <a:lnTo>
                  <a:pt x="334518" y="678357"/>
                </a:lnTo>
                <a:lnTo>
                  <a:pt x="335318" y="678268"/>
                </a:lnTo>
                <a:lnTo>
                  <a:pt x="336194" y="678154"/>
                </a:lnTo>
                <a:lnTo>
                  <a:pt x="337108" y="678053"/>
                </a:lnTo>
                <a:lnTo>
                  <a:pt x="341198" y="677291"/>
                </a:lnTo>
                <a:lnTo>
                  <a:pt x="341871" y="677138"/>
                </a:lnTo>
                <a:lnTo>
                  <a:pt x="342417" y="676986"/>
                </a:lnTo>
                <a:lnTo>
                  <a:pt x="342849" y="676871"/>
                </a:lnTo>
                <a:lnTo>
                  <a:pt x="343001" y="676808"/>
                </a:lnTo>
                <a:lnTo>
                  <a:pt x="343179" y="676744"/>
                </a:lnTo>
                <a:lnTo>
                  <a:pt x="343395" y="676681"/>
                </a:lnTo>
                <a:lnTo>
                  <a:pt x="343611" y="676592"/>
                </a:lnTo>
                <a:lnTo>
                  <a:pt x="343877" y="676503"/>
                </a:lnTo>
                <a:lnTo>
                  <a:pt x="344182" y="676414"/>
                </a:lnTo>
                <a:lnTo>
                  <a:pt x="344487" y="676325"/>
                </a:lnTo>
                <a:lnTo>
                  <a:pt x="344766" y="676262"/>
                </a:lnTo>
                <a:lnTo>
                  <a:pt x="345071" y="676262"/>
                </a:lnTo>
                <a:lnTo>
                  <a:pt x="345338" y="676262"/>
                </a:lnTo>
                <a:lnTo>
                  <a:pt x="345592" y="676287"/>
                </a:lnTo>
                <a:lnTo>
                  <a:pt x="345770" y="676414"/>
                </a:lnTo>
                <a:lnTo>
                  <a:pt x="345986" y="676529"/>
                </a:lnTo>
                <a:lnTo>
                  <a:pt x="346138" y="676656"/>
                </a:lnTo>
                <a:lnTo>
                  <a:pt x="346227" y="676783"/>
                </a:lnTo>
                <a:lnTo>
                  <a:pt x="346405" y="676986"/>
                </a:lnTo>
                <a:lnTo>
                  <a:pt x="346659" y="677240"/>
                </a:lnTo>
                <a:lnTo>
                  <a:pt x="346925" y="677545"/>
                </a:lnTo>
                <a:lnTo>
                  <a:pt x="347205" y="677849"/>
                </a:lnTo>
                <a:lnTo>
                  <a:pt x="347535" y="678180"/>
                </a:lnTo>
                <a:lnTo>
                  <a:pt x="347929" y="678573"/>
                </a:lnTo>
                <a:lnTo>
                  <a:pt x="348335" y="678967"/>
                </a:lnTo>
                <a:lnTo>
                  <a:pt x="348729" y="679335"/>
                </a:lnTo>
                <a:lnTo>
                  <a:pt x="349123" y="679729"/>
                </a:lnTo>
                <a:lnTo>
                  <a:pt x="349516" y="680135"/>
                </a:lnTo>
                <a:lnTo>
                  <a:pt x="349910" y="680529"/>
                </a:lnTo>
                <a:lnTo>
                  <a:pt x="350278" y="680923"/>
                </a:lnTo>
                <a:lnTo>
                  <a:pt x="352259" y="683488"/>
                </a:lnTo>
                <a:lnTo>
                  <a:pt x="352539" y="683945"/>
                </a:lnTo>
                <a:lnTo>
                  <a:pt x="352780" y="684428"/>
                </a:lnTo>
                <a:lnTo>
                  <a:pt x="352958" y="684949"/>
                </a:lnTo>
                <a:lnTo>
                  <a:pt x="353148" y="685469"/>
                </a:lnTo>
                <a:lnTo>
                  <a:pt x="353263" y="685927"/>
                </a:lnTo>
                <a:lnTo>
                  <a:pt x="353326" y="686346"/>
                </a:lnTo>
                <a:lnTo>
                  <a:pt x="353390" y="686777"/>
                </a:lnTo>
                <a:lnTo>
                  <a:pt x="353453" y="687298"/>
                </a:lnTo>
                <a:lnTo>
                  <a:pt x="353453" y="687844"/>
                </a:lnTo>
                <a:lnTo>
                  <a:pt x="353479" y="688390"/>
                </a:lnTo>
                <a:lnTo>
                  <a:pt x="353517" y="689279"/>
                </a:lnTo>
                <a:lnTo>
                  <a:pt x="353568" y="690460"/>
                </a:lnTo>
                <a:lnTo>
                  <a:pt x="353669" y="691654"/>
                </a:lnTo>
                <a:lnTo>
                  <a:pt x="353783" y="693051"/>
                </a:lnTo>
                <a:lnTo>
                  <a:pt x="353910" y="694664"/>
                </a:lnTo>
                <a:lnTo>
                  <a:pt x="354063" y="696252"/>
                </a:lnTo>
                <a:lnTo>
                  <a:pt x="354215" y="697839"/>
                </a:lnTo>
                <a:lnTo>
                  <a:pt x="354330" y="699452"/>
                </a:lnTo>
                <a:lnTo>
                  <a:pt x="354457" y="701040"/>
                </a:lnTo>
                <a:lnTo>
                  <a:pt x="354545" y="702437"/>
                </a:lnTo>
                <a:lnTo>
                  <a:pt x="354584" y="703656"/>
                </a:lnTo>
                <a:lnTo>
                  <a:pt x="354609" y="704850"/>
                </a:lnTo>
                <a:lnTo>
                  <a:pt x="354609" y="705853"/>
                </a:lnTo>
                <a:lnTo>
                  <a:pt x="354584" y="706678"/>
                </a:lnTo>
                <a:lnTo>
                  <a:pt x="354545" y="708228"/>
                </a:lnTo>
                <a:lnTo>
                  <a:pt x="354520" y="710209"/>
                </a:lnTo>
                <a:lnTo>
                  <a:pt x="354482" y="712597"/>
                </a:lnTo>
                <a:lnTo>
                  <a:pt x="354457" y="714971"/>
                </a:lnTo>
                <a:lnTo>
                  <a:pt x="354431" y="717715"/>
                </a:lnTo>
                <a:lnTo>
                  <a:pt x="354431" y="720877"/>
                </a:lnTo>
                <a:lnTo>
                  <a:pt x="354431" y="724052"/>
                </a:lnTo>
                <a:lnTo>
                  <a:pt x="354457" y="727189"/>
                </a:lnTo>
                <a:lnTo>
                  <a:pt x="354457" y="730364"/>
                </a:lnTo>
                <a:lnTo>
                  <a:pt x="354482" y="733526"/>
                </a:lnTo>
                <a:lnTo>
                  <a:pt x="354520" y="736676"/>
                </a:lnTo>
                <a:lnTo>
                  <a:pt x="354545" y="739838"/>
                </a:lnTo>
                <a:lnTo>
                  <a:pt x="354545" y="743013"/>
                </a:lnTo>
                <a:lnTo>
                  <a:pt x="354584" y="746150"/>
                </a:lnTo>
                <a:lnTo>
                  <a:pt x="354584" y="749325"/>
                </a:lnTo>
                <a:lnTo>
                  <a:pt x="354609" y="752487"/>
                </a:lnTo>
                <a:lnTo>
                  <a:pt x="354609" y="755624"/>
                </a:lnTo>
                <a:lnTo>
                  <a:pt x="354584" y="758799"/>
                </a:lnTo>
                <a:lnTo>
                  <a:pt x="354545" y="761974"/>
                </a:lnTo>
                <a:lnTo>
                  <a:pt x="354482" y="765111"/>
                </a:lnTo>
                <a:lnTo>
                  <a:pt x="354431" y="768273"/>
                </a:lnTo>
                <a:lnTo>
                  <a:pt x="354368" y="771448"/>
                </a:lnTo>
                <a:lnTo>
                  <a:pt x="354241" y="774217"/>
                </a:lnTo>
                <a:lnTo>
                  <a:pt x="354152" y="776566"/>
                </a:lnTo>
                <a:lnTo>
                  <a:pt x="354025" y="778941"/>
                </a:lnTo>
                <a:lnTo>
                  <a:pt x="353936" y="780923"/>
                </a:lnTo>
                <a:lnTo>
                  <a:pt x="353847" y="782510"/>
                </a:lnTo>
                <a:lnTo>
                  <a:pt x="353758" y="783818"/>
                </a:lnTo>
                <a:lnTo>
                  <a:pt x="353695" y="785469"/>
                </a:lnTo>
                <a:lnTo>
                  <a:pt x="353606" y="787425"/>
                </a:lnTo>
                <a:lnTo>
                  <a:pt x="353517" y="789406"/>
                </a:lnTo>
                <a:lnTo>
                  <a:pt x="353415" y="791718"/>
                </a:lnTo>
                <a:lnTo>
                  <a:pt x="353364" y="794334"/>
                </a:lnTo>
                <a:lnTo>
                  <a:pt x="353301" y="796963"/>
                </a:lnTo>
                <a:lnTo>
                  <a:pt x="353237" y="799579"/>
                </a:lnTo>
                <a:lnTo>
                  <a:pt x="353212" y="802233"/>
                </a:lnTo>
                <a:lnTo>
                  <a:pt x="353212" y="804849"/>
                </a:lnTo>
                <a:lnTo>
                  <a:pt x="353174" y="807478"/>
                </a:lnTo>
                <a:lnTo>
                  <a:pt x="353174" y="810133"/>
                </a:lnTo>
                <a:lnTo>
                  <a:pt x="353174" y="812749"/>
                </a:lnTo>
                <a:lnTo>
                  <a:pt x="353174" y="815365"/>
                </a:lnTo>
                <a:lnTo>
                  <a:pt x="353148" y="818019"/>
                </a:lnTo>
                <a:lnTo>
                  <a:pt x="353148" y="825919"/>
                </a:lnTo>
                <a:lnTo>
                  <a:pt x="353110" y="828535"/>
                </a:lnTo>
                <a:lnTo>
                  <a:pt x="353085" y="831189"/>
                </a:lnTo>
                <a:lnTo>
                  <a:pt x="352780" y="842708"/>
                </a:lnTo>
                <a:lnTo>
                  <a:pt x="352717" y="844359"/>
                </a:lnTo>
                <a:lnTo>
                  <a:pt x="352653" y="845667"/>
                </a:lnTo>
                <a:lnTo>
                  <a:pt x="352539" y="848474"/>
                </a:lnTo>
                <a:lnTo>
                  <a:pt x="352386" y="851979"/>
                </a:lnTo>
                <a:lnTo>
                  <a:pt x="351015" y="893394"/>
                </a:lnTo>
                <a:lnTo>
                  <a:pt x="350951" y="898309"/>
                </a:lnTo>
                <a:lnTo>
                  <a:pt x="350951" y="902512"/>
                </a:lnTo>
                <a:lnTo>
                  <a:pt x="350926" y="906716"/>
                </a:lnTo>
                <a:lnTo>
                  <a:pt x="350926" y="910259"/>
                </a:lnTo>
                <a:lnTo>
                  <a:pt x="350951" y="913053"/>
                </a:lnTo>
                <a:lnTo>
                  <a:pt x="350951" y="916355"/>
                </a:lnTo>
                <a:lnTo>
                  <a:pt x="350951" y="917663"/>
                </a:lnTo>
                <a:lnTo>
                  <a:pt x="350888" y="919187"/>
                </a:lnTo>
                <a:lnTo>
                  <a:pt x="350824" y="920927"/>
                </a:lnTo>
                <a:lnTo>
                  <a:pt x="350774" y="922693"/>
                </a:lnTo>
                <a:lnTo>
                  <a:pt x="350672" y="924433"/>
                </a:lnTo>
                <a:lnTo>
                  <a:pt x="350583" y="926160"/>
                </a:lnTo>
                <a:lnTo>
                  <a:pt x="350494" y="927938"/>
                </a:lnTo>
                <a:lnTo>
                  <a:pt x="350405" y="929462"/>
                </a:lnTo>
                <a:lnTo>
                  <a:pt x="350316" y="930770"/>
                </a:lnTo>
                <a:lnTo>
                  <a:pt x="350215" y="932078"/>
                </a:lnTo>
                <a:lnTo>
                  <a:pt x="350164" y="933170"/>
                </a:lnTo>
                <a:lnTo>
                  <a:pt x="350100" y="934034"/>
                </a:lnTo>
                <a:lnTo>
                  <a:pt x="349948" y="935977"/>
                </a:lnTo>
                <a:lnTo>
                  <a:pt x="349796" y="938390"/>
                </a:lnTo>
                <a:lnTo>
                  <a:pt x="349605" y="941285"/>
                </a:lnTo>
                <a:lnTo>
                  <a:pt x="349402" y="944143"/>
                </a:lnTo>
                <a:lnTo>
                  <a:pt x="349211" y="947534"/>
                </a:lnTo>
                <a:lnTo>
                  <a:pt x="348386" y="970178"/>
                </a:lnTo>
                <a:lnTo>
                  <a:pt x="348386" y="973099"/>
                </a:lnTo>
                <a:lnTo>
                  <a:pt x="348424" y="975994"/>
                </a:lnTo>
                <a:lnTo>
                  <a:pt x="348488" y="978407"/>
                </a:lnTo>
                <a:lnTo>
                  <a:pt x="348538" y="980325"/>
                </a:lnTo>
                <a:lnTo>
                  <a:pt x="348576" y="981278"/>
                </a:lnTo>
                <a:lnTo>
                  <a:pt x="348602" y="982433"/>
                </a:lnTo>
                <a:lnTo>
                  <a:pt x="348602" y="983830"/>
                </a:lnTo>
                <a:lnTo>
                  <a:pt x="348602" y="985202"/>
                </a:lnTo>
                <a:lnTo>
                  <a:pt x="348538" y="986853"/>
                </a:lnTo>
                <a:lnTo>
                  <a:pt x="347205" y="999045"/>
                </a:lnTo>
                <a:lnTo>
                  <a:pt x="346989" y="1000417"/>
                </a:lnTo>
                <a:lnTo>
                  <a:pt x="346773" y="1001547"/>
                </a:lnTo>
                <a:lnTo>
                  <a:pt x="346621" y="1002461"/>
                </a:lnTo>
                <a:lnTo>
                  <a:pt x="346532" y="1002969"/>
                </a:lnTo>
                <a:lnTo>
                  <a:pt x="346405" y="1003642"/>
                </a:lnTo>
                <a:lnTo>
                  <a:pt x="346290" y="1004404"/>
                </a:lnTo>
                <a:lnTo>
                  <a:pt x="346163" y="1005205"/>
                </a:lnTo>
                <a:lnTo>
                  <a:pt x="346049" y="1006119"/>
                </a:lnTo>
                <a:lnTo>
                  <a:pt x="345922" y="1007148"/>
                </a:lnTo>
                <a:lnTo>
                  <a:pt x="345795" y="1008189"/>
                </a:lnTo>
                <a:lnTo>
                  <a:pt x="345681" y="1009218"/>
                </a:lnTo>
                <a:lnTo>
                  <a:pt x="345554" y="1010285"/>
                </a:lnTo>
                <a:lnTo>
                  <a:pt x="345440" y="1011326"/>
                </a:lnTo>
                <a:lnTo>
                  <a:pt x="345313" y="1012240"/>
                </a:lnTo>
                <a:lnTo>
                  <a:pt x="345224" y="1013028"/>
                </a:lnTo>
                <a:lnTo>
                  <a:pt x="345097" y="1013790"/>
                </a:lnTo>
                <a:lnTo>
                  <a:pt x="345008" y="1014463"/>
                </a:lnTo>
                <a:lnTo>
                  <a:pt x="344919" y="1014984"/>
                </a:lnTo>
                <a:lnTo>
                  <a:pt x="344830" y="1015415"/>
                </a:lnTo>
                <a:lnTo>
                  <a:pt x="344792" y="1015898"/>
                </a:lnTo>
                <a:lnTo>
                  <a:pt x="344792" y="1016482"/>
                </a:lnTo>
                <a:lnTo>
                  <a:pt x="344766" y="1017028"/>
                </a:lnTo>
                <a:lnTo>
                  <a:pt x="344881" y="1017574"/>
                </a:lnTo>
                <a:lnTo>
                  <a:pt x="345135" y="1018120"/>
                </a:lnTo>
                <a:lnTo>
                  <a:pt x="345376" y="1018641"/>
                </a:lnTo>
                <a:lnTo>
                  <a:pt x="345744" y="1019098"/>
                </a:lnTo>
                <a:lnTo>
                  <a:pt x="346227" y="1019492"/>
                </a:lnTo>
                <a:lnTo>
                  <a:pt x="346684" y="1019886"/>
                </a:lnTo>
                <a:lnTo>
                  <a:pt x="347205" y="1020191"/>
                </a:lnTo>
                <a:lnTo>
                  <a:pt x="347687" y="1020406"/>
                </a:lnTo>
                <a:lnTo>
                  <a:pt x="348208" y="1020648"/>
                </a:lnTo>
                <a:lnTo>
                  <a:pt x="348665" y="1020838"/>
                </a:lnTo>
                <a:lnTo>
                  <a:pt x="349059" y="1020991"/>
                </a:lnTo>
                <a:lnTo>
                  <a:pt x="349453" y="1021168"/>
                </a:lnTo>
                <a:lnTo>
                  <a:pt x="355371" y="1022426"/>
                </a:lnTo>
                <a:lnTo>
                  <a:pt x="356222" y="1022515"/>
                </a:lnTo>
                <a:lnTo>
                  <a:pt x="357047" y="1022540"/>
                </a:lnTo>
                <a:lnTo>
                  <a:pt x="357898" y="1022540"/>
                </a:lnTo>
                <a:lnTo>
                  <a:pt x="358749" y="1022515"/>
                </a:lnTo>
                <a:lnTo>
                  <a:pt x="359575" y="1022515"/>
                </a:lnTo>
                <a:lnTo>
                  <a:pt x="360426" y="1022451"/>
                </a:lnTo>
                <a:lnTo>
                  <a:pt x="361251" y="1022388"/>
                </a:lnTo>
                <a:lnTo>
                  <a:pt x="362102" y="1022324"/>
                </a:lnTo>
                <a:lnTo>
                  <a:pt x="362966" y="1022235"/>
                </a:lnTo>
                <a:lnTo>
                  <a:pt x="363778" y="1022146"/>
                </a:lnTo>
                <a:lnTo>
                  <a:pt x="364642" y="1022057"/>
                </a:lnTo>
                <a:lnTo>
                  <a:pt x="365455" y="1021969"/>
                </a:lnTo>
                <a:lnTo>
                  <a:pt x="366318" y="1021867"/>
                </a:lnTo>
                <a:lnTo>
                  <a:pt x="367042" y="1021778"/>
                </a:lnTo>
                <a:lnTo>
                  <a:pt x="367690" y="1021715"/>
                </a:lnTo>
                <a:lnTo>
                  <a:pt x="368325" y="1021664"/>
                </a:lnTo>
                <a:lnTo>
                  <a:pt x="368846" y="1021600"/>
                </a:lnTo>
                <a:lnTo>
                  <a:pt x="369265" y="1021562"/>
                </a:lnTo>
                <a:lnTo>
                  <a:pt x="369697" y="1021537"/>
                </a:lnTo>
                <a:lnTo>
                  <a:pt x="370179" y="1021473"/>
                </a:lnTo>
                <a:lnTo>
                  <a:pt x="370763" y="1021410"/>
                </a:lnTo>
                <a:lnTo>
                  <a:pt x="371309" y="1021359"/>
                </a:lnTo>
                <a:lnTo>
                  <a:pt x="371919" y="1021257"/>
                </a:lnTo>
                <a:lnTo>
                  <a:pt x="372503" y="1021105"/>
                </a:lnTo>
                <a:lnTo>
                  <a:pt x="373113" y="1020991"/>
                </a:lnTo>
                <a:lnTo>
                  <a:pt x="373634" y="1020838"/>
                </a:lnTo>
                <a:lnTo>
                  <a:pt x="374091" y="1020622"/>
                </a:lnTo>
                <a:lnTo>
                  <a:pt x="374548" y="1020444"/>
                </a:lnTo>
                <a:lnTo>
                  <a:pt x="376555" y="1017701"/>
                </a:lnTo>
                <a:lnTo>
                  <a:pt x="376682" y="1017244"/>
                </a:lnTo>
                <a:lnTo>
                  <a:pt x="376770" y="1016685"/>
                </a:lnTo>
                <a:lnTo>
                  <a:pt x="376796" y="1016076"/>
                </a:lnTo>
                <a:lnTo>
                  <a:pt x="376796" y="1015466"/>
                </a:lnTo>
                <a:lnTo>
                  <a:pt x="376834" y="1014857"/>
                </a:lnTo>
                <a:lnTo>
                  <a:pt x="376796" y="1014310"/>
                </a:lnTo>
                <a:lnTo>
                  <a:pt x="376770" y="1013739"/>
                </a:lnTo>
                <a:lnTo>
                  <a:pt x="376732" y="1013244"/>
                </a:lnTo>
                <a:lnTo>
                  <a:pt x="376682" y="1012825"/>
                </a:lnTo>
                <a:lnTo>
                  <a:pt x="376682" y="1012482"/>
                </a:lnTo>
                <a:lnTo>
                  <a:pt x="376618" y="1012024"/>
                </a:lnTo>
                <a:lnTo>
                  <a:pt x="376555" y="1011504"/>
                </a:lnTo>
                <a:lnTo>
                  <a:pt x="376466" y="1010996"/>
                </a:lnTo>
                <a:lnTo>
                  <a:pt x="376402" y="1010475"/>
                </a:lnTo>
                <a:lnTo>
                  <a:pt x="376313" y="1009954"/>
                </a:lnTo>
                <a:lnTo>
                  <a:pt x="376224" y="1009434"/>
                </a:lnTo>
                <a:lnTo>
                  <a:pt x="376161" y="1009015"/>
                </a:lnTo>
                <a:lnTo>
                  <a:pt x="376123" y="1008646"/>
                </a:lnTo>
                <a:lnTo>
                  <a:pt x="375970" y="1007541"/>
                </a:lnTo>
                <a:lnTo>
                  <a:pt x="375818" y="1006170"/>
                </a:lnTo>
                <a:lnTo>
                  <a:pt x="375615" y="1004557"/>
                </a:lnTo>
                <a:lnTo>
                  <a:pt x="375424" y="1002919"/>
                </a:lnTo>
                <a:lnTo>
                  <a:pt x="375183" y="1000988"/>
                </a:lnTo>
                <a:lnTo>
                  <a:pt x="374878" y="998804"/>
                </a:lnTo>
                <a:lnTo>
                  <a:pt x="374599" y="996607"/>
                </a:lnTo>
                <a:lnTo>
                  <a:pt x="374332" y="994410"/>
                </a:lnTo>
                <a:lnTo>
                  <a:pt x="374091" y="992251"/>
                </a:lnTo>
                <a:lnTo>
                  <a:pt x="373837" y="990053"/>
                </a:lnTo>
                <a:lnTo>
                  <a:pt x="373634" y="988136"/>
                </a:lnTo>
                <a:lnTo>
                  <a:pt x="373481" y="986485"/>
                </a:lnTo>
                <a:lnTo>
                  <a:pt x="373291" y="984834"/>
                </a:lnTo>
                <a:lnTo>
                  <a:pt x="373176" y="983462"/>
                </a:lnTo>
                <a:lnTo>
                  <a:pt x="373113" y="982370"/>
                </a:lnTo>
                <a:lnTo>
                  <a:pt x="372986" y="981125"/>
                </a:lnTo>
                <a:lnTo>
                  <a:pt x="372897" y="979563"/>
                </a:lnTo>
                <a:lnTo>
                  <a:pt x="372770" y="977671"/>
                </a:lnTo>
                <a:lnTo>
                  <a:pt x="372656" y="975791"/>
                </a:lnTo>
                <a:lnTo>
                  <a:pt x="371957" y="958900"/>
                </a:lnTo>
                <a:lnTo>
                  <a:pt x="371830" y="954506"/>
                </a:lnTo>
                <a:lnTo>
                  <a:pt x="371741" y="950125"/>
                </a:lnTo>
                <a:lnTo>
                  <a:pt x="371678" y="945730"/>
                </a:lnTo>
                <a:lnTo>
                  <a:pt x="371589" y="941349"/>
                </a:lnTo>
                <a:lnTo>
                  <a:pt x="371500" y="937590"/>
                </a:lnTo>
                <a:lnTo>
                  <a:pt x="371436" y="934453"/>
                </a:lnTo>
                <a:lnTo>
                  <a:pt x="371348" y="931316"/>
                </a:lnTo>
                <a:lnTo>
                  <a:pt x="370916" y="919797"/>
                </a:lnTo>
                <a:lnTo>
                  <a:pt x="370789" y="916711"/>
                </a:lnTo>
                <a:lnTo>
                  <a:pt x="370674" y="913028"/>
                </a:lnTo>
                <a:lnTo>
                  <a:pt x="370547" y="909345"/>
                </a:lnTo>
                <a:lnTo>
                  <a:pt x="370395" y="905040"/>
                </a:lnTo>
                <a:lnTo>
                  <a:pt x="370281" y="900137"/>
                </a:lnTo>
                <a:lnTo>
                  <a:pt x="370154" y="895223"/>
                </a:lnTo>
                <a:lnTo>
                  <a:pt x="370065" y="890295"/>
                </a:lnTo>
                <a:lnTo>
                  <a:pt x="369976" y="885380"/>
                </a:lnTo>
                <a:lnTo>
                  <a:pt x="369874" y="880478"/>
                </a:lnTo>
                <a:lnTo>
                  <a:pt x="369824" y="876173"/>
                </a:lnTo>
                <a:lnTo>
                  <a:pt x="369760" y="872490"/>
                </a:lnTo>
                <a:lnTo>
                  <a:pt x="369722" y="868807"/>
                </a:lnTo>
                <a:lnTo>
                  <a:pt x="369697" y="865720"/>
                </a:lnTo>
                <a:lnTo>
                  <a:pt x="369671" y="863257"/>
                </a:lnTo>
                <a:lnTo>
                  <a:pt x="369359" y="824454"/>
                </a:lnTo>
                <a:lnTo>
                  <a:pt x="369319" y="809265"/>
                </a:lnTo>
                <a:lnTo>
                  <a:pt x="369330" y="801552"/>
                </a:lnTo>
                <a:lnTo>
                  <a:pt x="369938" y="759129"/>
                </a:lnTo>
                <a:lnTo>
                  <a:pt x="370674" y="739876"/>
                </a:lnTo>
                <a:lnTo>
                  <a:pt x="370700" y="739140"/>
                </a:lnTo>
                <a:lnTo>
                  <a:pt x="370700" y="738225"/>
                </a:lnTo>
                <a:lnTo>
                  <a:pt x="370738" y="737133"/>
                </a:lnTo>
                <a:lnTo>
                  <a:pt x="370738" y="736028"/>
                </a:lnTo>
                <a:lnTo>
                  <a:pt x="370674" y="734745"/>
                </a:lnTo>
                <a:lnTo>
                  <a:pt x="370611" y="733323"/>
                </a:lnTo>
                <a:lnTo>
                  <a:pt x="370522" y="731850"/>
                </a:lnTo>
                <a:lnTo>
                  <a:pt x="370433" y="730427"/>
                </a:lnTo>
                <a:lnTo>
                  <a:pt x="370306" y="728954"/>
                </a:lnTo>
                <a:lnTo>
                  <a:pt x="370154" y="727532"/>
                </a:lnTo>
                <a:lnTo>
                  <a:pt x="370065" y="726249"/>
                </a:lnTo>
                <a:lnTo>
                  <a:pt x="369938" y="725182"/>
                </a:lnTo>
                <a:lnTo>
                  <a:pt x="369849" y="724077"/>
                </a:lnTo>
                <a:lnTo>
                  <a:pt x="369760" y="723201"/>
                </a:lnTo>
                <a:lnTo>
                  <a:pt x="369697" y="722464"/>
                </a:lnTo>
                <a:lnTo>
                  <a:pt x="369608" y="721525"/>
                </a:lnTo>
                <a:lnTo>
                  <a:pt x="369544" y="720369"/>
                </a:lnTo>
                <a:lnTo>
                  <a:pt x="369481" y="718997"/>
                </a:lnTo>
                <a:lnTo>
                  <a:pt x="369417" y="717588"/>
                </a:lnTo>
                <a:lnTo>
                  <a:pt x="369392" y="715975"/>
                </a:lnTo>
                <a:lnTo>
                  <a:pt x="369417" y="714121"/>
                </a:lnTo>
                <a:lnTo>
                  <a:pt x="370154" y="703046"/>
                </a:lnTo>
                <a:lnTo>
                  <a:pt x="370332" y="701192"/>
                </a:lnTo>
                <a:lnTo>
                  <a:pt x="370547" y="699363"/>
                </a:lnTo>
                <a:lnTo>
                  <a:pt x="370763" y="697534"/>
                </a:lnTo>
                <a:lnTo>
                  <a:pt x="370941" y="695680"/>
                </a:lnTo>
                <a:lnTo>
                  <a:pt x="371157" y="693851"/>
                </a:lnTo>
                <a:lnTo>
                  <a:pt x="371348" y="691984"/>
                </a:lnTo>
                <a:lnTo>
                  <a:pt x="371551" y="690156"/>
                </a:lnTo>
                <a:lnTo>
                  <a:pt x="371703" y="688301"/>
                </a:lnTo>
                <a:lnTo>
                  <a:pt x="371856" y="686473"/>
                </a:lnTo>
                <a:lnTo>
                  <a:pt x="371983" y="684606"/>
                </a:lnTo>
                <a:lnTo>
                  <a:pt x="372071" y="682993"/>
                </a:lnTo>
                <a:lnTo>
                  <a:pt x="372135" y="681621"/>
                </a:lnTo>
                <a:lnTo>
                  <a:pt x="372160" y="680224"/>
                </a:lnTo>
                <a:lnTo>
                  <a:pt x="372198" y="679246"/>
                </a:lnTo>
                <a:lnTo>
                  <a:pt x="372198" y="678662"/>
                </a:lnTo>
                <a:lnTo>
                  <a:pt x="372198" y="678091"/>
                </a:lnTo>
                <a:lnTo>
                  <a:pt x="372224" y="677633"/>
                </a:lnTo>
                <a:lnTo>
                  <a:pt x="372262" y="677291"/>
                </a:lnTo>
                <a:lnTo>
                  <a:pt x="372287" y="676960"/>
                </a:lnTo>
                <a:lnTo>
                  <a:pt x="372376" y="676592"/>
                </a:lnTo>
                <a:lnTo>
                  <a:pt x="372503" y="676173"/>
                </a:lnTo>
                <a:lnTo>
                  <a:pt x="372618" y="675716"/>
                </a:lnTo>
                <a:lnTo>
                  <a:pt x="372770" y="675284"/>
                </a:lnTo>
                <a:lnTo>
                  <a:pt x="372960" y="674890"/>
                </a:lnTo>
                <a:lnTo>
                  <a:pt x="373176" y="674458"/>
                </a:lnTo>
                <a:lnTo>
                  <a:pt x="373354" y="674090"/>
                </a:lnTo>
                <a:lnTo>
                  <a:pt x="373507" y="673823"/>
                </a:lnTo>
                <a:lnTo>
                  <a:pt x="373684" y="673519"/>
                </a:lnTo>
                <a:lnTo>
                  <a:pt x="373837" y="673277"/>
                </a:lnTo>
                <a:lnTo>
                  <a:pt x="373964" y="673087"/>
                </a:lnTo>
                <a:lnTo>
                  <a:pt x="374446" y="672363"/>
                </a:lnTo>
                <a:lnTo>
                  <a:pt x="375005" y="671449"/>
                </a:lnTo>
                <a:lnTo>
                  <a:pt x="375615" y="670318"/>
                </a:lnTo>
                <a:lnTo>
                  <a:pt x="376250" y="669213"/>
                </a:lnTo>
                <a:lnTo>
                  <a:pt x="376923" y="667880"/>
                </a:lnTo>
                <a:lnTo>
                  <a:pt x="377647" y="666318"/>
                </a:lnTo>
                <a:lnTo>
                  <a:pt x="378358" y="664794"/>
                </a:lnTo>
                <a:lnTo>
                  <a:pt x="379056" y="663219"/>
                </a:lnTo>
                <a:lnTo>
                  <a:pt x="379691" y="661657"/>
                </a:lnTo>
                <a:lnTo>
                  <a:pt x="380365" y="660069"/>
                </a:lnTo>
                <a:lnTo>
                  <a:pt x="380911" y="658698"/>
                </a:lnTo>
                <a:lnTo>
                  <a:pt x="381406" y="657517"/>
                </a:lnTo>
                <a:lnTo>
                  <a:pt x="381889" y="656323"/>
                </a:lnTo>
                <a:lnTo>
                  <a:pt x="382257" y="655497"/>
                </a:lnTo>
                <a:lnTo>
                  <a:pt x="382435" y="655040"/>
                </a:lnTo>
                <a:lnTo>
                  <a:pt x="382651" y="654558"/>
                </a:lnTo>
                <a:lnTo>
                  <a:pt x="382803" y="654189"/>
                </a:lnTo>
                <a:lnTo>
                  <a:pt x="382866" y="653948"/>
                </a:lnTo>
                <a:lnTo>
                  <a:pt x="382955" y="653707"/>
                </a:lnTo>
                <a:lnTo>
                  <a:pt x="383082" y="653427"/>
                </a:lnTo>
                <a:lnTo>
                  <a:pt x="383197" y="653097"/>
                </a:lnTo>
                <a:lnTo>
                  <a:pt x="383324" y="652792"/>
                </a:lnTo>
                <a:lnTo>
                  <a:pt x="384302" y="651573"/>
                </a:lnTo>
                <a:lnTo>
                  <a:pt x="384543" y="651421"/>
                </a:lnTo>
                <a:lnTo>
                  <a:pt x="384759" y="651332"/>
                </a:lnTo>
                <a:lnTo>
                  <a:pt x="384962" y="651268"/>
                </a:lnTo>
                <a:lnTo>
                  <a:pt x="385330" y="651268"/>
                </a:lnTo>
                <a:lnTo>
                  <a:pt x="385483" y="651294"/>
                </a:lnTo>
                <a:lnTo>
                  <a:pt x="385673" y="651332"/>
                </a:lnTo>
                <a:lnTo>
                  <a:pt x="385851" y="651421"/>
                </a:lnTo>
                <a:lnTo>
                  <a:pt x="386067" y="651484"/>
                </a:lnTo>
                <a:lnTo>
                  <a:pt x="387007" y="652030"/>
                </a:lnTo>
                <a:lnTo>
                  <a:pt x="387223" y="652119"/>
                </a:lnTo>
                <a:lnTo>
                  <a:pt x="387400" y="652246"/>
                </a:lnTo>
                <a:lnTo>
                  <a:pt x="387591" y="652335"/>
                </a:lnTo>
                <a:lnTo>
                  <a:pt x="387769" y="652424"/>
                </a:lnTo>
                <a:lnTo>
                  <a:pt x="387959" y="652513"/>
                </a:lnTo>
                <a:lnTo>
                  <a:pt x="388137" y="652576"/>
                </a:lnTo>
                <a:lnTo>
                  <a:pt x="388289" y="652640"/>
                </a:lnTo>
                <a:lnTo>
                  <a:pt x="388467" y="652665"/>
                </a:lnTo>
                <a:lnTo>
                  <a:pt x="388658" y="652640"/>
                </a:lnTo>
                <a:lnTo>
                  <a:pt x="388810" y="652640"/>
                </a:lnTo>
                <a:lnTo>
                  <a:pt x="388962" y="652602"/>
                </a:lnTo>
                <a:lnTo>
                  <a:pt x="389204" y="652487"/>
                </a:lnTo>
                <a:lnTo>
                  <a:pt x="389382" y="652335"/>
                </a:lnTo>
                <a:lnTo>
                  <a:pt x="389636" y="652119"/>
                </a:lnTo>
                <a:lnTo>
                  <a:pt x="389940" y="651840"/>
                </a:lnTo>
                <a:lnTo>
                  <a:pt x="390334" y="651573"/>
                </a:lnTo>
                <a:lnTo>
                  <a:pt x="393293" y="650138"/>
                </a:lnTo>
                <a:lnTo>
                  <a:pt x="393839" y="649986"/>
                </a:lnTo>
                <a:lnTo>
                  <a:pt x="397192" y="649503"/>
                </a:lnTo>
                <a:lnTo>
                  <a:pt x="397764" y="649465"/>
                </a:lnTo>
                <a:lnTo>
                  <a:pt x="398348" y="649439"/>
                </a:lnTo>
                <a:lnTo>
                  <a:pt x="398894" y="649401"/>
                </a:lnTo>
                <a:lnTo>
                  <a:pt x="399478" y="649376"/>
                </a:lnTo>
                <a:lnTo>
                  <a:pt x="400050" y="649351"/>
                </a:lnTo>
                <a:lnTo>
                  <a:pt x="400634" y="649312"/>
                </a:lnTo>
                <a:lnTo>
                  <a:pt x="401116" y="649287"/>
                </a:lnTo>
                <a:lnTo>
                  <a:pt x="401548" y="649224"/>
                </a:lnTo>
                <a:lnTo>
                  <a:pt x="401980" y="649198"/>
                </a:lnTo>
                <a:lnTo>
                  <a:pt x="402336" y="649160"/>
                </a:lnTo>
                <a:lnTo>
                  <a:pt x="402615" y="649097"/>
                </a:lnTo>
                <a:lnTo>
                  <a:pt x="402945" y="649071"/>
                </a:lnTo>
                <a:lnTo>
                  <a:pt x="403377" y="649008"/>
                </a:lnTo>
                <a:lnTo>
                  <a:pt x="403834" y="648982"/>
                </a:lnTo>
                <a:lnTo>
                  <a:pt x="404291" y="648944"/>
                </a:lnTo>
                <a:lnTo>
                  <a:pt x="404774" y="648944"/>
                </a:lnTo>
                <a:lnTo>
                  <a:pt x="405333" y="649008"/>
                </a:lnTo>
                <a:lnTo>
                  <a:pt x="405841" y="649071"/>
                </a:lnTo>
                <a:lnTo>
                  <a:pt x="406361" y="649198"/>
                </a:lnTo>
                <a:lnTo>
                  <a:pt x="406819" y="649376"/>
                </a:lnTo>
                <a:lnTo>
                  <a:pt x="407314" y="649554"/>
                </a:lnTo>
                <a:lnTo>
                  <a:pt x="407733" y="649808"/>
                </a:lnTo>
                <a:lnTo>
                  <a:pt x="408101" y="650074"/>
                </a:lnTo>
                <a:lnTo>
                  <a:pt x="408470" y="650316"/>
                </a:lnTo>
                <a:lnTo>
                  <a:pt x="408838" y="650621"/>
                </a:lnTo>
                <a:lnTo>
                  <a:pt x="409194" y="650963"/>
                </a:lnTo>
                <a:lnTo>
                  <a:pt x="409600" y="651268"/>
                </a:lnTo>
                <a:lnTo>
                  <a:pt x="410146" y="651687"/>
                </a:lnTo>
                <a:lnTo>
                  <a:pt x="410845" y="652145"/>
                </a:lnTo>
                <a:lnTo>
                  <a:pt x="411543" y="652640"/>
                </a:lnTo>
                <a:lnTo>
                  <a:pt x="412369" y="653008"/>
                </a:lnTo>
                <a:lnTo>
                  <a:pt x="413258" y="653186"/>
                </a:lnTo>
                <a:lnTo>
                  <a:pt x="414172" y="653364"/>
                </a:lnTo>
                <a:lnTo>
                  <a:pt x="415112" y="653364"/>
                </a:lnTo>
                <a:lnTo>
                  <a:pt x="416052" y="653122"/>
                </a:lnTo>
                <a:lnTo>
                  <a:pt x="417004" y="652856"/>
                </a:lnTo>
                <a:lnTo>
                  <a:pt x="417855" y="652487"/>
                </a:lnTo>
                <a:lnTo>
                  <a:pt x="418680" y="651967"/>
                </a:lnTo>
                <a:lnTo>
                  <a:pt x="419468" y="651484"/>
                </a:lnTo>
                <a:lnTo>
                  <a:pt x="420166" y="650989"/>
                </a:lnTo>
                <a:lnTo>
                  <a:pt x="420751" y="650532"/>
                </a:lnTo>
                <a:lnTo>
                  <a:pt x="420903" y="650443"/>
                </a:lnTo>
                <a:lnTo>
                  <a:pt x="421144" y="650316"/>
                </a:lnTo>
                <a:lnTo>
                  <a:pt x="421449" y="650265"/>
                </a:lnTo>
                <a:lnTo>
                  <a:pt x="421601" y="650227"/>
                </a:lnTo>
                <a:lnTo>
                  <a:pt x="421792" y="650201"/>
                </a:lnTo>
                <a:lnTo>
                  <a:pt x="421944" y="650163"/>
                </a:lnTo>
                <a:lnTo>
                  <a:pt x="422122" y="650163"/>
                </a:lnTo>
                <a:lnTo>
                  <a:pt x="422300" y="650138"/>
                </a:lnTo>
                <a:lnTo>
                  <a:pt x="422490" y="650138"/>
                </a:lnTo>
                <a:lnTo>
                  <a:pt x="422643" y="650138"/>
                </a:lnTo>
                <a:lnTo>
                  <a:pt x="422821" y="650113"/>
                </a:lnTo>
                <a:lnTo>
                  <a:pt x="422973" y="650074"/>
                </a:lnTo>
                <a:lnTo>
                  <a:pt x="423125" y="650049"/>
                </a:lnTo>
                <a:lnTo>
                  <a:pt x="423278" y="649986"/>
                </a:lnTo>
                <a:lnTo>
                  <a:pt x="423430" y="649922"/>
                </a:lnTo>
                <a:lnTo>
                  <a:pt x="423583" y="649833"/>
                </a:lnTo>
                <a:lnTo>
                  <a:pt x="424103" y="649046"/>
                </a:lnTo>
                <a:lnTo>
                  <a:pt x="424167" y="648893"/>
                </a:lnTo>
                <a:lnTo>
                  <a:pt x="424167" y="648436"/>
                </a:lnTo>
                <a:lnTo>
                  <a:pt x="424103" y="648030"/>
                </a:lnTo>
                <a:lnTo>
                  <a:pt x="423976" y="647573"/>
                </a:lnTo>
                <a:lnTo>
                  <a:pt x="423887" y="647153"/>
                </a:lnTo>
                <a:lnTo>
                  <a:pt x="423672" y="646696"/>
                </a:lnTo>
                <a:lnTo>
                  <a:pt x="423367" y="646264"/>
                </a:lnTo>
                <a:lnTo>
                  <a:pt x="423100" y="645807"/>
                </a:lnTo>
                <a:lnTo>
                  <a:pt x="422732" y="645439"/>
                </a:lnTo>
                <a:lnTo>
                  <a:pt x="422338" y="645109"/>
                </a:lnTo>
                <a:lnTo>
                  <a:pt x="421944" y="644779"/>
                </a:lnTo>
                <a:lnTo>
                  <a:pt x="421513" y="644474"/>
                </a:lnTo>
                <a:lnTo>
                  <a:pt x="421055" y="644194"/>
                </a:lnTo>
                <a:lnTo>
                  <a:pt x="420598" y="643915"/>
                </a:lnTo>
                <a:lnTo>
                  <a:pt x="420116" y="643648"/>
                </a:lnTo>
                <a:lnTo>
                  <a:pt x="419658" y="643369"/>
                </a:lnTo>
                <a:lnTo>
                  <a:pt x="419163" y="643128"/>
                </a:lnTo>
                <a:lnTo>
                  <a:pt x="418706" y="642848"/>
                </a:lnTo>
                <a:lnTo>
                  <a:pt x="418249" y="642543"/>
                </a:lnTo>
                <a:lnTo>
                  <a:pt x="417791" y="642277"/>
                </a:lnTo>
                <a:lnTo>
                  <a:pt x="416179" y="640511"/>
                </a:lnTo>
                <a:lnTo>
                  <a:pt x="416001" y="640168"/>
                </a:lnTo>
                <a:lnTo>
                  <a:pt x="415848" y="639838"/>
                </a:lnTo>
                <a:lnTo>
                  <a:pt x="415785" y="639559"/>
                </a:lnTo>
                <a:lnTo>
                  <a:pt x="415658" y="639648"/>
                </a:lnTo>
                <a:lnTo>
                  <a:pt x="415505" y="639749"/>
                </a:lnTo>
                <a:lnTo>
                  <a:pt x="415328" y="639864"/>
                </a:lnTo>
                <a:lnTo>
                  <a:pt x="415137" y="639991"/>
                </a:lnTo>
                <a:lnTo>
                  <a:pt x="414959" y="640143"/>
                </a:lnTo>
                <a:lnTo>
                  <a:pt x="414743" y="640295"/>
                </a:lnTo>
                <a:lnTo>
                  <a:pt x="414528" y="640448"/>
                </a:lnTo>
                <a:lnTo>
                  <a:pt x="414286" y="640600"/>
                </a:lnTo>
                <a:lnTo>
                  <a:pt x="414108" y="640753"/>
                </a:lnTo>
                <a:lnTo>
                  <a:pt x="413893" y="640867"/>
                </a:lnTo>
                <a:lnTo>
                  <a:pt x="413677" y="640994"/>
                </a:lnTo>
                <a:lnTo>
                  <a:pt x="413461" y="641083"/>
                </a:lnTo>
                <a:lnTo>
                  <a:pt x="413258" y="641172"/>
                </a:lnTo>
                <a:lnTo>
                  <a:pt x="413042" y="641273"/>
                </a:lnTo>
                <a:lnTo>
                  <a:pt x="412826" y="641299"/>
                </a:lnTo>
                <a:lnTo>
                  <a:pt x="412610" y="641362"/>
                </a:lnTo>
                <a:lnTo>
                  <a:pt x="412394" y="641362"/>
                </a:lnTo>
                <a:lnTo>
                  <a:pt x="412153" y="641362"/>
                </a:lnTo>
                <a:lnTo>
                  <a:pt x="411937" y="641324"/>
                </a:lnTo>
                <a:lnTo>
                  <a:pt x="411695" y="641273"/>
                </a:lnTo>
                <a:lnTo>
                  <a:pt x="411454" y="641172"/>
                </a:lnTo>
                <a:lnTo>
                  <a:pt x="411213" y="641083"/>
                </a:lnTo>
                <a:lnTo>
                  <a:pt x="410972" y="640969"/>
                </a:lnTo>
                <a:lnTo>
                  <a:pt x="410781" y="640816"/>
                </a:lnTo>
                <a:lnTo>
                  <a:pt x="410565" y="640664"/>
                </a:lnTo>
                <a:lnTo>
                  <a:pt x="410387" y="640511"/>
                </a:lnTo>
                <a:lnTo>
                  <a:pt x="410108" y="640257"/>
                </a:lnTo>
                <a:lnTo>
                  <a:pt x="409956" y="640143"/>
                </a:lnTo>
                <a:lnTo>
                  <a:pt x="409752" y="639991"/>
                </a:lnTo>
                <a:lnTo>
                  <a:pt x="409536" y="639800"/>
                </a:lnTo>
                <a:lnTo>
                  <a:pt x="409257" y="639648"/>
                </a:lnTo>
                <a:lnTo>
                  <a:pt x="408952" y="639470"/>
                </a:lnTo>
                <a:lnTo>
                  <a:pt x="408686" y="639292"/>
                </a:lnTo>
                <a:lnTo>
                  <a:pt x="408381" y="639102"/>
                </a:lnTo>
                <a:lnTo>
                  <a:pt x="408076" y="638924"/>
                </a:lnTo>
                <a:lnTo>
                  <a:pt x="407771" y="638771"/>
                </a:lnTo>
                <a:lnTo>
                  <a:pt x="407466" y="638581"/>
                </a:lnTo>
                <a:lnTo>
                  <a:pt x="407162" y="638403"/>
                </a:lnTo>
                <a:lnTo>
                  <a:pt x="406857" y="638225"/>
                </a:lnTo>
                <a:lnTo>
                  <a:pt x="406552" y="638035"/>
                </a:lnTo>
                <a:lnTo>
                  <a:pt x="406273" y="637819"/>
                </a:lnTo>
                <a:lnTo>
                  <a:pt x="405968" y="637616"/>
                </a:lnTo>
                <a:lnTo>
                  <a:pt x="405688" y="637362"/>
                </a:lnTo>
                <a:lnTo>
                  <a:pt x="405447" y="637120"/>
                </a:lnTo>
                <a:lnTo>
                  <a:pt x="405180" y="636879"/>
                </a:lnTo>
                <a:lnTo>
                  <a:pt x="404926" y="636600"/>
                </a:lnTo>
                <a:lnTo>
                  <a:pt x="404723" y="636270"/>
                </a:lnTo>
                <a:lnTo>
                  <a:pt x="404469" y="635965"/>
                </a:lnTo>
                <a:lnTo>
                  <a:pt x="404291" y="635660"/>
                </a:lnTo>
                <a:lnTo>
                  <a:pt x="404164" y="635355"/>
                </a:lnTo>
                <a:lnTo>
                  <a:pt x="404012" y="635076"/>
                </a:lnTo>
                <a:lnTo>
                  <a:pt x="403923" y="634809"/>
                </a:lnTo>
                <a:lnTo>
                  <a:pt x="403834" y="634593"/>
                </a:lnTo>
                <a:lnTo>
                  <a:pt x="403771" y="634441"/>
                </a:lnTo>
                <a:lnTo>
                  <a:pt x="403707" y="634263"/>
                </a:lnTo>
                <a:lnTo>
                  <a:pt x="403593" y="634072"/>
                </a:lnTo>
                <a:lnTo>
                  <a:pt x="403466" y="633857"/>
                </a:lnTo>
                <a:lnTo>
                  <a:pt x="403288" y="633653"/>
                </a:lnTo>
                <a:lnTo>
                  <a:pt x="403072" y="633437"/>
                </a:lnTo>
                <a:lnTo>
                  <a:pt x="402831" y="633196"/>
                </a:lnTo>
                <a:lnTo>
                  <a:pt x="402551" y="633006"/>
                </a:lnTo>
                <a:lnTo>
                  <a:pt x="402247" y="632828"/>
                </a:lnTo>
                <a:lnTo>
                  <a:pt x="401980" y="632612"/>
                </a:lnTo>
                <a:lnTo>
                  <a:pt x="401637" y="632434"/>
                </a:lnTo>
                <a:lnTo>
                  <a:pt x="401307" y="632282"/>
                </a:lnTo>
                <a:lnTo>
                  <a:pt x="401002" y="632091"/>
                </a:lnTo>
                <a:lnTo>
                  <a:pt x="400634" y="631939"/>
                </a:lnTo>
                <a:lnTo>
                  <a:pt x="400304" y="631761"/>
                </a:lnTo>
                <a:lnTo>
                  <a:pt x="399961" y="631609"/>
                </a:lnTo>
                <a:lnTo>
                  <a:pt x="399592" y="631418"/>
                </a:lnTo>
                <a:lnTo>
                  <a:pt x="399262" y="631266"/>
                </a:lnTo>
                <a:lnTo>
                  <a:pt x="398932" y="631088"/>
                </a:lnTo>
                <a:lnTo>
                  <a:pt x="398589" y="630910"/>
                </a:lnTo>
                <a:lnTo>
                  <a:pt x="398284" y="630694"/>
                </a:lnTo>
                <a:lnTo>
                  <a:pt x="397954" y="630504"/>
                </a:lnTo>
                <a:lnTo>
                  <a:pt x="397713" y="630326"/>
                </a:lnTo>
                <a:lnTo>
                  <a:pt x="397522" y="630148"/>
                </a:lnTo>
                <a:lnTo>
                  <a:pt x="397306" y="629958"/>
                </a:lnTo>
                <a:lnTo>
                  <a:pt x="397154" y="629805"/>
                </a:lnTo>
                <a:lnTo>
                  <a:pt x="397040" y="629653"/>
                </a:lnTo>
                <a:lnTo>
                  <a:pt x="397154" y="629386"/>
                </a:lnTo>
                <a:lnTo>
                  <a:pt x="397306" y="629081"/>
                </a:lnTo>
                <a:lnTo>
                  <a:pt x="397522" y="628777"/>
                </a:lnTo>
                <a:lnTo>
                  <a:pt x="397738" y="628472"/>
                </a:lnTo>
                <a:lnTo>
                  <a:pt x="397979" y="628192"/>
                </a:lnTo>
                <a:lnTo>
                  <a:pt x="398322" y="628040"/>
                </a:lnTo>
                <a:lnTo>
                  <a:pt x="398627" y="627862"/>
                </a:lnTo>
                <a:lnTo>
                  <a:pt x="398983" y="627761"/>
                </a:lnTo>
                <a:lnTo>
                  <a:pt x="399326" y="627761"/>
                </a:lnTo>
                <a:lnTo>
                  <a:pt x="399694" y="627735"/>
                </a:lnTo>
                <a:lnTo>
                  <a:pt x="400050" y="627799"/>
                </a:lnTo>
                <a:lnTo>
                  <a:pt x="400418" y="627888"/>
                </a:lnTo>
                <a:lnTo>
                  <a:pt x="400786" y="627976"/>
                </a:lnTo>
                <a:lnTo>
                  <a:pt x="401154" y="628065"/>
                </a:lnTo>
                <a:lnTo>
                  <a:pt x="401523" y="628167"/>
                </a:lnTo>
                <a:lnTo>
                  <a:pt x="401916" y="628281"/>
                </a:lnTo>
                <a:lnTo>
                  <a:pt x="402285" y="628370"/>
                </a:lnTo>
                <a:lnTo>
                  <a:pt x="402615" y="628434"/>
                </a:lnTo>
                <a:lnTo>
                  <a:pt x="402983" y="628497"/>
                </a:lnTo>
                <a:lnTo>
                  <a:pt x="403313" y="628497"/>
                </a:lnTo>
                <a:lnTo>
                  <a:pt x="404990" y="627278"/>
                </a:lnTo>
                <a:lnTo>
                  <a:pt x="404990" y="627062"/>
                </a:lnTo>
                <a:lnTo>
                  <a:pt x="404990" y="626821"/>
                </a:lnTo>
                <a:lnTo>
                  <a:pt x="404990" y="626541"/>
                </a:lnTo>
                <a:lnTo>
                  <a:pt x="404926" y="626300"/>
                </a:lnTo>
                <a:lnTo>
                  <a:pt x="404228" y="625017"/>
                </a:lnTo>
                <a:lnTo>
                  <a:pt x="404050" y="624776"/>
                </a:lnTo>
                <a:lnTo>
                  <a:pt x="403834" y="624598"/>
                </a:lnTo>
                <a:lnTo>
                  <a:pt x="403618" y="624382"/>
                </a:lnTo>
                <a:lnTo>
                  <a:pt x="403377" y="624166"/>
                </a:lnTo>
                <a:lnTo>
                  <a:pt x="403161" y="623989"/>
                </a:lnTo>
                <a:lnTo>
                  <a:pt x="402920" y="623773"/>
                </a:lnTo>
                <a:lnTo>
                  <a:pt x="402704" y="623595"/>
                </a:lnTo>
                <a:lnTo>
                  <a:pt x="401548" y="622071"/>
                </a:lnTo>
                <a:lnTo>
                  <a:pt x="401459" y="621880"/>
                </a:lnTo>
                <a:lnTo>
                  <a:pt x="401421" y="621703"/>
                </a:lnTo>
                <a:lnTo>
                  <a:pt x="401396" y="621550"/>
                </a:lnTo>
                <a:lnTo>
                  <a:pt x="401637" y="621245"/>
                </a:lnTo>
                <a:lnTo>
                  <a:pt x="402031" y="620852"/>
                </a:lnTo>
                <a:lnTo>
                  <a:pt x="402551" y="620395"/>
                </a:lnTo>
                <a:lnTo>
                  <a:pt x="403047" y="619937"/>
                </a:lnTo>
                <a:lnTo>
                  <a:pt x="403834" y="619353"/>
                </a:lnTo>
                <a:lnTo>
                  <a:pt x="404901" y="618718"/>
                </a:lnTo>
                <a:lnTo>
                  <a:pt x="405968" y="618070"/>
                </a:lnTo>
                <a:lnTo>
                  <a:pt x="440321" y="606526"/>
                </a:lnTo>
                <a:lnTo>
                  <a:pt x="444220" y="605459"/>
                </a:lnTo>
                <a:lnTo>
                  <a:pt x="447903" y="604443"/>
                </a:lnTo>
                <a:lnTo>
                  <a:pt x="451383" y="603529"/>
                </a:lnTo>
                <a:lnTo>
                  <a:pt x="454863" y="602615"/>
                </a:lnTo>
                <a:lnTo>
                  <a:pt x="457873" y="601853"/>
                </a:lnTo>
                <a:lnTo>
                  <a:pt x="460400" y="601192"/>
                </a:lnTo>
                <a:lnTo>
                  <a:pt x="460248" y="601395"/>
                </a:lnTo>
                <a:lnTo>
                  <a:pt x="460159" y="601522"/>
                </a:lnTo>
                <a:lnTo>
                  <a:pt x="460070" y="601675"/>
                </a:lnTo>
                <a:lnTo>
                  <a:pt x="460006" y="601827"/>
                </a:lnTo>
                <a:lnTo>
                  <a:pt x="459981" y="602005"/>
                </a:lnTo>
                <a:lnTo>
                  <a:pt x="459943" y="602195"/>
                </a:lnTo>
                <a:lnTo>
                  <a:pt x="459917" y="602373"/>
                </a:lnTo>
                <a:lnTo>
                  <a:pt x="459943" y="602526"/>
                </a:lnTo>
                <a:lnTo>
                  <a:pt x="459943" y="602716"/>
                </a:lnTo>
                <a:lnTo>
                  <a:pt x="459981" y="602869"/>
                </a:lnTo>
                <a:lnTo>
                  <a:pt x="460006" y="603046"/>
                </a:lnTo>
                <a:lnTo>
                  <a:pt x="460070" y="603199"/>
                </a:lnTo>
                <a:lnTo>
                  <a:pt x="460095" y="603351"/>
                </a:lnTo>
                <a:lnTo>
                  <a:pt x="460159" y="603529"/>
                </a:lnTo>
                <a:lnTo>
                  <a:pt x="460222" y="603681"/>
                </a:lnTo>
                <a:lnTo>
                  <a:pt x="460286" y="603834"/>
                </a:lnTo>
                <a:lnTo>
                  <a:pt x="460311" y="603986"/>
                </a:lnTo>
                <a:lnTo>
                  <a:pt x="460400" y="604266"/>
                </a:lnTo>
                <a:lnTo>
                  <a:pt x="460438" y="604418"/>
                </a:lnTo>
                <a:lnTo>
                  <a:pt x="460463" y="604545"/>
                </a:lnTo>
                <a:lnTo>
                  <a:pt x="460463" y="604748"/>
                </a:lnTo>
                <a:lnTo>
                  <a:pt x="460438" y="604939"/>
                </a:lnTo>
                <a:lnTo>
                  <a:pt x="459828" y="605155"/>
                </a:lnTo>
                <a:lnTo>
                  <a:pt x="459130" y="605358"/>
                </a:lnTo>
                <a:lnTo>
                  <a:pt x="458304" y="605637"/>
                </a:lnTo>
                <a:lnTo>
                  <a:pt x="457479" y="605917"/>
                </a:lnTo>
                <a:lnTo>
                  <a:pt x="456539" y="606310"/>
                </a:lnTo>
                <a:lnTo>
                  <a:pt x="455472" y="606767"/>
                </a:lnTo>
                <a:lnTo>
                  <a:pt x="454367" y="607225"/>
                </a:lnTo>
                <a:lnTo>
                  <a:pt x="453301" y="607745"/>
                </a:lnTo>
                <a:lnTo>
                  <a:pt x="452234" y="608291"/>
                </a:lnTo>
                <a:lnTo>
                  <a:pt x="451142" y="608838"/>
                </a:lnTo>
                <a:lnTo>
                  <a:pt x="450164" y="609384"/>
                </a:lnTo>
                <a:lnTo>
                  <a:pt x="449313" y="609904"/>
                </a:lnTo>
                <a:lnTo>
                  <a:pt x="448424" y="610387"/>
                </a:lnTo>
                <a:lnTo>
                  <a:pt x="447700" y="610844"/>
                </a:lnTo>
                <a:lnTo>
                  <a:pt x="447090" y="611212"/>
                </a:lnTo>
                <a:lnTo>
                  <a:pt x="447789" y="611339"/>
                </a:lnTo>
                <a:lnTo>
                  <a:pt x="448614" y="611555"/>
                </a:lnTo>
                <a:lnTo>
                  <a:pt x="449554" y="611797"/>
                </a:lnTo>
                <a:lnTo>
                  <a:pt x="450494" y="612063"/>
                </a:lnTo>
                <a:lnTo>
                  <a:pt x="451535" y="612406"/>
                </a:lnTo>
                <a:lnTo>
                  <a:pt x="452628" y="612863"/>
                </a:lnTo>
                <a:lnTo>
                  <a:pt x="453732" y="613283"/>
                </a:lnTo>
                <a:lnTo>
                  <a:pt x="454799" y="613778"/>
                </a:lnTo>
                <a:lnTo>
                  <a:pt x="455803" y="614235"/>
                </a:lnTo>
                <a:lnTo>
                  <a:pt x="456806" y="614718"/>
                </a:lnTo>
                <a:lnTo>
                  <a:pt x="457657" y="615149"/>
                </a:lnTo>
                <a:lnTo>
                  <a:pt x="458393" y="615480"/>
                </a:lnTo>
                <a:lnTo>
                  <a:pt x="459155" y="615848"/>
                </a:lnTo>
                <a:lnTo>
                  <a:pt x="459765" y="616127"/>
                </a:lnTo>
                <a:lnTo>
                  <a:pt x="460248" y="616331"/>
                </a:lnTo>
                <a:lnTo>
                  <a:pt x="460463" y="616432"/>
                </a:lnTo>
                <a:lnTo>
                  <a:pt x="460743" y="616546"/>
                </a:lnTo>
                <a:lnTo>
                  <a:pt x="461073" y="616673"/>
                </a:lnTo>
                <a:lnTo>
                  <a:pt x="461378" y="616826"/>
                </a:lnTo>
                <a:lnTo>
                  <a:pt x="461810" y="616978"/>
                </a:lnTo>
                <a:lnTo>
                  <a:pt x="462330" y="617156"/>
                </a:lnTo>
                <a:lnTo>
                  <a:pt x="462876" y="617347"/>
                </a:lnTo>
                <a:lnTo>
                  <a:pt x="463486" y="617524"/>
                </a:lnTo>
                <a:lnTo>
                  <a:pt x="464185" y="617651"/>
                </a:lnTo>
                <a:lnTo>
                  <a:pt x="464883" y="617804"/>
                </a:lnTo>
                <a:lnTo>
                  <a:pt x="465582" y="617804"/>
                </a:lnTo>
                <a:lnTo>
                  <a:pt x="466255" y="617702"/>
                </a:lnTo>
                <a:lnTo>
                  <a:pt x="466953" y="617613"/>
                </a:lnTo>
                <a:lnTo>
                  <a:pt x="469493" y="616242"/>
                </a:lnTo>
                <a:lnTo>
                  <a:pt x="469734" y="616064"/>
                </a:lnTo>
                <a:lnTo>
                  <a:pt x="469912" y="615873"/>
                </a:lnTo>
                <a:lnTo>
                  <a:pt x="469976" y="616064"/>
                </a:lnTo>
                <a:lnTo>
                  <a:pt x="470039" y="616305"/>
                </a:lnTo>
                <a:lnTo>
                  <a:pt x="470103" y="616585"/>
                </a:lnTo>
                <a:lnTo>
                  <a:pt x="470154" y="616851"/>
                </a:lnTo>
                <a:lnTo>
                  <a:pt x="470217" y="617156"/>
                </a:lnTo>
                <a:lnTo>
                  <a:pt x="470255" y="617524"/>
                </a:lnTo>
                <a:lnTo>
                  <a:pt x="470281" y="617893"/>
                </a:lnTo>
                <a:lnTo>
                  <a:pt x="470306" y="618261"/>
                </a:lnTo>
                <a:lnTo>
                  <a:pt x="470306" y="618617"/>
                </a:lnTo>
                <a:lnTo>
                  <a:pt x="470306" y="618959"/>
                </a:lnTo>
                <a:lnTo>
                  <a:pt x="470306" y="619328"/>
                </a:lnTo>
                <a:lnTo>
                  <a:pt x="470281" y="619683"/>
                </a:lnTo>
                <a:lnTo>
                  <a:pt x="470255" y="620026"/>
                </a:lnTo>
                <a:lnTo>
                  <a:pt x="470217" y="620395"/>
                </a:lnTo>
                <a:lnTo>
                  <a:pt x="470192" y="620750"/>
                </a:lnTo>
                <a:lnTo>
                  <a:pt x="470154" y="621118"/>
                </a:lnTo>
                <a:lnTo>
                  <a:pt x="470128" y="621487"/>
                </a:lnTo>
                <a:lnTo>
                  <a:pt x="470103" y="621855"/>
                </a:lnTo>
                <a:lnTo>
                  <a:pt x="470103" y="622223"/>
                </a:lnTo>
                <a:lnTo>
                  <a:pt x="470065" y="622579"/>
                </a:lnTo>
                <a:lnTo>
                  <a:pt x="470065" y="622985"/>
                </a:lnTo>
                <a:lnTo>
                  <a:pt x="470065" y="623341"/>
                </a:lnTo>
                <a:lnTo>
                  <a:pt x="470065" y="623684"/>
                </a:lnTo>
                <a:lnTo>
                  <a:pt x="470103" y="623989"/>
                </a:lnTo>
                <a:lnTo>
                  <a:pt x="470103" y="624293"/>
                </a:lnTo>
                <a:lnTo>
                  <a:pt x="470128" y="624535"/>
                </a:lnTo>
                <a:lnTo>
                  <a:pt x="470154" y="624751"/>
                </a:lnTo>
                <a:lnTo>
                  <a:pt x="470408" y="624471"/>
                </a:lnTo>
                <a:lnTo>
                  <a:pt x="470738" y="624141"/>
                </a:lnTo>
                <a:lnTo>
                  <a:pt x="471106" y="623798"/>
                </a:lnTo>
                <a:lnTo>
                  <a:pt x="471474" y="623468"/>
                </a:lnTo>
                <a:lnTo>
                  <a:pt x="471893" y="623163"/>
                </a:lnTo>
                <a:lnTo>
                  <a:pt x="472351" y="622947"/>
                </a:lnTo>
                <a:lnTo>
                  <a:pt x="472846" y="622706"/>
                </a:lnTo>
                <a:lnTo>
                  <a:pt x="473303" y="622617"/>
                </a:lnTo>
                <a:lnTo>
                  <a:pt x="473760" y="622681"/>
                </a:lnTo>
                <a:lnTo>
                  <a:pt x="474243" y="622706"/>
                </a:lnTo>
                <a:lnTo>
                  <a:pt x="474637" y="622858"/>
                </a:lnTo>
                <a:lnTo>
                  <a:pt x="475005" y="623138"/>
                </a:lnTo>
                <a:lnTo>
                  <a:pt x="475373" y="623379"/>
                </a:lnTo>
                <a:lnTo>
                  <a:pt x="475678" y="623620"/>
                </a:lnTo>
                <a:lnTo>
                  <a:pt x="475919" y="623862"/>
                </a:lnTo>
                <a:lnTo>
                  <a:pt x="476161" y="624103"/>
                </a:lnTo>
                <a:lnTo>
                  <a:pt x="476465" y="624357"/>
                </a:lnTo>
                <a:lnTo>
                  <a:pt x="476834" y="624624"/>
                </a:lnTo>
                <a:lnTo>
                  <a:pt x="477202" y="624903"/>
                </a:lnTo>
                <a:lnTo>
                  <a:pt x="477659" y="625081"/>
                </a:lnTo>
                <a:lnTo>
                  <a:pt x="478142" y="625233"/>
                </a:lnTo>
                <a:lnTo>
                  <a:pt x="478663" y="625360"/>
                </a:lnTo>
                <a:lnTo>
                  <a:pt x="479183" y="625360"/>
                </a:lnTo>
                <a:lnTo>
                  <a:pt x="479666" y="625233"/>
                </a:lnTo>
                <a:lnTo>
                  <a:pt x="480187" y="625144"/>
                </a:lnTo>
                <a:lnTo>
                  <a:pt x="480618" y="624928"/>
                </a:lnTo>
                <a:lnTo>
                  <a:pt x="480974" y="624662"/>
                </a:lnTo>
                <a:lnTo>
                  <a:pt x="481342" y="624357"/>
                </a:lnTo>
                <a:lnTo>
                  <a:pt x="481622" y="624078"/>
                </a:lnTo>
                <a:lnTo>
                  <a:pt x="481863" y="623836"/>
                </a:lnTo>
                <a:lnTo>
                  <a:pt x="482041" y="623951"/>
                </a:lnTo>
                <a:lnTo>
                  <a:pt x="482231" y="624166"/>
                </a:lnTo>
                <a:lnTo>
                  <a:pt x="482473" y="624408"/>
                </a:lnTo>
                <a:lnTo>
                  <a:pt x="483844" y="626452"/>
                </a:lnTo>
                <a:lnTo>
                  <a:pt x="484060" y="626846"/>
                </a:lnTo>
                <a:lnTo>
                  <a:pt x="484276" y="627253"/>
                </a:lnTo>
                <a:lnTo>
                  <a:pt x="484479" y="627646"/>
                </a:lnTo>
                <a:lnTo>
                  <a:pt x="484695" y="628040"/>
                </a:lnTo>
                <a:lnTo>
                  <a:pt x="487045" y="630720"/>
                </a:lnTo>
                <a:lnTo>
                  <a:pt x="487476" y="630999"/>
                </a:lnTo>
                <a:lnTo>
                  <a:pt x="489331" y="631609"/>
                </a:lnTo>
                <a:lnTo>
                  <a:pt x="489331" y="631151"/>
                </a:lnTo>
                <a:lnTo>
                  <a:pt x="488569" y="627888"/>
                </a:lnTo>
                <a:lnTo>
                  <a:pt x="488264" y="627126"/>
                </a:lnTo>
                <a:lnTo>
                  <a:pt x="487895" y="626389"/>
                </a:lnTo>
                <a:lnTo>
                  <a:pt x="487438" y="625690"/>
                </a:lnTo>
                <a:lnTo>
                  <a:pt x="487019" y="624992"/>
                </a:lnTo>
                <a:lnTo>
                  <a:pt x="486562" y="624293"/>
                </a:lnTo>
                <a:lnTo>
                  <a:pt x="486067" y="623620"/>
                </a:lnTo>
                <a:lnTo>
                  <a:pt x="485584" y="622947"/>
                </a:lnTo>
                <a:lnTo>
                  <a:pt x="485089" y="622312"/>
                </a:lnTo>
                <a:lnTo>
                  <a:pt x="484606" y="621639"/>
                </a:lnTo>
                <a:lnTo>
                  <a:pt x="484124" y="620966"/>
                </a:lnTo>
                <a:lnTo>
                  <a:pt x="483692" y="620331"/>
                </a:lnTo>
                <a:lnTo>
                  <a:pt x="483298" y="619633"/>
                </a:lnTo>
                <a:lnTo>
                  <a:pt x="482866" y="618959"/>
                </a:lnTo>
                <a:lnTo>
                  <a:pt x="482536" y="618261"/>
                </a:lnTo>
                <a:lnTo>
                  <a:pt x="482295" y="617524"/>
                </a:lnTo>
                <a:lnTo>
                  <a:pt x="482015" y="616788"/>
                </a:lnTo>
                <a:lnTo>
                  <a:pt x="481863" y="616127"/>
                </a:lnTo>
                <a:lnTo>
                  <a:pt x="481838" y="615543"/>
                </a:lnTo>
                <a:lnTo>
                  <a:pt x="481799" y="614934"/>
                </a:lnTo>
                <a:lnTo>
                  <a:pt x="481799" y="614413"/>
                </a:lnTo>
                <a:lnTo>
                  <a:pt x="481838" y="613994"/>
                </a:lnTo>
                <a:lnTo>
                  <a:pt x="482015" y="613956"/>
                </a:lnTo>
                <a:lnTo>
                  <a:pt x="482193" y="613930"/>
                </a:lnTo>
                <a:lnTo>
                  <a:pt x="482447" y="613892"/>
                </a:lnTo>
                <a:lnTo>
                  <a:pt x="482650" y="613892"/>
                </a:lnTo>
                <a:lnTo>
                  <a:pt x="482904" y="613930"/>
                </a:lnTo>
                <a:lnTo>
                  <a:pt x="483146" y="614019"/>
                </a:lnTo>
                <a:lnTo>
                  <a:pt x="483412" y="614083"/>
                </a:lnTo>
                <a:lnTo>
                  <a:pt x="483628" y="614197"/>
                </a:lnTo>
                <a:lnTo>
                  <a:pt x="483870" y="614349"/>
                </a:lnTo>
                <a:lnTo>
                  <a:pt x="484085" y="614502"/>
                </a:lnTo>
                <a:lnTo>
                  <a:pt x="484301" y="614654"/>
                </a:lnTo>
                <a:lnTo>
                  <a:pt x="484517" y="614807"/>
                </a:lnTo>
                <a:lnTo>
                  <a:pt x="484733" y="614997"/>
                </a:lnTo>
                <a:lnTo>
                  <a:pt x="484911" y="615149"/>
                </a:lnTo>
                <a:lnTo>
                  <a:pt x="485127" y="615327"/>
                </a:lnTo>
                <a:lnTo>
                  <a:pt x="485343" y="615480"/>
                </a:lnTo>
                <a:lnTo>
                  <a:pt x="485546" y="615632"/>
                </a:lnTo>
                <a:lnTo>
                  <a:pt x="485800" y="615721"/>
                </a:lnTo>
                <a:lnTo>
                  <a:pt x="486003" y="615848"/>
                </a:lnTo>
                <a:lnTo>
                  <a:pt x="486283" y="615937"/>
                </a:lnTo>
                <a:lnTo>
                  <a:pt x="486524" y="615975"/>
                </a:lnTo>
                <a:lnTo>
                  <a:pt x="486803" y="616000"/>
                </a:lnTo>
                <a:lnTo>
                  <a:pt x="487045" y="615975"/>
                </a:lnTo>
                <a:lnTo>
                  <a:pt x="487286" y="615911"/>
                </a:lnTo>
                <a:lnTo>
                  <a:pt x="487527" y="615848"/>
                </a:lnTo>
                <a:lnTo>
                  <a:pt x="487743" y="615759"/>
                </a:lnTo>
                <a:lnTo>
                  <a:pt x="487934" y="615670"/>
                </a:lnTo>
                <a:lnTo>
                  <a:pt x="487934" y="615391"/>
                </a:lnTo>
                <a:lnTo>
                  <a:pt x="487959" y="615086"/>
                </a:lnTo>
                <a:lnTo>
                  <a:pt x="488022" y="614718"/>
                </a:lnTo>
                <a:lnTo>
                  <a:pt x="488086" y="614349"/>
                </a:lnTo>
                <a:lnTo>
                  <a:pt x="488200" y="613956"/>
                </a:lnTo>
                <a:lnTo>
                  <a:pt x="488391" y="613587"/>
                </a:lnTo>
                <a:lnTo>
                  <a:pt x="488594" y="613194"/>
                </a:lnTo>
                <a:lnTo>
                  <a:pt x="488810" y="612863"/>
                </a:lnTo>
                <a:lnTo>
                  <a:pt x="489115" y="612559"/>
                </a:lnTo>
                <a:lnTo>
                  <a:pt x="489394" y="612254"/>
                </a:lnTo>
                <a:lnTo>
                  <a:pt x="489699" y="611974"/>
                </a:lnTo>
                <a:lnTo>
                  <a:pt x="490067" y="611733"/>
                </a:lnTo>
                <a:lnTo>
                  <a:pt x="490397" y="611492"/>
                </a:lnTo>
                <a:lnTo>
                  <a:pt x="490766" y="611251"/>
                </a:lnTo>
                <a:lnTo>
                  <a:pt x="491134" y="611035"/>
                </a:lnTo>
                <a:lnTo>
                  <a:pt x="491490" y="610793"/>
                </a:lnTo>
                <a:lnTo>
                  <a:pt x="491858" y="610577"/>
                </a:lnTo>
                <a:lnTo>
                  <a:pt x="492226" y="610362"/>
                </a:lnTo>
                <a:lnTo>
                  <a:pt x="492594" y="610120"/>
                </a:lnTo>
                <a:lnTo>
                  <a:pt x="492925" y="609879"/>
                </a:lnTo>
                <a:lnTo>
                  <a:pt x="493268" y="609625"/>
                </a:lnTo>
                <a:lnTo>
                  <a:pt x="493598" y="609384"/>
                </a:lnTo>
                <a:lnTo>
                  <a:pt x="493877" y="609142"/>
                </a:lnTo>
                <a:lnTo>
                  <a:pt x="494055" y="608926"/>
                </a:lnTo>
                <a:lnTo>
                  <a:pt x="494271" y="608685"/>
                </a:lnTo>
                <a:lnTo>
                  <a:pt x="494423" y="608507"/>
                </a:lnTo>
                <a:lnTo>
                  <a:pt x="494538" y="608317"/>
                </a:lnTo>
                <a:lnTo>
                  <a:pt x="494906" y="609079"/>
                </a:lnTo>
                <a:lnTo>
                  <a:pt x="498170" y="613740"/>
                </a:lnTo>
                <a:lnTo>
                  <a:pt x="499059" y="614629"/>
                </a:lnTo>
                <a:lnTo>
                  <a:pt x="499935" y="615327"/>
                </a:lnTo>
                <a:lnTo>
                  <a:pt x="500913" y="615848"/>
                </a:lnTo>
                <a:lnTo>
                  <a:pt x="501853" y="616369"/>
                </a:lnTo>
                <a:lnTo>
                  <a:pt x="502831" y="616737"/>
                </a:lnTo>
                <a:lnTo>
                  <a:pt x="503834" y="616940"/>
                </a:lnTo>
                <a:lnTo>
                  <a:pt x="504850" y="617156"/>
                </a:lnTo>
                <a:lnTo>
                  <a:pt x="505917" y="617245"/>
                </a:lnTo>
                <a:lnTo>
                  <a:pt x="506984" y="617220"/>
                </a:lnTo>
                <a:lnTo>
                  <a:pt x="508050" y="617194"/>
                </a:lnTo>
                <a:lnTo>
                  <a:pt x="509117" y="617042"/>
                </a:lnTo>
                <a:lnTo>
                  <a:pt x="510235" y="616826"/>
                </a:lnTo>
                <a:lnTo>
                  <a:pt x="511365" y="616610"/>
                </a:lnTo>
                <a:lnTo>
                  <a:pt x="518287" y="614413"/>
                </a:lnTo>
                <a:lnTo>
                  <a:pt x="518896" y="614197"/>
                </a:lnTo>
                <a:lnTo>
                  <a:pt x="519137" y="614502"/>
                </a:lnTo>
                <a:lnTo>
                  <a:pt x="519328" y="614692"/>
                </a:lnTo>
                <a:lnTo>
                  <a:pt x="519480" y="614908"/>
                </a:lnTo>
                <a:lnTo>
                  <a:pt x="519684" y="615149"/>
                </a:lnTo>
                <a:lnTo>
                  <a:pt x="519899" y="615480"/>
                </a:lnTo>
                <a:lnTo>
                  <a:pt x="520141" y="615784"/>
                </a:lnTo>
                <a:lnTo>
                  <a:pt x="520331" y="616153"/>
                </a:lnTo>
                <a:lnTo>
                  <a:pt x="520509" y="616546"/>
                </a:lnTo>
                <a:lnTo>
                  <a:pt x="520700" y="616940"/>
                </a:lnTo>
                <a:lnTo>
                  <a:pt x="520814" y="617308"/>
                </a:lnTo>
                <a:lnTo>
                  <a:pt x="520877" y="617677"/>
                </a:lnTo>
                <a:lnTo>
                  <a:pt x="520941" y="618045"/>
                </a:lnTo>
                <a:lnTo>
                  <a:pt x="520966" y="618350"/>
                </a:lnTo>
                <a:lnTo>
                  <a:pt x="520966" y="618617"/>
                </a:lnTo>
                <a:lnTo>
                  <a:pt x="520573" y="618896"/>
                </a:lnTo>
                <a:lnTo>
                  <a:pt x="520141" y="619264"/>
                </a:lnTo>
                <a:lnTo>
                  <a:pt x="519658" y="619683"/>
                </a:lnTo>
                <a:lnTo>
                  <a:pt x="519201" y="620141"/>
                </a:lnTo>
                <a:lnTo>
                  <a:pt x="518744" y="620661"/>
                </a:lnTo>
                <a:lnTo>
                  <a:pt x="518350" y="621309"/>
                </a:lnTo>
                <a:lnTo>
                  <a:pt x="517956" y="621919"/>
                </a:lnTo>
                <a:lnTo>
                  <a:pt x="517652" y="622579"/>
                </a:lnTo>
                <a:lnTo>
                  <a:pt x="517461" y="623227"/>
                </a:lnTo>
                <a:lnTo>
                  <a:pt x="517245" y="623900"/>
                </a:lnTo>
                <a:lnTo>
                  <a:pt x="517131" y="624560"/>
                </a:lnTo>
                <a:lnTo>
                  <a:pt x="517067" y="625271"/>
                </a:lnTo>
                <a:lnTo>
                  <a:pt x="517004" y="625932"/>
                </a:lnTo>
                <a:lnTo>
                  <a:pt x="517004" y="626643"/>
                </a:lnTo>
                <a:lnTo>
                  <a:pt x="517042" y="627341"/>
                </a:lnTo>
                <a:lnTo>
                  <a:pt x="517093" y="628040"/>
                </a:lnTo>
                <a:lnTo>
                  <a:pt x="517156" y="628738"/>
                </a:lnTo>
                <a:lnTo>
                  <a:pt x="517245" y="629437"/>
                </a:lnTo>
                <a:lnTo>
                  <a:pt x="517372" y="630148"/>
                </a:lnTo>
                <a:lnTo>
                  <a:pt x="517461" y="630847"/>
                </a:lnTo>
                <a:lnTo>
                  <a:pt x="517550" y="631545"/>
                </a:lnTo>
                <a:lnTo>
                  <a:pt x="517677" y="632244"/>
                </a:lnTo>
                <a:lnTo>
                  <a:pt x="517766" y="632853"/>
                </a:lnTo>
                <a:lnTo>
                  <a:pt x="517804" y="633374"/>
                </a:lnTo>
                <a:lnTo>
                  <a:pt x="517855" y="633895"/>
                </a:lnTo>
                <a:lnTo>
                  <a:pt x="517893" y="634314"/>
                </a:lnTo>
                <a:lnTo>
                  <a:pt x="517893" y="634657"/>
                </a:lnTo>
                <a:lnTo>
                  <a:pt x="518045" y="634746"/>
                </a:lnTo>
                <a:lnTo>
                  <a:pt x="518198" y="634898"/>
                </a:lnTo>
                <a:lnTo>
                  <a:pt x="518414" y="635025"/>
                </a:lnTo>
                <a:lnTo>
                  <a:pt x="518591" y="635177"/>
                </a:lnTo>
                <a:lnTo>
                  <a:pt x="518833" y="635292"/>
                </a:lnTo>
                <a:lnTo>
                  <a:pt x="519074" y="635381"/>
                </a:lnTo>
                <a:lnTo>
                  <a:pt x="519353" y="635508"/>
                </a:lnTo>
                <a:lnTo>
                  <a:pt x="519633" y="635571"/>
                </a:lnTo>
                <a:lnTo>
                  <a:pt x="519899" y="635635"/>
                </a:lnTo>
                <a:lnTo>
                  <a:pt x="520141" y="635660"/>
                </a:lnTo>
                <a:lnTo>
                  <a:pt x="520420" y="635685"/>
                </a:lnTo>
                <a:lnTo>
                  <a:pt x="520700" y="635723"/>
                </a:lnTo>
                <a:lnTo>
                  <a:pt x="521487" y="635723"/>
                </a:lnTo>
                <a:lnTo>
                  <a:pt x="522249" y="635723"/>
                </a:lnTo>
                <a:lnTo>
                  <a:pt x="522490" y="635723"/>
                </a:lnTo>
                <a:lnTo>
                  <a:pt x="522732" y="635723"/>
                </a:lnTo>
                <a:lnTo>
                  <a:pt x="522986" y="635749"/>
                </a:lnTo>
                <a:lnTo>
                  <a:pt x="523227" y="635787"/>
                </a:lnTo>
                <a:lnTo>
                  <a:pt x="523405" y="635812"/>
                </a:lnTo>
                <a:lnTo>
                  <a:pt x="523595" y="635838"/>
                </a:lnTo>
                <a:lnTo>
                  <a:pt x="523748" y="635901"/>
                </a:lnTo>
                <a:lnTo>
                  <a:pt x="523900" y="635939"/>
                </a:lnTo>
                <a:lnTo>
                  <a:pt x="524687" y="636295"/>
                </a:lnTo>
                <a:lnTo>
                  <a:pt x="525576" y="636638"/>
                </a:lnTo>
                <a:lnTo>
                  <a:pt x="531545" y="638035"/>
                </a:lnTo>
                <a:lnTo>
                  <a:pt x="532917" y="638035"/>
                </a:lnTo>
                <a:lnTo>
                  <a:pt x="540410" y="634834"/>
                </a:lnTo>
                <a:lnTo>
                  <a:pt x="540473" y="634568"/>
                </a:lnTo>
                <a:lnTo>
                  <a:pt x="540512" y="634199"/>
                </a:lnTo>
                <a:lnTo>
                  <a:pt x="540562" y="633806"/>
                </a:lnTo>
                <a:lnTo>
                  <a:pt x="540600" y="633399"/>
                </a:lnTo>
                <a:lnTo>
                  <a:pt x="540626" y="633006"/>
                </a:lnTo>
                <a:lnTo>
                  <a:pt x="540664" y="632612"/>
                </a:lnTo>
                <a:lnTo>
                  <a:pt x="540664" y="632218"/>
                </a:lnTo>
                <a:lnTo>
                  <a:pt x="540689" y="631786"/>
                </a:lnTo>
                <a:lnTo>
                  <a:pt x="540689" y="631393"/>
                </a:lnTo>
                <a:lnTo>
                  <a:pt x="540715" y="630999"/>
                </a:lnTo>
                <a:lnTo>
                  <a:pt x="540715" y="630567"/>
                </a:lnTo>
                <a:lnTo>
                  <a:pt x="540753" y="630174"/>
                </a:lnTo>
                <a:lnTo>
                  <a:pt x="540778" y="629742"/>
                </a:lnTo>
                <a:lnTo>
                  <a:pt x="540816" y="629348"/>
                </a:lnTo>
                <a:lnTo>
                  <a:pt x="540867" y="628929"/>
                </a:lnTo>
                <a:lnTo>
                  <a:pt x="540931" y="628523"/>
                </a:lnTo>
                <a:lnTo>
                  <a:pt x="540994" y="628103"/>
                </a:lnTo>
                <a:lnTo>
                  <a:pt x="541083" y="627672"/>
                </a:lnTo>
                <a:lnTo>
                  <a:pt x="541172" y="627278"/>
                </a:lnTo>
                <a:lnTo>
                  <a:pt x="541299" y="626910"/>
                </a:lnTo>
                <a:lnTo>
                  <a:pt x="541426" y="626579"/>
                </a:lnTo>
                <a:lnTo>
                  <a:pt x="541540" y="626275"/>
                </a:lnTo>
                <a:lnTo>
                  <a:pt x="541629" y="625995"/>
                </a:lnTo>
                <a:lnTo>
                  <a:pt x="541731" y="625779"/>
                </a:lnTo>
                <a:lnTo>
                  <a:pt x="541934" y="625995"/>
                </a:lnTo>
                <a:lnTo>
                  <a:pt x="542213" y="626211"/>
                </a:lnTo>
                <a:lnTo>
                  <a:pt x="542544" y="626516"/>
                </a:lnTo>
                <a:lnTo>
                  <a:pt x="542886" y="626795"/>
                </a:lnTo>
                <a:lnTo>
                  <a:pt x="543255" y="627100"/>
                </a:lnTo>
                <a:lnTo>
                  <a:pt x="543712" y="627430"/>
                </a:lnTo>
                <a:lnTo>
                  <a:pt x="544131" y="627799"/>
                </a:lnTo>
                <a:lnTo>
                  <a:pt x="544588" y="628103"/>
                </a:lnTo>
                <a:lnTo>
                  <a:pt x="545020" y="628408"/>
                </a:lnTo>
                <a:lnTo>
                  <a:pt x="545477" y="628713"/>
                </a:lnTo>
                <a:lnTo>
                  <a:pt x="545934" y="628980"/>
                </a:lnTo>
                <a:lnTo>
                  <a:pt x="546392" y="629196"/>
                </a:lnTo>
                <a:lnTo>
                  <a:pt x="546849" y="629437"/>
                </a:lnTo>
                <a:lnTo>
                  <a:pt x="547331" y="629653"/>
                </a:lnTo>
                <a:lnTo>
                  <a:pt x="547789" y="629805"/>
                </a:lnTo>
                <a:lnTo>
                  <a:pt x="548284" y="629996"/>
                </a:lnTo>
                <a:lnTo>
                  <a:pt x="548767" y="630110"/>
                </a:lnTo>
                <a:lnTo>
                  <a:pt x="549287" y="630174"/>
                </a:lnTo>
                <a:lnTo>
                  <a:pt x="549808" y="630262"/>
                </a:lnTo>
                <a:lnTo>
                  <a:pt x="550316" y="630301"/>
                </a:lnTo>
                <a:lnTo>
                  <a:pt x="550837" y="630262"/>
                </a:lnTo>
                <a:lnTo>
                  <a:pt x="551383" y="630237"/>
                </a:lnTo>
                <a:lnTo>
                  <a:pt x="551878" y="630174"/>
                </a:lnTo>
                <a:lnTo>
                  <a:pt x="552297" y="630047"/>
                </a:lnTo>
                <a:lnTo>
                  <a:pt x="552729" y="629958"/>
                </a:lnTo>
                <a:lnTo>
                  <a:pt x="553097" y="629843"/>
                </a:lnTo>
                <a:lnTo>
                  <a:pt x="553402" y="629742"/>
                </a:lnTo>
                <a:lnTo>
                  <a:pt x="553402" y="617613"/>
                </a:lnTo>
                <a:lnTo>
                  <a:pt x="553618" y="617829"/>
                </a:lnTo>
                <a:lnTo>
                  <a:pt x="553859" y="618045"/>
                </a:lnTo>
                <a:lnTo>
                  <a:pt x="554189" y="618312"/>
                </a:lnTo>
                <a:lnTo>
                  <a:pt x="554494" y="618591"/>
                </a:lnTo>
                <a:lnTo>
                  <a:pt x="554951" y="618896"/>
                </a:lnTo>
                <a:lnTo>
                  <a:pt x="555472" y="619264"/>
                </a:lnTo>
                <a:lnTo>
                  <a:pt x="556018" y="619633"/>
                </a:lnTo>
                <a:lnTo>
                  <a:pt x="556691" y="619988"/>
                </a:lnTo>
                <a:lnTo>
                  <a:pt x="557479" y="620356"/>
                </a:lnTo>
                <a:lnTo>
                  <a:pt x="558241" y="620725"/>
                </a:lnTo>
                <a:lnTo>
                  <a:pt x="559041" y="621030"/>
                </a:lnTo>
                <a:lnTo>
                  <a:pt x="559866" y="621309"/>
                </a:lnTo>
                <a:lnTo>
                  <a:pt x="560654" y="621550"/>
                </a:lnTo>
                <a:lnTo>
                  <a:pt x="561352" y="621766"/>
                </a:lnTo>
                <a:lnTo>
                  <a:pt x="561936" y="621944"/>
                </a:lnTo>
                <a:lnTo>
                  <a:pt x="562508" y="622122"/>
                </a:lnTo>
                <a:lnTo>
                  <a:pt x="562965" y="622249"/>
                </a:lnTo>
                <a:lnTo>
                  <a:pt x="563333" y="622376"/>
                </a:lnTo>
                <a:lnTo>
                  <a:pt x="563676" y="622490"/>
                </a:lnTo>
                <a:lnTo>
                  <a:pt x="563981" y="622579"/>
                </a:lnTo>
                <a:lnTo>
                  <a:pt x="564184" y="622642"/>
                </a:lnTo>
                <a:lnTo>
                  <a:pt x="564375" y="622376"/>
                </a:lnTo>
                <a:lnTo>
                  <a:pt x="564642" y="622071"/>
                </a:lnTo>
                <a:lnTo>
                  <a:pt x="564946" y="621728"/>
                </a:lnTo>
                <a:lnTo>
                  <a:pt x="565251" y="621360"/>
                </a:lnTo>
                <a:lnTo>
                  <a:pt x="565658" y="621030"/>
                </a:lnTo>
                <a:lnTo>
                  <a:pt x="566140" y="620661"/>
                </a:lnTo>
                <a:lnTo>
                  <a:pt x="566623" y="620293"/>
                </a:lnTo>
                <a:lnTo>
                  <a:pt x="569125" y="618959"/>
                </a:lnTo>
                <a:lnTo>
                  <a:pt x="569556" y="618769"/>
                </a:lnTo>
                <a:lnTo>
                  <a:pt x="569925" y="618617"/>
                </a:lnTo>
                <a:lnTo>
                  <a:pt x="570230" y="618502"/>
                </a:lnTo>
                <a:lnTo>
                  <a:pt x="570344" y="618871"/>
                </a:lnTo>
                <a:lnTo>
                  <a:pt x="570496" y="619264"/>
                </a:lnTo>
                <a:lnTo>
                  <a:pt x="572325" y="621576"/>
                </a:lnTo>
                <a:lnTo>
                  <a:pt x="572668" y="621728"/>
                </a:lnTo>
                <a:lnTo>
                  <a:pt x="572998" y="621792"/>
                </a:lnTo>
                <a:lnTo>
                  <a:pt x="573328" y="621766"/>
                </a:lnTo>
                <a:lnTo>
                  <a:pt x="573697" y="621728"/>
                </a:lnTo>
                <a:lnTo>
                  <a:pt x="574040" y="621665"/>
                </a:lnTo>
                <a:lnTo>
                  <a:pt x="574395" y="621512"/>
                </a:lnTo>
                <a:lnTo>
                  <a:pt x="574763" y="621398"/>
                </a:lnTo>
                <a:lnTo>
                  <a:pt x="575132" y="621207"/>
                </a:lnTo>
                <a:lnTo>
                  <a:pt x="575500" y="621030"/>
                </a:lnTo>
                <a:lnTo>
                  <a:pt x="575868" y="620814"/>
                </a:lnTo>
                <a:lnTo>
                  <a:pt x="576262" y="620598"/>
                </a:lnTo>
                <a:lnTo>
                  <a:pt x="576630" y="620395"/>
                </a:lnTo>
                <a:lnTo>
                  <a:pt x="576986" y="620179"/>
                </a:lnTo>
                <a:lnTo>
                  <a:pt x="577329" y="619988"/>
                </a:lnTo>
                <a:lnTo>
                  <a:pt x="577596" y="619836"/>
                </a:lnTo>
                <a:lnTo>
                  <a:pt x="577875" y="619683"/>
                </a:lnTo>
                <a:lnTo>
                  <a:pt x="578116" y="619594"/>
                </a:lnTo>
                <a:lnTo>
                  <a:pt x="578307" y="619506"/>
                </a:lnTo>
                <a:lnTo>
                  <a:pt x="580618" y="621207"/>
                </a:lnTo>
                <a:lnTo>
                  <a:pt x="581139" y="621487"/>
                </a:lnTo>
                <a:lnTo>
                  <a:pt x="583730" y="622096"/>
                </a:lnTo>
                <a:lnTo>
                  <a:pt x="584250" y="622122"/>
                </a:lnTo>
                <a:lnTo>
                  <a:pt x="589368" y="620598"/>
                </a:lnTo>
                <a:lnTo>
                  <a:pt x="589762" y="620395"/>
                </a:lnTo>
                <a:lnTo>
                  <a:pt x="590156" y="620179"/>
                </a:lnTo>
                <a:lnTo>
                  <a:pt x="590461" y="619988"/>
                </a:lnTo>
                <a:lnTo>
                  <a:pt x="590740" y="619810"/>
                </a:lnTo>
                <a:lnTo>
                  <a:pt x="590892" y="619721"/>
                </a:lnTo>
                <a:lnTo>
                  <a:pt x="591070" y="619594"/>
                </a:lnTo>
                <a:lnTo>
                  <a:pt x="591286" y="619442"/>
                </a:lnTo>
                <a:lnTo>
                  <a:pt x="591527" y="619290"/>
                </a:lnTo>
                <a:lnTo>
                  <a:pt x="591769" y="619112"/>
                </a:lnTo>
                <a:lnTo>
                  <a:pt x="592112" y="618896"/>
                </a:lnTo>
                <a:lnTo>
                  <a:pt x="592416" y="618680"/>
                </a:lnTo>
                <a:lnTo>
                  <a:pt x="592721" y="618528"/>
                </a:lnTo>
                <a:lnTo>
                  <a:pt x="593051" y="618439"/>
                </a:lnTo>
                <a:lnTo>
                  <a:pt x="593356" y="618350"/>
                </a:lnTo>
                <a:lnTo>
                  <a:pt x="593636" y="618312"/>
                </a:lnTo>
                <a:lnTo>
                  <a:pt x="593902" y="618413"/>
                </a:lnTo>
                <a:lnTo>
                  <a:pt x="594156" y="618464"/>
                </a:lnTo>
                <a:lnTo>
                  <a:pt x="594360" y="618566"/>
                </a:lnTo>
                <a:lnTo>
                  <a:pt x="594550" y="618680"/>
                </a:lnTo>
                <a:lnTo>
                  <a:pt x="594817" y="618871"/>
                </a:lnTo>
                <a:lnTo>
                  <a:pt x="595122" y="619074"/>
                </a:lnTo>
                <a:lnTo>
                  <a:pt x="595528" y="619290"/>
                </a:lnTo>
                <a:lnTo>
                  <a:pt x="595922" y="619506"/>
                </a:lnTo>
                <a:lnTo>
                  <a:pt x="596315" y="619658"/>
                </a:lnTo>
                <a:lnTo>
                  <a:pt x="596773" y="619747"/>
                </a:lnTo>
                <a:lnTo>
                  <a:pt x="597230" y="619836"/>
                </a:lnTo>
                <a:lnTo>
                  <a:pt x="597662" y="619899"/>
                </a:lnTo>
                <a:lnTo>
                  <a:pt x="598081" y="619836"/>
                </a:lnTo>
                <a:lnTo>
                  <a:pt x="598474" y="619810"/>
                </a:lnTo>
                <a:lnTo>
                  <a:pt x="598881" y="619721"/>
                </a:lnTo>
                <a:lnTo>
                  <a:pt x="599236" y="619569"/>
                </a:lnTo>
                <a:lnTo>
                  <a:pt x="599605" y="619442"/>
                </a:lnTo>
                <a:lnTo>
                  <a:pt x="599973" y="619264"/>
                </a:lnTo>
                <a:lnTo>
                  <a:pt x="600303" y="619023"/>
                </a:lnTo>
                <a:lnTo>
                  <a:pt x="600646" y="618807"/>
                </a:lnTo>
                <a:lnTo>
                  <a:pt x="600976" y="618566"/>
                </a:lnTo>
                <a:lnTo>
                  <a:pt x="601319" y="618286"/>
                </a:lnTo>
                <a:lnTo>
                  <a:pt x="601624" y="618007"/>
                </a:lnTo>
                <a:lnTo>
                  <a:pt x="601954" y="617740"/>
                </a:lnTo>
                <a:lnTo>
                  <a:pt x="602284" y="617461"/>
                </a:lnTo>
                <a:lnTo>
                  <a:pt x="602589" y="617156"/>
                </a:lnTo>
                <a:lnTo>
                  <a:pt x="602869" y="616915"/>
                </a:lnTo>
                <a:lnTo>
                  <a:pt x="603110" y="616737"/>
                </a:lnTo>
                <a:lnTo>
                  <a:pt x="603351" y="616521"/>
                </a:lnTo>
                <a:lnTo>
                  <a:pt x="603567" y="616369"/>
                </a:lnTo>
                <a:lnTo>
                  <a:pt x="603758" y="616242"/>
                </a:lnTo>
                <a:lnTo>
                  <a:pt x="603694" y="616089"/>
                </a:lnTo>
                <a:lnTo>
                  <a:pt x="603631" y="615937"/>
                </a:lnTo>
                <a:lnTo>
                  <a:pt x="603542" y="615721"/>
                </a:lnTo>
                <a:lnTo>
                  <a:pt x="603453" y="615543"/>
                </a:lnTo>
                <a:lnTo>
                  <a:pt x="603326" y="615365"/>
                </a:lnTo>
                <a:lnTo>
                  <a:pt x="603148" y="615175"/>
                </a:lnTo>
                <a:lnTo>
                  <a:pt x="602996" y="614997"/>
                </a:lnTo>
                <a:lnTo>
                  <a:pt x="601624" y="613994"/>
                </a:lnTo>
                <a:lnTo>
                  <a:pt x="601433" y="613867"/>
                </a:lnTo>
                <a:lnTo>
                  <a:pt x="601218" y="613740"/>
                </a:lnTo>
                <a:lnTo>
                  <a:pt x="601014" y="613625"/>
                </a:lnTo>
                <a:lnTo>
                  <a:pt x="600824" y="613473"/>
                </a:lnTo>
                <a:lnTo>
                  <a:pt x="599998" y="612673"/>
                </a:lnTo>
                <a:lnTo>
                  <a:pt x="599884" y="612521"/>
                </a:lnTo>
                <a:lnTo>
                  <a:pt x="599795" y="612368"/>
                </a:lnTo>
                <a:lnTo>
                  <a:pt x="599732" y="612216"/>
                </a:lnTo>
                <a:lnTo>
                  <a:pt x="599757" y="612013"/>
                </a:lnTo>
                <a:lnTo>
                  <a:pt x="599884" y="611886"/>
                </a:lnTo>
                <a:lnTo>
                  <a:pt x="600036" y="611759"/>
                </a:lnTo>
                <a:lnTo>
                  <a:pt x="600151" y="611606"/>
                </a:lnTo>
                <a:lnTo>
                  <a:pt x="600341" y="611428"/>
                </a:lnTo>
                <a:lnTo>
                  <a:pt x="600557" y="611187"/>
                </a:lnTo>
                <a:lnTo>
                  <a:pt x="600760" y="610946"/>
                </a:lnTo>
                <a:lnTo>
                  <a:pt x="601014" y="610603"/>
                </a:lnTo>
                <a:lnTo>
                  <a:pt x="601256" y="610235"/>
                </a:lnTo>
                <a:lnTo>
                  <a:pt x="601522" y="609879"/>
                </a:lnTo>
                <a:lnTo>
                  <a:pt x="601802" y="609511"/>
                </a:lnTo>
                <a:lnTo>
                  <a:pt x="602081" y="609168"/>
                </a:lnTo>
                <a:lnTo>
                  <a:pt x="602348" y="608812"/>
                </a:lnTo>
                <a:lnTo>
                  <a:pt x="602589" y="608533"/>
                </a:lnTo>
                <a:lnTo>
                  <a:pt x="602805" y="608355"/>
                </a:lnTo>
                <a:lnTo>
                  <a:pt x="603046" y="608139"/>
                </a:lnTo>
                <a:lnTo>
                  <a:pt x="603237" y="608012"/>
                </a:lnTo>
                <a:lnTo>
                  <a:pt x="603415" y="607923"/>
                </a:lnTo>
                <a:lnTo>
                  <a:pt x="603567" y="607834"/>
                </a:lnTo>
                <a:lnTo>
                  <a:pt x="603694" y="607745"/>
                </a:lnTo>
                <a:lnTo>
                  <a:pt x="603961" y="607682"/>
                </a:lnTo>
                <a:lnTo>
                  <a:pt x="604151" y="607682"/>
                </a:lnTo>
                <a:lnTo>
                  <a:pt x="604367" y="607707"/>
                </a:lnTo>
                <a:lnTo>
                  <a:pt x="604570" y="607707"/>
                </a:lnTo>
                <a:lnTo>
                  <a:pt x="604786" y="607796"/>
                </a:lnTo>
                <a:lnTo>
                  <a:pt x="605066" y="607898"/>
                </a:lnTo>
                <a:lnTo>
                  <a:pt x="605307" y="608012"/>
                </a:lnTo>
                <a:lnTo>
                  <a:pt x="605548" y="608139"/>
                </a:lnTo>
                <a:lnTo>
                  <a:pt x="605764" y="608291"/>
                </a:lnTo>
                <a:lnTo>
                  <a:pt x="606005" y="608469"/>
                </a:lnTo>
                <a:lnTo>
                  <a:pt x="606247" y="608622"/>
                </a:lnTo>
                <a:lnTo>
                  <a:pt x="606463" y="608774"/>
                </a:lnTo>
                <a:lnTo>
                  <a:pt x="606679" y="608965"/>
                </a:lnTo>
                <a:lnTo>
                  <a:pt x="606920" y="609079"/>
                </a:lnTo>
                <a:lnTo>
                  <a:pt x="608114" y="609600"/>
                </a:lnTo>
                <a:lnTo>
                  <a:pt x="608380" y="609600"/>
                </a:lnTo>
                <a:lnTo>
                  <a:pt x="609854" y="608990"/>
                </a:lnTo>
                <a:lnTo>
                  <a:pt x="610031" y="608863"/>
                </a:lnTo>
                <a:lnTo>
                  <a:pt x="613664" y="607136"/>
                </a:lnTo>
                <a:lnTo>
                  <a:pt x="614476" y="606983"/>
                </a:lnTo>
                <a:lnTo>
                  <a:pt x="615340" y="606983"/>
                </a:lnTo>
                <a:lnTo>
                  <a:pt x="616191" y="607136"/>
                </a:lnTo>
                <a:lnTo>
                  <a:pt x="617042" y="607288"/>
                </a:lnTo>
                <a:lnTo>
                  <a:pt x="617778" y="607529"/>
                </a:lnTo>
                <a:lnTo>
                  <a:pt x="618413" y="607860"/>
                </a:lnTo>
                <a:lnTo>
                  <a:pt x="619048" y="608164"/>
                </a:lnTo>
                <a:lnTo>
                  <a:pt x="619569" y="608469"/>
                </a:lnTo>
                <a:lnTo>
                  <a:pt x="620001" y="608774"/>
                </a:lnTo>
                <a:lnTo>
                  <a:pt x="620153" y="608863"/>
                </a:lnTo>
                <a:lnTo>
                  <a:pt x="620369" y="609015"/>
                </a:lnTo>
                <a:lnTo>
                  <a:pt x="620636" y="609168"/>
                </a:lnTo>
                <a:lnTo>
                  <a:pt x="620877" y="609320"/>
                </a:lnTo>
                <a:lnTo>
                  <a:pt x="621157" y="609447"/>
                </a:lnTo>
                <a:lnTo>
                  <a:pt x="621461" y="609536"/>
                </a:lnTo>
                <a:lnTo>
                  <a:pt x="621741" y="609663"/>
                </a:lnTo>
                <a:lnTo>
                  <a:pt x="621982" y="609727"/>
                </a:lnTo>
                <a:lnTo>
                  <a:pt x="622160" y="609752"/>
                </a:lnTo>
                <a:lnTo>
                  <a:pt x="622465" y="609815"/>
                </a:lnTo>
                <a:lnTo>
                  <a:pt x="622833" y="609815"/>
                </a:lnTo>
                <a:lnTo>
                  <a:pt x="623227" y="609815"/>
                </a:lnTo>
                <a:lnTo>
                  <a:pt x="623620" y="609815"/>
                </a:lnTo>
                <a:lnTo>
                  <a:pt x="624052" y="609688"/>
                </a:lnTo>
                <a:lnTo>
                  <a:pt x="626338" y="607618"/>
                </a:lnTo>
                <a:lnTo>
                  <a:pt x="626516" y="607250"/>
                </a:lnTo>
                <a:lnTo>
                  <a:pt x="626884" y="605726"/>
                </a:lnTo>
                <a:lnTo>
                  <a:pt x="626922" y="605358"/>
                </a:lnTo>
                <a:lnTo>
                  <a:pt x="624332" y="603351"/>
                </a:lnTo>
                <a:lnTo>
                  <a:pt x="624027" y="603262"/>
                </a:lnTo>
                <a:lnTo>
                  <a:pt x="623747" y="603224"/>
                </a:lnTo>
                <a:lnTo>
                  <a:pt x="623531" y="603199"/>
                </a:lnTo>
                <a:lnTo>
                  <a:pt x="623227" y="603135"/>
                </a:lnTo>
                <a:lnTo>
                  <a:pt x="622858" y="603072"/>
                </a:lnTo>
                <a:lnTo>
                  <a:pt x="622503" y="603021"/>
                </a:lnTo>
                <a:lnTo>
                  <a:pt x="622046" y="602919"/>
                </a:lnTo>
                <a:lnTo>
                  <a:pt x="621550" y="602830"/>
                </a:lnTo>
                <a:lnTo>
                  <a:pt x="621030" y="602716"/>
                </a:lnTo>
                <a:lnTo>
                  <a:pt x="620522" y="602615"/>
                </a:lnTo>
                <a:lnTo>
                  <a:pt x="620001" y="602500"/>
                </a:lnTo>
                <a:lnTo>
                  <a:pt x="619506" y="602348"/>
                </a:lnTo>
                <a:lnTo>
                  <a:pt x="619023" y="602221"/>
                </a:lnTo>
                <a:lnTo>
                  <a:pt x="618540" y="602043"/>
                </a:lnTo>
                <a:lnTo>
                  <a:pt x="618083" y="601891"/>
                </a:lnTo>
                <a:lnTo>
                  <a:pt x="617626" y="601675"/>
                </a:lnTo>
                <a:lnTo>
                  <a:pt x="615238" y="599782"/>
                </a:lnTo>
                <a:lnTo>
                  <a:pt x="614997" y="599452"/>
                </a:lnTo>
                <a:lnTo>
                  <a:pt x="614883" y="599109"/>
                </a:lnTo>
                <a:lnTo>
                  <a:pt x="614781" y="598779"/>
                </a:lnTo>
                <a:lnTo>
                  <a:pt x="614730" y="598474"/>
                </a:lnTo>
                <a:lnTo>
                  <a:pt x="614692" y="598170"/>
                </a:lnTo>
                <a:lnTo>
                  <a:pt x="614692" y="597954"/>
                </a:lnTo>
                <a:lnTo>
                  <a:pt x="614692" y="597623"/>
                </a:lnTo>
                <a:lnTo>
                  <a:pt x="614667" y="597230"/>
                </a:lnTo>
                <a:lnTo>
                  <a:pt x="614629" y="596734"/>
                </a:lnTo>
                <a:lnTo>
                  <a:pt x="614603" y="596277"/>
                </a:lnTo>
                <a:lnTo>
                  <a:pt x="614514" y="595731"/>
                </a:lnTo>
                <a:lnTo>
                  <a:pt x="614362" y="595122"/>
                </a:lnTo>
                <a:lnTo>
                  <a:pt x="614210" y="594487"/>
                </a:lnTo>
                <a:lnTo>
                  <a:pt x="613930" y="593839"/>
                </a:lnTo>
                <a:lnTo>
                  <a:pt x="613537" y="593229"/>
                </a:lnTo>
                <a:lnTo>
                  <a:pt x="613143" y="592594"/>
                </a:lnTo>
                <a:lnTo>
                  <a:pt x="612622" y="592074"/>
                </a:lnTo>
                <a:lnTo>
                  <a:pt x="612013" y="591705"/>
                </a:lnTo>
                <a:lnTo>
                  <a:pt x="611378" y="591312"/>
                </a:lnTo>
                <a:lnTo>
                  <a:pt x="610768" y="591032"/>
                </a:lnTo>
                <a:lnTo>
                  <a:pt x="610184" y="590854"/>
                </a:lnTo>
                <a:lnTo>
                  <a:pt x="609638" y="590677"/>
                </a:lnTo>
                <a:lnTo>
                  <a:pt x="609142" y="590550"/>
                </a:lnTo>
                <a:lnTo>
                  <a:pt x="608749" y="590461"/>
                </a:lnTo>
                <a:lnTo>
                  <a:pt x="608355" y="590372"/>
                </a:lnTo>
                <a:lnTo>
                  <a:pt x="608050" y="590308"/>
                </a:lnTo>
                <a:lnTo>
                  <a:pt x="607745" y="590270"/>
                </a:lnTo>
                <a:lnTo>
                  <a:pt x="607745" y="590092"/>
                </a:lnTo>
                <a:lnTo>
                  <a:pt x="607720" y="589876"/>
                </a:lnTo>
                <a:lnTo>
                  <a:pt x="607720" y="589635"/>
                </a:lnTo>
                <a:lnTo>
                  <a:pt x="607745" y="589356"/>
                </a:lnTo>
                <a:lnTo>
                  <a:pt x="607771" y="589051"/>
                </a:lnTo>
                <a:lnTo>
                  <a:pt x="607834" y="588721"/>
                </a:lnTo>
                <a:lnTo>
                  <a:pt x="607872" y="588391"/>
                </a:lnTo>
                <a:lnTo>
                  <a:pt x="607961" y="588022"/>
                </a:lnTo>
                <a:lnTo>
                  <a:pt x="608025" y="587679"/>
                </a:lnTo>
                <a:lnTo>
                  <a:pt x="608114" y="587324"/>
                </a:lnTo>
                <a:lnTo>
                  <a:pt x="608177" y="586981"/>
                </a:lnTo>
                <a:lnTo>
                  <a:pt x="608228" y="586651"/>
                </a:lnTo>
                <a:lnTo>
                  <a:pt x="608291" y="586308"/>
                </a:lnTo>
                <a:lnTo>
                  <a:pt x="608330" y="585978"/>
                </a:lnTo>
                <a:lnTo>
                  <a:pt x="608355" y="585673"/>
                </a:lnTo>
                <a:lnTo>
                  <a:pt x="608355" y="585343"/>
                </a:lnTo>
                <a:lnTo>
                  <a:pt x="608291" y="585038"/>
                </a:lnTo>
                <a:lnTo>
                  <a:pt x="608228" y="584733"/>
                </a:lnTo>
                <a:lnTo>
                  <a:pt x="608139" y="584428"/>
                </a:lnTo>
                <a:lnTo>
                  <a:pt x="607987" y="584123"/>
                </a:lnTo>
                <a:lnTo>
                  <a:pt x="607745" y="583844"/>
                </a:lnTo>
                <a:lnTo>
                  <a:pt x="607529" y="583565"/>
                </a:lnTo>
                <a:lnTo>
                  <a:pt x="607288" y="583323"/>
                </a:lnTo>
                <a:lnTo>
                  <a:pt x="606983" y="583145"/>
                </a:lnTo>
                <a:lnTo>
                  <a:pt x="606704" y="582955"/>
                </a:lnTo>
                <a:lnTo>
                  <a:pt x="606437" y="582803"/>
                </a:lnTo>
                <a:lnTo>
                  <a:pt x="606196" y="582688"/>
                </a:lnTo>
                <a:lnTo>
                  <a:pt x="605243" y="582256"/>
                </a:lnTo>
                <a:lnTo>
                  <a:pt x="604088" y="581710"/>
                </a:lnTo>
                <a:lnTo>
                  <a:pt x="602691" y="581101"/>
                </a:lnTo>
                <a:lnTo>
                  <a:pt x="601281" y="580491"/>
                </a:lnTo>
                <a:lnTo>
                  <a:pt x="599643" y="579818"/>
                </a:lnTo>
                <a:lnTo>
                  <a:pt x="597712" y="579094"/>
                </a:lnTo>
                <a:lnTo>
                  <a:pt x="595833" y="578358"/>
                </a:lnTo>
                <a:lnTo>
                  <a:pt x="593902" y="577684"/>
                </a:lnTo>
                <a:lnTo>
                  <a:pt x="591985" y="577011"/>
                </a:lnTo>
                <a:lnTo>
                  <a:pt x="590042" y="576351"/>
                </a:lnTo>
                <a:lnTo>
                  <a:pt x="588365" y="575767"/>
                </a:lnTo>
                <a:lnTo>
                  <a:pt x="586892" y="575284"/>
                </a:lnTo>
                <a:lnTo>
                  <a:pt x="585470" y="574789"/>
                </a:lnTo>
                <a:lnTo>
                  <a:pt x="584250" y="574395"/>
                </a:lnTo>
                <a:lnTo>
                  <a:pt x="583272" y="574065"/>
                </a:lnTo>
                <a:lnTo>
                  <a:pt x="582968" y="573963"/>
                </a:lnTo>
                <a:lnTo>
                  <a:pt x="582726" y="573874"/>
                </a:lnTo>
                <a:lnTo>
                  <a:pt x="582510" y="573811"/>
                </a:lnTo>
                <a:lnTo>
                  <a:pt x="582269" y="573786"/>
                </a:lnTo>
                <a:lnTo>
                  <a:pt x="581964" y="573760"/>
                </a:lnTo>
                <a:lnTo>
                  <a:pt x="581660" y="573760"/>
                </a:lnTo>
                <a:lnTo>
                  <a:pt x="581380" y="573760"/>
                </a:lnTo>
                <a:lnTo>
                  <a:pt x="581075" y="573811"/>
                </a:lnTo>
                <a:lnTo>
                  <a:pt x="580796" y="573913"/>
                </a:lnTo>
                <a:lnTo>
                  <a:pt x="580555" y="574001"/>
                </a:lnTo>
                <a:lnTo>
                  <a:pt x="580377" y="574154"/>
                </a:lnTo>
                <a:lnTo>
                  <a:pt x="580186" y="574306"/>
                </a:lnTo>
                <a:lnTo>
                  <a:pt x="580034" y="574421"/>
                </a:lnTo>
                <a:lnTo>
                  <a:pt x="579920" y="574573"/>
                </a:lnTo>
                <a:lnTo>
                  <a:pt x="579793" y="574700"/>
                </a:lnTo>
                <a:lnTo>
                  <a:pt x="579678" y="574878"/>
                </a:lnTo>
                <a:lnTo>
                  <a:pt x="579551" y="575094"/>
                </a:lnTo>
                <a:lnTo>
                  <a:pt x="579399" y="575335"/>
                </a:lnTo>
                <a:lnTo>
                  <a:pt x="579310" y="575589"/>
                </a:lnTo>
                <a:lnTo>
                  <a:pt x="579221" y="575894"/>
                </a:lnTo>
                <a:lnTo>
                  <a:pt x="579158" y="576199"/>
                </a:lnTo>
                <a:lnTo>
                  <a:pt x="579120" y="576503"/>
                </a:lnTo>
                <a:lnTo>
                  <a:pt x="579183" y="576834"/>
                </a:lnTo>
                <a:lnTo>
                  <a:pt x="579221" y="577138"/>
                </a:lnTo>
                <a:lnTo>
                  <a:pt x="579272" y="577443"/>
                </a:lnTo>
                <a:lnTo>
                  <a:pt x="579399" y="577723"/>
                </a:lnTo>
                <a:lnTo>
                  <a:pt x="579488" y="577964"/>
                </a:lnTo>
                <a:lnTo>
                  <a:pt x="580377" y="579945"/>
                </a:lnTo>
                <a:lnTo>
                  <a:pt x="580593" y="580517"/>
                </a:lnTo>
                <a:lnTo>
                  <a:pt x="580682" y="581101"/>
                </a:lnTo>
                <a:lnTo>
                  <a:pt x="580644" y="581647"/>
                </a:lnTo>
                <a:lnTo>
                  <a:pt x="580593" y="582193"/>
                </a:lnTo>
                <a:lnTo>
                  <a:pt x="580377" y="582650"/>
                </a:lnTo>
                <a:lnTo>
                  <a:pt x="579983" y="583018"/>
                </a:lnTo>
                <a:lnTo>
                  <a:pt x="579577" y="583412"/>
                </a:lnTo>
                <a:lnTo>
                  <a:pt x="579094" y="583692"/>
                </a:lnTo>
                <a:lnTo>
                  <a:pt x="578510" y="583869"/>
                </a:lnTo>
                <a:lnTo>
                  <a:pt x="577938" y="584022"/>
                </a:lnTo>
                <a:lnTo>
                  <a:pt x="577418" y="584174"/>
                </a:lnTo>
                <a:lnTo>
                  <a:pt x="576935" y="584276"/>
                </a:lnTo>
                <a:lnTo>
                  <a:pt x="576592" y="584327"/>
                </a:lnTo>
                <a:lnTo>
                  <a:pt x="576199" y="584428"/>
                </a:lnTo>
                <a:lnTo>
                  <a:pt x="575741" y="584517"/>
                </a:lnTo>
                <a:lnTo>
                  <a:pt x="575284" y="584631"/>
                </a:lnTo>
                <a:lnTo>
                  <a:pt x="574827" y="584733"/>
                </a:lnTo>
                <a:lnTo>
                  <a:pt x="574370" y="584885"/>
                </a:lnTo>
                <a:lnTo>
                  <a:pt x="573887" y="585000"/>
                </a:lnTo>
                <a:lnTo>
                  <a:pt x="573481" y="585152"/>
                </a:lnTo>
                <a:lnTo>
                  <a:pt x="571842" y="586587"/>
                </a:lnTo>
                <a:lnTo>
                  <a:pt x="571690" y="586867"/>
                </a:lnTo>
                <a:lnTo>
                  <a:pt x="571627" y="587197"/>
                </a:lnTo>
                <a:lnTo>
                  <a:pt x="571563" y="587590"/>
                </a:lnTo>
                <a:lnTo>
                  <a:pt x="571538" y="587984"/>
                </a:lnTo>
                <a:lnTo>
                  <a:pt x="571500" y="588441"/>
                </a:lnTo>
                <a:lnTo>
                  <a:pt x="571538" y="588962"/>
                </a:lnTo>
                <a:lnTo>
                  <a:pt x="571538" y="589483"/>
                </a:lnTo>
                <a:lnTo>
                  <a:pt x="571563" y="589965"/>
                </a:lnTo>
                <a:lnTo>
                  <a:pt x="571627" y="590486"/>
                </a:lnTo>
                <a:lnTo>
                  <a:pt x="571652" y="590981"/>
                </a:lnTo>
                <a:lnTo>
                  <a:pt x="571690" y="591439"/>
                </a:lnTo>
                <a:lnTo>
                  <a:pt x="571754" y="591794"/>
                </a:lnTo>
                <a:lnTo>
                  <a:pt x="571627" y="591832"/>
                </a:lnTo>
                <a:lnTo>
                  <a:pt x="571385" y="591947"/>
                </a:lnTo>
                <a:lnTo>
                  <a:pt x="571233" y="592010"/>
                </a:lnTo>
                <a:lnTo>
                  <a:pt x="571080" y="592099"/>
                </a:lnTo>
                <a:lnTo>
                  <a:pt x="570890" y="592201"/>
                </a:lnTo>
                <a:lnTo>
                  <a:pt x="570687" y="592289"/>
                </a:lnTo>
                <a:lnTo>
                  <a:pt x="570496" y="592353"/>
                </a:lnTo>
                <a:lnTo>
                  <a:pt x="570318" y="592442"/>
                </a:lnTo>
                <a:lnTo>
                  <a:pt x="570128" y="592531"/>
                </a:lnTo>
                <a:lnTo>
                  <a:pt x="569950" y="592594"/>
                </a:lnTo>
                <a:lnTo>
                  <a:pt x="569772" y="592658"/>
                </a:lnTo>
                <a:lnTo>
                  <a:pt x="569582" y="592709"/>
                </a:lnTo>
                <a:lnTo>
                  <a:pt x="569404" y="592747"/>
                </a:lnTo>
                <a:lnTo>
                  <a:pt x="569214" y="592747"/>
                </a:lnTo>
                <a:lnTo>
                  <a:pt x="569010" y="592772"/>
                </a:lnTo>
                <a:lnTo>
                  <a:pt x="568820" y="592772"/>
                </a:lnTo>
                <a:lnTo>
                  <a:pt x="568604" y="592747"/>
                </a:lnTo>
                <a:lnTo>
                  <a:pt x="568426" y="592709"/>
                </a:lnTo>
                <a:lnTo>
                  <a:pt x="568210" y="592658"/>
                </a:lnTo>
                <a:lnTo>
                  <a:pt x="567994" y="592531"/>
                </a:lnTo>
                <a:lnTo>
                  <a:pt x="567791" y="592442"/>
                </a:lnTo>
                <a:lnTo>
                  <a:pt x="567575" y="592315"/>
                </a:lnTo>
                <a:lnTo>
                  <a:pt x="567423" y="592201"/>
                </a:lnTo>
                <a:lnTo>
                  <a:pt x="567232" y="592074"/>
                </a:lnTo>
                <a:lnTo>
                  <a:pt x="567080" y="591947"/>
                </a:lnTo>
                <a:lnTo>
                  <a:pt x="566724" y="591591"/>
                </a:lnTo>
                <a:lnTo>
                  <a:pt x="566420" y="591337"/>
                </a:lnTo>
                <a:lnTo>
                  <a:pt x="566077" y="591032"/>
                </a:lnTo>
                <a:lnTo>
                  <a:pt x="565746" y="590727"/>
                </a:lnTo>
                <a:lnTo>
                  <a:pt x="565378" y="590423"/>
                </a:lnTo>
                <a:lnTo>
                  <a:pt x="565010" y="590156"/>
                </a:lnTo>
                <a:lnTo>
                  <a:pt x="564616" y="589876"/>
                </a:lnTo>
                <a:lnTo>
                  <a:pt x="564286" y="589661"/>
                </a:lnTo>
                <a:lnTo>
                  <a:pt x="563943" y="589508"/>
                </a:lnTo>
                <a:lnTo>
                  <a:pt x="563613" y="589356"/>
                </a:lnTo>
                <a:lnTo>
                  <a:pt x="563308" y="589267"/>
                </a:lnTo>
                <a:lnTo>
                  <a:pt x="563029" y="589241"/>
                </a:lnTo>
                <a:lnTo>
                  <a:pt x="562724" y="589203"/>
                </a:lnTo>
                <a:lnTo>
                  <a:pt x="562457" y="589241"/>
                </a:lnTo>
                <a:lnTo>
                  <a:pt x="562152" y="589356"/>
                </a:lnTo>
                <a:lnTo>
                  <a:pt x="561873" y="589457"/>
                </a:lnTo>
                <a:lnTo>
                  <a:pt x="561594" y="589610"/>
                </a:lnTo>
                <a:lnTo>
                  <a:pt x="561327" y="589851"/>
                </a:lnTo>
                <a:lnTo>
                  <a:pt x="561047" y="590092"/>
                </a:lnTo>
                <a:lnTo>
                  <a:pt x="560743" y="590372"/>
                </a:lnTo>
                <a:lnTo>
                  <a:pt x="560438" y="590727"/>
                </a:lnTo>
                <a:lnTo>
                  <a:pt x="560108" y="591096"/>
                </a:lnTo>
                <a:lnTo>
                  <a:pt x="559828" y="591489"/>
                </a:lnTo>
                <a:lnTo>
                  <a:pt x="559562" y="591858"/>
                </a:lnTo>
                <a:lnTo>
                  <a:pt x="559282" y="592226"/>
                </a:lnTo>
                <a:lnTo>
                  <a:pt x="559104" y="592531"/>
                </a:lnTo>
                <a:lnTo>
                  <a:pt x="558952" y="592747"/>
                </a:lnTo>
                <a:lnTo>
                  <a:pt x="558800" y="592963"/>
                </a:lnTo>
                <a:lnTo>
                  <a:pt x="558647" y="593166"/>
                </a:lnTo>
                <a:lnTo>
                  <a:pt x="558495" y="593356"/>
                </a:lnTo>
                <a:lnTo>
                  <a:pt x="558368" y="593572"/>
                </a:lnTo>
                <a:lnTo>
                  <a:pt x="558190" y="593750"/>
                </a:lnTo>
                <a:lnTo>
                  <a:pt x="556907" y="594487"/>
                </a:lnTo>
                <a:lnTo>
                  <a:pt x="556691" y="594487"/>
                </a:lnTo>
                <a:lnTo>
                  <a:pt x="556145" y="594487"/>
                </a:lnTo>
                <a:lnTo>
                  <a:pt x="555955" y="594448"/>
                </a:lnTo>
                <a:lnTo>
                  <a:pt x="555752" y="594385"/>
                </a:lnTo>
                <a:lnTo>
                  <a:pt x="555536" y="594334"/>
                </a:lnTo>
                <a:lnTo>
                  <a:pt x="555294" y="594271"/>
                </a:lnTo>
                <a:lnTo>
                  <a:pt x="555078" y="594144"/>
                </a:lnTo>
                <a:lnTo>
                  <a:pt x="554837" y="593966"/>
                </a:lnTo>
                <a:lnTo>
                  <a:pt x="554621" y="593813"/>
                </a:lnTo>
                <a:lnTo>
                  <a:pt x="554431" y="593598"/>
                </a:lnTo>
                <a:lnTo>
                  <a:pt x="554316" y="593356"/>
                </a:lnTo>
                <a:lnTo>
                  <a:pt x="554164" y="593077"/>
                </a:lnTo>
                <a:lnTo>
                  <a:pt x="554075" y="592861"/>
                </a:lnTo>
                <a:lnTo>
                  <a:pt x="554037" y="592620"/>
                </a:lnTo>
                <a:lnTo>
                  <a:pt x="553974" y="592378"/>
                </a:lnTo>
                <a:lnTo>
                  <a:pt x="553948" y="592201"/>
                </a:lnTo>
                <a:lnTo>
                  <a:pt x="553948" y="592010"/>
                </a:lnTo>
                <a:lnTo>
                  <a:pt x="553923" y="591743"/>
                </a:lnTo>
                <a:lnTo>
                  <a:pt x="553885" y="591337"/>
                </a:lnTo>
                <a:lnTo>
                  <a:pt x="553885" y="590918"/>
                </a:lnTo>
                <a:lnTo>
                  <a:pt x="553859" y="590461"/>
                </a:lnTo>
                <a:lnTo>
                  <a:pt x="553859" y="590003"/>
                </a:lnTo>
                <a:lnTo>
                  <a:pt x="553859" y="589546"/>
                </a:lnTo>
                <a:lnTo>
                  <a:pt x="553821" y="589089"/>
                </a:lnTo>
                <a:lnTo>
                  <a:pt x="553821" y="588721"/>
                </a:lnTo>
                <a:lnTo>
                  <a:pt x="553821" y="588416"/>
                </a:lnTo>
                <a:lnTo>
                  <a:pt x="553796" y="587984"/>
                </a:lnTo>
                <a:lnTo>
                  <a:pt x="553732" y="587476"/>
                </a:lnTo>
                <a:lnTo>
                  <a:pt x="553643" y="586892"/>
                </a:lnTo>
                <a:lnTo>
                  <a:pt x="553554" y="586308"/>
                </a:lnTo>
                <a:lnTo>
                  <a:pt x="553364" y="585698"/>
                </a:lnTo>
                <a:lnTo>
                  <a:pt x="553034" y="585152"/>
                </a:lnTo>
                <a:lnTo>
                  <a:pt x="552729" y="584581"/>
                </a:lnTo>
                <a:lnTo>
                  <a:pt x="549351" y="582866"/>
                </a:lnTo>
                <a:lnTo>
                  <a:pt x="548792" y="582777"/>
                </a:lnTo>
                <a:lnTo>
                  <a:pt x="548335" y="582752"/>
                </a:lnTo>
                <a:lnTo>
                  <a:pt x="547916" y="582714"/>
                </a:lnTo>
                <a:lnTo>
                  <a:pt x="547395" y="582714"/>
                </a:lnTo>
                <a:lnTo>
                  <a:pt x="546811" y="582714"/>
                </a:lnTo>
                <a:lnTo>
                  <a:pt x="546201" y="582688"/>
                </a:lnTo>
                <a:lnTo>
                  <a:pt x="545566" y="582714"/>
                </a:lnTo>
                <a:lnTo>
                  <a:pt x="544893" y="582803"/>
                </a:lnTo>
                <a:lnTo>
                  <a:pt x="544220" y="582866"/>
                </a:lnTo>
                <a:lnTo>
                  <a:pt x="543585" y="582993"/>
                </a:lnTo>
                <a:lnTo>
                  <a:pt x="543001" y="583171"/>
                </a:lnTo>
                <a:lnTo>
                  <a:pt x="542429" y="583361"/>
                </a:lnTo>
                <a:lnTo>
                  <a:pt x="541883" y="583565"/>
                </a:lnTo>
                <a:lnTo>
                  <a:pt x="541362" y="583869"/>
                </a:lnTo>
                <a:lnTo>
                  <a:pt x="540867" y="584149"/>
                </a:lnTo>
                <a:lnTo>
                  <a:pt x="538683" y="586371"/>
                </a:lnTo>
                <a:lnTo>
                  <a:pt x="538276" y="586917"/>
                </a:lnTo>
                <a:lnTo>
                  <a:pt x="535965" y="592048"/>
                </a:lnTo>
                <a:lnTo>
                  <a:pt x="535724" y="592074"/>
                </a:lnTo>
                <a:lnTo>
                  <a:pt x="535444" y="592074"/>
                </a:lnTo>
                <a:lnTo>
                  <a:pt x="535114" y="592048"/>
                </a:lnTo>
                <a:lnTo>
                  <a:pt x="534771" y="592048"/>
                </a:lnTo>
                <a:lnTo>
                  <a:pt x="534416" y="591985"/>
                </a:lnTo>
                <a:lnTo>
                  <a:pt x="534047" y="591858"/>
                </a:lnTo>
                <a:lnTo>
                  <a:pt x="533654" y="591743"/>
                </a:lnTo>
                <a:lnTo>
                  <a:pt x="533311" y="591591"/>
                </a:lnTo>
                <a:lnTo>
                  <a:pt x="532980" y="591400"/>
                </a:lnTo>
                <a:lnTo>
                  <a:pt x="532612" y="591223"/>
                </a:lnTo>
                <a:lnTo>
                  <a:pt x="532307" y="591007"/>
                </a:lnTo>
                <a:lnTo>
                  <a:pt x="532003" y="590727"/>
                </a:lnTo>
                <a:lnTo>
                  <a:pt x="531698" y="590486"/>
                </a:lnTo>
                <a:lnTo>
                  <a:pt x="531393" y="590245"/>
                </a:lnTo>
                <a:lnTo>
                  <a:pt x="531088" y="589965"/>
                </a:lnTo>
                <a:lnTo>
                  <a:pt x="530809" y="589699"/>
                </a:lnTo>
                <a:lnTo>
                  <a:pt x="530504" y="589419"/>
                </a:lnTo>
                <a:lnTo>
                  <a:pt x="530237" y="589153"/>
                </a:lnTo>
                <a:lnTo>
                  <a:pt x="529932" y="588873"/>
                </a:lnTo>
                <a:lnTo>
                  <a:pt x="529653" y="588594"/>
                </a:lnTo>
                <a:lnTo>
                  <a:pt x="529348" y="588327"/>
                </a:lnTo>
                <a:lnTo>
                  <a:pt x="529043" y="588086"/>
                </a:lnTo>
                <a:lnTo>
                  <a:pt x="528777" y="587870"/>
                </a:lnTo>
                <a:lnTo>
                  <a:pt x="528523" y="587717"/>
                </a:lnTo>
                <a:lnTo>
                  <a:pt x="528281" y="587527"/>
                </a:lnTo>
                <a:lnTo>
                  <a:pt x="528104" y="587413"/>
                </a:lnTo>
                <a:lnTo>
                  <a:pt x="527913" y="587324"/>
                </a:lnTo>
                <a:lnTo>
                  <a:pt x="527710" y="587197"/>
                </a:lnTo>
                <a:lnTo>
                  <a:pt x="527456" y="587108"/>
                </a:lnTo>
                <a:lnTo>
                  <a:pt x="527126" y="586981"/>
                </a:lnTo>
                <a:lnTo>
                  <a:pt x="526821" y="586892"/>
                </a:lnTo>
                <a:lnTo>
                  <a:pt x="526491" y="586828"/>
                </a:lnTo>
                <a:lnTo>
                  <a:pt x="526084" y="586828"/>
                </a:lnTo>
                <a:lnTo>
                  <a:pt x="525691" y="586828"/>
                </a:lnTo>
                <a:lnTo>
                  <a:pt x="525297" y="586867"/>
                </a:lnTo>
                <a:lnTo>
                  <a:pt x="524929" y="586955"/>
                </a:lnTo>
                <a:lnTo>
                  <a:pt x="524535" y="587044"/>
                </a:lnTo>
                <a:lnTo>
                  <a:pt x="524167" y="587171"/>
                </a:lnTo>
                <a:lnTo>
                  <a:pt x="523798" y="587324"/>
                </a:lnTo>
                <a:lnTo>
                  <a:pt x="523443" y="587476"/>
                </a:lnTo>
                <a:lnTo>
                  <a:pt x="523074" y="587629"/>
                </a:lnTo>
                <a:lnTo>
                  <a:pt x="522706" y="587781"/>
                </a:lnTo>
                <a:lnTo>
                  <a:pt x="522338" y="587933"/>
                </a:lnTo>
                <a:lnTo>
                  <a:pt x="521970" y="588048"/>
                </a:lnTo>
                <a:lnTo>
                  <a:pt x="521614" y="588175"/>
                </a:lnTo>
                <a:lnTo>
                  <a:pt x="521246" y="588264"/>
                </a:lnTo>
                <a:lnTo>
                  <a:pt x="520903" y="588352"/>
                </a:lnTo>
                <a:lnTo>
                  <a:pt x="520547" y="588391"/>
                </a:lnTo>
                <a:lnTo>
                  <a:pt x="520179" y="588416"/>
                </a:lnTo>
                <a:lnTo>
                  <a:pt x="519836" y="588391"/>
                </a:lnTo>
                <a:lnTo>
                  <a:pt x="519569" y="588289"/>
                </a:lnTo>
                <a:lnTo>
                  <a:pt x="519290" y="588238"/>
                </a:lnTo>
                <a:lnTo>
                  <a:pt x="519049" y="588137"/>
                </a:lnTo>
                <a:lnTo>
                  <a:pt x="518871" y="588048"/>
                </a:lnTo>
                <a:lnTo>
                  <a:pt x="518655" y="587832"/>
                </a:lnTo>
                <a:lnTo>
                  <a:pt x="517956" y="586765"/>
                </a:lnTo>
                <a:lnTo>
                  <a:pt x="517855" y="586524"/>
                </a:lnTo>
                <a:lnTo>
                  <a:pt x="517804" y="586308"/>
                </a:lnTo>
                <a:lnTo>
                  <a:pt x="517740" y="586105"/>
                </a:lnTo>
                <a:lnTo>
                  <a:pt x="517677" y="585889"/>
                </a:lnTo>
                <a:lnTo>
                  <a:pt x="517613" y="585647"/>
                </a:lnTo>
                <a:lnTo>
                  <a:pt x="517588" y="585431"/>
                </a:lnTo>
                <a:lnTo>
                  <a:pt x="517525" y="585216"/>
                </a:lnTo>
                <a:lnTo>
                  <a:pt x="517499" y="584974"/>
                </a:lnTo>
                <a:lnTo>
                  <a:pt x="517461" y="584758"/>
                </a:lnTo>
                <a:lnTo>
                  <a:pt x="517398" y="584542"/>
                </a:lnTo>
                <a:lnTo>
                  <a:pt x="517372" y="584301"/>
                </a:lnTo>
                <a:lnTo>
                  <a:pt x="517309" y="584085"/>
                </a:lnTo>
                <a:lnTo>
                  <a:pt x="517245" y="583869"/>
                </a:lnTo>
                <a:lnTo>
                  <a:pt x="517194" y="583666"/>
                </a:lnTo>
                <a:lnTo>
                  <a:pt x="517131" y="583476"/>
                </a:lnTo>
                <a:lnTo>
                  <a:pt x="517067" y="583323"/>
                </a:lnTo>
                <a:lnTo>
                  <a:pt x="517004" y="583145"/>
                </a:lnTo>
                <a:lnTo>
                  <a:pt x="516890" y="582930"/>
                </a:lnTo>
                <a:lnTo>
                  <a:pt x="516737" y="582650"/>
                </a:lnTo>
                <a:lnTo>
                  <a:pt x="516547" y="582345"/>
                </a:lnTo>
                <a:lnTo>
                  <a:pt x="516369" y="582015"/>
                </a:lnTo>
                <a:lnTo>
                  <a:pt x="516153" y="581647"/>
                </a:lnTo>
                <a:lnTo>
                  <a:pt x="516001" y="581279"/>
                </a:lnTo>
                <a:lnTo>
                  <a:pt x="515823" y="580885"/>
                </a:lnTo>
                <a:lnTo>
                  <a:pt x="515670" y="580491"/>
                </a:lnTo>
                <a:lnTo>
                  <a:pt x="515543" y="580123"/>
                </a:lnTo>
                <a:lnTo>
                  <a:pt x="515480" y="579793"/>
                </a:lnTo>
                <a:lnTo>
                  <a:pt x="515391" y="579488"/>
                </a:lnTo>
                <a:lnTo>
                  <a:pt x="515391" y="579183"/>
                </a:lnTo>
                <a:lnTo>
                  <a:pt x="515391" y="578878"/>
                </a:lnTo>
                <a:lnTo>
                  <a:pt x="515416" y="578599"/>
                </a:lnTo>
                <a:lnTo>
                  <a:pt x="515480" y="578332"/>
                </a:lnTo>
                <a:lnTo>
                  <a:pt x="515607" y="578053"/>
                </a:lnTo>
                <a:lnTo>
                  <a:pt x="515721" y="577773"/>
                </a:lnTo>
                <a:lnTo>
                  <a:pt x="515874" y="577507"/>
                </a:lnTo>
                <a:lnTo>
                  <a:pt x="516089" y="577227"/>
                </a:lnTo>
                <a:lnTo>
                  <a:pt x="516280" y="576961"/>
                </a:lnTo>
                <a:lnTo>
                  <a:pt x="516547" y="576681"/>
                </a:lnTo>
                <a:lnTo>
                  <a:pt x="516826" y="576376"/>
                </a:lnTo>
                <a:lnTo>
                  <a:pt x="517131" y="576097"/>
                </a:lnTo>
                <a:lnTo>
                  <a:pt x="517436" y="575830"/>
                </a:lnTo>
                <a:lnTo>
                  <a:pt x="517702" y="575551"/>
                </a:lnTo>
                <a:lnTo>
                  <a:pt x="517982" y="575310"/>
                </a:lnTo>
                <a:lnTo>
                  <a:pt x="518223" y="575094"/>
                </a:lnTo>
                <a:lnTo>
                  <a:pt x="518375" y="574979"/>
                </a:lnTo>
                <a:lnTo>
                  <a:pt x="518566" y="574827"/>
                </a:lnTo>
                <a:lnTo>
                  <a:pt x="520026" y="574217"/>
                </a:lnTo>
                <a:lnTo>
                  <a:pt x="520268" y="574179"/>
                </a:lnTo>
                <a:lnTo>
                  <a:pt x="520509" y="574179"/>
                </a:lnTo>
                <a:lnTo>
                  <a:pt x="520750" y="574179"/>
                </a:lnTo>
                <a:lnTo>
                  <a:pt x="520966" y="574217"/>
                </a:lnTo>
                <a:lnTo>
                  <a:pt x="521208" y="574217"/>
                </a:lnTo>
                <a:lnTo>
                  <a:pt x="521462" y="574243"/>
                </a:lnTo>
                <a:lnTo>
                  <a:pt x="521703" y="574268"/>
                </a:lnTo>
                <a:lnTo>
                  <a:pt x="521919" y="574268"/>
                </a:lnTo>
                <a:lnTo>
                  <a:pt x="522160" y="574306"/>
                </a:lnTo>
                <a:lnTo>
                  <a:pt x="522376" y="574306"/>
                </a:lnTo>
                <a:lnTo>
                  <a:pt x="522617" y="574268"/>
                </a:lnTo>
                <a:lnTo>
                  <a:pt x="522833" y="574243"/>
                </a:lnTo>
                <a:lnTo>
                  <a:pt x="523036" y="574179"/>
                </a:lnTo>
                <a:lnTo>
                  <a:pt x="523252" y="574154"/>
                </a:lnTo>
                <a:lnTo>
                  <a:pt x="523443" y="574065"/>
                </a:lnTo>
                <a:lnTo>
                  <a:pt x="523595" y="573938"/>
                </a:lnTo>
                <a:lnTo>
                  <a:pt x="523748" y="573849"/>
                </a:lnTo>
                <a:lnTo>
                  <a:pt x="523951" y="573659"/>
                </a:lnTo>
                <a:lnTo>
                  <a:pt x="523836" y="573392"/>
                </a:lnTo>
                <a:lnTo>
                  <a:pt x="523748" y="573087"/>
                </a:lnTo>
                <a:lnTo>
                  <a:pt x="523646" y="572744"/>
                </a:lnTo>
                <a:lnTo>
                  <a:pt x="523557" y="572414"/>
                </a:lnTo>
                <a:lnTo>
                  <a:pt x="523557" y="572084"/>
                </a:lnTo>
                <a:lnTo>
                  <a:pt x="523621" y="571779"/>
                </a:lnTo>
                <a:lnTo>
                  <a:pt x="523684" y="571474"/>
                </a:lnTo>
                <a:lnTo>
                  <a:pt x="524967" y="570280"/>
                </a:lnTo>
                <a:lnTo>
                  <a:pt x="525233" y="570128"/>
                </a:lnTo>
                <a:lnTo>
                  <a:pt x="525538" y="569976"/>
                </a:lnTo>
                <a:lnTo>
                  <a:pt x="525843" y="569849"/>
                </a:lnTo>
                <a:lnTo>
                  <a:pt x="526122" y="569671"/>
                </a:lnTo>
                <a:lnTo>
                  <a:pt x="526389" y="569493"/>
                </a:lnTo>
                <a:lnTo>
                  <a:pt x="526694" y="569302"/>
                </a:lnTo>
                <a:lnTo>
                  <a:pt x="526910" y="569087"/>
                </a:lnTo>
                <a:lnTo>
                  <a:pt x="527126" y="568845"/>
                </a:lnTo>
                <a:lnTo>
                  <a:pt x="527342" y="568604"/>
                </a:lnTo>
                <a:lnTo>
                  <a:pt x="527456" y="568325"/>
                </a:lnTo>
                <a:lnTo>
                  <a:pt x="527519" y="568058"/>
                </a:lnTo>
                <a:lnTo>
                  <a:pt x="527583" y="567778"/>
                </a:lnTo>
                <a:lnTo>
                  <a:pt x="527608" y="567512"/>
                </a:lnTo>
                <a:lnTo>
                  <a:pt x="527583" y="567296"/>
                </a:lnTo>
                <a:lnTo>
                  <a:pt x="527672" y="567448"/>
                </a:lnTo>
                <a:lnTo>
                  <a:pt x="527761" y="567664"/>
                </a:lnTo>
                <a:lnTo>
                  <a:pt x="527888" y="567905"/>
                </a:lnTo>
                <a:lnTo>
                  <a:pt x="527977" y="568147"/>
                </a:lnTo>
                <a:lnTo>
                  <a:pt x="528066" y="568426"/>
                </a:lnTo>
                <a:lnTo>
                  <a:pt x="528129" y="568731"/>
                </a:lnTo>
                <a:lnTo>
                  <a:pt x="528218" y="569061"/>
                </a:lnTo>
                <a:lnTo>
                  <a:pt x="528281" y="569366"/>
                </a:lnTo>
                <a:lnTo>
                  <a:pt x="528345" y="569645"/>
                </a:lnTo>
                <a:lnTo>
                  <a:pt x="528408" y="569950"/>
                </a:lnTo>
                <a:lnTo>
                  <a:pt x="528434" y="570217"/>
                </a:lnTo>
                <a:lnTo>
                  <a:pt x="528497" y="570496"/>
                </a:lnTo>
                <a:lnTo>
                  <a:pt x="528523" y="570763"/>
                </a:lnTo>
                <a:lnTo>
                  <a:pt x="528586" y="571042"/>
                </a:lnTo>
                <a:lnTo>
                  <a:pt x="528650" y="571284"/>
                </a:lnTo>
                <a:lnTo>
                  <a:pt x="528739" y="571525"/>
                </a:lnTo>
                <a:lnTo>
                  <a:pt x="528828" y="571779"/>
                </a:lnTo>
                <a:lnTo>
                  <a:pt x="528929" y="571957"/>
                </a:lnTo>
                <a:lnTo>
                  <a:pt x="529043" y="572173"/>
                </a:lnTo>
                <a:lnTo>
                  <a:pt x="529196" y="572389"/>
                </a:lnTo>
                <a:lnTo>
                  <a:pt x="529386" y="572541"/>
                </a:lnTo>
                <a:lnTo>
                  <a:pt x="529564" y="572719"/>
                </a:lnTo>
                <a:lnTo>
                  <a:pt x="529780" y="572871"/>
                </a:lnTo>
                <a:lnTo>
                  <a:pt x="529996" y="572960"/>
                </a:lnTo>
                <a:lnTo>
                  <a:pt x="530174" y="573049"/>
                </a:lnTo>
                <a:lnTo>
                  <a:pt x="530390" y="573112"/>
                </a:lnTo>
                <a:lnTo>
                  <a:pt x="531672" y="573392"/>
                </a:lnTo>
                <a:lnTo>
                  <a:pt x="532003" y="573392"/>
                </a:lnTo>
                <a:lnTo>
                  <a:pt x="532371" y="573328"/>
                </a:lnTo>
                <a:lnTo>
                  <a:pt x="532701" y="573303"/>
                </a:lnTo>
                <a:lnTo>
                  <a:pt x="533006" y="573176"/>
                </a:lnTo>
                <a:lnTo>
                  <a:pt x="533311" y="573024"/>
                </a:lnTo>
                <a:lnTo>
                  <a:pt x="533615" y="572871"/>
                </a:lnTo>
                <a:lnTo>
                  <a:pt x="535076" y="571525"/>
                </a:lnTo>
                <a:lnTo>
                  <a:pt x="535330" y="571284"/>
                </a:lnTo>
                <a:lnTo>
                  <a:pt x="535533" y="571042"/>
                </a:lnTo>
                <a:lnTo>
                  <a:pt x="535749" y="570763"/>
                </a:lnTo>
                <a:lnTo>
                  <a:pt x="535990" y="570522"/>
                </a:lnTo>
                <a:lnTo>
                  <a:pt x="536244" y="570280"/>
                </a:lnTo>
                <a:lnTo>
                  <a:pt x="536448" y="570064"/>
                </a:lnTo>
                <a:lnTo>
                  <a:pt x="536702" y="569849"/>
                </a:lnTo>
                <a:lnTo>
                  <a:pt x="536879" y="569734"/>
                </a:lnTo>
                <a:lnTo>
                  <a:pt x="537095" y="569582"/>
                </a:lnTo>
                <a:lnTo>
                  <a:pt x="537248" y="569493"/>
                </a:lnTo>
                <a:lnTo>
                  <a:pt x="537400" y="569391"/>
                </a:lnTo>
                <a:lnTo>
                  <a:pt x="537552" y="569429"/>
                </a:lnTo>
                <a:lnTo>
                  <a:pt x="537730" y="569493"/>
                </a:lnTo>
                <a:lnTo>
                  <a:pt x="537946" y="569544"/>
                </a:lnTo>
                <a:lnTo>
                  <a:pt x="538162" y="569607"/>
                </a:lnTo>
                <a:lnTo>
                  <a:pt x="538403" y="569696"/>
                </a:lnTo>
                <a:lnTo>
                  <a:pt x="538683" y="569823"/>
                </a:lnTo>
                <a:lnTo>
                  <a:pt x="538949" y="569976"/>
                </a:lnTo>
                <a:lnTo>
                  <a:pt x="539229" y="570103"/>
                </a:lnTo>
                <a:lnTo>
                  <a:pt x="539470" y="570280"/>
                </a:lnTo>
                <a:lnTo>
                  <a:pt x="539711" y="570433"/>
                </a:lnTo>
                <a:lnTo>
                  <a:pt x="539953" y="570585"/>
                </a:lnTo>
                <a:lnTo>
                  <a:pt x="540207" y="570763"/>
                </a:lnTo>
                <a:lnTo>
                  <a:pt x="540448" y="570915"/>
                </a:lnTo>
                <a:lnTo>
                  <a:pt x="540689" y="571106"/>
                </a:lnTo>
                <a:lnTo>
                  <a:pt x="540905" y="571258"/>
                </a:lnTo>
                <a:lnTo>
                  <a:pt x="541147" y="571411"/>
                </a:lnTo>
                <a:lnTo>
                  <a:pt x="541362" y="571563"/>
                </a:lnTo>
                <a:lnTo>
                  <a:pt x="541604" y="571715"/>
                </a:lnTo>
                <a:lnTo>
                  <a:pt x="541845" y="571830"/>
                </a:lnTo>
                <a:lnTo>
                  <a:pt x="542061" y="571957"/>
                </a:lnTo>
                <a:lnTo>
                  <a:pt x="542302" y="572046"/>
                </a:lnTo>
                <a:lnTo>
                  <a:pt x="542544" y="572135"/>
                </a:lnTo>
                <a:lnTo>
                  <a:pt x="542759" y="572198"/>
                </a:lnTo>
                <a:lnTo>
                  <a:pt x="542950" y="572198"/>
                </a:lnTo>
                <a:lnTo>
                  <a:pt x="543128" y="572236"/>
                </a:lnTo>
                <a:lnTo>
                  <a:pt x="543280" y="572236"/>
                </a:lnTo>
                <a:lnTo>
                  <a:pt x="543407" y="572236"/>
                </a:lnTo>
                <a:lnTo>
                  <a:pt x="543674" y="572135"/>
                </a:lnTo>
                <a:lnTo>
                  <a:pt x="543826" y="572084"/>
                </a:lnTo>
                <a:lnTo>
                  <a:pt x="544017" y="572020"/>
                </a:lnTo>
                <a:lnTo>
                  <a:pt x="544169" y="571893"/>
                </a:lnTo>
                <a:lnTo>
                  <a:pt x="544322" y="571779"/>
                </a:lnTo>
                <a:lnTo>
                  <a:pt x="544499" y="571627"/>
                </a:lnTo>
                <a:lnTo>
                  <a:pt x="544626" y="571500"/>
                </a:lnTo>
                <a:lnTo>
                  <a:pt x="544741" y="571322"/>
                </a:lnTo>
                <a:lnTo>
                  <a:pt x="544868" y="571169"/>
                </a:lnTo>
                <a:lnTo>
                  <a:pt x="544982" y="571017"/>
                </a:lnTo>
                <a:lnTo>
                  <a:pt x="545084" y="570826"/>
                </a:lnTo>
                <a:lnTo>
                  <a:pt x="545198" y="570674"/>
                </a:lnTo>
                <a:lnTo>
                  <a:pt x="545287" y="570496"/>
                </a:lnTo>
                <a:lnTo>
                  <a:pt x="545414" y="570344"/>
                </a:lnTo>
                <a:lnTo>
                  <a:pt x="545503" y="570191"/>
                </a:lnTo>
                <a:lnTo>
                  <a:pt x="546722" y="569366"/>
                </a:lnTo>
                <a:lnTo>
                  <a:pt x="546874" y="569341"/>
                </a:lnTo>
                <a:lnTo>
                  <a:pt x="547065" y="569302"/>
                </a:lnTo>
                <a:lnTo>
                  <a:pt x="547370" y="569518"/>
                </a:lnTo>
                <a:lnTo>
                  <a:pt x="547611" y="569798"/>
                </a:lnTo>
                <a:lnTo>
                  <a:pt x="547878" y="570128"/>
                </a:lnTo>
                <a:lnTo>
                  <a:pt x="548157" y="570458"/>
                </a:lnTo>
                <a:lnTo>
                  <a:pt x="548487" y="570865"/>
                </a:lnTo>
                <a:lnTo>
                  <a:pt x="548894" y="571322"/>
                </a:lnTo>
                <a:lnTo>
                  <a:pt x="549249" y="571779"/>
                </a:lnTo>
                <a:lnTo>
                  <a:pt x="549681" y="572198"/>
                </a:lnTo>
                <a:lnTo>
                  <a:pt x="550075" y="572630"/>
                </a:lnTo>
                <a:lnTo>
                  <a:pt x="550468" y="573049"/>
                </a:lnTo>
                <a:lnTo>
                  <a:pt x="550926" y="573455"/>
                </a:lnTo>
                <a:lnTo>
                  <a:pt x="551383" y="573786"/>
                </a:lnTo>
                <a:lnTo>
                  <a:pt x="551840" y="574116"/>
                </a:lnTo>
                <a:lnTo>
                  <a:pt x="552335" y="574421"/>
                </a:lnTo>
                <a:lnTo>
                  <a:pt x="552856" y="574636"/>
                </a:lnTo>
                <a:lnTo>
                  <a:pt x="553364" y="574852"/>
                </a:lnTo>
                <a:lnTo>
                  <a:pt x="553923" y="575005"/>
                </a:lnTo>
                <a:lnTo>
                  <a:pt x="554532" y="575068"/>
                </a:lnTo>
                <a:lnTo>
                  <a:pt x="555104" y="575132"/>
                </a:lnTo>
                <a:lnTo>
                  <a:pt x="555777" y="575068"/>
                </a:lnTo>
                <a:lnTo>
                  <a:pt x="556450" y="574916"/>
                </a:lnTo>
                <a:lnTo>
                  <a:pt x="557149" y="574763"/>
                </a:lnTo>
                <a:lnTo>
                  <a:pt x="560019" y="573392"/>
                </a:lnTo>
                <a:lnTo>
                  <a:pt x="559650" y="573265"/>
                </a:lnTo>
                <a:lnTo>
                  <a:pt x="559257" y="573112"/>
                </a:lnTo>
                <a:lnTo>
                  <a:pt x="558761" y="572935"/>
                </a:lnTo>
                <a:lnTo>
                  <a:pt x="558304" y="572719"/>
                </a:lnTo>
                <a:lnTo>
                  <a:pt x="557822" y="572414"/>
                </a:lnTo>
                <a:lnTo>
                  <a:pt x="557364" y="572046"/>
                </a:lnTo>
                <a:lnTo>
                  <a:pt x="556869" y="571677"/>
                </a:lnTo>
                <a:lnTo>
                  <a:pt x="554621" y="568909"/>
                </a:lnTo>
                <a:lnTo>
                  <a:pt x="554278" y="568426"/>
                </a:lnTo>
                <a:lnTo>
                  <a:pt x="553974" y="567905"/>
                </a:lnTo>
                <a:lnTo>
                  <a:pt x="553643" y="567385"/>
                </a:lnTo>
                <a:lnTo>
                  <a:pt x="553339" y="566864"/>
                </a:lnTo>
                <a:lnTo>
                  <a:pt x="550722" y="563702"/>
                </a:lnTo>
                <a:lnTo>
                  <a:pt x="550354" y="563359"/>
                </a:lnTo>
                <a:lnTo>
                  <a:pt x="550011" y="563118"/>
                </a:lnTo>
                <a:lnTo>
                  <a:pt x="549744" y="562940"/>
                </a:lnTo>
                <a:lnTo>
                  <a:pt x="549922" y="562902"/>
                </a:lnTo>
                <a:lnTo>
                  <a:pt x="550164" y="562902"/>
                </a:lnTo>
                <a:lnTo>
                  <a:pt x="550418" y="562902"/>
                </a:lnTo>
                <a:lnTo>
                  <a:pt x="550684" y="562876"/>
                </a:lnTo>
                <a:lnTo>
                  <a:pt x="550964" y="562902"/>
                </a:lnTo>
                <a:lnTo>
                  <a:pt x="551268" y="562965"/>
                </a:lnTo>
                <a:lnTo>
                  <a:pt x="551599" y="563029"/>
                </a:lnTo>
                <a:lnTo>
                  <a:pt x="551878" y="563092"/>
                </a:lnTo>
                <a:lnTo>
                  <a:pt x="552183" y="563206"/>
                </a:lnTo>
                <a:lnTo>
                  <a:pt x="552450" y="563295"/>
                </a:lnTo>
                <a:lnTo>
                  <a:pt x="552729" y="563397"/>
                </a:lnTo>
                <a:lnTo>
                  <a:pt x="553008" y="563511"/>
                </a:lnTo>
                <a:lnTo>
                  <a:pt x="553275" y="563600"/>
                </a:lnTo>
                <a:lnTo>
                  <a:pt x="553554" y="563727"/>
                </a:lnTo>
                <a:lnTo>
                  <a:pt x="553796" y="563816"/>
                </a:lnTo>
                <a:lnTo>
                  <a:pt x="554075" y="563905"/>
                </a:lnTo>
                <a:lnTo>
                  <a:pt x="554316" y="564007"/>
                </a:lnTo>
                <a:lnTo>
                  <a:pt x="554583" y="564057"/>
                </a:lnTo>
                <a:lnTo>
                  <a:pt x="554863" y="564121"/>
                </a:lnTo>
                <a:lnTo>
                  <a:pt x="555142" y="564184"/>
                </a:lnTo>
                <a:lnTo>
                  <a:pt x="555409" y="564184"/>
                </a:lnTo>
                <a:lnTo>
                  <a:pt x="555688" y="564210"/>
                </a:lnTo>
                <a:lnTo>
                  <a:pt x="555929" y="564184"/>
                </a:lnTo>
                <a:lnTo>
                  <a:pt x="556145" y="564121"/>
                </a:lnTo>
                <a:lnTo>
                  <a:pt x="556387" y="564095"/>
                </a:lnTo>
                <a:lnTo>
                  <a:pt x="556564" y="564032"/>
                </a:lnTo>
                <a:lnTo>
                  <a:pt x="556717" y="563968"/>
                </a:lnTo>
                <a:lnTo>
                  <a:pt x="556780" y="563753"/>
                </a:lnTo>
                <a:lnTo>
                  <a:pt x="556844" y="563600"/>
                </a:lnTo>
                <a:lnTo>
                  <a:pt x="556907" y="563448"/>
                </a:lnTo>
                <a:lnTo>
                  <a:pt x="556996" y="563270"/>
                </a:lnTo>
                <a:lnTo>
                  <a:pt x="557085" y="563054"/>
                </a:lnTo>
                <a:lnTo>
                  <a:pt x="557212" y="562838"/>
                </a:lnTo>
                <a:lnTo>
                  <a:pt x="557326" y="562635"/>
                </a:lnTo>
                <a:lnTo>
                  <a:pt x="557453" y="562419"/>
                </a:lnTo>
                <a:lnTo>
                  <a:pt x="557580" y="562203"/>
                </a:lnTo>
                <a:lnTo>
                  <a:pt x="557669" y="561962"/>
                </a:lnTo>
                <a:lnTo>
                  <a:pt x="557784" y="561746"/>
                </a:lnTo>
                <a:lnTo>
                  <a:pt x="558126" y="560654"/>
                </a:lnTo>
                <a:lnTo>
                  <a:pt x="558088" y="560438"/>
                </a:lnTo>
                <a:lnTo>
                  <a:pt x="558088" y="560222"/>
                </a:lnTo>
                <a:lnTo>
                  <a:pt x="557517" y="559282"/>
                </a:lnTo>
                <a:lnTo>
                  <a:pt x="557364" y="559130"/>
                </a:lnTo>
                <a:lnTo>
                  <a:pt x="557149" y="558977"/>
                </a:lnTo>
                <a:lnTo>
                  <a:pt x="556907" y="558825"/>
                </a:lnTo>
                <a:lnTo>
                  <a:pt x="556666" y="558673"/>
                </a:lnTo>
                <a:lnTo>
                  <a:pt x="556298" y="558419"/>
                </a:lnTo>
                <a:lnTo>
                  <a:pt x="555866" y="558063"/>
                </a:lnTo>
                <a:lnTo>
                  <a:pt x="555409" y="557695"/>
                </a:lnTo>
                <a:lnTo>
                  <a:pt x="554951" y="557237"/>
                </a:lnTo>
                <a:lnTo>
                  <a:pt x="554494" y="556653"/>
                </a:lnTo>
                <a:lnTo>
                  <a:pt x="554037" y="556082"/>
                </a:lnTo>
                <a:lnTo>
                  <a:pt x="553618" y="555498"/>
                </a:lnTo>
                <a:lnTo>
                  <a:pt x="553212" y="554863"/>
                </a:lnTo>
                <a:lnTo>
                  <a:pt x="552818" y="554215"/>
                </a:lnTo>
                <a:lnTo>
                  <a:pt x="552488" y="553580"/>
                </a:lnTo>
                <a:lnTo>
                  <a:pt x="552119" y="552907"/>
                </a:lnTo>
                <a:lnTo>
                  <a:pt x="551789" y="552272"/>
                </a:lnTo>
                <a:lnTo>
                  <a:pt x="551446" y="551599"/>
                </a:lnTo>
                <a:lnTo>
                  <a:pt x="551078" y="550926"/>
                </a:lnTo>
                <a:lnTo>
                  <a:pt x="550748" y="550291"/>
                </a:lnTo>
                <a:lnTo>
                  <a:pt x="550379" y="549643"/>
                </a:lnTo>
                <a:lnTo>
                  <a:pt x="549986" y="549008"/>
                </a:lnTo>
                <a:lnTo>
                  <a:pt x="549592" y="548360"/>
                </a:lnTo>
                <a:lnTo>
                  <a:pt x="546023" y="544957"/>
                </a:lnTo>
                <a:lnTo>
                  <a:pt x="546455" y="544652"/>
                </a:lnTo>
                <a:lnTo>
                  <a:pt x="546963" y="544283"/>
                </a:lnTo>
                <a:lnTo>
                  <a:pt x="547611" y="543826"/>
                </a:lnTo>
                <a:lnTo>
                  <a:pt x="548246" y="543369"/>
                </a:lnTo>
                <a:lnTo>
                  <a:pt x="548982" y="542848"/>
                </a:lnTo>
                <a:lnTo>
                  <a:pt x="549833" y="542239"/>
                </a:lnTo>
                <a:lnTo>
                  <a:pt x="550659" y="541655"/>
                </a:lnTo>
                <a:lnTo>
                  <a:pt x="557453" y="538276"/>
                </a:lnTo>
                <a:lnTo>
                  <a:pt x="558304" y="538035"/>
                </a:lnTo>
                <a:lnTo>
                  <a:pt x="559219" y="537908"/>
                </a:lnTo>
                <a:lnTo>
                  <a:pt x="560133" y="537883"/>
                </a:lnTo>
                <a:lnTo>
                  <a:pt x="561047" y="537845"/>
                </a:lnTo>
                <a:lnTo>
                  <a:pt x="567118" y="539953"/>
                </a:lnTo>
                <a:lnTo>
                  <a:pt x="567423" y="540131"/>
                </a:lnTo>
                <a:lnTo>
                  <a:pt x="567601" y="540258"/>
                </a:lnTo>
                <a:lnTo>
                  <a:pt x="567791" y="540321"/>
                </a:lnTo>
                <a:lnTo>
                  <a:pt x="568032" y="540346"/>
                </a:lnTo>
                <a:lnTo>
                  <a:pt x="568820" y="539584"/>
                </a:lnTo>
                <a:lnTo>
                  <a:pt x="568579" y="539343"/>
                </a:lnTo>
                <a:lnTo>
                  <a:pt x="568426" y="539191"/>
                </a:lnTo>
                <a:lnTo>
                  <a:pt x="568248" y="539038"/>
                </a:lnTo>
                <a:lnTo>
                  <a:pt x="568032" y="538886"/>
                </a:lnTo>
                <a:lnTo>
                  <a:pt x="567753" y="538734"/>
                </a:lnTo>
                <a:lnTo>
                  <a:pt x="567486" y="538556"/>
                </a:lnTo>
                <a:lnTo>
                  <a:pt x="567207" y="538403"/>
                </a:lnTo>
                <a:lnTo>
                  <a:pt x="566928" y="538251"/>
                </a:lnTo>
                <a:lnTo>
                  <a:pt x="566661" y="538124"/>
                </a:lnTo>
                <a:lnTo>
                  <a:pt x="566356" y="537972"/>
                </a:lnTo>
                <a:lnTo>
                  <a:pt x="566077" y="537819"/>
                </a:lnTo>
                <a:lnTo>
                  <a:pt x="565772" y="537667"/>
                </a:lnTo>
                <a:lnTo>
                  <a:pt x="565467" y="537514"/>
                </a:lnTo>
                <a:lnTo>
                  <a:pt x="565200" y="537362"/>
                </a:lnTo>
                <a:lnTo>
                  <a:pt x="564921" y="537184"/>
                </a:lnTo>
                <a:lnTo>
                  <a:pt x="564642" y="536994"/>
                </a:lnTo>
                <a:lnTo>
                  <a:pt x="564375" y="536778"/>
                </a:lnTo>
                <a:lnTo>
                  <a:pt x="564095" y="536575"/>
                </a:lnTo>
                <a:lnTo>
                  <a:pt x="563854" y="536321"/>
                </a:lnTo>
                <a:lnTo>
                  <a:pt x="563638" y="536054"/>
                </a:lnTo>
                <a:lnTo>
                  <a:pt x="563397" y="535774"/>
                </a:lnTo>
                <a:lnTo>
                  <a:pt x="563219" y="535533"/>
                </a:lnTo>
                <a:lnTo>
                  <a:pt x="563092" y="535254"/>
                </a:lnTo>
                <a:lnTo>
                  <a:pt x="562965" y="534987"/>
                </a:lnTo>
                <a:lnTo>
                  <a:pt x="562851" y="534771"/>
                </a:lnTo>
                <a:lnTo>
                  <a:pt x="562787" y="534555"/>
                </a:lnTo>
                <a:lnTo>
                  <a:pt x="563156" y="534441"/>
                </a:lnTo>
                <a:lnTo>
                  <a:pt x="563575" y="534314"/>
                </a:lnTo>
                <a:lnTo>
                  <a:pt x="564134" y="534187"/>
                </a:lnTo>
                <a:lnTo>
                  <a:pt x="564680" y="534035"/>
                </a:lnTo>
                <a:lnTo>
                  <a:pt x="565200" y="533946"/>
                </a:lnTo>
                <a:lnTo>
                  <a:pt x="565746" y="533857"/>
                </a:lnTo>
                <a:lnTo>
                  <a:pt x="566293" y="533768"/>
                </a:lnTo>
                <a:lnTo>
                  <a:pt x="566750" y="533679"/>
                </a:lnTo>
                <a:lnTo>
                  <a:pt x="567118" y="533615"/>
                </a:lnTo>
                <a:lnTo>
                  <a:pt x="567385" y="533641"/>
                </a:lnTo>
                <a:lnTo>
                  <a:pt x="567664" y="533679"/>
                </a:lnTo>
                <a:lnTo>
                  <a:pt x="567969" y="533730"/>
                </a:lnTo>
                <a:lnTo>
                  <a:pt x="568274" y="533768"/>
                </a:lnTo>
                <a:lnTo>
                  <a:pt x="568515" y="533831"/>
                </a:lnTo>
                <a:lnTo>
                  <a:pt x="568706" y="533920"/>
                </a:lnTo>
                <a:lnTo>
                  <a:pt x="568883" y="533984"/>
                </a:lnTo>
                <a:lnTo>
                  <a:pt x="569010" y="534162"/>
                </a:lnTo>
                <a:lnTo>
                  <a:pt x="569010" y="534314"/>
                </a:lnTo>
                <a:lnTo>
                  <a:pt x="568820" y="534492"/>
                </a:lnTo>
                <a:lnTo>
                  <a:pt x="568706" y="534619"/>
                </a:lnTo>
                <a:lnTo>
                  <a:pt x="568553" y="534708"/>
                </a:lnTo>
                <a:lnTo>
                  <a:pt x="568401" y="534797"/>
                </a:lnTo>
                <a:lnTo>
                  <a:pt x="568248" y="534898"/>
                </a:lnTo>
                <a:lnTo>
                  <a:pt x="568096" y="534987"/>
                </a:lnTo>
                <a:lnTo>
                  <a:pt x="567944" y="535101"/>
                </a:lnTo>
                <a:lnTo>
                  <a:pt x="567791" y="535203"/>
                </a:lnTo>
                <a:lnTo>
                  <a:pt x="567537" y="535381"/>
                </a:lnTo>
                <a:lnTo>
                  <a:pt x="567423" y="535559"/>
                </a:lnTo>
                <a:lnTo>
                  <a:pt x="567296" y="535749"/>
                </a:lnTo>
                <a:lnTo>
                  <a:pt x="567296" y="535901"/>
                </a:lnTo>
                <a:lnTo>
                  <a:pt x="567334" y="536079"/>
                </a:lnTo>
                <a:lnTo>
                  <a:pt x="568299" y="536752"/>
                </a:lnTo>
                <a:lnTo>
                  <a:pt x="568515" y="536841"/>
                </a:lnTo>
                <a:lnTo>
                  <a:pt x="568756" y="536879"/>
                </a:lnTo>
                <a:lnTo>
                  <a:pt x="568972" y="536930"/>
                </a:lnTo>
                <a:lnTo>
                  <a:pt x="569214" y="536968"/>
                </a:lnTo>
                <a:lnTo>
                  <a:pt x="569429" y="536994"/>
                </a:lnTo>
                <a:lnTo>
                  <a:pt x="569671" y="536994"/>
                </a:lnTo>
                <a:lnTo>
                  <a:pt x="569887" y="537032"/>
                </a:lnTo>
                <a:lnTo>
                  <a:pt x="570077" y="537032"/>
                </a:lnTo>
                <a:lnTo>
                  <a:pt x="570255" y="536994"/>
                </a:lnTo>
                <a:lnTo>
                  <a:pt x="570407" y="536994"/>
                </a:lnTo>
                <a:lnTo>
                  <a:pt x="570687" y="536994"/>
                </a:lnTo>
                <a:lnTo>
                  <a:pt x="570865" y="537032"/>
                </a:lnTo>
                <a:lnTo>
                  <a:pt x="571017" y="537083"/>
                </a:lnTo>
                <a:lnTo>
                  <a:pt x="571169" y="537210"/>
                </a:lnTo>
                <a:lnTo>
                  <a:pt x="571296" y="537387"/>
                </a:lnTo>
                <a:lnTo>
                  <a:pt x="571385" y="537540"/>
                </a:lnTo>
                <a:lnTo>
                  <a:pt x="571474" y="537692"/>
                </a:lnTo>
                <a:lnTo>
                  <a:pt x="571563" y="537845"/>
                </a:lnTo>
                <a:lnTo>
                  <a:pt x="571754" y="538035"/>
                </a:lnTo>
                <a:lnTo>
                  <a:pt x="571906" y="538099"/>
                </a:lnTo>
                <a:lnTo>
                  <a:pt x="572058" y="538124"/>
                </a:lnTo>
                <a:lnTo>
                  <a:pt x="572211" y="538099"/>
                </a:lnTo>
                <a:lnTo>
                  <a:pt x="572389" y="537997"/>
                </a:lnTo>
                <a:lnTo>
                  <a:pt x="572477" y="538403"/>
                </a:lnTo>
                <a:lnTo>
                  <a:pt x="572477" y="538708"/>
                </a:lnTo>
                <a:lnTo>
                  <a:pt x="572477" y="539038"/>
                </a:lnTo>
                <a:lnTo>
                  <a:pt x="572477" y="539407"/>
                </a:lnTo>
                <a:lnTo>
                  <a:pt x="572516" y="539826"/>
                </a:lnTo>
                <a:lnTo>
                  <a:pt x="572541" y="540258"/>
                </a:lnTo>
                <a:lnTo>
                  <a:pt x="572541" y="540689"/>
                </a:lnTo>
                <a:lnTo>
                  <a:pt x="572566" y="541108"/>
                </a:lnTo>
                <a:lnTo>
                  <a:pt x="572604" y="541540"/>
                </a:lnTo>
                <a:lnTo>
                  <a:pt x="572604" y="541909"/>
                </a:lnTo>
                <a:lnTo>
                  <a:pt x="572604" y="542175"/>
                </a:lnTo>
                <a:lnTo>
                  <a:pt x="572604" y="542480"/>
                </a:lnTo>
                <a:lnTo>
                  <a:pt x="572566" y="542721"/>
                </a:lnTo>
                <a:lnTo>
                  <a:pt x="572566" y="542937"/>
                </a:lnTo>
                <a:lnTo>
                  <a:pt x="572566" y="543090"/>
                </a:lnTo>
                <a:lnTo>
                  <a:pt x="572541" y="543280"/>
                </a:lnTo>
                <a:lnTo>
                  <a:pt x="572566" y="543483"/>
                </a:lnTo>
                <a:lnTo>
                  <a:pt x="572566" y="543699"/>
                </a:lnTo>
                <a:lnTo>
                  <a:pt x="572604" y="543915"/>
                </a:lnTo>
                <a:lnTo>
                  <a:pt x="572668" y="544156"/>
                </a:lnTo>
                <a:lnTo>
                  <a:pt x="572693" y="544372"/>
                </a:lnTo>
                <a:lnTo>
                  <a:pt x="572782" y="544588"/>
                </a:lnTo>
                <a:lnTo>
                  <a:pt x="572871" y="544741"/>
                </a:lnTo>
                <a:lnTo>
                  <a:pt x="572973" y="544918"/>
                </a:lnTo>
                <a:lnTo>
                  <a:pt x="573087" y="545071"/>
                </a:lnTo>
                <a:lnTo>
                  <a:pt x="573214" y="545223"/>
                </a:lnTo>
                <a:lnTo>
                  <a:pt x="573366" y="545376"/>
                </a:lnTo>
                <a:lnTo>
                  <a:pt x="573671" y="545617"/>
                </a:lnTo>
                <a:lnTo>
                  <a:pt x="573824" y="545744"/>
                </a:lnTo>
                <a:lnTo>
                  <a:pt x="573976" y="545871"/>
                </a:lnTo>
                <a:lnTo>
                  <a:pt x="574154" y="545960"/>
                </a:lnTo>
                <a:lnTo>
                  <a:pt x="574306" y="546074"/>
                </a:lnTo>
                <a:lnTo>
                  <a:pt x="574497" y="546201"/>
                </a:lnTo>
                <a:lnTo>
                  <a:pt x="574675" y="546328"/>
                </a:lnTo>
                <a:lnTo>
                  <a:pt x="574852" y="546442"/>
                </a:lnTo>
                <a:lnTo>
                  <a:pt x="575005" y="546531"/>
                </a:lnTo>
                <a:lnTo>
                  <a:pt x="575284" y="546747"/>
                </a:lnTo>
                <a:lnTo>
                  <a:pt x="575462" y="546900"/>
                </a:lnTo>
                <a:lnTo>
                  <a:pt x="575106" y="547141"/>
                </a:lnTo>
                <a:lnTo>
                  <a:pt x="574700" y="547484"/>
                </a:lnTo>
                <a:lnTo>
                  <a:pt x="574243" y="547878"/>
                </a:lnTo>
                <a:lnTo>
                  <a:pt x="573786" y="548271"/>
                </a:lnTo>
                <a:lnTo>
                  <a:pt x="573392" y="548767"/>
                </a:lnTo>
                <a:lnTo>
                  <a:pt x="573062" y="549338"/>
                </a:lnTo>
                <a:lnTo>
                  <a:pt x="572757" y="549922"/>
                </a:lnTo>
                <a:lnTo>
                  <a:pt x="572566" y="550494"/>
                </a:lnTo>
                <a:lnTo>
                  <a:pt x="572566" y="551078"/>
                </a:lnTo>
                <a:lnTo>
                  <a:pt x="572566" y="551688"/>
                </a:lnTo>
                <a:lnTo>
                  <a:pt x="572693" y="552208"/>
                </a:lnTo>
                <a:lnTo>
                  <a:pt x="572998" y="552665"/>
                </a:lnTo>
                <a:lnTo>
                  <a:pt x="573278" y="553123"/>
                </a:lnTo>
                <a:lnTo>
                  <a:pt x="573544" y="553516"/>
                </a:lnTo>
                <a:lnTo>
                  <a:pt x="573824" y="553821"/>
                </a:lnTo>
                <a:lnTo>
                  <a:pt x="573633" y="554062"/>
                </a:lnTo>
                <a:lnTo>
                  <a:pt x="569861" y="557110"/>
                </a:lnTo>
                <a:lnTo>
                  <a:pt x="569341" y="557453"/>
                </a:lnTo>
                <a:lnTo>
                  <a:pt x="568820" y="557758"/>
                </a:lnTo>
                <a:lnTo>
                  <a:pt x="568299" y="558063"/>
                </a:lnTo>
                <a:lnTo>
                  <a:pt x="567817" y="558393"/>
                </a:lnTo>
                <a:lnTo>
                  <a:pt x="567334" y="558761"/>
                </a:lnTo>
                <a:lnTo>
                  <a:pt x="566839" y="559092"/>
                </a:lnTo>
                <a:lnTo>
                  <a:pt x="566381" y="559485"/>
                </a:lnTo>
                <a:lnTo>
                  <a:pt x="565962" y="559917"/>
                </a:lnTo>
                <a:lnTo>
                  <a:pt x="565531" y="560349"/>
                </a:lnTo>
                <a:lnTo>
                  <a:pt x="565162" y="560832"/>
                </a:lnTo>
                <a:lnTo>
                  <a:pt x="564857" y="561352"/>
                </a:lnTo>
                <a:lnTo>
                  <a:pt x="564527" y="561898"/>
                </a:lnTo>
                <a:lnTo>
                  <a:pt x="563880" y="564337"/>
                </a:lnTo>
                <a:lnTo>
                  <a:pt x="564553" y="564184"/>
                </a:lnTo>
                <a:lnTo>
                  <a:pt x="565353" y="564032"/>
                </a:lnTo>
                <a:lnTo>
                  <a:pt x="566267" y="563791"/>
                </a:lnTo>
                <a:lnTo>
                  <a:pt x="567207" y="563549"/>
                </a:lnTo>
                <a:lnTo>
                  <a:pt x="568248" y="563245"/>
                </a:lnTo>
                <a:lnTo>
                  <a:pt x="569404" y="562813"/>
                </a:lnTo>
                <a:lnTo>
                  <a:pt x="570560" y="562419"/>
                </a:lnTo>
                <a:lnTo>
                  <a:pt x="571652" y="561924"/>
                </a:lnTo>
                <a:lnTo>
                  <a:pt x="572719" y="561416"/>
                </a:lnTo>
                <a:lnTo>
                  <a:pt x="573786" y="560895"/>
                </a:lnTo>
                <a:lnTo>
                  <a:pt x="574700" y="560400"/>
                </a:lnTo>
                <a:lnTo>
                  <a:pt x="575462" y="559943"/>
                </a:lnTo>
                <a:lnTo>
                  <a:pt x="576224" y="559485"/>
                </a:lnTo>
                <a:lnTo>
                  <a:pt x="576834" y="559066"/>
                </a:lnTo>
                <a:lnTo>
                  <a:pt x="577329" y="558723"/>
                </a:lnTo>
                <a:lnTo>
                  <a:pt x="577392" y="559066"/>
                </a:lnTo>
                <a:lnTo>
                  <a:pt x="577481" y="559435"/>
                </a:lnTo>
                <a:lnTo>
                  <a:pt x="577570" y="559854"/>
                </a:lnTo>
                <a:lnTo>
                  <a:pt x="577634" y="560285"/>
                </a:lnTo>
                <a:lnTo>
                  <a:pt x="577723" y="560743"/>
                </a:lnTo>
                <a:lnTo>
                  <a:pt x="577811" y="561162"/>
                </a:lnTo>
                <a:lnTo>
                  <a:pt x="577900" y="561594"/>
                </a:lnTo>
                <a:lnTo>
                  <a:pt x="578002" y="561987"/>
                </a:lnTo>
                <a:lnTo>
                  <a:pt x="578116" y="562330"/>
                </a:lnTo>
                <a:lnTo>
                  <a:pt x="578205" y="562660"/>
                </a:lnTo>
                <a:lnTo>
                  <a:pt x="578307" y="562965"/>
                </a:lnTo>
                <a:lnTo>
                  <a:pt x="578421" y="563245"/>
                </a:lnTo>
                <a:lnTo>
                  <a:pt x="578510" y="563486"/>
                </a:lnTo>
                <a:lnTo>
                  <a:pt x="578662" y="563753"/>
                </a:lnTo>
                <a:lnTo>
                  <a:pt x="578789" y="563968"/>
                </a:lnTo>
                <a:lnTo>
                  <a:pt x="578942" y="564184"/>
                </a:lnTo>
                <a:lnTo>
                  <a:pt x="579094" y="564400"/>
                </a:lnTo>
                <a:lnTo>
                  <a:pt x="579310" y="564642"/>
                </a:lnTo>
                <a:lnTo>
                  <a:pt x="579488" y="564857"/>
                </a:lnTo>
                <a:lnTo>
                  <a:pt x="579704" y="565073"/>
                </a:lnTo>
                <a:lnTo>
                  <a:pt x="579983" y="565315"/>
                </a:lnTo>
                <a:lnTo>
                  <a:pt x="580224" y="565531"/>
                </a:lnTo>
                <a:lnTo>
                  <a:pt x="580466" y="565772"/>
                </a:lnTo>
                <a:lnTo>
                  <a:pt x="580707" y="565988"/>
                </a:lnTo>
                <a:lnTo>
                  <a:pt x="580986" y="566191"/>
                </a:lnTo>
                <a:lnTo>
                  <a:pt x="581202" y="566381"/>
                </a:lnTo>
                <a:lnTo>
                  <a:pt x="581380" y="566534"/>
                </a:lnTo>
                <a:lnTo>
                  <a:pt x="581533" y="566534"/>
                </a:lnTo>
                <a:lnTo>
                  <a:pt x="581685" y="566534"/>
                </a:lnTo>
                <a:lnTo>
                  <a:pt x="581863" y="566496"/>
                </a:lnTo>
                <a:lnTo>
                  <a:pt x="582079" y="566470"/>
                </a:lnTo>
                <a:lnTo>
                  <a:pt x="582269" y="566407"/>
                </a:lnTo>
                <a:lnTo>
                  <a:pt x="582472" y="566293"/>
                </a:lnTo>
                <a:lnTo>
                  <a:pt x="582688" y="566166"/>
                </a:lnTo>
                <a:lnTo>
                  <a:pt x="582904" y="566039"/>
                </a:lnTo>
                <a:lnTo>
                  <a:pt x="583082" y="565861"/>
                </a:lnTo>
                <a:lnTo>
                  <a:pt x="583272" y="565708"/>
                </a:lnTo>
                <a:lnTo>
                  <a:pt x="583450" y="565556"/>
                </a:lnTo>
                <a:lnTo>
                  <a:pt x="583641" y="565378"/>
                </a:lnTo>
                <a:lnTo>
                  <a:pt x="583819" y="565188"/>
                </a:lnTo>
                <a:lnTo>
                  <a:pt x="583996" y="565010"/>
                </a:lnTo>
                <a:lnTo>
                  <a:pt x="584187" y="564819"/>
                </a:lnTo>
                <a:lnTo>
                  <a:pt x="584365" y="564642"/>
                </a:lnTo>
                <a:lnTo>
                  <a:pt x="584555" y="564464"/>
                </a:lnTo>
                <a:lnTo>
                  <a:pt x="584758" y="564311"/>
                </a:lnTo>
                <a:lnTo>
                  <a:pt x="584949" y="564159"/>
                </a:lnTo>
                <a:lnTo>
                  <a:pt x="585165" y="564007"/>
                </a:lnTo>
                <a:lnTo>
                  <a:pt x="585406" y="563880"/>
                </a:lnTo>
                <a:lnTo>
                  <a:pt x="585647" y="563791"/>
                </a:lnTo>
                <a:lnTo>
                  <a:pt x="585863" y="563727"/>
                </a:lnTo>
                <a:lnTo>
                  <a:pt x="586079" y="563702"/>
                </a:lnTo>
                <a:lnTo>
                  <a:pt x="586282" y="563664"/>
                </a:lnTo>
                <a:lnTo>
                  <a:pt x="586473" y="563638"/>
                </a:lnTo>
                <a:lnTo>
                  <a:pt x="586651" y="563638"/>
                </a:lnTo>
                <a:lnTo>
                  <a:pt x="586841" y="563968"/>
                </a:lnTo>
                <a:lnTo>
                  <a:pt x="587082" y="564311"/>
                </a:lnTo>
                <a:lnTo>
                  <a:pt x="587413" y="564705"/>
                </a:lnTo>
                <a:lnTo>
                  <a:pt x="587717" y="565099"/>
                </a:lnTo>
                <a:lnTo>
                  <a:pt x="588111" y="565429"/>
                </a:lnTo>
                <a:lnTo>
                  <a:pt x="588606" y="565772"/>
                </a:lnTo>
                <a:lnTo>
                  <a:pt x="589064" y="566077"/>
                </a:lnTo>
                <a:lnTo>
                  <a:pt x="589546" y="566318"/>
                </a:lnTo>
                <a:lnTo>
                  <a:pt x="590067" y="566470"/>
                </a:lnTo>
                <a:lnTo>
                  <a:pt x="590588" y="566623"/>
                </a:lnTo>
                <a:lnTo>
                  <a:pt x="591108" y="566712"/>
                </a:lnTo>
                <a:lnTo>
                  <a:pt x="591654" y="566750"/>
                </a:lnTo>
                <a:lnTo>
                  <a:pt x="592201" y="566775"/>
                </a:lnTo>
                <a:lnTo>
                  <a:pt x="592747" y="566775"/>
                </a:lnTo>
                <a:lnTo>
                  <a:pt x="593331" y="566750"/>
                </a:lnTo>
                <a:lnTo>
                  <a:pt x="593877" y="566712"/>
                </a:lnTo>
                <a:lnTo>
                  <a:pt x="594461" y="566648"/>
                </a:lnTo>
                <a:lnTo>
                  <a:pt x="595007" y="566559"/>
                </a:lnTo>
                <a:lnTo>
                  <a:pt x="595579" y="566496"/>
                </a:lnTo>
                <a:lnTo>
                  <a:pt x="596138" y="566445"/>
                </a:lnTo>
                <a:lnTo>
                  <a:pt x="596709" y="566343"/>
                </a:lnTo>
                <a:lnTo>
                  <a:pt x="597255" y="566293"/>
                </a:lnTo>
                <a:lnTo>
                  <a:pt x="597750" y="566254"/>
                </a:lnTo>
                <a:lnTo>
                  <a:pt x="598170" y="566254"/>
                </a:lnTo>
                <a:lnTo>
                  <a:pt x="598576" y="566229"/>
                </a:lnTo>
                <a:lnTo>
                  <a:pt x="598932" y="566229"/>
                </a:lnTo>
                <a:lnTo>
                  <a:pt x="599186" y="566254"/>
                </a:lnTo>
                <a:lnTo>
                  <a:pt x="600367" y="566254"/>
                </a:lnTo>
                <a:lnTo>
                  <a:pt x="600824" y="566254"/>
                </a:lnTo>
                <a:lnTo>
                  <a:pt x="601433" y="566166"/>
                </a:lnTo>
                <a:lnTo>
                  <a:pt x="608291" y="562991"/>
                </a:lnTo>
                <a:lnTo>
                  <a:pt x="609028" y="562444"/>
                </a:lnTo>
                <a:lnTo>
                  <a:pt x="609600" y="561924"/>
                </a:lnTo>
                <a:lnTo>
                  <a:pt x="610184" y="561441"/>
                </a:lnTo>
                <a:lnTo>
                  <a:pt x="610641" y="561009"/>
                </a:lnTo>
                <a:lnTo>
                  <a:pt x="611009" y="560705"/>
                </a:lnTo>
                <a:lnTo>
                  <a:pt x="611339" y="560374"/>
                </a:lnTo>
                <a:lnTo>
                  <a:pt x="611619" y="560095"/>
                </a:lnTo>
                <a:lnTo>
                  <a:pt x="611886" y="559854"/>
                </a:lnTo>
                <a:lnTo>
                  <a:pt x="612140" y="559612"/>
                </a:lnTo>
                <a:lnTo>
                  <a:pt x="612406" y="559308"/>
                </a:lnTo>
                <a:lnTo>
                  <a:pt x="612711" y="558876"/>
                </a:lnTo>
                <a:lnTo>
                  <a:pt x="612990" y="558482"/>
                </a:lnTo>
                <a:lnTo>
                  <a:pt x="613168" y="558025"/>
                </a:lnTo>
                <a:lnTo>
                  <a:pt x="613257" y="557479"/>
                </a:lnTo>
                <a:lnTo>
                  <a:pt x="613359" y="556958"/>
                </a:lnTo>
                <a:lnTo>
                  <a:pt x="613295" y="556437"/>
                </a:lnTo>
                <a:lnTo>
                  <a:pt x="613105" y="555929"/>
                </a:lnTo>
                <a:lnTo>
                  <a:pt x="612927" y="555409"/>
                </a:lnTo>
                <a:lnTo>
                  <a:pt x="612686" y="554977"/>
                </a:lnTo>
                <a:lnTo>
                  <a:pt x="612343" y="554609"/>
                </a:lnTo>
                <a:lnTo>
                  <a:pt x="612038" y="554253"/>
                </a:lnTo>
                <a:lnTo>
                  <a:pt x="611771" y="553948"/>
                </a:lnTo>
                <a:lnTo>
                  <a:pt x="611492" y="553694"/>
                </a:lnTo>
                <a:lnTo>
                  <a:pt x="610920" y="553148"/>
                </a:lnTo>
                <a:lnTo>
                  <a:pt x="610120" y="552513"/>
                </a:lnTo>
                <a:lnTo>
                  <a:pt x="609142" y="551815"/>
                </a:lnTo>
                <a:lnTo>
                  <a:pt x="608203" y="551078"/>
                </a:lnTo>
                <a:lnTo>
                  <a:pt x="603021" y="548398"/>
                </a:lnTo>
                <a:lnTo>
                  <a:pt x="602564" y="548157"/>
                </a:lnTo>
                <a:lnTo>
                  <a:pt x="602043" y="547814"/>
                </a:lnTo>
                <a:lnTo>
                  <a:pt x="601522" y="547484"/>
                </a:lnTo>
                <a:lnTo>
                  <a:pt x="600976" y="547052"/>
                </a:lnTo>
                <a:lnTo>
                  <a:pt x="597408" y="541502"/>
                </a:lnTo>
                <a:lnTo>
                  <a:pt x="597560" y="541350"/>
                </a:lnTo>
                <a:lnTo>
                  <a:pt x="597814" y="541197"/>
                </a:lnTo>
                <a:lnTo>
                  <a:pt x="598119" y="541045"/>
                </a:lnTo>
                <a:lnTo>
                  <a:pt x="598271" y="540956"/>
                </a:lnTo>
                <a:lnTo>
                  <a:pt x="598424" y="540893"/>
                </a:lnTo>
                <a:lnTo>
                  <a:pt x="598601" y="540804"/>
                </a:lnTo>
                <a:lnTo>
                  <a:pt x="598754" y="540715"/>
                </a:lnTo>
                <a:lnTo>
                  <a:pt x="598932" y="540651"/>
                </a:lnTo>
                <a:lnTo>
                  <a:pt x="599084" y="540562"/>
                </a:lnTo>
                <a:lnTo>
                  <a:pt x="599236" y="540473"/>
                </a:lnTo>
                <a:lnTo>
                  <a:pt x="599389" y="540385"/>
                </a:lnTo>
                <a:lnTo>
                  <a:pt x="599516" y="540283"/>
                </a:lnTo>
                <a:lnTo>
                  <a:pt x="599668" y="540169"/>
                </a:lnTo>
                <a:lnTo>
                  <a:pt x="599884" y="539927"/>
                </a:lnTo>
                <a:lnTo>
                  <a:pt x="600062" y="539648"/>
                </a:lnTo>
                <a:lnTo>
                  <a:pt x="600125" y="539470"/>
                </a:lnTo>
                <a:lnTo>
                  <a:pt x="600189" y="539280"/>
                </a:lnTo>
                <a:lnTo>
                  <a:pt x="600252" y="539102"/>
                </a:lnTo>
                <a:lnTo>
                  <a:pt x="600252" y="538949"/>
                </a:lnTo>
                <a:lnTo>
                  <a:pt x="600252" y="538492"/>
                </a:lnTo>
                <a:lnTo>
                  <a:pt x="599884" y="537997"/>
                </a:lnTo>
                <a:lnTo>
                  <a:pt x="599694" y="537794"/>
                </a:lnTo>
                <a:lnTo>
                  <a:pt x="599605" y="537667"/>
                </a:lnTo>
                <a:lnTo>
                  <a:pt x="599427" y="537489"/>
                </a:lnTo>
                <a:lnTo>
                  <a:pt x="599274" y="537387"/>
                </a:lnTo>
                <a:lnTo>
                  <a:pt x="598754" y="537210"/>
                </a:lnTo>
                <a:lnTo>
                  <a:pt x="598233" y="537083"/>
                </a:lnTo>
                <a:lnTo>
                  <a:pt x="597662" y="536930"/>
                </a:lnTo>
                <a:lnTo>
                  <a:pt x="597052" y="536778"/>
                </a:lnTo>
                <a:lnTo>
                  <a:pt x="596341" y="536625"/>
                </a:lnTo>
                <a:lnTo>
                  <a:pt x="595553" y="536473"/>
                </a:lnTo>
                <a:lnTo>
                  <a:pt x="594728" y="536359"/>
                </a:lnTo>
                <a:lnTo>
                  <a:pt x="593940" y="536206"/>
                </a:lnTo>
                <a:lnTo>
                  <a:pt x="593115" y="536117"/>
                </a:lnTo>
                <a:lnTo>
                  <a:pt x="592289" y="535990"/>
                </a:lnTo>
                <a:lnTo>
                  <a:pt x="591502" y="535863"/>
                </a:lnTo>
                <a:lnTo>
                  <a:pt x="590677" y="535774"/>
                </a:lnTo>
                <a:lnTo>
                  <a:pt x="589851" y="535686"/>
                </a:lnTo>
                <a:lnTo>
                  <a:pt x="589026" y="535597"/>
                </a:lnTo>
                <a:lnTo>
                  <a:pt x="588213" y="535508"/>
                </a:lnTo>
                <a:lnTo>
                  <a:pt x="587413" y="535406"/>
                </a:lnTo>
                <a:lnTo>
                  <a:pt x="586587" y="535292"/>
                </a:lnTo>
                <a:lnTo>
                  <a:pt x="585774" y="535203"/>
                </a:lnTo>
                <a:lnTo>
                  <a:pt x="584949" y="535076"/>
                </a:lnTo>
                <a:lnTo>
                  <a:pt x="584149" y="534949"/>
                </a:lnTo>
                <a:lnTo>
                  <a:pt x="583336" y="534797"/>
                </a:lnTo>
                <a:lnTo>
                  <a:pt x="582510" y="534682"/>
                </a:lnTo>
                <a:lnTo>
                  <a:pt x="581812" y="534530"/>
                </a:lnTo>
                <a:lnTo>
                  <a:pt x="581202" y="534377"/>
                </a:lnTo>
                <a:lnTo>
                  <a:pt x="580593" y="534250"/>
                </a:lnTo>
                <a:lnTo>
                  <a:pt x="580097" y="534098"/>
                </a:lnTo>
                <a:lnTo>
                  <a:pt x="579704" y="534009"/>
                </a:lnTo>
              </a:path>
              <a:path w="712470" h="1022984">
                <a:moveTo>
                  <a:pt x="304190" y="280720"/>
                </a:moveTo>
                <a:lnTo>
                  <a:pt x="304380" y="280657"/>
                </a:lnTo>
                <a:lnTo>
                  <a:pt x="304558" y="280631"/>
                </a:lnTo>
                <a:lnTo>
                  <a:pt x="304800" y="280593"/>
                </a:lnTo>
                <a:lnTo>
                  <a:pt x="305054" y="280568"/>
                </a:lnTo>
                <a:lnTo>
                  <a:pt x="305320" y="280593"/>
                </a:lnTo>
                <a:lnTo>
                  <a:pt x="305600" y="280631"/>
                </a:lnTo>
                <a:lnTo>
                  <a:pt x="305866" y="280657"/>
                </a:lnTo>
                <a:lnTo>
                  <a:pt x="306146" y="280720"/>
                </a:lnTo>
                <a:lnTo>
                  <a:pt x="306425" y="280809"/>
                </a:lnTo>
                <a:lnTo>
                  <a:pt x="306692" y="280898"/>
                </a:lnTo>
                <a:lnTo>
                  <a:pt x="306933" y="281025"/>
                </a:lnTo>
                <a:lnTo>
                  <a:pt x="307187" y="281152"/>
                </a:lnTo>
                <a:lnTo>
                  <a:pt x="307428" y="281241"/>
                </a:lnTo>
                <a:lnTo>
                  <a:pt x="307670" y="281393"/>
                </a:lnTo>
                <a:lnTo>
                  <a:pt x="307911" y="281508"/>
                </a:lnTo>
                <a:lnTo>
                  <a:pt x="308152" y="281635"/>
                </a:lnTo>
                <a:lnTo>
                  <a:pt x="308406" y="281762"/>
                </a:lnTo>
                <a:lnTo>
                  <a:pt x="308610" y="281876"/>
                </a:lnTo>
                <a:lnTo>
                  <a:pt x="308864" y="281965"/>
                </a:lnTo>
                <a:lnTo>
                  <a:pt x="309105" y="282067"/>
                </a:lnTo>
                <a:lnTo>
                  <a:pt x="309346" y="282155"/>
                </a:lnTo>
                <a:lnTo>
                  <a:pt x="309587" y="282219"/>
                </a:lnTo>
                <a:lnTo>
                  <a:pt x="309829" y="282244"/>
                </a:lnTo>
                <a:lnTo>
                  <a:pt x="310019" y="282270"/>
                </a:lnTo>
                <a:lnTo>
                  <a:pt x="310235" y="282270"/>
                </a:lnTo>
                <a:lnTo>
                  <a:pt x="310388" y="282270"/>
                </a:lnTo>
                <a:lnTo>
                  <a:pt x="310540" y="282244"/>
                </a:lnTo>
                <a:lnTo>
                  <a:pt x="310692" y="282181"/>
                </a:lnTo>
                <a:lnTo>
                  <a:pt x="310845" y="282067"/>
                </a:lnTo>
                <a:lnTo>
                  <a:pt x="311023" y="281940"/>
                </a:lnTo>
                <a:lnTo>
                  <a:pt x="311505" y="281241"/>
                </a:lnTo>
                <a:lnTo>
                  <a:pt x="311505" y="281089"/>
                </a:lnTo>
                <a:lnTo>
                  <a:pt x="311480" y="280936"/>
                </a:lnTo>
                <a:lnTo>
                  <a:pt x="311454" y="280784"/>
                </a:lnTo>
                <a:lnTo>
                  <a:pt x="311353" y="280657"/>
                </a:lnTo>
                <a:lnTo>
                  <a:pt x="311264" y="280504"/>
                </a:lnTo>
                <a:lnTo>
                  <a:pt x="311175" y="280352"/>
                </a:lnTo>
                <a:lnTo>
                  <a:pt x="311048" y="280238"/>
                </a:lnTo>
                <a:lnTo>
                  <a:pt x="310959" y="280085"/>
                </a:lnTo>
                <a:lnTo>
                  <a:pt x="310845" y="279958"/>
                </a:lnTo>
                <a:lnTo>
                  <a:pt x="310743" y="279806"/>
                </a:lnTo>
                <a:lnTo>
                  <a:pt x="310629" y="279679"/>
                </a:lnTo>
                <a:lnTo>
                  <a:pt x="310565" y="279527"/>
                </a:lnTo>
                <a:lnTo>
                  <a:pt x="310438" y="279260"/>
                </a:lnTo>
                <a:lnTo>
                  <a:pt x="310438" y="279019"/>
                </a:lnTo>
                <a:lnTo>
                  <a:pt x="310476" y="278828"/>
                </a:lnTo>
                <a:lnTo>
                  <a:pt x="310629" y="278612"/>
                </a:lnTo>
                <a:lnTo>
                  <a:pt x="310781" y="278460"/>
                </a:lnTo>
                <a:lnTo>
                  <a:pt x="310997" y="278307"/>
                </a:lnTo>
                <a:lnTo>
                  <a:pt x="311238" y="278155"/>
                </a:lnTo>
                <a:lnTo>
                  <a:pt x="311391" y="278104"/>
                </a:lnTo>
                <a:lnTo>
                  <a:pt x="311658" y="277977"/>
                </a:lnTo>
                <a:lnTo>
                  <a:pt x="311785" y="277914"/>
                </a:lnTo>
                <a:lnTo>
                  <a:pt x="311937" y="277825"/>
                </a:lnTo>
                <a:lnTo>
                  <a:pt x="312089" y="277761"/>
                </a:lnTo>
                <a:lnTo>
                  <a:pt x="312369" y="277609"/>
                </a:lnTo>
                <a:lnTo>
                  <a:pt x="312635" y="277431"/>
                </a:lnTo>
                <a:lnTo>
                  <a:pt x="313245" y="276631"/>
                </a:lnTo>
                <a:lnTo>
                  <a:pt x="313372" y="276390"/>
                </a:lnTo>
                <a:lnTo>
                  <a:pt x="313334" y="276148"/>
                </a:lnTo>
                <a:lnTo>
                  <a:pt x="312572" y="275082"/>
                </a:lnTo>
                <a:lnTo>
                  <a:pt x="312369" y="274777"/>
                </a:lnTo>
                <a:lnTo>
                  <a:pt x="312026" y="274447"/>
                </a:lnTo>
                <a:lnTo>
                  <a:pt x="311632" y="274078"/>
                </a:lnTo>
                <a:lnTo>
                  <a:pt x="311238" y="273710"/>
                </a:lnTo>
                <a:lnTo>
                  <a:pt x="310807" y="273405"/>
                </a:lnTo>
                <a:lnTo>
                  <a:pt x="310388" y="273189"/>
                </a:lnTo>
                <a:lnTo>
                  <a:pt x="309930" y="272948"/>
                </a:lnTo>
                <a:lnTo>
                  <a:pt x="309562" y="272796"/>
                </a:lnTo>
                <a:lnTo>
                  <a:pt x="309219" y="272732"/>
                </a:lnTo>
                <a:lnTo>
                  <a:pt x="308914" y="272669"/>
                </a:lnTo>
                <a:lnTo>
                  <a:pt x="308673" y="272643"/>
                </a:lnTo>
                <a:lnTo>
                  <a:pt x="308495" y="272643"/>
                </a:lnTo>
                <a:lnTo>
                  <a:pt x="308305" y="272643"/>
                </a:lnTo>
                <a:lnTo>
                  <a:pt x="308152" y="272669"/>
                </a:lnTo>
                <a:lnTo>
                  <a:pt x="307733" y="272770"/>
                </a:lnTo>
                <a:lnTo>
                  <a:pt x="307365" y="272821"/>
                </a:lnTo>
                <a:lnTo>
                  <a:pt x="306971" y="272859"/>
                </a:lnTo>
                <a:lnTo>
                  <a:pt x="306539" y="272923"/>
                </a:lnTo>
                <a:lnTo>
                  <a:pt x="304533" y="272427"/>
                </a:lnTo>
                <a:lnTo>
                  <a:pt x="304165" y="272249"/>
                </a:lnTo>
                <a:lnTo>
                  <a:pt x="303834" y="272034"/>
                </a:lnTo>
                <a:lnTo>
                  <a:pt x="303530" y="271754"/>
                </a:lnTo>
                <a:lnTo>
                  <a:pt x="303250" y="271513"/>
                </a:lnTo>
                <a:lnTo>
                  <a:pt x="302945" y="271208"/>
                </a:lnTo>
                <a:lnTo>
                  <a:pt x="302666" y="270878"/>
                </a:lnTo>
                <a:lnTo>
                  <a:pt x="302399" y="270573"/>
                </a:lnTo>
                <a:lnTo>
                  <a:pt x="302120" y="270230"/>
                </a:lnTo>
                <a:lnTo>
                  <a:pt x="301815" y="269875"/>
                </a:lnTo>
                <a:lnTo>
                  <a:pt x="301548" y="269506"/>
                </a:lnTo>
                <a:lnTo>
                  <a:pt x="301244" y="269163"/>
                </a:lnTo>
                <a:lnTo>
                  <a:pt x="300939" y="268808"/>
                </a:lnTo>
                <a:lnTo>
                  <a:pt x="300634" y="268439"/>
                </a:lnTo>
                <a:lnTo>
                  <a:pt x="300329" y="268135"/>
                </a:lnTo>
                <a:lnTo>
                  <a:pt x="300050" y="267855"/>
                </a:lnTo>
                <a:lnTo>
                  <a:pt x="299745" y="267614"/>
                </a:lnTo>
                <a:lnTo>
                  <a:pt x="299504" y="267398"/>
                </a:lnTo>
                <a:lnTo>
                  <a:pt x="314248" y="274015"/>
                </a:lnTo>
                <a:lnTo>
                  <a:pt x="315836" y="275323"/>
                </a:lnTo>
                <a:lnTo>
                  <a:pt x="320103" y="280847"/>
                </a:lnTo>
                <a:lnTo>
                  <a:pt x="320255" y="281089"/>
                </a:lnTo>
                <a:lnTo>
                  <a:pt x="320344" y="281266"/>
                </a:lnTo>
                <a:lnTo>
                  <a:pt x="320446" y="281419"/>
                </a:lnTo>
                <a:lnTo>
                  <a:pt x="320560" y="281609"/>
                </a:lnTo>
                <a:lnTo>
                  <a:pt x="320713" y="281787"/>
                </a:lnTo>
                <a:lnTo>
                  <a:pt x="320865" y="282003"/>
                </a:lnTo>
                <a:lnTo>
                  <a:pt x="321017" y="282155"/>
                </a:lnTo>
                <a:lnTo>
                  <a:pt x="321208" y="282308"/>
                </a:lnTo>
                <a:lnTo>
                  <a:pt x="321386" y="282422"/>
                </a:lnTo>
                <a:lnTo>
                  <a:pt x="321538" y="282524"/>
                </a:lnTo>
                <a:lnTo>
                  <a:pt x="321716" y="282575"/>
                </a:lnTo>
                <a:lnTo>
                  <a:pt x="321868" y="282638"/>
                </a:lnTo>
                <a:lnTo>
                  <a:pt x="322021" y="282676"/>
                </a:lnTo>
                <a:lnTo>
                  <a:pt x="322173" y="282676"/>
                </a:lnTo>
                <a:lnTo>
                  <a:pt x="322478" y="282702"/>
                </a:lnTo>
                <a:lnTo>
                  <a:pt x="326542" y="284378"/>
                </a:lnTo>
                <a:lnTo>
                  <a:pt x="326999" y="284683"/>
                </a:lnTo>
                <a:lnTo>
                  <a:pt x="327393" y="285051"/>
                </a:lnTo>
                <a:lnTo>
                  <a:pt x="327812" y="285381"/>
                </a:lnTo>
                <a:lnTo>
                  <a:pt x="328218" y="285750"/>
                </a:lnTo>
                <a:lnTo>
                  <a:pt x="328574" y="286118"/>
                </a:lnTo>
                <a:lnTo>
                  <a:pt x="328980" y="286486"/>
                </a:lnTo>
                <a:lnTo>
                  <a:pt x="329374" y="286842"/>
                </a:lnTo>
                <a:lnTo>
                  <a:pt x="329742" y="287210"/>
                </a:lnTo>
                <a:lnTo>
                  <a:pt x="330136" y="287578"/>
                </a:lnTo>
                <a:lnTo>
                  <a:pt x="330530" y="287947"/>
                </a:lnTo>
                <a:lnTo>
                  <a:pt x="330923" y="288315"/>
                </a:lnTo>
                <a:lnTo>
                  <a:pt x="331317" y="288645"/>
                </a:lnTo>
                <a:lnTo>
                  <a:pt x="331660" y="288950"/>
                </a:lnTo>
                <a:lnTo>
                  <a:pt x="331990" y="289166"/>
                </a:lnTo>
                <a:lnTo>
                  <a:pt x="332295" y="289382"/>
                </a:lnTo>
                <a:lnTo>
                  <a:pt x="332574" y="289560"/>
                </a:lnTo>
                <a:lnTo>
                  <a:pt x="332790" y="289712"/>
                </a:lnTo>
                <a:lnTo>
                  <a:pt x="332790" y="289890"/>
                </a:lnTo>
                <a:lnTo>
                  <a:pt x="332752" y="290106"/>
                </a:lnTo>
                <a:lnTo>
                  <a:pt x="332689" y="290322"/>
                </a:lnTo>
                <a:lnTo>
                  <a:pt x="332663" y="290537"/>
                </a:lnTo>
                <a:lnTo>
                  <a:pt x="332536" y="290715"/>
                </a:lnTo>
                <a:lnTo>
                  <a:pt x="332384" y="290842"/>
                </a:lnTo>
                <a:lnTo>
                  <a:pt x="332079" y="291020"/>
                </a:lnTo>
                <a:lnTo>
                  <a:pt x="331901" y="291058"/>
                </a:lnTo>
                <a:lnTo>
                  <a:pt x="331685" y="291084"/>
                </a:lnTo>
                <a:lnTo>
                  <a:pt x="331533" y="291109"/>
                </a:lnTo>
                <a:lnTo>
                  <a:pt x="331381" y="291109"/>
                </a:lnTo>
                <a:lnTo>
                  <a:pt x="331050" y="291109"/>
                </a:lnTo>
                <a:lnTo>
                  <a:pt x="330746" y="291109"/>
                </a:lnTo>
                <a:lnTo>
                  <a:pt x="330377" y="291147"/>
                </a:lnTo>
                <a:lnTo>
                  <a:pt x="329946" y="291172"/>
                </a:lnTo>
                <a:lnTo>
                  <a:pt x="329526" y="291236"/>
                </a:lnTo>
                <a:lnTo>
                  <a:pt x="329069" y="291299"/>
                </a:lnTo>
                <a:lnTo>
                  <a:pt x="328574" y="291452"/>
                </a:lnTo>
                <a:lnTo>
                  <a:pt x="328066" y="291604"/>
                </a:lnTo>
                <a:lnTo>
                  <a:pt x="327634" y="291820"/>
                </a:lnTo>
                <a:lnTo>
                  <a:pt x="327240" y="292150"/>
                </a:lnTo>
                <a:lnTo>
                  <a:pt x="326872" y="292455"/>
                </a:lnTo>
                <a:lnTo>
                  <a:pt x="326593" y="292823"/>
                </a:lnTo>
                <a:lnTo>
                  <a:pt x="326415" y="293243"/>
                </a:lnTo>
                <a:lnTo>
                  <a:pt x="326263" y="293649"/>
                </a:lnTo>
                <a:lnTo>
                  <a:pt x="326136" y="294043"/>
                </a:lnTo>
                <a:lnTo>
                  <a:pt x="326085" y="294411"/>
                </a:lnTo>
                <a:lnTo>
                  <a:pt x="326047" y="294563"/>
                </a:lnTo>
                <a:lnTo>
                  <a:pt x="326047" y="294767"/>
                </a:lnTo>
                <a:lnTo>
                  <a:pt x="326021" y="294982"/>
                </a:lnTo>
                <a:lnTo>
                  <a:pt x="326021" y="295224"/>
                </a:lnTo>
                <a:lnTo>
                  <a:pt x="326021" y="295503"/>
                </a:lnTo>
                <a:lnTo>
                  <a:pt x="326085" y="295808"/>
                </a:lnTo>
                <a:lnTo>
                  <a:pt x="326136" y="296113"/>
                </a:lnTo>
                <a:lnTo>
                  <a:pt x="327393" y="297421"/>
                </a:lnTo>
                <a:lnTo>
                  <a:pt x="327761" y="297611"/>
                </a:lnTo>
                <a:lnTo>
                  <a:pt x="328091" y="297764"/>
                </a:lnTo>
                <a:lnTo>
                  <a:pt x="328396" y="297853"/>
                </a:lnTo>
                <a:lnTo>
                  <a:pt x="328676" y="297967"/>
                </a:lnTo>
                <a:lnTo>
                  <a:pt x="328917" y="298069"/>
                </a:lnTo>
                <a:lnTo>
                  <a:pt x="329095" y="298119"/>
                </a:lnTo>
                <a:lnTo>
                  <a:pt x="329311" y="298183"/>
                </a:lnTo>
                <a:lnTo>
                  <a:pt x="329463" y="298221"/>
                </a:lnTo>
                <a:lnTo>
                  <a:pt x="329590" y="298272"/>
                </a:lnTo>
                <a:lnTo>
                  <a:pt x="329857" y="298373"/>
                </a:lnTo>
                <a:lnTo>
                  <a:pt x="331660" y="299554"/>
                </a:lnTo>
                <a:lnTo>
                  <a:pt x="332028" y="299923"/>
                </a:lnTo>
                <a:lnTo>
                  <a:pt x="332270" y="300380"/>
                </a:lnTo>
                <a:lnTo>
                  <a:pt x="332422" y="300901"/>
                </a:lnTo>
                <a:lnTo>
                  <a:pt x="332574" y="301421"/>
                </a:lnTo>
                <a:lnTo>
                  <a:pt x="332600" y="301929"/>
                </a:lnTo>
                <a:lnTo>
                  <a:pt x="332536" y="302450"/>
                </a:lnTo>
                <a:lnTo>
                  <a:pt x="332486" y="302945"/>
                </a:lnTo>
                <a:lnTo>
                  <a:pt x="332384" y="303403"/>
                </a:lnTo>
                <a:lnTo>
                  <a:pt x="332295" y="303758"/>
                </a:lnTo>
                <a:lnTo>
                  <a:pt x="331990" y="303796"/>
                </a:lnTo>
                <a:lnTo>
                  <a:pt x="331622" y="303822"/>
                </a:lnTo>
                <a:lnTo>
                  <a:pt x="331165" y="303822"/>
                </a:lnTo>
                <a:lnTo>
                  <a:pt x="330746" y="303822"/>
                </a:lnTo>
                <a:lnTo>
                  <a:pt x="330288" y="303796"/>
                </a:lnTo>
                <a:lnTo>
                  <a:pt x="329768" y="303669"/>
                </a:lnTo>
                <a:lnTo>
                  <a:pt x="329285" y="303580"/>
                </a:lnTo>
                <a:lnTo>
                  <a:pt x="325932" y="301625"/>
                </a:lnTo>
                <a:lnTo>
                  <a:pt x="325564" y="301294"/>
                </a:lnTo>
                <a:lnTo>
                  <a:pt x="325196" y="300964"/>
                </a:lnTo>
                <a:lnTo>
                  <a:pt x="324866" y="300596"/>
                </a:lnTo>
                <a:lnTo>
                  <a:pt x="324497" y="300228"/>
                </a:lnTo>
                <a:lnTo>
                  <a:pt x="324154" y="299859"/>
                </a:lnTo>
                <a:lnTo>
                  <a:pt x="323824" y="299491"/>
                </a:lnTo>
                <a:lnTo>
                  <a:pt x="323494" y="299097"/>
                </a:lnTo>
                <a:lnTo>
                  <a:pt x="323215" y="298792"/>
                </a:lnTo>
                <a:lnTo>
                  <a:pt x="322973" y="298488"/>
                </a:lnTo>
                <a:lnTo>
                  <a:pt x="322694" y="298221"/>
                </a:lnTo>
                <a:lnTo>
                  <a:pt x="322478" y="298005"/>
                </a:lnTo>
                <a:lnTo>
                  <a:pt x="322326" y="297815"/>
                </a:lnTo>
                <a:lnTo>
                  <a:pt x="322668" y="297116"/>
                </a:lnTo>
                <a:lnTo>
                  <a:pt x="322935" y="296265"/>
                </a:lnTo>
                <a:lnTo>
                  <a:pt x="323215" y="295287"/>
                </a:lnTo>
                <a:lnTo>
                  <a:pt x="323456" y="294284"/>
                </a:lnTo>
                <a:lnTo>
                  <a:pt x="323430" y="293281"/>
                </a:lnTo>
                <a:lnTo>
                  <a:pt x="323126" y="292239"/>
                </a:lnTo>
                <a:lnTo>
                  <a:pt x="322821" y="291172"/>
                </a:lnTo>
                <a:lnTo>
                  <a:pt x="318427" y="288188"/>
                </a:lnTo>
                <a:lnTo>
                  <a:pt x="317360" y="287947"/>
                </a:lnTo>
                <a:lnTo>
                  <a:pt x="316420" y="287820"/>
                </a:lnTo>
                <a:lnTo>
                  <a:pt x="315569" y="287756"/>
                </a:lnTo>
                <a:lnTo>
                  <a:pt x="315226" y="287756"/>
                </a:lnTo>
                <a:lnTo>
                  <a:pt x="314858" y="287705"/>
                </a:lnTo>
                <a:lnTo>
                  <a:pt x="314375" y="287642"/>
                </a:lnTo>
                <a:lnTo>
                  <a:pt x="313918" y="287578"/>
                </a:lnTo>
                <a:lnTo>
                  <a:pt x="313436" y="287451"/>
                </a:lnTo>
                <a:lnTo>
                  <a:pt x="312851" y="287299"/>
                </a:lnTo>
                <a:lnTo>
                  <a:pt x="312305" y="287121"/>
                </a:lnTo>
                <a:lnTo>
                  <a:pt x="311785" y="286905"/>
                </a:lnTo>
                <a:lnTo>
                  <a:pt x="311264" y="286664"/>
                </a:lnTo>
                <a:lnTo>
                  <a:pt x="310781" y="286385"/>
                </a:lnTo>
                <a:lnTo>
                  <a:pt x="310286" y="286118"/>
                </a:lnTo>
                <a:lnTo>
                  <a:pt x="309829" y="285813"/>
                </a:lnTo>
                <a:lnTo>
                  <a:pt x="309372" y="285508"/>
                </a:lnTo>
                <a:lnTo>
                  <a:pt x="308914" y="285165"/>
                </a:lnTo>
                <a:lnTo>
                  <a:pt x="308495" y="284810"/>
                </a:lnTo>
                <a:lnTo>
                  <a:pt x="308063" y="284467"/>
                </a:lnTo>
                <a:lnTo>
                  <a:pt x="307644" y="284073"/>
                </a:lnTo>
                <a:lnTo>
                  <a:pt x="307238" y="283705"/>
                </a:lnTo>
                <a:lnTo>
                  <a:pt x="306819" y="283311"/>
                </a:lnTo>
                <a:lnTo>
                  <a:pt x="306425" y="282917"/>
                </a:lnTo>
                <a:lnTo>
                  <a:pt x="306019" y="282524"/>
                </a:lnTo>
                <a:lnTo>
                  <a:pt x="305600" y="282117"/>
                </a:lnTo>
                <a:lnTo>
                  <a:pt x="305257" y="281762"/>
                </a:lnTo>
                <a:lnTo>
                  <a:pt x="304952" y="281457"/>
                </a:lnTo>
                <a:lnTo>
                  <a:pt x="304647" y="281178"/>
                </a:lnTo>
                <a:lnTo>
                  <a:pt x="304406" y="280898"/>
                </a:lnTo>
                <a:lnTo>
                  <a:pt x="304190" y="280720"/>
                </a:lnTo>
              </a:path>
              <a:path w="712470" h="1022984">
                <a:moveTo>
                  <a:pt x="487222" y="554609"/>
                </a:moveTo>
                <a:lnTo>
                  <a:pt x="487019" y="554609"/>
                </a:lnTo>
                <a:lnTo>
                  <a:pt x="486765" y="554558"/>
                </a:lnTo>
                <a:lnTo>
                  <a:pt x="486613" y="554494"/>
                </a:lnTo>
                <a:lnTo>
                  <a:pt x="486346" y="554304"/>
                </a:lnTo>
                <a:lnTo>
                  <a:pt x="485825" y="553669"/>
                </a:lnTo>
                <a:lnTo>
                  <a:pt x="485736" y="553516"/>
                </a:lnTo>
                <a:lnTo>
                  <a:pt x="485648" y="553364"/>
                </a:lnTo>
                <a:lnTo>
                  <a:pt x="485584" y="553212"/>
                </a:lnTo>
                <a:lnTo>
                  <a:pt x="485521" y="553034"/>
                </a:lnTo>
                <a:lnTo>
                  <a:pt x="485457" y="552881"/>
                </a:lnTo>
                <a:lnTo>
                  <a:pt x="485394" y="552729"/>
                </a:lnTo>
                <a:lnTo>
                  <a:pt x="485368" y="552577"/>
                </a:lnTo>
                <a:lnTo>
                  <a:pt x="485305" y="552450"/>
                </a:lnTo>
                <a:lnTo>
                  <a:pt x="485279" y="552297"/>
                </a:lnTo>
                <a:lnTo>
                  <a:pt x="485216" y="552056"/>
                </a:lnTo>
                <a:lnTo>
                  <a:pt x="485190" y="551903"/>
                </a:lnTo>
                <a:lnTo>
                  <a:pt x="485127" y="551624"/>
                </a:lnTo>
                <a:lnTo>
                  <a:pt x="485127" y="551357"/>
                </a:lnTo>
                <a:lnTo>
                  <a:pt x="485241" y="551167"/>
                </a:lnTo>
                <a:lnTo>
                  <a:pt x="485394" y="551014"/>
                </a:lnTo>
                <a:lnTo>
                  <a:pt x="485521" y="550951"/>
                </a:lnTo>
                <a:lnTo>
                  <a:pt x="485736" y="550900"/>
                </a:lnTo>
                <a:lnTo>
                  <a:pt x="485889" y="550862"/>
                </a:lnTo>
                <a:lnTo>
                  <a:pt x="486194" y="550799"/>
                </a:lnTo>
                <a:lnTo>
                  <a:pt x="486435" y="550773"/>
                </a:lnTo>
                <a:lnTo>
                  <a:pt x="486676" y="550748"/>
                </a:lnTo>
                <a:lnTo>
                  <a:pt x="486918" y="550748"/>
                </a:lnTo>
                <a:lnTo>
                  <a:pt x="487172" y="550748"/>
                </a:lnTo>
                <a:lnTo>
                  <a:pt x="487413" y="550773"/>
                </a:lnTo>
                <a:lnTo>
                  <a:pt x="487629" y="550773"/>
                </a:lnTo>
                <a:lnTo>
                  <a:pt x="487781" y="550799"/>
                </a:lnTo>
                <a:lnTo>
                  <a:pt x="487934" y="550837"/>
                </a:lnTo>
                <a:lnTo>
                  <a:pt x="488086" y="550862"/>
                </a:lnTo>
                <a:lnTo>
                  <a:pt x="488353" y="550951"/>
                </a:lnTo>
                <a:lnTo>
                  <a:pt x="488632" y="551078"/>
                </a:lnTo>
                <a:lnTo>
                  <a:pt x="488899" y="551256"/>
                </a:lnTo>
                <a:lnTo>
                  <a:pt x="489115" y="551446"/>
                </a:lnTo>
                <a:lnTo>
                  <a:pt x="489242" y="551510"/>
                </a:lnTo>
                <a:lnTo>
                  <a:pt x="489394" y="551624"/>
                </a:lnTo>
                <a:lnTo>
                  <a:pt x="489610" y="551751"/>
                </a:lnTo>
                <a:lnTo>
                  <a:pt x="490245" y="551992"/>
                </a:lnTo>
                <a:lnTo>
                  <a:pt x="490397" y="551967"/>
                </a:lnTo>
                <a:lnTo>
                  <a:pt x="490639" y="551903"/>
                </a:lnTo>
                <a:lnTo>
                  <a:pt x="490855" y="551751"/>
                </a:lnTo>
                <a:lnTo>
                  <a:pt x="491032" y="551535"/>
                </a:lnTo>
                <a:lnTo>
                  <a:pt x="491134" y="551408"/>
                </a:lnTo>
                <a:lnTo>
                  <a:pt x="491223" y="551256"/>
                </a:lnTo>
                <a:lnTo>
                  <a:pt x="491286" y="551103"/>
                </a:lnTo>
                <a:lnTo>
                  <a:pt x="491375" y="550951"/>
                </a:lnTo>
                <a:lnTo>
                  <a:pt x="491401" y="550799"/>
                </a:lnTo>
                <a:lnTo>
                  <a:pt x="491185" y="550494"/>
                </a:lnTo>
                <a:lnTo>
                  <a:pt x="490855" y="550291"/>
                </a:lnTo>
                <a:lnTo>
                  <a:pt x="490486" y="550011"/>
                </a:lnTo>
                <a:lnTo>
                  <a:pt x="490118" y="549770"/>
                </a:lnTo>
                <a:lnTo>
                  <a:pt x="489762" y="549490"/>
                </a:lnTo>
                <a:lnTo>
                  <a:pt x="489419" y="549224"/>
                </a:lnTo>
                <a:lnTo>
                  <a:pt x="489051" y="548944"/>
                </a:lnTo>
                <a:lnTo>
                  <a:pt x="488784" y="548703"/>
                </a:lnTo>
                <a:lnTo>
                  <a:pt x="488543" y="548462"/>
                </a:lnTo>
                <a:lnTo>
                  <a:pt x="488289" y="548208"/>
                </a:lnTo>
                <a:lnTo>
                  <a:pt x="487807" y="547052"/>
                </a:lnTo>
                <a:lnTo>
                  <a:pt x="487807" y="546811"/>
                </a:lnTo>
                <a:lnTo>
                  <a:pt x="487807" y="546569"/>
                </a:lnTo>
                <a:lnTo>
                  <a:pt x="487895" y="546290"/>
                </a:lnTo>
                <a:lnTo>
                  <a:pt x="487959" y="546023"/>
                </a:lnTo>
                <a:lnTo>
                  <a:pt x="488048" y="545744"/>
                </a:lnTo>
                <a:lnTo>
                  <a:pt x="488200" y="545414"/>
                </a:lnTo>
                <a:lnTo>
                  <a:pt x="488353" y="545109"/>
                </a:lnTo>
                <a:lnTo>
                  <a:pt x="488505" y="544766"/>
                </a:lnTo>
                <a:lnTo>
                  <a:pt x="488657" y="544499"/>
                </a:lnTo>
                <a:lnTo>
                  <a:pt x="488810" y="544195"/>
                </a:lnTo>
                <a:lnTo>
                  <a:pt x="488962" y="543915"/>
                </a:lnTo>
                <a:lnTo>
                  <a:pt x="489089" y="543699"/>
                </a:lnTo>
                <a:lnTo>
                  <a:pt x="489915" y="545198"/>
                </a:lnTo>
                <a:lnTo>
                  <a:pt x="490677" y="546531"/>
                </a:lnTo>
                <a:lnTo>
                  <a:pt x="490829" y="546595"/>
                </a:lnTo>
                <a:lnTo>
                  <a:pt x="490982" y="546633"/>
                </a:lnTo>
                <a:lnTo>
                  <a:pt x="491159" y="546658"/>
                </a:lnTo>
                <a:lnTo>
                  <a:pt x="491312" y="546658"/>
                </a:lnTo>
                <a:lnTo>
                  <a:pt x="491490" y="546658"/>
                </a:lnTo>
                <a:lnTo>
                  <a:pt x="492099" y="546290"/>
                </a:lnTo>
                <a:lnTo>
                  <a:pt x="492226" y="546049"/>
                </a:lnTo>
                <a:lnTo>
                  <a:pt x="492353" y="545769"/>
                </a:lnTo>
                <a:lnTo>
                  <a:pt x="492379" y="545617"/>
                </a:lnTo>
                <a:lnTo>
                  <a:pt x="492404" y="545465"/>
                </a:lnTo>
                <a:lnTo>
                  <a:pt x="492467" y="545312"/>
                </a:lnTo>
                <a:lnTo>
                  <a:pt x="492531" y="545045"/>
                </a:lnTo>
                <a:lnTo>
                  <a:pt x="492683" y="544804"/>
                </a:lnTo>
                <a:lnTo>
                  <a:pt x="492810" y="544588"/>
                </a:lnTo>
                <a:lnTo>
                  <a:pt x="492988" y="544499"/>
                </a:lnTo>
                <a:lnTo>
                  <a:pt x="493141" y="544461"/>
                </a:lnTo>
                <a:lnTo>
                  <a:pt x="493356" y="544436"/>
                </a:lnTo>
                <a:lnTo>
                  <a:pt x="493623" y="544436"/>
                </a:lnTo>
                <a:lnTo>
                  <a:pt x="493928" y="544525"/>
                </a:lnTo>
                <a:lnTo>
                  <a:pt x="494080" y="544550"/>
                </a:lnTo>
                <a:lnTo>
                  <a:pt x="494233" y="544652"/>
                </a:lnTo>
                <a:lnTo>
                  <a:pt x="494385" y="544741"/>
                </a:lnTo>
                <a:lnTo>
                  <a:pt x="494538" y="544830"/>
                </a:lnTo>
                <a:lnTo>
                  <a:pt x="494665" y="544918"/>
                </a:lnTo>
                <a:lnTo>
                  <a:pt x="494817" y="545007"/>
                </a:lnTo>
                <a:lnTo>
                  <a:pt x="494969" y="545109"/>
                </a:lnTo>
                <a:lnTo>
                  <a:pt x="495122" y="545223"/>
                </a:lnTo>
                <a:lnTo>
                  <a:pt x="495300" y="545312"/>
                </a:lnTo>
                <a:lnTo>
                  <a:pt x="495452" y="545414"/>
                </a:lnTo>
                <a:lnTo>
                  <a:pt x="495604" y="545503"/>
                </a:lnTo>
                <a:lnTo>
                  <a:pt x="495795" y="545592"/>
                </a:lnTo>
                <a:lnTo>
                  <a:pt x="495973" y="545680"/>
                </a:lnTo>
                <a:lnTo>
                  <a:pt x="496163" y="545719"/>
                </a:lnTo>
                <a:lnTo>
                  <a:pt x="496366" y="545769"/>
                </a:lnTo>
                <a:lnTo>
                  <a:pt x="496557" y="545807"/>
                </a:lnTo>
                <a:lnTo>
                  <a:pt x="496773" y="545833"/>
                </a:lnTo>
                <a:lnTo>
                  <a:pt x="496951" y="545807"/>
                </a:lnTo>
                <a:lnTo>
                  <a:pt x="497103" y="545807"/>
                </a:lnTo>
                <a:lnTo>
                  <a:pt x="497255" y="545769"/>
                </a:lnTo>
                <a:lnTo>
                  <a:pt x="497408" y="545744"/>
                </a:lnTo>
                <a:lnTo>
                  <a:pt x="497344" y="545592"/>
                </a:lnTo>
                <a:lnTo>
                  <a:pt x="497281" y="545376"/>
                </a:lnTo>
                <a:lnTo>
                  <a:pt x="497192" y="545160"/>
                </a:lnTo>
                <a:lnTo>
                  <a:pt x="497128" y="544918"/>
                </a:lnTo>
                <a:lnTo>
                  <a:pt x="496976" y="544677"/>
                </a:lnTo>
                <a:lnTo>
                  <a:pt x="496824" y="544398"/>
                </a:lnTo>
                <a:lnTo>
                  <a:pt x="496646" y="544093"/>
                </a:lnTo>
                <a:lnTo>
                  <a:pt x="496468" y="543826"/>
                </a:lnTo>
                <a:lnTo>
                  <a:pt x="496277" y="543547"/>
                </a:lnTo>
                <a:lnTo>
                  <a:pt x="496062" y="543280"/>
                </a:lnTo>
                <a:lnTo>
                  <a:pt x="495884" y="543001"/>
                </a:lnTo>
                <a:lnTo>
                  <a:pt x="495668" y="542696"/>
                </a:lnTo>
                <a:lnTo>
                  <a:pt x="495490" y="542417"/>
                </a:lnTo>
                <a:lnTo>
                  <a:pt x="495274" y="542150"/>
                </a:lnTo>
                <a:lnTo>
                  <a:pt x="495122" y="541845"/>
                </a:lnTo>
                <a:lnTo>
                  <a:pt x="494944" y="541566"/>
                </a:lnTo>
                <a:lnTo>
                  <a:pt x="494792" y="541261"/>
                </a:lnTo>
                <a:lnTo>
                  <a:pt x="494334" y="539623"/>
                </a:lnTo>
                <a:lnTo>
                  <a:pt x="494334" y="539280"/>
                </a:lnTo>
                <a:lnTo>
                  <a:pt x="494360" y="539013"/>
                </a:lnTo>
                <a:lnTo>
                  <a:pt x="494385" y="538708"/>
                </a:lnTo>
                <a:lnTo>
                  <a:pt x="494449" y="538454"/>
                </a:lnTo>
                <a:lnTo>
                  <a:pt x="494512" y="538251"/>
                </a:lnTo>
                <a:lnTo>
                  <a:pt x="494842" y="538302"/>
                </a:lnTo>
                <a:lnTo>
                  <a:pt x="495300" y="538403"/>
                </a:lnTo>
                <a:lnTo>
                  <a:pt x="495858" y="538429"/>
                </a:lnTo>
                <a:lnTo>
                  <a:pt x="496366" y="538492"/>
                </a:lnTo>
                <a:lnTo>
                  <a:pt x="497014" y="538492"/>
                </a:lnTo>
                <a:lnTo>
                  <a:pt x="497776" y="538429"/>
                </a:lnTo>
                <a:lnTo>
                  <a:pt x="498500" y="538365"/>
                </a:lnTo>
                <a:lnTo>
                  <a:pt x="499262" y="538251"/>
                </a:lnTo>
                <a:lnTo>
                  <a:pt x="500024" y="538124"/>
                </a:lnTo>
                <a:lnTo>
                  <a:pt x="500786" y="537997"/>
                </a:lnTo>
                <a:lnTo>
                  <a:pt x="501548" y="537883"/>
                </a:lnTo>
                <a:lnTo>
                  <a:pt x="502310" y="537756"/>
                </a:lnTo>
                <a:lnTo>
                  <a:pt x="503072" y="537641"/>
                </a:lnTo>
                <a:lnTo>
                  <a:pt x="503834" y="537540"/>
                </a:lnTo>
                <a:lnTo>
                  <a:pt x="504596" y="537514"/>
                </a:lnTo>
                <a:lnTo>
                  <a:pt x="505358" y="537451"/>
                </a:lnTo>
                <a:lnTo>
                  <a:pt x="512165" y="540740"/>
                </a:lnTo>
                <a:lnTo>
                  <a:pt x="512013" y="540956"/>
                </a:lnTo>
                <a:lnTo>
                  <a:pt x="511797" y="541197"/>
                </a:lnTo>
                <a:lnTo>
                  <a:pt x="511581" y="541477"/>
                </a:lnTo>
                <a:lnTo>
                  <a:pt x="508685" y="542848"/>
                </a:lnTo>
                <a:lnTo>
                  <a:pt x="508355" y="542848"/>
                </a:lnTo>
                <a:lnTo>
                  <a:pt x="507987" y="542848"/>
                </a:lnTo>
                <a:lnTo>
                  <a:pt x="507644" y="542823"/>
                </a:lnTo>
                <a:lnTo>
                  <a:pt x="507314" y="542785"/>
                </a:lnTo>
                <a:lnTo>
                  <a:pt x="506945" y="542759"/>
                </a:lnTo>
                <a:lnTo>
                  <a:pt x="506615" y="542721"/>
                </a:lnTo>
                <a:lnTo>
                  <a:pt x="506272" y="542696"/>
                </a:lnTo>
                <a:lnTo>
                  <a:pt x="505942" y="542671"/>
                </a:lnTo>
                <a:lnTo>
                  <a:pt x="505612" y="542671"/>
                </a:lnTo>
                <a:lnTo>
                  <a:pt x="505269" y="542632"/>
                </a:lnTo>
                <a:lnTo>
                  <a:pt x="505002" y="542671"/>
                </a:lnTo>
                <a:lnTo>
                  <a:pt x="504786" y="542696"/>
                </a:lnTo>
                <a:lnTo>
                  <a:pt x="504545" y="542759"/>
                </a:lnTo>
                <a:lnTo>
                  <a:pt x="504355" y="542823"/>
                </a:lnTo>
                <a:lnTo>
                  <a:pt x="504202" y="542848"/>
                </a:lnTo>
                <a:lnTo>
                  <a:pt x="503961" y="543064"/>
                </a:lnTo>
                <a:lnTo>
                  <a:pt x="503834" y="543179"/>
                </a:lnTo>
                <a:lnTo>
                  <a:pt x="503682" y="543306"/>
                </a:lnTo>
                <a:lnTo>
                  <a:pt x="503593" y="543483"/>
                </a:lnTo>
                <a:lnTo>
                  <a:pt x="503504" y="543674"/>
                </a:lnTo>
                <a:lnTo>
                  <a:pt x="503415" y="543852"/>
                </a:lnTo>
                <a:lnTo>
                  <a:pt x="503351" y="544042"/>
                </a:lnTo>
                <a:lnTo>
                  <a:pt x="503351" y="544220"/>
                </a:lnTo>
                <a:lnTo>
                  <a:pt x="503326" y="544398"/>
                </a:lnTo>
                <a:lnTo>
                  <a:pt x="503326" y="544588"/>
                </a:lnTo>
                <a:lnTo>
                  <a:pt x="503351" y="544804"/>
                </a:lnTo>
                <a:lnTo>
                  <a:pt x="503377" y="544982"/>
                </a:lnTo>
                <a:lnTo>
                  <a:pt x="503440" y="545198"/>
                </a:lnTo>
                <a:lnTo>
                  <a:pt x="503478" y="545376"/>
                </a:lnTo>
                <a:lnTo>
                  <a:pt x="503529" y="545566"/>
                </a:lnTo>
                <a:lnTo>
                  <a:pt x="503593" y="545769"/>
                </a:lnTo>
                <a:lnTo>
                  <a:pt x="503631" y="545960"/>
                </a:lnTo>
                <a:lnTo>
                  <a:pt x="503682" y="546176"/>
                </a:lnTo>
                <a:lnTo>
                  <a:pt x="503720" y="546354"/>
                </a:lnTo>
                <a:lnTo>
                  <a:pt x="503745" y="546569"/>
                </a:lnTo>
                <a:lnTo>
                  <a:pt x="503783" y="546785"/>
                </a:lnTo>
                <a:lnTo>
                  <a:pt x="503783" y="546938"/>
                </a:lnTo>
                <a:lnTo>
                  <a:pt x="503745" y="547090"/>
                </a:lnTo>
                <a:lnTo>
                  <a:pt x="503745" y="547243"/>
                </a:lnTo>
                <a:lnTo>
                  <a:pt x="503682" y="547446"/>
                </a:lnTo>
                <a:lnTo>
                  <a:pt x="503872" y="547509"/>
                </a:lnTo>
                <a:lnTo>
                  <a:pt x="504698" y="547878"/>
                </a:lnTo>
                <a:lnTo>
                  <a:pt x="504812" y="548093"/>
                </a:lnTo>
                <a:lnTo>
                  <a:pt x="504786" y="548335"/>
                </a:lnTo>
                <a:lnTo>
                  <a:pt x="504659" y="548576"/>
                </a:lnTo>
                <a:lnTo>
                  <a:pt x="504482" y="548792"/>
                </a:lnTo>
                <a:lnTo>
                  <a:pt x="504266" y="549033"/>
                </a:lnTo>
                <a:lnTo>
                  <a:pt x="504139" y="549122"/>
                </a:lnTo>
                <a:lnTo>
                  <a:pt x="504050" y="549249"/>
                </a:lnTo>
                <a:lnTo>
                  <a:pt x="503872" y="549427"/>
                </a:lnTo>
                <a:lnTo>
                  <a:pt x="503720" y="549579"/>
                </a:lnTo>
                <a:lnTo>
                  <a:pt x="503593" y="549770"/>
                </a:lnTo>
                <a:lnTo>
                  <a:pt x="503504" y="549948"/>
                </a:lnTo>
                <a:lnTo>
                  <a:pt x="503504" y="550189"/>
                </a:lnTo>
                <a:lnTo>
                  <a:pt x="503529" y="550341"/>
                </a:lnTo>
                <a:lnTo>
                  <a:pt x="503631" y="550494"/>
                </a:lnTo>
                <a:lnTo>
                  <a:pt x="503720" y="550684"/>
                </a:lnTo>
                <a:lnTo>
                  <a:pt x="503834" y="550900"/>
                </a:lnTo>
                <a:lnTo>
                  <a:pt x="504024" y="551141"/>
                </a:lnTo>
                <a:lnTo>
                  <a:pt x="504240" y="551383"/>
                </a:lnTo>
                <a:lnTo>
                  <a:pt x="504444" y="551624"/>
                </a:lnTo>
                <a:lnTo>
                  <a:pt x="504659" y="551840"/>
                </a:lnTo>
                <a:lnTo>
                  <a:pt x="504901" y="552081"/>
                </a:lnTo>
                <a:lnTo>
                  <a:pt x="505117" y="552272"/>
                </a:lnTo>
                <a:lnTo>
                  <a:pt x="505307" y="552450"/>
                </a:lnTo>
                <a:lnTo>
                  <a:pt x="505764" y="553085"/>
                </a:lnTo>
                <a:lnTo>
                  <a:pt x="506222" y="553821"/>
                </a:lnTo>
                <a:lnTo>
                  <a:pt x="506679" y="554672"/>
                </a:lnTo>
                <a:lnTo>
                  <a:pt x="507161" y="555498"/>
                </a:lnTo>
                <a:lnTo>
                  <a:pt x="507466" y="556285"/>
                </a:lnTo>
                <a:lnTo>
                  <a:pt x="507555" y="557085"/>
                </a:lnTo>
                <a:lnTo>
                  <a:pt x="507682" y="557911"/>
                </a:lnTo>
                <a:lnTo>
                  <a:pt x="505269" y="560463"/>
                </a:lnTo>
                <a:lnTo>
                  <a:pt x="504507" y="560806"/>
                </a:lnTo>
                <a:lnTo>
                  <a:pt x="503809" y="561047"/>
                </a:lnTo>
                <a:lnTo>
                  <a:pt x="503135" y="561263"/>
                </a:lnTo>
                <a:lnTo>
                  <a:pt x="502831" y="561352"/>
                </a:lnTo>
                <a:lnTo>
                  <a:pt x="502437" y="561467"/>
                </a:lnTo>
                <a:lnTo>
                  <a:pt x="501980" y="561657"/>
                </a:lnTo>
                <a:lnTo>
                  <a:pt x="501523" y="561835"/>
                </a:lnTo>
                <a:lnTo>
                  <a:pt x="501040" y="562076"/>
                </a:lnTo>
                <a:lnTo>
                  <a:pt x="500519" y="562419"/>
                </a:lnTo>
                <a:lnTo>
                  <a:pt x="499999" y="562749"/>
                </a:lnTo>
                <a:lnTo>
                  <a:pt x="499478" y="563092"/>
                </a:lnTo>
                <a:lnTo>
                  <a:pt x="499021" y="563486"/>
                </a:lnTo>
                <a:lnTo>
                  <a:pt x="498563" y="563880"/>
                </a:lnTo>
                <a:lnTo>
                  <a:pt x="498106" y="564273"/>
                </a:lnTo>
                <a:lnTo>
                  <a:pt x="497687" y="564705"/>
                </a:lnTo>
                <a:lnTo>
                  <a:pt x="497255" y="565124"/>
                </a:lnTo>
                <a:lnTo>
                  <a:pt x="496824" y="565581"/>
                </a:lnTo>
                <a:lnTo>
                  <a:pt x="496430" y="566013"/>
                </a:lnTo>
                <a:lnTo>
                  <a:pt x="496036" y="566470"/>
                </a:lnTo>
                <a:lnTo>
                  <a:pt x="495604" y="566928"/>
                </a:lnTo>
                <a:lnTo>
                  <a:pt x="495211" y="567385"/>
                </a:lnTo>
                <a:lnTo>
                  <a:pt x="494817" y="567842"/>
                </a:lnTo>
                <a:lnTo>
                  <a:pt x="494423" y="568299"/>
                </a:lnTo>
                <a:lnTo>
                  <a:pt x="493991" y="568756"/>
                </a:lnTo>
                <a:lnTo>
                  <a:pt x="493598" y="569214"/>
                </a:lnTo>
                <a:lnTo>
                  <a:pt x="493229" y="569582"/>
                </a:lnTo>
                <a:lnTo>
                  <a:pt x="492899" y="569887"/>
                </a:lnTo>
                <a:lnTo>
                  <a:pt x="492556" y="570191"/>
                </a:lnTo>
                <a:lnTo>
                  <a:pt x="492290" y="570433"/>
                </a:lnTo>
                <a:lnTo>
                  <a:pt x="492099" y="570585"/>
                </a:lnTo>
                <a:lnTo>
                  <a:pt x="491921" y="570763"/>
                </a:lnTo>
                <a:lnTo>
                  <a:pt x="491680" y="570915"/>
                </a:lnTo>
                <a:lnTo>
                  <a:pt x="491464" y="571068"/>
                </a:lnTo>
                <a:lnTo>
                  <a:pt x="491223" y="571258"/>
                </a:lnTo>
                <a:lnTo>
                  <a:pt x="490943" y="571411"/>
                </a:lnTo>
                <a:lnTo>
                  <a:pt x="490613" y="571563"/>
                </a:lnTo>
                <a:lnTo>
                  <a:pt x="490308" y="571715"/>
                </a:lnTo>
                <a:lnTo>
                  <a:pt x="490004" y="571804"/>
                </a:lnTo>
                <a:lnTo>
                  <a:pt x="489699" y="571868"/>
                </a:lnTo>
                <a:lnTo>
                  <a:pt x="489394" y="571957"/>
                </a:lnTo>
                <a:lnTo>
                  <a:pt x="489115" y="571982"/>
                </a:lnTo>
                <a:lnTo>
                  <a:pt x="488848" y="571957"/>
                </a:lnTo>
                <a:lnTo>
                  <a:pt x="488569" y="571957"/>
                </a:lnTo>
                <a:lnTo>
                  <a:pt x="488289" y="571931"/>
                </a:lnTo>
                <a:lnTo>
                  <a:pt x="488086" y="571830"/>
                </a:lnTo>
                <a:lnTo>
                  <a:pt x="487832" y="571741"/>
                </a:lnTo>
                <a:lnTo>
                  <a:pt x="487654" y="571627"/>
                </a:lnTo>
                <a:lnTo>
                  <a:pt x="486918" y="570433"/>
                </a:lnTo>
                <a:lnTo>
                  <a:pt x="486918" y="570217"/>
                </a:lnTo>
                <a:lnTo>
                  <a:pt x="486918" y="569976"/>
                </a:lnTo>
                <a:lnTo>
                  <a:pt x="486918" y="569760"/>
                </a:lnTo>
                <a:lnTo>
                  <a:pt x="486956" y="569607"/>
                </a:lnTo>
                <a:lnTo>
                  <a:pt x="486981" y="569341"/>
                </a:lnTo>
                <a:lnTo>
                  <a:pt x="487019" y="568998"/>
                </a:lnTo>
                <a:lnTo>
                  <a:pt x="487019" y="568629"/>
                </a:lnTo>
                <a:lnTo>
                  <a:pt x="487045" y="568236"/>
                </a:lnTo>
                <a:lnTo>
                  <a:pt x="487019" y="567817"/>
                </a:lnTo>
                <a:lnTo>
                  <a:pt x="486918" y="567359"/>
                </a:lnTo>
                <a:lnTo>
                  <a:pt x="486867" y="566902"/>
                </a:lnTo>
                <a:lnTo>
                  <a:pt x="486003" y="564857"/>
                </a:lnTo>
                <a:lnTo>
                  <a:pt x="485800" y="564464"/>
                </a:lnTo>
                <a:lnTo>
                  <a:pt x="485546" y="564057"/>
                </a:lnTo>
                <a:lnTo>
                  <a:pt x="485279" y="563702"/>
                </a:lnTo>
                <a:lnTo>
                  <a:pt x="485000" y="563295"/>
                </a:lnTo>
                <a:lnTo>
                  <a:pt x="484695" y="562940"/>
                </a:lnTo>
                <a:lnTo>
                  <a:pt x="484390" y="562533"/>
                </a:lnTo>
                <a:lnTo>
                  <a:pt x="484085" y="562140"/>
                </a:lnTo>
                <a:lnTo>
                  <a:pt x="483755" y="561746"/>
                </a:lnTo>
                <a:lnTo>
                  <a:pt x="483412" y="561352"/>
                </a:lnTo>
                <a:lnTo>
                  <a:pt x="483082" y="560959"/>
                </a:lnTo>
                <a:lnTo>
                  <a:pt x="482777" y="560590"/>
                </a:lnTo>
                <a:lnTo>
                  <a:pt x="482536" y="560247"/>
                </a:lnTo>
                <a:lnTo>
                  <a:pt x="482295" y="559917"/>
                </a:lnTo>
                <a:lnTo>
                  <a:pt x="482079" y="559612"/>
                </a:lnTo>
                <a:lnTo>
                  <a:pt x="481888" y="559396"/>
                </a:lnTo>
                <a:lnTo>
                  <a:pt x="482346" y="559333"/>
                </a:lnTo>
                <a:lnTo>
                  <a:pt x="482866" y="559282"/>
                </a:lnTo>
                <a:lnTo>
                  <a:pt x="483476" y="559155"/>
                </a:lnTo>
                <a:lnTo>
                  <a:pt x="484085" y="559066"/>
                </a:lnTo>
                <a:lnTo>
                  <a:pt x="486651" y="557415"/>
                </a:lnTo>
                <a:lnTo>
                  <a:pt x="486981" y="556958"/>
                </a:lnTo>
                <a:lnTo>
                  <a:pt x="487197" y="556475"/>
                </a:lnTo>
                <a:lnTo>
                  <a:pt x="487222" y="555955"/>
                </a:lnTo>
                <a:lnTo>
                  <a:pt x="487260" y="555472"/>
                </a:lnTo>
                <a:lnTo>
                  <a:pt x="487260" y="555015"/>
                </a:lnTo>
                <a:lnTo>
                  <a:pt x="487222" y="554609"/>
                </a:lnTo>
              </a:path>
              <a:path w="712470" h="1022984">
                <a:moveTo>
                  <a:pt x="312216" y="305320"/>
                </a:moveTo>
                <a:lnTo>
                  <a:pt x="311696" y="305689"/>
                </a:lnTo>
                <a:lnTo>
                  <a:pt x="311023" y="306108"/>
                </a:lnTo>
                <a:lnTo>
                  <a:pt x="310349" y="306565"/>
                </a:lnTo>
                <a:lnTo>
                  <a:pt x="309829" y="306933"/>
                </a:lnTo>
                <a:lnTo>
                  <a:pt x="309473" y="307174"/>
                </a:lnTo>
                <a:lnTo>
                  <a:pt x="309499" y="307390"/>
                </a:lnTo>
                <a:lnTo>
                  <a:pt x="309524" y="307517"/>
                </a:lnTo>
                <a:lnTo>
                  <a:pt x="309562" y="307670"/>
                </a:lnTo>
                <a:lnTo>
                  <a:pt x="310172" y="308089"/>
                </a:lnTo>
                <a:lnTo>
                  <a:pt x="310413" y="308127"/>
                </a:lnTo>
                <a:lnTo>
                  <a:pt x="310591" y="308152"/>
                </a:lnTo>
                <a:lnTo>
                  <a:pt x="310934" y="308152"/>
                </a:lnTo>
                <a:lnTo>
                  <a:pt x="311264" y="308152"/>
                </a:lnTo>
                <a:lnTo>
                  <a:pt x="311658" y="308178"/>
                </a:lnTo>
                <a:lnTo>
                  <a:pt x="312026" y="308216"/>
                </a:lnTo>
                <a:lnTo>
                  <a:pt x="312458" y="308305"/>
                </a:lnTo>
                <a:lnTo>
                  <a:pt x="312877" y="308457"/>
                </a:lnTo>
                <a:lnTo>
                  <a:pt x="313334" y="308584"/>
                </a:lnTo>
                <a:lnTo>
                  <a:pt x="313740" y="308787"/>
                </a:lnTo>
                <a:lnTo>
                  <a:pt x="314096" y="309092"/>
                </a:lnTo>
                <a:lnTo>
                  <a:pt x="314464" y="309372"/>
                </a:lnTo>
                <a:lnTo>
                  <a:pt x="315417" y="310984"/>
                </a:lnTo>
                <a:lnTo>
                  <a:pt x="315810" y="311988"/>
                </a:lnTo>
                <a:lnTo>
                  <a:pt x="316331" y="313245"/>
                </a:lnTo>
                <a:lnTo>
                  <a:pt x="316941" y="314731"/>
                </a:lnTo>
                <a:lnTo>
                  <a:pt x="317550" y="316230"/>
                </a:lnTo>
                <a:lnTo>
                  <a:pt x="318274" y="317969"/>
                </a:lnTo>
                <a:lnTo>
                  <a:pt x="319100" y="319976"/>
                </a:lnTo>
                <a:lnTo>
                  <a:pt x="319925" y="321957"/>
                </a:lnTo>
                <a:lnTo>
                  <a:pt x="320713" y="323977"/>
                </a:lnTo>
                <a:lnTo>
                  <a:pt x="321449" y="325983"/>
                </a:lnTo>
                <a:lnTo>
                  <a:pt x="322211" y="327990"/>
                </a:lnTo>
                <a:lnTo>
                  <a:pt x="322783" y="329793"/>
                </a:lnTo>
                <a:lnTo>
                  <a:pt x="324307" y="335407"/>
                </a:lnTo>
                <a:lnTo>
                  <a:pt x="324345" y="335559"/>
                </a:lnTo>
                <a:lnTo>
                  <a:pt x="324370" y="335737"/>
                </a:lnTo>
                <a:lnTo>
                  <a:pt x="324408" y="335915"/>
                </a:lnTo>
                <a:lnTo>
                  <a:pt x="324434" y="336130"/>
                </a:lnTo>
                <a:lnTo>
                  <a:pt x="324459" y="336372"/>
                </a:lnTo>
                <a:lnTo>
                  <a:pt x="324459" y="336626"/>
                </a:lnTo>
                <a:lnTo>
                  <a:pt x="324459" y="336867"/>
                </a:lnTo>
                <a:lnTo>
                  <a:pt x="323951" y="338150"/>
                </a:lnTo>
                <a:lnTo>
                  <a:pt x="323583" y="338086"/>
                </a:lnTo>
                <a:lnTo>
                  <a:pt x="323126" y="337997"/>
                </a:lnTo>
                <a:lnTo>
                  <a:pt x="322605" y="337870"/>
                </a:lnTo>
                <a:lnTo>
                  <a:pt x="322084" y="337743"/>
                </a:lnTo>
                <a:lnTo>
                  <a:pt x="321538" y="337540"/>
                </a:lnTo>
                <a:lnTo>
                  <a:pt x="320929" y="337235"/>
                </a:lnTo>
                <a:lnTo>
                  <a:pt x="320319" y="336956"/>
                </a:lnTo>
                <a:lnTo>
                  <a:pt x="319735" y="336588"/>
                </a:lnTo>
                <a:lnTo>
                  <a:pt x="319227" y="336194"/>
                </a:lnTo>
                <a:lnTo>
                  <a:pt x="318706" y="335800"/>
                </a:lnTo>
                <a:lnTo>
                  <a:pt x="315925" y="331292"/>
                </a:lnTo>
                <a:lnTo>
                  <a:pt x="315722" y="330619"/>
                </a:lnTo>
                <a:lnTo>
                  <a:pt x="315595" y="329920"/>
                </a:lnTo>
                <a:lnTo>
                  <a:pt x="315506" y="329184"/>
                </a:lnTo>
                <a:lnTo>
                  <a:pt x="315442" y="328447"/>
                </a:lnTo>
                <a:lnTo>
                  <a:pt x="315417" y="327787"/>
                </a:lnTo>
                <a:lnTo>
                  <a:pt x="315468" y="327202"/>
                </a:lnTo>
                <a:lnTo>
                  <a:pt x="315506" y="326593"/>
                </a:lnTo>
                <a:lnTo>
                  <a:pt x="315569" y="326110"/>
                </a:lnTo>
                <a:lnTo>
                  <a:pt x="315620" y="325704"/>
                </a:lnTo>
                <a:lnTo>
                  <a:pt x="315658" y="325526"/>
                </a:lnTo>
                <a:lnTo>
                  <a:pt x="315722" y="325285"/>
                </a:lnTo>
                <a:lnTo>
                  <a:pt x="315772" y="324980"/>
                </a:lnTo>
                <a:lnTo>
                  <a:pt x="315836" y="324675"/>
                </a:lnTo>
                <a:lnTo>
                  <a:pt x="315899" y="324332"/>
                </a:lnTo>
                <a:lnTo>
                  <a:pt x="315988" y="323938"/>
                </a:lnTo>
                <a:lnTo>
                  <a:pt x="316077" y="323570"/>
                </a:lnTo>
                <a:lnTo>
                  <a:pt x="316141" y="323176"/>
                </a:lnTo>
                <a:lnTo>
                  <a:pt x="316204" y="322783"/>
                </a:lnTo>
                <a:lnTo>
                  <a:pt x="316268" y="322389"/>
                </a:lnTo>
                <a:lnTo>
                  <a:pt x="316293" y="322046"/>
                </a:lnTo>
                <a:lnTo>
                  <a:pt x="316331" y="321741"/>
                </a:lnTo>
                <a:lnTo>
                  <a:pt x="316331" y="321437"/>
                </a:lnTo>
                <a:lnTo>
                  <a:pt x="316331" y="321195"/>
                </a:lnTo>
                <a:lnTo>
                  <a:pt x="316293" y="320979"/>
                </a:lnTo>
                <a:lnTo>
                  <a:pt x="316293" y="320713"/>
                </a:lnTo>
                <a:lnTo>
                  <a:pt x="316268" y="320408"/>
                </a:lnTo>
                <a:lnTo>
                  <a:pt x="313486" y="317144"/>
                </a:lnTo>
                <a:lnTo>
                  <a:pt x="313245" y="317144"/>
                </a:lnTo>
                <a:lnTo>
                  <a:pt x="312458" y="317144"/>
                </a:lnTo>
                <a:lnTo>
                  <a:pt x="312153" y="317119"/>
                </a:lnTo>
                <a:lnTo>
                  <a:pt x="311810" y="317080"/>
                </a:lnTo>
                <a:lnTo>
                  <a:pt x="311416" y="317017"/>
                </a:lnTo>
                <a:lnTo>
                  <a:pt x="311023" y="316928"/>
                </a:lnTo>
                <a:lnTo>
                  <a:pt x="310629" y="316839"/>
                </a:lnTo>
                <a:lnTo>
                  <a:pt x="310261" y="316750"/>
                </a:lnTo>
                <a:lnTo>
                  <a:pt x="309867" y="316623"/>
                </a:lnTo>
                <a:lnTo>
                  <a:pt x="309499" y="316509"/>
                </a:lnTo>
                <a:lnTo>
                  <a:pt x="309130" y="316382"/>
                </a:lnTo>
                <a:lnTo>
                  <a:pt x="308762" y="316230"/>
                </a:lnTo>
                <a:lnTo>
                  <a:pt x="308406" y="316077"/>
                </a:lnTo>
                <a:lnTo>
                  <a:pt x="308038" y="315950"/>
                </a:lnTo>
                <a:lnTo>
                  <a:pt x="307670" y="315798"/>
                </a:lnTo>
                <a:lnTo>
                  <a:pt x="307301" y="315645"/>
                </a:lnTo>
                <a:lnTo>
                  <a:pt x="306933" y="315493"/>
                </a:lnTo>
                <a:lnTo>
                  <a:pt x="306578" y="315379"/>
                </a:lnTo>
                <a:lnTo>
                  <a:pt x="306209" y="315226"/>
                </a:lnTo>
                <a:lnTo>
                  <a:pt x="305841" y="315099"/>
                </a:lnTo>
                <a:lnTo>
                  <a:pt x="305473" y="314985"/>
                </a:lnTo>
                <a:lnTo>
                  <a:pt x="305142" y="314883"/>
                </a:lnTo>
                <a:lnTo>
                  <a:pt x="304863" y="314833"/>
                </a:lnTo>
                <a:lnTo>
                  <a:pt x="304596" y="314769"/>
                </a:lnTo>
                <a:lnTo>
                  <a:pt x="304342" y="314706"/>
                </a:lnTo>
                <a:lnTo>
                  <a:pt x="304165" y="314680"/>
                </a:lnTo>
                <a:lnTo>
                  <a:pt x="303834" y="314921"/>
                </a:lnTo>
                <a:lnTo>
                  <a:pt x="303530" y="315226"/>
                </a:lnTo>
                <a:lnTo>
                  <a:pt x="303161" y="315556"/>
                </a:lnTo>
                <a:lnTo>
                  <a:pt x="302183" y="317601"/>
                </a:lnTo>
                <a:lnTo>
                  <a:pt x="302209" y="318033"/>
                </a:lnTo>
                <a:lnTo>
                  <a:pt x="303250" y="320471"/>
                </a:lnTo>
                <a:lnTo>
                  <a:pt x="303491" y="320865"/>
                </a:lnTo>
                <a:lnTo>
                  <a:pt x="304622" y="322846"/>
                </a:lnTo>
                <a:lnTo>
                  <a:pt x="304800" y="323240"/>
                </a:lnTo>
                <a:lnTo>
                  <a:pt x="304901" y="323570"/>
                </a:lnTo>
                <a:lnTo>
                  <a:pt x="304901" y="323875"/>
                </a:lnTo>
                <a:lnTo>
                  <a:pt x="304927" y="324154"/>
                </a:lnTo>
                <a:lnTo>
                  <a:pt x="304228" y="325247"/>
                </a:lnTo>
                <a:lnTo>
                  <a:pt x="303987" y="325437"/>
                </a:lnTo>
                <a:lnTo>
                  <a:pt x="303707" y="325589"/>
                </a:lnTo>
                <a:lnTo>
                  <a:pt x="303377" y="325653"/>
                </a:lnTo>
                <a:lnTo>
                  <a:pt x="303034" y="325704"/>
                </a:lnTo>
                <a:lnTo>
                  <a:pt x="302704" y="325704"/>
                </a:lnTo>
                <a:lnTo>
                  <a:pt x="302361" y="325653"/>
                </a:lnTo>
                <a:lnTo>
                  <a:pt x="302031" y="325589"/>
                </a:lnTo>
                <a:lnTo>
                  <a:pt x="301752" y="325501"/>
                </a:lnTo>
                <a:lnTo>
                  <a:pt x="301510" y="325399"/>
                </a:lnTo>
                <a:lnTo>
                  <a:pt x="301269" y="325310"/>
                </a:lnTo>
                <a:lnTo>
                  <a:pt x="301053" y="325221"/>
                </a:lnTo>
                <a:lnTo>
                  <a:pt x="300901" y="325158"/>
                </a:lnTo>
                <a:lnTo>
                  <a:pt x="300507" y="324980"/>
                </a:lnTo>
                <a:lnTo>
                  <a:pt x="299986" y="324739"/>
                </a:lnTo>
                <a:lnTo>
                  <a:pt x="299377" y="324459"/>
                </a:lnTo>
                <a:lnTo>
                  <a:pt x="298767" y="324180"/>
                </a:lnTo>
                <a:lnTo>
                  <a:pt x="298069" y="323850"/>
                </a:lnTo>
                <a:lnTo>
                  <a:pt x="297243" y="323519"/>
                </a:lnTo>
                <a:lnTo>
                  <a:pt x="296418" y="323151"/>
                </a:lnTo>
                <a:lnTo>
                  <a:pt x="295567" y="322872"/>
                </a:lnTo>
                <a:lnTo>
                  <a:pt x="294716" y="322630"/>
                </a:lnTo>
                <a:lnTo>
                  <a:pt x="293865" y="322389"/>
                </a:lnTo>
                <a:lnTo>
                  <a:pt x="293103" y="322262"/>
                </a:lnTo>
                <a:lnTo>
                  <a:pt x="292430" y="322237"/>
                </a:lnTo>
                <a:lnTo>
                  <a:pt x="291731" y="322199"/>
                </a:lnTo>
                <a:lnTo>
                  <a:pt x="291147" y="322237"/>
                </a:lnTo>
                <a:lnTo>
                  <a:pt x="290664" y="322300"/>
                </a:lnTo>
                <a:lnTo>
                  <a:pt x="290512" y="322300"/>
                </a:lnTo>
                <a:lnTo>
                  <a:pt x="290322" y="322300"/>
                </a:lnTo>
                <a:lnTo>
                  <a:pt x="290118" y="322262"/>
                </a:lnTo>
                <a:lnTo>
                  <a:pt x="289902" y="322262"/>
                </a:lnTo>
                <a:lnTo>
                  <a:pt x="289661" y="322173"/>
                </a:lnTo>
                <a:lnTo>
                  <a:pt x="289382" y="322046"/>
                </a:lnTo>
                <a:lnTo>
                  <a:pt x="289102" y="321932"/>
                </a:lnTo>
                <a:lnTo>
                  <a:pt x="288836" y="321779"/>
                </a:lnTo>
                <a:lnTo>
                  <a:pt x="288594" y="321589"/>
                </a:lnTo>
                <a:lnTo>
                  <a:pt x="288340" y="321411"/>
                </a:lnTo>
                <a:lnTo>
                  <a:pt x="288137" y="321259"/>
                </a:lnTo>
                <a:lnTo>
                  <a:pt x="287947" y="321106"/>
                </a:lnTo>
                <a:lnTo>
                  <a:pt x="287769" y="320929"/>
                </a:lnTo>
                <a:lnTo>
                  <a:pt x="287642" y="320802"/>
                </a:lnTo>
                <a:lnTo>
                  <a:pt x="287464" y="320649"/>
                </a:lnTo>
                <a:lnTo>
                  <a:pt x="287337" y="320497"/>
                </a:lnTo>
                <a:lnTo>
                  <a:pt x="287159" y="320319"/>
                </a:lnTo>
                <a:lnTo>
                  <a:pt x="286969" y="320065"/>
                </a:lnTo>
                <a:lnTo>
                  <a:pt x="286791" y="319824"/>
                </a:lnTo>
                <a:lnTo>
                  <a:pt x="286613" y="319608"/>
                </a:lnTo>
                <a:lnTo>
                  <a:pt x="286461" y="319455"/>
                </a:lnTo>
                <a:lnTo>
                  <a:pt x="286245" y="319341"/>
                </a:lnTo>
                <a:lnTo>
                  <a:pt x="285902" y="319151"/>
                </a:lnTo>
                <a:lnTo>
                  <a:pt x="285597" y="318947"/>
                </a:lnTo>
                <a:lnTo>
                  <a:pt x="284988" y="318579"/>
                </a:lnTo>
                <a:lnTo>
                  <a:pt x="284137" y="318033"/>
                </a:lnTo>
                <a:lnTo>
                  <a:pt x="283286" y="317474"/>
                </a:lnTo>
                <a:lnTo>
                  <a:pt x="282346" y="316814"/>
                </a:lnTo>
                <a:lnTo>
                  <a:pt x="281279" y="315988"/>
                </a:lnTo>
                <a:lnTo>
                  <a:pt x="280212" y="315163"/>
                </a:lnTo>
                <a:lnTo>
                  <a:pt x="279196" y="314312"/>
                </a:lnTo>
                <a:lnTo>
                  <a:pt x="278257" y="313359"/>
                </a:lnTo>
                <a:lnTo>
                  <a:pt x="277279" y="312445"/>
                </a:lnTo>
                <a:lnTo>
                  <a:pt x="276491" y="311569"/>
                </a:lnTo>
                <a:lnTo>
                  <a:pt x="275882" y="310769"/>
                </a:lnTo>
                <a:lnTo>
                  <a:pt x="275234" y="309956"/>
                </a:lnTo>
                <a:lnTo>
                  <a:pt x="274777" y="309372"/>
                </a:lnTo>
                <a:lnTo>
                  <a:pt x="274535" y="308978"/>
                </a:lnTo>
                <a:lnTo>
                  <a:pt x="274294" y="308610"/>
                </a:lnTo>
                <a:lnTo>
                  <a:pt x="273138" y="307568"/>
                </a:lnTo>
                <a:lnTo>
                  <a:pt x="272834" y="307390"/>
                </a:lnTo>
                <a:lnTo>
                  <a:pt x="272491" y="307238"/>
                </a:lnTo>
                <a:lnTo>
                  <a:pt x="272161" y="307149"/>
                </a:lnTo>
                <a:lnTo>
                  <a:pt x="271792" y="307022"/>
                </a:lnTo>
                <a:lnTo>
                  <a:pt x="271462" y="306933"/>
                </a:lnTo>
                <a:lnTo>
                  <a:pt x="271068" y="306844"/>
                </a:lnTo>
                <a:lnTo>
                  <a:pt x="270700" y="306781"/>
                </a:lnTo>
                <a:lnTo>
                  <a:pt x="270332" y="306692"/>
                </a:lnTo>
                <a:lnTo>
                  <a:pt x="269963" y="306628"/>
                </a:lnTo>
                <a:lnTo>
                  <a:pt x="269570" y="306565"/>
                </a:lnTo>
                <a:lnTo>
                  <a:pt x="269201" y="306476"/>
                </a:lnTo>
                <a:lnTo>
                  <a:pt x="268833" y="306387"/>
                </a:lnTo>
                <a:lnTo>
                  <a:pt x="268478" y="306260"/>
                </a:lnTo>
                <a:lnTo>
                  <a:pt x="268109" y="306146"/>
                </a:lnTo>
                <a:lnTo>
                  <a:pt x="267766" y="305993"/>
                </a:lnTo>
                <a:lnTo>
                  <a:pt x="267436" y="305841"/>
                </a:lnTo>
                <a:lnTo>
                  <a:pt x="267131" y="305650"/>
                </a:lnTo>
                <a:lnTo>
                  <a:pt x="266915" y="305473"/>
                </a:lnTo>
                <a:lnTo>
                  <a:pt x="266674" y="305282"/>
                </a:lnTo>
                <a:lnTo>
                  <a:pt x="266522" y="305130"/>
                </a:lnTo>
                <a:lnTo>
                  <a:pt x="266395" y="305015"/>
                </a:lnTo>
                <a:lnTo>
                  <a:pt x="266280" y="304863"/>
                </a:lnTo>
                <a:lnTo>
                  <a:pt x="266153" y="304736"/>
                </a:lnTo>
                <a:lnTo>
                  <a:pt x="266001" y="304622"/>
                </a:lnTo>
                <a:lnTo>
                  <a:pt x="265849" y="304495"/>
                </a:lnTo>
                <a:lnTo>
                  <a:pt x="265671" y="304368"/>
                </a:lnTo>
                <a:lnTo>
                  <a:pt x="265391" y="304253"/>
                </a:lnTo>
                <a:lnTo>
                  <a:pt x="265150" y="304101"/>
                </a:lnTo>
                <a:lnTo>
                  <a:pt x="264909" y="303974"/>
                </a:lnTo>
                <a:lnTo>
                  <a:pt x="264629" y="303860"/>
                </a:lnTo>
                <a:lnTo>
                  <a:pt x="264363" y="303733"/>
                </a:lnTo>
                <a:lnTo>
                  <a:pt x="264109" y="303606"/>
                </a:lnTo>
                <a:lnTo>
                  <a:pt x="263842" y="303491"/>
                </a:lnTo>
                <a:lnTo>
                  <a:pt x="263563" y="303364"/>
                </a:lnTo>
                <a:lnTo>
                  <a:pt x="263347" y="303250"/>
                </a:lnTo>
                <a:lnTo>
                  <a:pt x="263105" y="303098"/>
                </a:lnTo>
                <a:lnTo>
                  <a:pt x="262890" y="302971"/>
                </a:lnTo>
                <a:lnTo>
                  <a:pt x="262686" y="302793"/>
                </a:lnTo>
                <a:lnTo>
                  <a:pt x="262534" y="302602"/>
                </a:lnTo>
                <a:lnTo>
                  <a:pt x="262343" y="302450"/>
                </a:lnTo>
                <a:lnTo>
                  <a:pt x="262229" y="302234"/>
                </a:lnTo>
                <a:lnTo>
                  <a:pt x="262166" y="301993"/>
                </a:lnTo>
                <a:lnTo>
                  <a:pt x="262077" y="301777"/>
                </a:lnTo>
                <a:lnTo>
                  <a:pt x="262039" y="301536"/>
                </a:lnTo>
                <a:lnTo>
                  <a:pt x="262077" y="301294"/>
                </a:lnTo>
                <a:lnTo>
                  <a:pt x="262102" y="301078"/>
                </a:lnTo>
                <a:lnTo>
                  <a:pt x="262128" y="300863"/>
                </a:lnTo>
                <a:lnTo>
                  <a:pt x="262191" y="300710"/>
                </a:lnTo>
                <a:lnTo>
                  <a:pt x="262229" y="300558"/>
                </a:lnTo>
                <a:lnTo>
                  <a:pt x="262280" y="300405"/>
                </a:lnTo>
                <a:lnTo>
                  <a:pt x="262343" y="300202"/>
                </a:lnTo>
                <a:lnTo>
                  <a:pt x="262407" y="299986"/>
                </a:lnTo>
                <a:lnTo>
                  <a:pt x="262496" y="299707"/>
                </a:lnTo>
                <a:lnTo>
                  <a:pt x="262623" y="299339"/>
                </a:lnTo>
                <a:lnTo>
                  <a:pt x="262737" y="298983"/>
                </a:lnTo>
                <a:lnTo>
                  <a:pt x="262953" y="298577"/>
                </a:lnTo>
                <a:lnTo>
                  <a:pt x="266522" y="295478"/>
                </a:lnTo>
                <a:lnTo>
                  <a:pt x="266763" y="295414"/>
                </a:lnTo>
                <a:lnTo>
                  <a:pt x="266954" y="295414"/>
                </a:lnTo>
                <a:lnTo>
                  <a:pt x="266890" y="295135"/>
                </a:lnTo>
                <a:lnTo>
                  <a:pt x="264972" y="292760"/>
                </a:lnTo>
                <a:lnTo>
                  <a:pt x="264604" y="292519"/>
                </a:lnTo>
                <a:lnTo>
                  <a:pt x="264210" y="292303"/>
                </a:lnTo>
                <a:lnTo>
                  <a:pt x="263804" y="292125"/>
                </a:lnTo>
                <a:lnTo>
                  <a:pt x="263410" y="291934"/>
                </a:lnTo>
                <a:lnTo>
                  <a:pt x="263017" y="291757"/>
                </a:lnTo>
                <a:lnTo>
                  <a:pt x="262623" y="291566"/>
                </a:lnTo>
                <a:lnTo>
                  <a:pt x="262229" y="291414"/>
                </a:lnTo>
                <a:lnTo>
                  <a:pt x="261861" y="291211"/>
                </a:lnTo>
                <a:lnTo>
                  <a:pt x="261493" y="291020"/>
                </a:lnTo>
                <a:lnTo>
                  <a:pt x="261124" y="290804"/>
                </a:lnTo>
                <a:lnTo>
                  <a:pt x="259511" y="288404"/>
                </a:lnTo>
                <a:lnTo>
                  <a:pt x="259384" y="287909"/>
                </a:lnTo>
                <a:lnTo>
                  <a:pt x="259270" y="287337"/>
                </a:lnTo>
                <a:lnTo>
                  <a:pt x="259143" y="286753"/>
                </a:lnTo>
                <a:lnTo>
                  <a:pt x="258991" y="286080"/>
                </a:lnTo>
                <a:lnTo>
                  <a:pt x="258813" y="285292"/>
                </a:lnTo>
                <a:lnTo>
                  <a:pt x="258660" y="284530"/>
                </a:lnTo>
                <a:lnTo>
                  <a:pt x="258470" y="283768"/>
                </a:lnTo>
                <a:lnTo>
                  <a:pt x="258292" y="283006"/>
                </a:lnTo>
                <a:lnTo>
                  <a:pt x="258140" y="282219"/>
                </a:lnTo>
                <a:lnTo>
                  <a:pt x="257962" y="281546"/>
                </a:lnTo>
                <a:lnTo>
                  <a:pt x="257771" y="281000"/>
                </a:lnTo>
                <a:lnTo>
                  <a:pt x="257619" y="280416"/>
                </a:lnTo>
                <a:lnTo>
                  <a:pt x="257467" y="279958"/>
                </a:lnTo>
                <a:lnTo>
                  <a:pt x="257352" y="279565"/>
                </a:lnTo>
                <a:lnTo>
                  <a:pt x="257314" y="279438"/>
                </a:lnTo>
                <a:lnTo>
                  <a:pt x="257225" y="279285"/>
                </a:lnTo>
                <a:lnTo>
                  <a:pt x="257136" y="279069"/>
                </a:lnTo>
                <a:lnTo>
                  <a:pt x="257048" y="278892"/>
                </a:lnTo>
                <a:lnTo>
                  <a:pt x="256895" y="278676"/>
                </a:lnTo>
                <a:lnTo>
                  <a:pt x="256705" y="278498"/>
                </a:lnTo>
                <a:lnTo>
                  <a:pt x="256489" y="278282"/>
                </a:lnTo>
                <a:lnTo>
                  <a:pt x="256286" y="278104"/>
                </a:lnTo>
                <a:lnTo>
                  <a:pt x="256006" y="277977"/>
                </a:lnTo>
                <a:lnTo>
                  <a:pt x="255727" y="277888"/>
                </a:lnTo>
                <a:lnTo>
                  <a:pt x="255485" y="277825"/>
                </a:lnTo>
                <a:lnTo>
                  <a:pt x="255244" y="277850"/>
                </a:lnTo>
                <a:lnTo>
                  <a:pt x="254965" y="277888"/>
                </a:lnTo>
                <a:lnTo>
                  <a:pt x="254762" y="277914"/>
                </a:lnTo>
                <a:lnTo>
                  <a:pt x="254571" y="277977"/>
                </a:lnTo>
                <a:lnTo>
                  <a:pt x="254419" y="278104"/>
                </a:lnTo>
                <a:lnTo>
                  <a:pt x="254304" y="278282"/>
                </a:lnTo>
                <a:lnTo>
                  <a:pt x="254203" y="278498"/>
                </a:lnTo>
                <a:lnTo>
                  <a:pt x="254177" y="278739"/>
                </a:lnTo>
                <a:lnTo>
                  <a:pt x="254203" y="278866"/>
                </a:lnTo>
                <a:lnTo>
                  <a:pt x="254266" y="279069"/>
                </a:lnTo>
                <a:lnTo>
                  <a:pt x="254304" y="279196"/>
                </a:lnTo>
                <a:lnTo>
                  <a:pt x="254355" y="279323"/>
                </a:lnTo>
                <a:lnTo>
                  <a:pt x="254457" y="279565"/>
                </a:lnTo>
                <a:lnTo>
                  <a:pt x="254546" y="279831"/>
                </a:lnTo>
                <a:lnTo>
                  <a:pt x="254609" y="280085"/>
                </a:lnTo>
                <a:lnTo>
                  <a:pt x="254635" y="280238"/>
                </a:lnTo>
                <a:lnTo>
                  <a:pt x="254609" y="280504"/>
                </a:lnTo>
                <a:lnTo>
                  <a:pt x="254546" y="280746"/>
                </a:lnTo>
                <a:lnTo>
                  <a:pt x="254419" y="280962"/>
                </a:lnTo>
                <a:lnTo>
                  <a:pt x="254152" y="280873"/>
                </a:lnTo>
                <a:lnTo>
                  <a:pt x="253873" y="280657"/>
                </a:lnTo>
                <a:lnTo>
                  <a:pt x="253542" y="280416"/>
                </a:lnTo>
                <a:lnTo>
                  <a:pt x="253199" y="280174"/>
                </a:lnTo>
                <a:lnTo>
                  <a:pt x="252780" y="279895"/>
                </a:lnTo>
                <a:lnTo>
                  <a:pt x="252196" y="279590"/>
                </a:lnTo>
                <a:lnTo>
                  <a:pt x="251650" y="279285"/>
                </a:lnTo>
                <a:lnTo>
                  <a:pt x="250977" y="279019"/>
                </a:lnTo>
                <a:lnTo>
                  <a:pt x="250151" y="278765"/>
                </a:lnTo>
                <a:lnTo>
                  <a:pt x="249364" y="278523"/>
                </a:lnTo>
                <a:lnTo>
                  <a:pt x="248564" y="278460"/>
                </a:lnTo>
                <a:lnTo>
                  <a:pt x="247751" y="278587"/>
                </a:lnTo>
                <a:lnTo>
                  <a:pt x="246926" y="278676"/>
                </a:lnTo>
                <a:lnTo>
                  <a:pt x="246253" y="278892"/>
                </a:lnTo>
                <a:lnTo>
                  <a:pt x="245668" y="279222"/>
                </a:lnTo>
                <a:lnTo>
                  <a:pt x="245059" y="279527"/>
                </a:lnTo>
                <a:lnTo>
                  <a:pt x="244602" y="279831"/>
                </a:lnTo>
                <a:lnTo>
                  <a:pt x="244271" y="280111"/>
                </a:lnTo>
                <a:lnTo>
                  <a:pt x="243903" y="280416"/>
                </a:lnTo>
                <a:lnTo>
                  <a:pt x="243636" y="280657"/>
                </a:lnTo>
                <a:lnTo>
                  <a:pt x="243382" y="280898"/>
                </a:lnTo>
                <a:lnTo>
                  <a:pt x="243078" y="280593"/>
                </a:lnTo>
                <a:lnTo>
                  <a:pt x="242722" y="280200"/>
                </a:lnTo>
                <a:lnTo>
                  <a:pt x="242290" y="279742"/>
                </a:lnTo>
                <a:lnTo>
                  <a:pt x="241896" y="279260"/>
                </a:lnTo>
                <a:lnTo>
                  <a:pt x="241503" y="278714"/>
                </a:lnTo>
                <a:lnTo>
                  <a:pt x="241134" y="278066"/>
                </a:lnTo>
                <a:lnTo>
                  <a:pt x="240766" y="277431"/>
                </a:lnTo>
                <a:lnTo>
                  <a:pt x="240461" y="276783"/>
                </a:lnTo>
                <a:lnTo>
                  <a:pt x="240245" y="276148"/>
                </a:lnTo>
                <a:lnTo>
                  <a:pt x="240004" y="275539"/>
                </a:lnTo>
                <a:lnTo>
                  <a:pt x="239852" y="274993"/>
                </a:lnTo>
                <a:lnTo>
                  <a:pt x="239763" y="274535"/>
                </a:lnTo>
                <a:lnTo>
                  <a:pt x="239674" y="274104"/>
                </a:lnTo>
                <a:lnTo>
                  <a:pt x="239610" y="273735"/>
                </a:lnTo>
                <a:lnTo>
                  <a:pt x="239547" y="273431"/>
                </a:lnTo>
                <a:lnTo>
                  <a:pt x="239610" y="273253"/>
                </a:lnTo>
                <a:lnTo>
                  <a:pt x="239725" y="273075"/>
                </a:lnTo>
                <a:lnTo>
                  <a:pt x="239877" y="272859"/>
                </a:lnTo>
                <a:lnTo>
                  <a:pt x="240030" y="272643"/>
                </a:lnTo>
                <a:lnTo>
                  <a:pt x="240245" y="272465"/>
                </a:lnTo>
                <a:lnTo>
                  <a:pt x="240550" y="272275"/>
                </a:lnTo>
                <a:lnTo>
                  <a:pt x="240830" y="272097"/>
                </a:lnTo>
                <a:lnTo>
                  <a:pt x="241160" y="271945"/>
                </a:lnTo>
                <a:lnTo>
                  <a:pt x="241503" y="271792"/>
                </a:lnTo>
                <a:lnTo>
                  <a:pt x="241833" y="271665"/>
                </a:lnTo>
                <a:lnTo>
                  <a:pt x="242163" y="271551"/>
                </a:lnTo>
                <a:lnTo>
                  <a:pt x="242468" y="271424"/>
                </a:lnTo>
                <a:lnTo>
                  <a:pt x="242811" y="271297"/>
                </a:lnTo>
                <a:lnTo>
                  <a:pt x="243116" y="271183"/>
                </a:lnTo>
                <a:lnTo>
                  <a:pt x="243357" y="271030"/>
                </a:lnTo>
                <a:lnTo>
                  <a:pt x="243636" y="270878"/>
                </a:lnTo>
                <a:lnTo>
                  <a:pt x="243814" y="270662"/>
                </a:lnTo>
                <a:lnTo>
                  <a:pt x="243967" y="270446"/>
                </a:lnTo>
                <a:lnTo>
                  <a:pt x="244119" y="270205"/>
                </a:lnTo>
                <a:lnTo>
                  <a:pt x="244182" y="269925"/>
                </a:lnTo>
                <a:lnTo>
                  <a:pt x="244182" y="269570"/>
                </a:lnTo>
                <a:lnTo>
                  <a:pt x="244144" y="269227"/>
                </a:lnTo>
                <a:lnTo>
                  <a:pt x="244055" y="268833"/>
                </a:lnTo>
                <a:lnTo>
                  <a:pt x="243878" y="268465"/>
                </a:lnTo>
                <a:lnTo>
                  <a:pt x="243687" y="268071"/>
                </a:lnTo>
                <a:lnTo>
                  <a:pt x="243509" y="267703"/>
                </a:lnTo>
                <a:lnTo>
                  <a:pt x="243332" y="267398"/>
                </a:lnTo>
                <a:lnTo>
                  <a:pt x="243725" y="267398"/>
                </a:lnTo>
                <a:lnTo>
                  <a:pt x="243878" y="267398"/>
                </a:lnTo>
                <a:lnTo>
                  <a:pt x="245402" y="268224"/>
                </a:lnTo>
                <a:lnTo>
                  <a:pt x="245554" y="268312"/>
                </a:lnTo>
                <a:lnTo>
                  <a:pt x="245795" y="268528"/>
                </a:lnTo>
                <a:lnTo>
                  <a:pt x="245922" y="268617"/>
                </a:lnTo>
                <a:lnTo>
                  <a:pt x="246189" y="268833"/>
                </a:lnTo>
                <a:lnTo>
                  <a:pt x="246430" y="268986"/>
                </a:lnTo>
                <a:lnTo>
                  <a:pt x="246557" y="269011"/>
                </a:lnTo>
                <a:lnTo>
                  <a:pt x="246799" y="269074"/>
                </a:lnTo>
                <a:lnTo>
                  <a:pt x="246951" y="269113"/>
                </a:lnTo>
                <a:lnTo>
                  <a:pt x="247408" y="269113"/>
                </a:lnTo>
                <a:lnTo>
                  <a:pt x="247599" y="269113"/>
                </a:lnTo>
                <a:lnTo>
                  <a:pt x="247751" y="269074"/>
                </a:lnTo>
                <a:lnTo>
                  <a:pt x="247904" y="269011"/>
                </a:lnTo>
                <a:lnTo>
                  <a:pt x="248081" y="268960"/>
                </a:lnTo>
                <a:lnTo>
                  <a:pt x="248323" y="268744"/>
                </a:lnTo>
                <a:lnTo>
                  <a:pt x="248450" y="268655"/>
                </a:lnTo>
                <a:lnTo>
                  <a:pt x="248539" y="268528"/>
                </a:lnTo>
                <a:lnTo>
                  <a:pt x="248627" y="268376"/>
                </a:lnTo>
                <a:lnTo>
                  <a:pt x="248780" y="268097"/>
                </a:lnTo>
                <a:lnTo>
                  <a:pt x="248843" y="267919"/>
                </a:lnTo>
                <a:lnTo>
                  <a:pt x="248907" y="267766"/>
                </a:lnTo>
                <a:lnTo>
                  <a:pt x="248970" y="267614"/>
                </a:lnTo>
                <a:lnTo>
                  <a:pt x="249021" y="267436"/>
                </a:lnTo>
                <a:lnTo>
                  <a:pt x="249085" y="267284"/>
                </a:lnTo>
                <a:lnTo>
                  <a:pt x="249148" y="267131"/>
                </a:lnTo>
                <a:lnTo>
                  <a:pt x="249212" y="266979"/>
                </a:lnTo>
                <a:lnTo>
                  <a:pt x="249542" y="266395"/>
                </a:lnTo>
                <a:lnTo>
                  <a:pt x="249694" y="266242"/>
                </a:lnTo>
                <a:lnTo>
                  <a:pt x="249847" y="266179"/>
                </a:lnTo>
                <a:lnTo>
                  <a:pt x="249999" y="266090"/>
                </a:lnTo>
                <a:lnTo>
                  <a:pt x="250190" y="266026"/>
                </a:lnTo>
                <a:lnTo>
                  <a:pt x="250393" y="266001"/>
                </a:lnTo>
                <a:lnTo>
                  <a:pt x="250609" y="266001"/>
                </a:lnTo>
                <a:lnTo>
                  <a:pt x="250850" y="266026"/>
                </a:lnTo>
                <a:lnTo>
                  <a:pt x="251066" y="266065"/>
                </a:lnTo>
                <a:lnTo>
                  <a:pt x="251307" y="266115"/>
                </a:lnTo>
                <a:lnTo>
                  <a:pt x="251561" y="266217"/>
                </a:lnTo>
                <a:lnTo>
                  <a:pt x="251802" y="266268"/>
                </a:lnTo>
                <a:lnTo>
                  <a:pt x="253479" y="266788"/>
                </a:lnTo>
                <a:lnTo>
                  <a:pt x="253746" y="266788"/>
                </a:lnTo>
                <a:lnTo>
                  <a:pt x="254000" y="266788"/>
                </a:lnTo>
                <a:lnTo>
                  <a:pt x="254241" y="266700"/>
                </a:lnTo>
                <a:lnTo>
                  <a:pt x="254508" y="266636"/>
                </a:lnTo>
                <a:lnTo>
                  <a:pt x="254723" y="266547"/>
                </a:lnTo>
                <a:lnTo>
                  <a:pt x="254939" y="266395"/>
                </a:lnTo>
                <a:lnTo>
                  <a:pt x="255117" y="266242"/>
                </a:lnTo>
                <a:lnTo>
                  <a:pt x="255270" y="266090"/>
                </a:lnTo>
                <a:lnTo>
                  <a:pt x="255422" y="265938"/>
                </a:lnTo>
                <a:lnTo>
                  <a:pt x="255333" y="265696"/>
                </a:lnTo>
                <a:lnTo>
                  <a:pt x="255244" y="265391"/>
                </a:lnTo>
                <a:lnTo>
                  <a:pt x="255066" y="265049"/>
                </a:lnTo>
                <a:lnTo>
                  <a:pt x="252526" y="262039"/>
                </a:lnTo>
                <a:lnTo>
                  <a:pt x="252133" y="261670"/>
                </a:lnTo>
                <a:lnTo>
                  <a:pt x="251739" y="261302"/>
                </a:lnTo>
                <a:lnTo>
                  <a:pt x="251345" y="260908"/>
                </a:lnTo>
                <a:lnTo>
                  <a:pt x="250977" y="260515"/>
                </a:lnTo>
                <a:lnTo>
                  <a:pt x="250609" y="260146"/>
                </a:lnTo>
                <a:lnTo>
                  <a:pt x="249237" y="257886"/>
                </a:lnTo>
                <a:lnTo>
                  <a:pt x="249021" y="257378"/>
                </a:lnTo>
                <a:lnTo>
                  <a:pt x="248932" y="256921"/>
                </a:lnTo>
                <a:lnTo>
                  <a:pt x="248907" y="256463"/>
                </a:lnTo>
                <a:lnTo>
                  <a:pt x="248869" y="256006"/>
                </a:lnTo>
                <a:lnTo>
                  <a:pt x="248869" y="255600"/>
                </a:lnTo>
                <a:lnTo>
                  <a:pt x="248907" y="255270"/>
                </a:lnTo>
                <a:lnTo>
                  <a:pt x="248970" y="255117"/>
                </a:lnTo>
                <a:lnTo>
                  <a:pt x="249059" y="254965"/>
                </a:lnTo>
                <a:lnTo>
                  <a:pt x="249174" y="254812"/>
                </a:lnTo>
                <a:lnTo>
                  <a:pt x="249301" y="254635"/>
                </a:lnTo>
                <a:lnTo>
                  <a:pt x="249453" y="254533"/>
                </a:lnTo>
                <a:lnTo>
                  <a:pt x="249631" y="254482"/>
                </a:lnTo>
                <a:lnTo>
                  <a:pt x="249821" y="254419"/>
                </a:lnTo>
                <a:lnTo>
                  <a:pt x="249999" y="254419"/>
                </a:lnTo>
                <a:lnTo>
                  <a:pt x="250215" y="254444"/>
                </a:lnTo>
                <a:lnTo>
                  <a:pt x="250431" y="254508"/>
                </a:lnTo>
                <a:lnTo>
                  <a:pt x="250672" y="254571"/>
                </a:lnTo>
                <a:lnTo>
                  <a:pt x="250888" y="254660"/>
                </a:lnTo>
                <a:lnTo>
                  <a:pt x="251104" y="254749"/>
                </a:lnTo>
                <a:lnTo>
                  <a:pt x="251345" y="254876"/>
                </a:lnTo>
                <a:lnTo>
                  <a:pt x="251587" y="254965"/>
                </a:lnTo>
                <a:lnTo>
                  <a:pt x="251802" y="255054"/>
                </a:lnTo>
                <a:lnTo>
                  <a:pt x="252044" y="255143"/>
                </a:lnTo>
                <a:lnTo>
                  <a:pt x="252285" y="255206"/>
                </a:lnTo>
                <a:lnTo>
                  <a:pt x="252526" y="255270"/>
                </a:lnTo>
                <a:lnTo>
                  <a:pt x="252742" y="255270"/>
                </a:lnTo>
                <a:lnTo>
                  <a:pt x="253898" y="254533"/>
                </a:lnTo>
                <a:lnTo>
                  <a:pt x="254114" y="254266"/>
                </a:lnTo>
                <a:lnTo>
                  <a:pt x="254266" y="254114"/>
                </a:lnTo>
                <a:lnTo>
                  <a:pt x="254419" y="253961"/>
                </a:lnTo>
                <a:lnTo>
                  <a:pt x="254609" y="253873"/>
                </a:lnTo>
                <a:lnTo>
                  <a:pt x="254812" y="253771"/>
                </a:lnTo>
                <a:lnTo>
                  <a:pt x="255066" y="253720"/>
                </a:lnTo>
                <a:lnTo>
                  <a:pt x="255270" y="253682"/>
                </a:lnTo>
                <a:lnTo>
                  <a:pt x="255485" y="253682"/>
                </a:lnTo>
                <a:lnTo>
                  <a:pt x="255727" y="253720"/>
                </a:lnTo>
                <a:lnTo>
                  <a:pt x="255981" y="253746"/>
                </a:lnTo>
                <a:lnTo>
                  <a:pt x="256222" y="253809"/>
                </a:lnTo>
                <a:lnTo>
                  <a:pt x="256463" y="253873"/>
                </a:lnTo>
                <a:lnTo>
                  <a:pt x="256705" y="253961"/>
                </a:lnTo>
                <a:lnTo>
                  <a:pt x="256946" y="254050"/>
                </a:lnTo>
                <a:lnTo>
                  <a:pt x="257200" y="254139"/>
                </a:lnTo>
                <a:lnTo>
                  <a:pt x="257467" y="254203"/>
                </a:lnTo>
                <a:lnTo>
                  <a:pt x="257708" y="254292"/>
                </a:lnTo>
                <a:lnTo>
                  <a:pt x="257962" y="254355"/>
                </a:lnTo>
                <a:lnTo>
                  <a:pt x="258229" y="254419"/>
                </a:lnTo>
                <a:lnTo>
                  <a:pt x="258470" y="254419"/>
                </a:lnTo>
                <a:lnTo>
                  <a:pt x="258749" y="254444"/>
                </a:lnTo>
                <a:lnTo>
                  <a:pt x="258965" y="254444"/>
                </a:lnTo>
                <a:lnTo>
                  <a:pt x="259181" y="254381"/>
                </a:lnTo>
                <a:lnTo>
                  <a:pt x="259359" y="254330"/>
                </a:lnTo>
                <a:lnTo>
                  <a:pt x="259511" y="254266"/>
                </a:lnTo>
                <a:lnTo>
                  <a:pt x="259575" y="253987"/>
                </a:lnTo>
                <a:lnTo>
                  <a:pt x="259486" y="253720"/>
                </a:lnTo>
                <a:lnTo>
                  <a:pt x="259384" y="253415"/>
                </a:lnTo>
                <a:lnTo>
                  <a:pt x="259295" y="253072"/>
                </a:lnTo>
                <a:lnTo>
                  <a:pt x="259232" y="252653"/>
                </a:lnTo>
                <a:lnTo>
                  <a:pt x="259207" y="252133"/>
                </a:lnTo>
                <a:lnTo>
                  <a:pt x="259143" y="251637"/>
                </a:lnTo>
                <a:lnTo>
                  <a:pt x="259207" y="251028"/>
                </a:lnTo>
                <a:lnTo>
                  <a:pt x="259359" y="250329"/>
                </a:lnTo>
                <a:lnTo>
                  <a:pt x="259511" y="249631"/>
                </a:lnTo>
                <a:lnTo>
                  <a:pt x="259753" y="248958"/>
                </a:lnTo>
                <a:lnTo>
                  <a:pt x="260096" y="248259"/>
                </a:lnTo>
                <a:lnTo>
                  <a:pt x="260426" y="247586"/>
                </a:lnTo>
                <a:lnTo>
                  <a:pt x="260731" y="246976"/>
                </a:lnTo>
                <a:lnTo>
                  <a:pt x="261035" y="246494"/>
                </a:lnTo>
                <a:lnTo>
                  <a:pt x="261340" y="245973"/>
                </a:lnTo>
                <a:lnTo>
                  <a:pt x="261581" y="245579"/>
                </a:lnTo>
                <a:lnTo>
                  <a:pt x="261797" y="245275"/>
                </a:lnTo>
                <a:lnTo>
                  <a:pt x="261975" y="244932"/>
                </a:lnTo>
                <a:lnTo>
                  <a:pt x="262128" y="244690"/>
                </a:lnTo>
                <a:lnTo>
                  <a:pt x="262280" y="244475"/>
                </a:lnTo>
                <a:lnTo>
                  <a:pt x="262534" y="244932"/>
                </a:lnTo>
                <a:lnTo>
                  <a:pt x="262839" y="245389"/>
                </a:lnTo>
                <a:lnTo>
                  <a:pt x="263232" y="245910"/>
                </a:lnTo>
                <a:lnTo>
                  <a:pt x="263601" y="246430"/>
                </a:lnTo>
                <a:lnTo>
                  <a:pt x="264058" y="246799"/>
                </a:lnTo>
                <a:lnTo>
                  <a:pt x="264604" y="247040"/>
                </a:lnTo>
                <a:lnTo>
                  <a:pt x="265176" y="247319"/>
                </a:lnTo>
                <a:lnTo>
                  <a:pt x="265734" y="247345"/>
                </a:lnTo>
                <a:lnTo>
                  <a:pt x="266306" y="247167"/>
                </a:lnTo>
                <a:lnTo>
                  <a:pt x="266890" y="246976"/>
                </a:lnTo>
                <a:lnTo>
                  <a:pt x="267411" y="246646"/>
                </a:lnTo>
                <a:lnTo>
                  <a:pt x="267868" y="246151"/>
                </a:lnTo>
                <a:lnTo>
                  <a:pt x="268325" y="245668"/>
                </a:lnTo>
                <a:lnTo>
                  <a:pt x="268681" y="245211"/>
                </a:lnTo>
                <a:lnTo>
                  <a:pt x="268986" y="244779"/>
                </a:lnTo>
                <a:lnTo>
                  <a:pt x="269354" y="245084"/>
                </a:lnTo>
                <a:lnTo>
                  <a:pt x="269811" y="245427"/>
                </a:lnTo>
                <a:lnTo>
                  <a:pt x="270357" y="245795"/>
                </a:lnTo>
                <a:lnTo>
                  <a:pt x="270916" y="246189"/>
                </a:lnTo>
                <a:lnTo>
                  <a:pt x="271551" y="246583"/>
                </a:lnTo>
                <a:lnTo>
                  <a:pt x="272313" y="247015"/>
                </a:lnTo>
                <a:lnTo>
                  <a:pt x="273050" y="247408"/>
                </a:lnTo>
                <a:lnTo>
                  <a:pt x="273812" y="247827"/>
                </a:lnTo>
                <a:lnTo>
                  <a:pt x="274535" y="248234"/>
                </a:lnTo>
                <a:lnTo>
                  <a:pt x="275297" y="248627"/>
                </a:lnTo>
                <a:lnTo>
                  <a:pt x="275945" y="249021"/>
                </a:lnTo>
                <a:lnTo>
                  <a:pt x="276453" y="249389"/>
                </a:lnTo>
                <a:lnTo>
                  <a:pt x="277012" y="249720"/>
                </a:lnTo>
                <a:lnTo>
                  <a:pt x="277406" y="249999"/>
                </a:lnTo>
                <a:lnTo>
                  <a:pt x="277672" y="250215"/>
                </a:lnTo>
                <a:lnTo>
                  <a:pt x="277926" y="250418"/>
                </a:lnTo>
                <a:lnTo>
                  <a:pt x="278168" y="250634"/>
                </a:lnTo>
                <a:lnTo>
                  <a:pt x="279107" y="253199"/>
                </a:lnTo>
                <a:lnTo>
                  <a:pt x="279107" y="253568"/>
                </a:lnTo>
                <a:lnTo>
                  <a:pt x="279107" y="253961"/>
                </a:lnTo>
                <a:lnTo>
                  <a:pt x="279082" y="254330"/>
                </a:lnTo>
                <a:lnTo>
                  <a:pt x="279082" y="254685"/>
                </a:lnTo>
                <a:lnTo>
                  <a:pt x="279082" y="255054"/>
                </a:lnTo>
                <a:lnTo>
                  <a:pt x="279082" y="255422"/>
                </a:lnTo>
                <a:lnTo>
                  <a:pt x="279107" y="255790"/>
                </a:lnTo>
                <a:lnTo>
                  <a:pt x="279171" y="256120"/>
                </a:lnTo>
                <a:lnTo>
                  <a:pt x="279234" y="256489"/>
                </a:lnTo>
                <a:lnTo>
                  <a:pt x="279349" y="256819"/>
                </a:lnTo>
                <a:lnTo>
                  <a:pt x="279539" y="257124"/>
                </a:lnTo>
                <a:lnTo>
                  <a:pt x="279717" y="257429"/>
                </a:lnTo>
                <a:lnTo>
                  <a:pt x="279933" y="257683"/>
                </a:lnTo>
                <a:lnTo>
                  <a:pt x="280212" y="257860"/>
                </a:lnTo>
                <a:lnTo>
                  <a:pt x="280479" y="258076"/>
                </a:lnTo>
                <a:lnTo>
                  <a:pt x="280720" y="258229"/>
                </a:lnTo>
                <a:lnTo>
                  <a:pt x="280936" y="258318"/>
                </a:lnTo>
                <a:lnTo>
                  <a:pt x="280670" y="258533"/>
                </a:lnTo>
                <a:lnTo>
                  <a:pt x="280301" y="258775"/>
                </a:lnTo>
                <a:lnTo>
                  <a:pt x="279844" y="259054"/>
                </a:lnTo>
                <a:lnTo>
                  <a:pt x="279349" y="259321"/>
                </a:lnTo>
                <a:lnTo>
                  <a:pt x="278803" y="259600"/>
                </a:lnTo>
                <a:lnTo>
                  <a:pt x="278168" y="259930"/>
                </a:lnTo>
                <a:lnTo>
                  <a:pt x="277520" y="260235"/>
                </a:lnTo>
                <a:lnTo>
                  <a:pt x="276885" y="260578"/>
                </a:lnTo>
                <a:lnTo>
                  <a:pt x="276250" y="260883"/>
                </a:lnTo>
                <a:lnTo>
                  <a:pt x="272745" y="263105"/>
                </a:lnTo>
                <a:lnTo>
                  <a:pt x="272224" y="263525"/>
                </a:lnTo>
                <a:lnTo>
                  <a:pt x="270027" y="268554"/>
                </a:lnTo>
                <a:lnTo>
                  <a:pt x="270002" y="269227"/>
                </a:lnTo>
                <a:lnTo>
                  <a:pt x="270002" y="269811"/>
                </a:lnTo>
                <a:lnTo>
                  <a:pt x="270052" y="270332"/>
                </a:lnTo>
                <a:lnTo>
                  <a:pt x="270306" y="270421"/>
                </a:lnTo>
                <a:lnTo>
                  <a:pt x="270611" y="270573"/>
                </a:lnTo>
                <a:lnTo>
                  <a:pt x="271005" y="270751"/>
                </a:lnTo>
                <a:lnTo>
                  <a:pt x="271373" y="270967"/>
                </a:lnTo>
                <a:lnTo>
                  <a:pt x="271792" y="271272"/>
                </a:lnTo>
                <a:lnTo>
                  <a:pt x="272249" y="271665"/>
                </a:lnTo>
                <a:lnTo>
                  <a:pt x="272707" y="272059"/>
                </a:lnTo>
                <a:lnTo>
                  <a:pt x="273138" y="272516"/>
                </a:lnTo>
                <a:lnTo>
                  <a:pt x="273558" y="273037"/>
                </a:lnTo>
                <a:lnTo>
                  <a:pt x="273989" y="273532"/>
                </a:lnTo>
                <a:lnTo>
                  <a:pt x="274320" y="273989"/>
                </a:lnTo>
                <a:lnTo>
                  <a:pt x="274599" y="274408"/>
                </a:lnTo>
                <a:lnTo>
                  <a:pt x="274878" y="274866"/>
                </a:lnTo>
                <a:lnTo>
                  <a:pt x="275082" y="275209"/>
                </a:lnTo>
                <a:lnTo>
                  <a:pt x="275272" y="275513"/>
                </a:lnTo>
                <a:lnTo>
                  <a:pt x="275844" y="275234"/>
                </a:lnTo>
                <a:lnTo>
                  <a:pt x="276491" y="274929"/>
                </a:lnTo>
                <a:lnTo>
                  <a:pt x="277253" y="274561"/>
                </a:lnTo>
                <a:lnTo>
                  <a:pt x="278015" y="274231"/>
                </a:lnTo>
                <a:lnTo>
                  <a:pt x="278739" y="273862"/>
                </a:lnTo>
                <a:lnTo>
                  <a:pt x="279476" y="273494"/>
                </a:lnTo>
                <a:lnTo>
                  <a:pt x="280174" y="273100"/>
                </a:lnTo>
                <a:lnTo>
                  <a:pt x="280784" y="272770"/>
                </a:lnTo>
                <a:lnTo>
                  <a:pt x="281305" y="272427"/>
                </a:lnTo>
                <a:lnTo>
                  <a:pt x="281787" y="272097"/>
                </a:lnTo>
                <a:lnTo>
                  <a:pt x="282194" y="271729"/>
                </a:lnTo>
                <a:lnTo>
                  <a:pt x="282498" y="271360"/>
                </a:lnTo>
                <a:lnTo>
                  <a:pt x="282803" y="271030"/>
                </a:lnTo>
                <a:lnTo>
                  <a:pt x="283006" y="270637"/>
                </a:lnTo>
                <a:lnTo>
                  <a:pt x="283159" y="270179"/>
                </a:lnTo>
                <a:lnTo>
                  <a:pt x="283311" y="269748"/>
                </a:lnTo>
                <a:lnTo>
                  <a:pt x="283413" y="269265"/>
                </a:lnTo>
                <a:lnTo>
                  <a:pt x="283438" y="268681"/>
                </a:lnTo>
                <a:lnTo>
                  <a:pt x="283502" y="268097"/>
                </a:lnTo>
                <a:lnTo>
                  <a:pt x="283502" y="267436"/>
                </a:lnTo>
                <a:lnTo>
                  <a:pt x="283464" y="266674"/>
                </a:lnTo>
                <a:lnTo>
                  <a:pt x="283438" y="265912"/>
                </a:lnTo>
                <a:lnTo>
                  <a:pt x="283413" y="265176"/>
                </a:lnTo>
                <a:lnTo>
                  <a:pt x="283375" y="264414"/>
                </a:lnTo>
                <a:lnTo>
                  <a:pt x="283311" y="263652"/>
                </a:lnTo>
                <a:lnTo>
                  <a:pt x="283286" y="262978"/>
                </a:lnTo>
                <a:lnTo>
                  <a:pt x="283260" y="262407"/>
                </a:lnTo>
                <a:lnTo>
                  <a:pt x="283959" y="261823"/>
                </a:lnTo>
                <a:lnTo>
                  <a:pt x="284962" y="260972"/>
                </a:lnTo>
                <a:lnTo>
                  <a:pt x="286207" y="259930"/>
                </a:lnTo>
                <a:lnTo>
                  <a:pt x="287426" y="258902"/>
                </a:lnTo>
                <a:lnTo>
                  <a:pt x="288404" y="258076"/>
                </a:lnTo>
                <a:lnTo>
                  <a:pt x="288378" y="258254"/>
                </a:lnTo>
                <a:lnTo>
                  <a:pt x="288340" y="258445"/>
                </a:lnTo>
                <a:lnTo>
                  <a:pt x="288290" y="258686"/>
                </a:lnTo>
                <a:lnTo>
                  <a:pt x="288226" y="258902"/>
                </a:lnTo>
                <a:lnTo>
                  <a:pt x="288163" y="259168"/>
                </a:lnTo>
                <a:lnTo>
                  <a:pt x="288074" y="259448"/>
                </a:lnTo>
                <a:lnTo>
                  <a:pt x="287985" y="259753"/>
                </a:lnTo>
                <a:lnTo>
                  <a:pt x="287858" y="260019"/>
                </a:lnTo>
                <a:lnTo>
                  <a:pt x="287769" y="260299"/>
                </a:lnTo>
                <a:lnTo>
                  <a:pt x="287680" y="260578"/>
                </a:lnTo>
                <a:lnTo>
                  <a:pt x="287553" y="260819"/>
                </a:lnTo>
                <a:lnTo>
                  <a:pt x="287464" y="261086"/>
                </a:lnTo>
                <a:lnTo>
                  <a:pt x="287375" y="261340"/>
                </a:lnTo>
                <a:lnTo>
                  <a:pt x="287274" y="261581"/>
                </a:lnTo>
                <a:lnTo>
                  <a:pt x="287185" y="261823"/>
                </a:lnTo>
                <a:lnTo>
                  <a:pt x="287096" y="262064"/>
                </a:lnTo>
                <a:lnTo>
                  <a:pt x="287032" y="262305"/>
                </a:lnTo>
                <a:lnTo>
                  <a:pt x="286969" y="262521"/>
                </a:lnTo>
                <a:lnTo>
                  <a:pt x="286918" y="262763"/>
                </a:lnTo>
                <a:lnTo>
                  <a:pt x="286880" y="262978"/>
                </a:lnTo>
                <a:lnTo>
                  <a:pt x="286880" y="263220"/>
                </a:lnTo>
                <a:lnTo>
                  <a:pt x="286880" y="263436"/>
                </a:lnTo>
                <a:lnTo>
                  <a:pt x="286880" y="263652"/>
                </a:lnTo>
                <a:lnTo>
                  <a:pt x="286943" y="263804"/>
                </a:lnTo>
                <a:lnTo>
                  <a:pt x="286969" y="263956"/>
                </a:lnTo>
                <a:lnTo>
                  <a:pt x="287007" y="264109"/>
                </a:lnTo>
                <a:lnTo>
                  <a:pt x="287096" y="264350"/>
                </a:lnTo>
                <a:lnTo>
                  <a:pt x="287185" y="264502"/>
                </a:lnTo>
                <a:lnTo>
                  <a:pt x="287312" y="264655"/>
                </a:lnTo>
                <a:lnTo>
                  <a:pt x="287401" y="264807"/>
                </a:lnTo>
                <a:lnTo>
                  <a:pt x="287553" y="264934"/>
                </a:lnTo>
                <a:lnTo>
                  <a:pt x="287705" y="265049"/>
                </a:lnTo>
                <a:lnTo>
                  <a:pt x="287883" y="265201"/>
                </a:lnTo>
                <a:lnTo>
                  <a:pt x="288074" y="265303"/>
                </a:lnTo>
                <a:lnTo>
                  <a:pt x="288251" y="265353"/>
                </a:lnTo>
                <a:lnTo>
                  <a:pt x="288467" y="265417"/>
                </a:lnTo>
                <a:lnTo>
                  <a:pt x="288683" y="265480"/>
                </a:lnTo>
                <a:lnTo>
                  <a:pt x="288899" y="265544"/>
                </a:lnTo>
                <a:lnTo>
                  <a:pt x="289102" y="265569"/>
                </a:lnTo>
                <a:lnTo>
                  <a:pt x="289318" y="265607"/>
                </a:lnTo>
                <a:lnTo>
                  <a:pt x="289534" y="265658"/>
                </a:lnTo>
                <a:lnTo>
                  <a:pt x="289750" y="265696"/>
                </a:lnTo>
                <a:lnTo>
                  <a:pt x="289991" y="265760"/>
                </a:lnTo>
                <a:lnTo>
                  <a:pt x="290207" y="265811"/>
                </a:lnTo>
                <a:lnTo>
                  <a:pt x="290423" y="265874"/>
                </a:lnTo>
                <a:lnTo>
                  <a:pt x="290626" y="265963"/>
                </a:lnTo>
                <a:lnTo>
                  <a:pt x="290842" y="266090"/>
                </a:lnTo>
                <a:lnTo>
                  <a:pt x="291058" y="266179"/>
                </a:lnTo>
                <a:lnTo>
                  <a:pt x="291236" y="266331"/>
                </a:lnTo>
                <a:lnTo>
                  <a:pt x="291388" y="266458"/>
                </a:lnTo>
                <a:lnTo>
                  <a:pt x="291541" y="266611"/>
                </a:lnTo>
                <a:lnTo>
                  <a:pt x="291731" y="266852"/>
                </a:lnTo>
                <a:lnTo>
                  <a:pt x="291541" y="267157"/>
                </a:lnTo>
                <a:lnTo>
                  <a:pt x="291299" y="267550"/>
                </a:lnTo>
                <a:lnTo>
                  <a:pt x="290995" y="268008"/>
                </a:lnTo>
                <a:lnTo>
                  <a:pt x="290690" y="268465"/>
                </a:lnTo>
                <a:lnTo>
                  <a:pt x="290360" y="269011"/>
                </a:lnTo>
                <a:lnTo>
                  <a:pt x="289928" y="269621"/>
                </a:lnTo>
                <a:lnTo>
                  <a:pt x="289534" y="270268"/>
                </a:lnTo>
                <a:lnTo>
                  <a:pt x="289166" y="270903"/>
                </a:lnTo>
                <a:lnTo>
                  <a:pt x="288836" y="271551"/>
                </a:lnTo>
                <a:lnTo>
                  <a:pt x="288493" y="272186"/>
                </a:lnTo>
                <a:lnTo>
                  <a:pt x="288188" y="272821"/>
                </a:lnTo>
                <a:lnTo>
                  <a:pt x="287985" y="273469"/>
                </a:lnTo>
                <a:lnTo>
                  <a:pt x="287731" y="274104"/>
                </a:lnTo>
                <a:lnTo>
                  <a:pt x="287578" y="274777"/>
                </a:lnTo>
                <a:lnTo>
                  <a:pt x="287528" y="275412"/>
                </a:lnTo>
                <a:lnTo>
                  <a:pt x="287464" y="276085"/>
                </a:lnTo>
                <a:lnTo>
                  <a:pt x="288442" y="279374"/>
                </a:lnTo>
                <a:lnTo>
                  <a:pt x="288836" y="280047"/>
                </a:lnTo>
                <a:lnTo>
                  <a:pt x="289293" y="280631"/>
                </a:lnTo>
                <a:lnTo>
                  <a:pt x="289839" y="281114"/>
                </a:lnTo>
                <a:lnTo>
                  <a:pt x="290360" y="281635"/>
                </a:lnTo>
                <a:lnTo>
                  <a:pt x="290842" y="282028"/>
                </a:lnTo>
                <a:lnTo>
                  <a:pt x="291299" y="282371"/>
                </a:lnTo>
                <a:lnTo>
                  <a:pt x="291236" y="282524"/>
                </a:lnTo>
                <a:lnTo>
                  <a:pt x="290537" y="283921"/>
                </a:lnTo>
                <a:lnTo>
                  <a:pt x="290360" y="284162"/>
                </a:lnTo>
                <a:lnTo>
                  <a:pt x="290169" y="284403"/>
                </a:lnTo>
                <a:lnTo>
                  <a:pt x="289966" y="284619"/>
                </a:lnTo>
                <a:lnTo>
                  <a:pt x="289750" y="284861"/>
                </a:lnTo>
                <a:lnTo>
                  <a:pt x="289534" y="285076"/>
                </a:lnTo>
                <a:lnTo>
                  <a:pt x="289318" y="285292"/>
                </a:lnTo>
                <a:lnTo>
                  <a:pt x="289102" y="285508"/>
                </a:lnTo>
                <a:lnTo>
                  <a:pt x="288899" y="285724"/>
                </a:lnTo>
                <a:lnTo>
                  <a:pt x="288683" y="285965"/>
                </a:lnTo>
                <a:lnTo>
                  <a:pt x="288493" y="286181"/>
                </a:lnTo>
                <a:lnTo>
                  <a:pt x="288315" y="286423"/>
                </a:lnTo>
                <a:lnTo>
                  <a:pt x="288137" y="286639"/>
                </a:lnTo>
                <a:lnTo>
                  <a:pt x="287985" y="286880"/>
                </a:lnTo>
                <a:lnTo>
                  <a:pt x="287858" y="287147"/>
                </a:lnTo>
                <a:lnTo>
                  <a:pt x="287705" y="287426"/>
                </a:lnTo>
                <a:lnTo>
                  <a:pt x="287616" y="287667"/>
                </a:lnTo>
                <a:lnTo>
                  <a:pt x="287578" y="287883"/>
                </a:lnTo>
                <a:lnTo>
                  <a:pt x="287528" y="288124"/>
                </a:lnTo>
                <a:lnTo>
                  <a:pt x="287489" y="288315"/>
                </a:lnTo>
                <a:lnTo>
                  <a:pt x="287489" y="288467"/>
                </a:lnTo>
                <a:lnTo>
                  <a:pt x="287489" y="288950"/>
                </a:lnTo>
                <a:lnTo>
                  <a:pt x="287528" y="289128"/>
                </a:lnTo>
                <a:lnTo>
                  <a:pt x="287553" y="289344"/>
                </a:lnTo>
                <a:lnTo>
                  <a:pt x="287642" y="289623"/>
                </a:lnTo>
                <a:lnTo>
                  <a:pt x="288467" y="291172"/>
                </a:lnTo>
                <a:lnTo>
                  <a:pt x="288709" y="291515"/>
                </a:lnTo>
                <a:lnTo>
                  <a:pt x="288950" y="291820"/>
                </a:lnTo>
                <a:lnTo>
                  <a:pt x="289140" y="292087"/>
                </a:lnTo>
                <a:lnTo>
                  <a:pt x="289293" y="292328"/>
                </a:lnTo>
                <a:lnTo>
                  <a:pt x="289445" y="292544"/>
                </a:lnTo>
                <a:lnTo>
                  <a:pt x="289560" y="292760"/>
                </a:lnTo>
                <a:lnTo>
                  <a:pt x="289623" y="292912"/>
                </a:lnTo>
                <a:lnTo>
                  <a:pt x="289687" y="293039"/>
                </a:lnTo>
                <a:lnTo>
                  <a:pt x="289775" y="293243"/>
                </a:lnTo>
                <a:lnTo>
                  <a:pt x="289902" y="293458"/>
                </a:lnTo>
                <a:lnTo>
                  <a:pt x="289966" y="293611"/>
                </a:lnTo>
                <a:lnTo>
                  <a:pt x="290017" y="293763"/>
                </a:lnTo>
                <a:lnTo>
                  <a:pt x="290144" y="293916"/>
                </a:lnTo>
                <a:lnTo>
                  <a:pt x="290271" y="294132"/>
                </a:lnTo>
                <a:lnTo>
                  <a:pt x="290423" y="294309"/>
                </a:lnTo>
                <a:lnTo>
                  <a:pt x="290537" y="294462"/>
                </a:lnTo>
                <a:lnTo>
                  <a:pt x="290690" y="294614"/>
                </a:lnTo>
                <a:lnTo>
                  <a:pt x="290842" y="294767"/>
                </a:lnTo>
                <a:lnTo>
                  <a:pt x="290969" y="294868"/>
                </a:lnTo>
                <a:lnTo>
                  <a:pt x="291185" y="294957"/>
                </a:lnTo>
                <a:lnTo>
                  <a:pt x="291338" y="294957"/>
                </a:lnTo>
                <a:lnTo>
                  <a:pt x="291515" y="294957"/>
                </a:lnTo>
                <a:lnTo>
                  <a:pt x="291731" y="294957"/>
                </a:lnTo>
                <a:lnTo>
                  <a:pt x="292036" y="294957"/>
                </a:lnTo>
                <a:lnTo>
                  <a:pt x="292493" y="294982"/>
                </a:lnTo>
                <a:lnTo>
                  <a:pt x="292950" y="295021"/>
                </a:lnTo>
                <a:lnTo>
                  <a:pt x="293433" y="295109"/>
                </a:lnTo>
                <a:lnTo>
                  <a:pt x="293954" y="295262"/>
                </a:lnTo>
                <a:lnTo>
                  <a:pt x="294474" y="295414"/>
                </a:lnTo>
                <a:lnTo>
                  <a:pt x="294957" y="295630"/>
                </a:lnTo>
                <a:lnTo>
                  <a:pt x="295414" y="295897"/>
                </a:lnTo>
                <a:lnTo>
                  <a:pt x="295871" y="296138"/>
                </a:lnTo>
                <a:lnTo>
                  <a:pt x="296303" y="296443"/>
                </a:lnTo>
                <a:lnTo>
                  <a:pt x="296697" y="296786"/>
                </a:lnTo>
                <a:lnTo>
                  <a:pt x="297129" y="297116"/>
                </a:lnTo>
                <a:lnTo>
                  <a:pt x="297484" y="297459"/>
                </a:lnTo>
                <a:lnTo>
                  <a:pt x="297853" y="297853"/>
                </a:lnTo>
                <a:lnTo>
                  <a:pt x="298246" y="298221"/>
                </a:lnTo>
                <a:lnTo>
                  <a:pt x="298589" y="298615"/>
                </a:lnTo>
                <a:lnTo>
                  <a:pt x="298958" y="299008"/>
                </a:lnTo>
                <a:lnTo>
                  <a:pt x="299313" y="299440"/>
                </a:lnTo>
                <a:lnTo>
                  <a:pt x="299656" y="299834"/>
                </a:lnTo>
                <a:lnTo>
                  <a:pt x="300024" y="300228"/>
                </a:lnTo>
                <a:lnTo>
                  <a:pt x="300355" y="300621"/>
                </a:lnTo>
                <a:lnTo>
                  <a:pt x="300685" y="300964"/>
                </a:lnTo>
                <a:lnTo>
                  <a:pt x="300964" y="301231"/>
                </a:lnTo>
                <a:lnTo>
                  <a:pt x="301244" y="301510"/>
                </a:lnTo>
                <a:lnTo>
                  <a:pt x="301485" y="301752"/>
                </a:lnTo>
                <a:lnTo>
                  <a:pt x="301663" y="301929"/>
                </a:lnTo>
                <a:lnTo>
                  <a:pt x="301815" y="302056"/>
                </a:lnTo>
                <a:lnTo>
                  <a:pt x="302006" y="302209"/>
                </a:lnTo>
                <a:lnTo>
                  <a:pt x="302209" y="302387"/>
                </a:lnTo>
                <a:lnTo>
                  <a:pt x="302463" y="302539"/>
                </a:lnTo>
                <a:lnTo>
                  <a:pt x="303885" y="303149"/>
                </a:lnTo>
                <a:lnTo>
                  <a:pt x="304190" y="303212"/>
                </a:lnTo>
                <a:lnTo>
                  <a:pt x="304469" y="303250"/>
                </a:lnTo>
                <a:lnTo>
                  <a:pt x="304711" y="303212"/>
                </a:lnTo>
                <a:lnTo>
                  <a:pt x="304990" y="303212"/>
                </a:lnTo>
                <a:lnTo>
                  <a:pt x="305206" y="303187"/>
                </a:lnTo>
                <a:lnTo>
                  <a:pt x="305384" y="303149"/>
                </a:lnTo>
                <a:lnTo>
                  <a:pt x="305689" y="303123"/>
                </a:lnTo>
                <a:lnTo>
                  <a:pt x="306082" y="303098"/>
                </a:lnTo>
                <a:lnTo>
                  <a:pt x="306539" y="303098"/>
                </a:lnTo>
                <a:lnTo>
                  <a:pt x="306997" y="303098"/>
                </a:lnTo>
                <a:lnTo>
                  <a:pt x="309714" y="303911"/>
                </a:lnTo>
                <a:lnTo>
                  <a:pt x="310261" y="304190"/>
                </a:lnTo>
                <a:lnTo>
                  <a:pt x="310743" y="304431"/>
                </a:lnTo>
                <a:lnTo>
                  <a:pt x="311175" y="304673"/>
                </a:lnTo>
                <a:lnTo>
                  <a:pt x="311569" y="304927"/>
                </a:lnTo>
                <a:lnTo>
                  <a:pt x="311937" y="305130"/>
                </a:lnTo>
                <a:lnTo>
                  <a:pt x="312216" y="305320"/>
                </a:lnTo>
              </a:path>
              <a:path w="712470" h="1022984">
                <a:moveTo>
                  <a:pt x="290931" y="328180"/>
                </a:moveTo>
                <a:lnTo>
                  <a:pt x="290271" y="328244"/>
                </a:lnTo>
                <a:lnTo>
                  <a:pt x="289445" y="328269"/>
                </a:lnTo>
                <a:lnTo>
                  <a:pt x="288493" y="328295"/>
                </a:lnTo>
                <a:lnTo>
                  <a:pt x="287553" y="328333"/>
                </a:lnTo>
                <a:lnTo>
                  <a:pt x="286486" y="328244"/>
                </a:lnTo>
                <a:lnTo>
                  <a:pt x="285292" y="328053"/>
                </a:lnTo>
                <a:lnTo>
                  <a:pt x="284137" y="327875"/>
                </a:lnTo>
                <a:lnTo>
                  <a:pt x="282981" y="327596"/>
                </a:lnTo>
                <a:lnTo>
                  <a:pt x="281889" y="327228"/>
                </a:lnTo>
                <a:lnTo>
                  <a:pt x="280758" y="326872"/>
                </a:lnTo>
                <a:lnTo>
                  <a:pt x="279806" y="326466"/>
                </a:lnTo>
                <a:lnTo>
                  <a:pt x="279019" y="326047"/>
                </a:lnTo>
                <a:lnTo>
                  <a:pt x="278193" y="325615"/>
                </a:lnTo>
                <a:lnTo>
                  <a:pt x="277558" y="325247"/>
                </a:lnTo>
                <a:lnTo>
                  <a:pt x="277012" y="324942"/>
                </a:lnTo>
                <a:lnTo>
                  <a:pt x="277012" y="325704"/>
                </a:lnTo>
                <a:lnTo>
                  <a:pt x="277647" y="327634"/>
                </a:lnTo>
                <a:lnTo>
                  <a:pt x="277825" y="327939"/>
                </a:lnTo>
                <a:lnTo>
                  <a:pt x="278015" y="328206"/>
                </a:lnTo>
                <a:lnTo>
                  <a:pt x="278193" y="328485"/>
                </a:lnTo>
                <a:lnTo>
                  <a:pt x="278409" y="328752"/>
                </a:lnTo>
                <a:lnTo>
                  <a:pt x="278625" y="329031"/>
                </a:lnTo>
                <a:lnTo>
                  <a:pt x="278841" y="329272"/>
                </a:lnTo>
                <a:lnTo>
                  <a:pt x="279044" y="329552"/>
                </a:lnTo>
                <a:lnTo>
                  <a:pt x="279260" y="329793"/>
                </a:lnTo>
                <a:lnTo>
                  <a:pt x="279450" y="330073"/>
                </a:lnTo>
                <a:lnTo>
                  <a:pt x="279628" y="330339"/>
                </a:lnTo>
                <a:lnTo>
                  <a:pt x="279806" y="330581"/>
                </a:lnTo>
                <a:lnTo>
                  <a:pt x="279958" y="330885"/>
                </a:lnTo>
                <a:lnTo>
                  <a:pt x="280085" y="331165"/>
                </a:lnTo>
                <a:lnTo>
                  <a:pt x="280212" y="331406"/>
                </a:lnTo>
                <a:lnTo>
                  <a:pt x="280263" y="331647"/>
                </a:lnTo>
                <a:lnTo>
                  <a:pt x="280327" y="331901"/>
                </a:lnTo>
                <a:lnTo>
                  <a:pt x="280365" y="332079"/>
                </a:lnTo>
                <a:lnTo>
                  <a:pt x="280365" y="332257"/>
                </a:lnTo>
                <a:lnTo>
                  <a:pt x="280111" y="332536"/>
                </a:lnTo>
                <a:lnTo>
                  <a:pt x="279844" y="332867"/>
                </a:lnTo>
                <a:lnTo>
                  <a:pt x="279501" y="333273"/>
                </a:lnTo>
                <a:lnTo>
                  <a:pt x="279196" y="333629"/>
                </a:lnTo>
                <a:lnTo>
                  <a:pt x="278866" y="334035"/>
                </a:lnTo>
                <a:lnTo>
                  <a:pt x="278561" y="334429"/>
                </a:lnTo>
                <a:lnTo>
                  <a:pt x="278257" y="334848"/>
                </a:lnTo>
                <a:lnTo>
                  <a:pt x="277977" y="335216"/>
                </a:lnTo>
                <a:lnTo>
                  <a:pt x="277799" y="335559"/>
                </a:lnTo>
                <a:lnTo>
                  <a:pt x="277622" y="335889"/>
                </a:lnTo>
                <a:lnTo>
                  <a:pt x="277469" y="336194"/>
                </a:lnTo>
                <a:lnTo>
                  <a:pt x="277368" y="336499"/>
                </a:lnTo>
                <a:lnTo>
                  <a:pt x="277317" y="336804"/>
                </a:lnTo>
                <a:lnTo>
                  <a:pt x="277279" y="337134"/>
                </a:lnTo>
                <a:lnTo>
                  <a:pt x="277317" y="337439"/>
                </a:lnTo>
                <a:lnTo>
                  <a:pt x="277342" y="337781"/>
                </a:lnTo>
                <a:lnTo>
                  <a:pt x="277431" y="338112"/>
                </a:lnTo>
                <a:lnTo>
                  <a:pt x="277558" y="338480"/>
                </a:lnTo>
                <a:lnTo>
                  <a:pt x="277710" y="338848"/>
                </a:lnTo>
                <a:lnTo>
                  <a:pt x="277926" y="339242"/>
                </a:lnTo>
                <a:lnTo>
                  <a:pt x="278168" y="339699"/>
                </a:lnTo>
                <a:lnTo>
                  <a:pt x="278409" y="340131"/>
                </a:lnTo>
                <a:lnTo>
                  <a:pt x="278688" y="340588"/>
                </a:lnTo>
                <a:lnTo>
                  <a:pt x="278955" y="341007"/>
                </a:lnTo>
                <a:lnTo>
                  <a:pt x="279196" y="341439"/>
                </a:lnTo>
                <a:lnTo>
                  <a:pt x="279450" y="341833"/>
                </a:lnTo>
                <a:lnTo>
                  <a:pt x="279654" y="342138"/>
                </a:lnTo>
                <a:lnTo>
                  <a:pt x="279806" y="342353"/>
                </a:lnTo>
                <a:lnTo>
                  <a:pt x="279933" y="342620"/>
                </a:lnTo>
                <a:lnTo>
                  <a:pt x="280085" y="342963"/>
                </a:lnTo>
                <a:lnTo>
                  <a:pt x="280238" y="343293"/>
                </a:lnTo>
                <a:lnTo>
                  <a:pt x="280365" y="343662"/>
                </a:lnTo>
                <a:lnTo>
                  <a:pt x="280416" y="344093"/>
                </a:lnTo>
                <a:lnTo>
                  <a:pt x="280479" y="344512"/>
                </a:lnTo>
                <a:lnTo>
                  <a:pt x="280517" y="344944"/>
                </a:lnTo>
                <a:lnTo>
                  <a:pt x="280479" y="345363"/>
                </a:lnTo>
                <a:lnTo>
                  <a:pt x="280454" y="345795"/>
                </a:lnTo>
                <a:lnTo>
                  <a:pt x="280416" y="346163"/>
                </a:lnTo>
                <a:lnTo>
                  <a:pt x="280365" y="346494"/>
                </a:lnTo>
                <a:lnTo>
                  <a:pt x="280327" y="346837"/>
                </a:lnTo>
                <a:lnTo>
                  <a:pt x="280263" y="347103"/>
                </a:lnTo>
                <a:lnTo>
                  <a:pt x="280238" y="347319"/>
                </a:lnTo>
                <a:lnTo>
                  <a:pt x="280212" y="347560"/>
                </a:lnTo>
                <a:lnTo>
                  <a:pt x="280149" y="347840"/>
                </a:lnTo>
                <a:lnTo>
                  <a:pt x="280111" y="348170"/>
                </a:lnTo>
                <a:lnTo>
                  <a:pt x="280060" y="348513"/>
                </a:lnTo>
                <a:lnTo>
                  <a:pt x="280022" y="348843"/>
                </a:lnTo>
                <a:lnTo>
                  <a:pt x="279958" y="349211"/>
                </a:lnTo>
                <a:lnTo>
                  <a:pt x="279933" y="349580"/>
                </a:lnTo>
                <a:lnTo>
                  <a:pt x="279869" y="349910"/>
                </a:lnTo>
                <a:lnTo>
                  <a:pt x="279869" y="350240"/>
                </a:lnTo>
                <a:lnTo>
                  <a:pt x="279844" y="350545"/>
                </a:lnTo>
                <a:lnTo>
                  <a:pt x="279844" y="350850"/>
                </a:lnTo>
                <a:lnTo>
                  <a:pt x="279844" y="351155"/>
                </a:lnTo>
                <a:lnTo>
                  <a:pt x="279844" y="351434"/>
                </a:lnTo>
                <a:lnTo>
                  <a:pt x="279869" y="351739"/>
                </a:lnTo>
                <a:lnTo>
                  <a:pt x="279908" y="352069"/>
                </a:lnTo>
                <a:lnTo>
                  <a:pt x="279933" y="352374"/>
                </a:lnTo>
                <a:lnTo>
                  <a:pt x="279996" y="352717"/>
                </a:lnTo>
                <a:lnTo>
                  <a:pt x="280060" y="353047"/>
                </a:lnTo>
                <a:lnTo>
                  <a:pt x="280149" y="353415"/>
                </a:lnTo>
                <a:lnTo>
                  <a:pt x="280238" y="353783"/>
                </a:lnTo>
                <a:lnTo>
                  <a:pt x="280327" y="354203"/>
                </a:lnTo>
                <a:lnTo>
                  <a:pt x="280454" y="354634"/>
                </a:lnTo>
                <a:lnTo>
                  <a:pt x="280543" y="355066"/>
                </a:lnTo>
                <a:lnTo>
                  <a:pt x="280670" y="355460"/>
                </a:lnTo>
                <a:lnTo>
                  <a:pt x="281279" y="356552"/>
                </a:lnTo>
                <a:lnTo>
                  <a:pt x="281457" y="356552"/>
                </a:lnTo>
                <a:lnTo>
                  <a:pt x="281673" y="356552"/>
                </a:lnTo>
                <a:lnTo>
                  <a:pt x="283375" y="355333"/>
                </a:lnTo>
                <a:lnTo>
                  <a:pt x="283527" y="355155"/>
                </a:lnTo>
                <a:lnTo>
                  <a:pt x="283718" y="354965"/>
                </a:lnTo>
                <a:lnTo>
                  <a:pt x="283895" y="354761"/>
                </a:lnTo>
                <a:lnTo>
                  <a:pt x="284048" y="354609"/>
                </a:lnTo>
                <a:lnTo>
                  <a:pt x="285330" y="353898"/>
                </a:lnTo>
                <a:lnTo>
                  <a:pt x="285546" y="353936"/>
                </a:lnTo>
                <a:lnTo>
                  <a:pt x="285750" y="353936"/>
                </a:lnTo>
                <a:lnTo>
                  <a:pt x="285940" y="353936"/>
                </a:lnTo>
                <a:lnTo>
                  <a:pt x="286092" y="353999"/>
                </a:lnTo>
                <a:lnTo>
                  <a:pt x="286308" y="354241"/>
                </a:lnTo>
                <a:lnTo>
                  <a:pt x="286423" y="354418"/>
                </a:lnTo>
                <a:lnTo>
                  <a:pt x="286512" y="354609"/>
                </a:lnTo>
                <a:lnTo>
                  <a:pt x="286613" y="354787"/>
                </a:lnTo>
                <a:lnTo>
                  <a:pt x="286664" y="355003"/>
                </a:lnTo>
                <a:lnTo>
                  <a:pt x="286702" y="355219"/>
                </a:lnTo>
                <a:lnTo>
                  <a:pt x="286727" y="355396"/>
                </a:lnTo>
                <a:lnTo>
                  <a:pt x="286702" y="355574"/>
                </a:lnTo>
                <a:lnTo>
                  <a:pt x="286664" y="355765"/>
                </a:lnTo>
                <a:lnTo>
                  <a:pt x="286613" y="355942"/>
                </a:lnTo>
                <a:lnTo>
                  <a:pt x="286512" y="356133"/>
                </a:lnTo>
                <a:lnTo>
                  <a:pt x="286461" y="356311"/>
                </a:lnTo>
                <a:lnTo>
                  <a:pt x="286334" y="356489"/>
                </a:lnTo>
                <a:lnTo>
                  <a:pt x="286207" y="356641"/>
                </a:lnTo>
                <a:lnTo>
                  <a:pt x="286092" y="356831"/>
                </a:lnTo>
                <a:lnTo>
                  <a:pt x="285965" y="356984"/>
                </a:lnTo>
                <a:lnTo>
                  <a:pt x="285813" y="357162"/>
                </a:lnTo>
                <a:lnTo>
                  <a:pt x="285699" y="357314"/>
                </a:lnTo>
                <a:lnTo>
                  <a:pt x="285546" y="357466"/>
                </a:lnTo>
                <a:lnTo>
                  <a:pt x="285419" y="357657"/>
                </a:lnTo>
                <a:lnTo>
                  <a:pt x="285292" y="357809"/>
                </a:lnTo>
                <a:lnTo>
                  <a:pt x="285178" y="357962"/>
                </a:lnTo>
                <a:lnTo>
                  <a:pt x="285089" y="358114"/>
                </a:lnTo>
                <a:lnTo>
                  <a:pt x="284962" y="358317"/>
                </a:lnTo>
                <a:lnTo>
                  <a:pt x="284810" y="358597"/>
                </a:lnTo>
                <a:lnTo>
                  <a:pt x="284683" y="358838"/>
                </a:lnTo>
                <a:lnTo>
                  <a:pt x="284530" y="359117"/>
                </a:lnTo>
                <a:lnTo>
                  <a:pt x="284378" y="359384"/>
                </a:lnTo>
                <a:lnTo>
                  <a:pt x="284226" y="359727"/>
                </a:lnTo>
                <a:lnTo>
                  <a:pt x="284022" y="360095"/>
                </a:lnTo>
                <a:lnTo>
                  <a:pt x="283806" y="360451"/>
                </a:lnTo>
                <a:lnTo>
                  <a:pt x="283616" y="360819"/>
                </a:lnTo>
                <a:lnTo>
                  <a:pt x="283438" y="361188"/>
                </a:lnTo>
                <a:lnTo>
                  <a:pt x="283286" y="361556"/>
                </a:lnTo>
                <a:lnTo>
                  <a:pt x="283133" y="361924"/>
                </a:lnTo>
                <a:lnTo>
                  <a:pt x="283006" y="362280"/>
                </a:lnTo>
                <a:lnTo>
                  <a:pt x="282917" y="362648"/>
                </a:lnTo>
                <a:lnTo>
                  <a:pt x="282854" y="363016"/>
                </a:lnTo>
                <a:lnTo>
                  <a:pt x="282854" y="363347"/>
                </a:lnTo>
                <a:lnTo>
                  <a:pt x="282854" y="363715"/>
                </a:lnTo>
                <a:lnTo>
                  <a:pt x="282917" y="364058"/>
                </a:lnTo>
                <a:lnTo>
                  <a:pt x="283044" y="364388"/>
                </a:lnTo>
                <a:lnTo>
                  <a:pt x="283159" y="364756"/>
                </a:lnTo>
                <a:lnTo>
                  <a:pt x="283375" y="365086"/>
                </a:lnTo>
                <a:lnTo>
                  <a:pt x="283679" y="365391"/>
                </a:lnTo>
                <a:lnTo>
                  <a:pt x="283984" y="365734"/>
                </a:lnTo>
                <a:lnTo>
                  <a:pt x="284327" y="366001"/>
                </a:lnTo>
                <a:lnTo>
                  <a:pt x="284721" y="366242"/>
                </a:lnTo>
                <a:lnTo>
                  <a:pt x="285089" y="366458"/>
                </a:lnTo>
                <a:lnTo>
                  <a:pt x="285394" y="366649"/>
                </a:lnTo>
                <a:lnTo>
                  <a:pt x="285572" y="366737"/>
                </a:lnTo>
                <a:lnTo>
                  <a:pt x="285750" y="366826"/>
                </a:lnTo>
                <a:lnTo>
                  <a:pt x="285902" y="366890"/>
                </a:lnTo>
                <a:lnTo>
                  <a:pt x="286054" y="367004"/>
                </a:lnTo>
                <a:lnTo>
                  <a:pt x="286156" y="367220"/>
                </a:lnTo>
                <a:lnTo>
                  <a:pt x="286207" y="367347"/>
                </a:lnTo>
                <a:lnTo>
                  <a:pt x="286245" y="367499"/>
                </a:lnTo>
                <a:lnTo>
                  <a:pt x="286270" y="367766"/>
                </a:lnTo>
                <a:lnTo>
                  <a:pt x="286308" y="367919"/>
                </a:lnTo>
                <a:lnTo>
                  <a:pt x="286308" y="368071"/>
                </a:lnTo>
                <a:lnTo>
                  <a:pt x="286308" y="368566"/>
                </a:lnTo>
                <a:lnTo>
                  <a:pt x="286334" y="368719"/>
                </a:lnTo>
                <a:lnTo>
                  <a:pt x="286334" y="368896"/>
                </a:lnTo>
                <a:lnTo>
                  <a:pt x="286359" y="369049"/>
                </a:lnTo>
                <a:lnTo>
                  <a:pt x="286397" y="369201"/>
                </a:lnTo>
                <a:lnTo>
                  <a:pt x="286461" y="369354"/>
                </a:lnTo>
                <a:lnTo>
                  <a:pt x="286512" y="369506"/>
                </a:lnTo>
                <a:lnTo>
                  <a:pt x="286613" y="369658"/>
                </a:lnTo>
                <a:lnTo>
                  <a:pt x="286664" y="369785"/>
                </a:lnTo>
                <a:lnTo>
                  <a:pt x="286791" y="369874"/>
                </a:lnTo>
                <a:lnTo>
                  <a:pt x="286969" y="370052"/>
                </a:lnTo>
                <a:lnTo>
                  <a:pt x="287185" y="370154"/>
                </a:lnTo>
                <a:lnTo>
                  <a:pt x="287337" y="370205"/>
                </a:lnTo>
                <a:lnTo>
                  <a:pt x="287553" y="370243"/>
                </a:lnTo>
                <a:lnTo>
                  <a:pt x="287731" y="370268"/>
                </a:lnTo>
                <a:lnTo>
                  <a:pt x="287985" y="370306"/>
                </a:lnTo>
                <a:lnTo>
                  <a:pt x="288226" y="370268"/>
                </a:lnTo>
                <a:lnTo>
                  <a:pt x="288493" y="370268"/>
                </a:lnTo>
                <a:lnTo>
                  <a:pt x="288747" y="370205"/>
                </a:lnTo>
                <a:lnTo>
                  <a:pt x="289013" y="370154"/>
                </a:lnTo>
                <a:lnTo>
                  <a:pt x="289255" y="370090"/>
                </a:lnTo>
                <a:lnTo>
                  <a:pt x="289534" y="370027"/>
                </a:lnTo>
                <a:lnTo>
                  <a:pt x="289775" y="369938"/>
                </a:lnTo>
                <a:lnTo>
                  <a:pt x="290055" y="369849"/>
                </a:lnTo>
                <a:lnTo>
                  <a:pt x="290322" y="369747"/>
                </a:lnTo>
                <a:lnTo>
                  <a:pt x="290601" y="369658"/>
                </a:lnTo>
                <a:lnTo>
                  <a:pt x="290880" y="369570"/>
                </a:lnTo>
                <a:lnTo>
                  <a:pt x="291147" y="369481"/>
                </a:lnTo>
                <a:lnTo>
                  <a:pt x="291426" y="369392"/>
                </a:lnTo>
                <a:lnTo>
                  <a:pt x="291731" y="369328"/>
                </a:lnTo>
                <a:lnTo>
                  <a:pt x="291998" y="369265"/>
                </a:lnTo>
                <a:lnTo>
                  <a:pt x="292303" y="369201"/>
                </a:lnTo>
                <a:lnTo>
                  <a:pt x="292608" y="369176"/>
                </a:lnTo>
                <a:lnTo>
                  <a:pt x="292887" y="369176"/>
                </a:lnTo>
                <a:lnTo>
                  <a:pt x="293128" y="369176"/>
                </a:lnTo>
                <a:lnTo>
                  <a:pt x="293370" y="369201"/>
                </a:lnTo>
                <a:lnTo>
                  <a:pt x="293585" y="369239"/>
                </a:lnTo>
                <a:lnTo>
                  <a:pt x="293776" y="369265"/>
                </a:lnTo>
                <a:lnTo>
                  <a:pt x="293738" y="369443"/>
                </a:lnTo>
                <a:lnTo>
                  <a:pt x="293712" y="369658"/>
                </a:lnTo>
                <a:lnTo>
                  <a:pt x="293674" y="369938"/>
                </a:lnTo>
                <a:lnTo>
                  <a:pt x="293649" y="370205"/>
                </a:lnTo>
                <a:lnTo>
                  <a:pt x="293585" y="370509"/>
                </a:lnTo>
                <a:lnTo>
                  <a:pt x="293497" y="370878"/>
                </a:lnTo>
                <a:lnTo>
                  <a:pt x="293408" y="371271"/>
                </a:lnTo>
                <a:lnTo>
                  <a:pt x="293344" y="371640"/>
                </a:lnTo>
                <a:lnTo>
                  <a:pt x="293255" y="372008"/>
                </a:lnTo>
                <a:lnTo>
                  <a:pt x="293166" y="372376"/>
                </a:lnTo>
                <a:lnTo>
                  <a:pt x="293103" y="372770"/>
                </a:lnTo>
                <a:lnTo>
                  <a:pt x="293039" y="373138"/>
                </a:lnTo>
                <a:lnTo>
                  <a:pt x="292976" y="373507"/>
                </a:lnTo>
                <a:lnTo>
                  <a:pt x="292950" y="373862"/>
                </a:lnTo>
                <a:lnTo>
                  <a:pt x="292912" y="374230"/>
                </a:lnTo>
                <a:lnTo>
                  <a:pt x="292912" y="374624"/>
                </a:lnTo>
                <a:lnTo>
                  <a:pt x="292950" y="374967"/>
                </a:lnTo>
                <a:lnTo>
                  <a:pt x="294474" y="377672"/>
                </a:lnTo>
                <a:lnTo>
                  <a:pt x="294690" y="377863"/>
                </a:lnTo>
                <a:lnTo>
                  <a:pt x="294716" y="378040"/>
                </a:lnTo>
                <a:lnTo>
                  <a:pt x="294690" y="378231"/>
                </a:lnTo>
                <a:lnTo>
                  <a:pt x="294690" y="378383"/>
                </a:lnTo>
                <a:lnTo>
                  <a:pt x="294843" y="378472"/>
                </a:lnTo>
                <a:lnTo>
                  <a:pt x="295084" y="378587"/>
                </a:lnTo>
                <a:lnTo>
                  <a:pt x="295325" y="378688"/>
                </a:lnTo>
                <a:lnTo>
                  <a:pt x="295757" y="378929"/>
                </a:lnTo>
                <a:lnTo>
                  <a:pt x="296329" y="379298"/>
                </a:lnTo>
                <a:lnTo>
                  <a:pt x="296913" y="379653"/>
                </a:lnTo>
                <a:lnTo>
                  <a:pt x="299072" y="383565"/>
                </a:lnTo>
                <a:lnTo>
                  <a:pt x="299046" y="384200"/>
                </a:lnTo>
                <a:lnTo>
                  <a:pt x="299046" y="384810"/>
                </a:lnTo>
                <a:lnTo>
                  <a:pt x="298284" y="388010"/>
                </a:lnTo>
                <a:lnTo>
                  <a:pt x="298094" y="388645"/>
                </a:lnTo>
                <a:lnTo>
                  <a:pt x="297891" y="389293"/>
                </a:lnTo>
                <a:lnTo>
                  <a:pt x="297700" y="389928"/>
                </a:lnTo>
                <a:lnTo>
                  <a:pt x="297484" y="390575"/>
                </a:lnTo>
                <a:lnTo>
                  <a:pt x="297370" y="391121"/>
                </a:lnTo>
                <a:lnTo>
                  <a:pt x="297281" y="391579"/>
                </a:lnTo>
                <a:lnTo>
                  <a:pt x="297180" y="392036"/>
                </a:lnTo>
                <a:lnTo>
                  <a:pt x="297129" y="392430"/>
                </a:lnTo>
                <a:lnTo>
                  <a:pt x="297091" y="392734"/>
                </a:lnTo>
                <a:lnTo>
                  <a:pt x="297218" y="392950"/>
                </a:lnTo>
                <a:lnTo>
                  <a:pt x="297395" y="393192"/>
                </a:lnTo>
                <a:lnTo>
                  <a:pt x="297675" y="393407"/>
                </a:lnTo>
                <a:lnTo>
                  <a:pt x="297827" y="393496"/>
                </a:lnTo>
                <a:lnTo>
                  <a:pt x="297980" y="393585"/>
                </a:lnTo>
                <a:lnTo>
                  <a:pt x="298132" y="393649"/>
                </a:lnTo>
                <a:lnTo>
                  <a:pt x="298310" y="393712"/>
                </a:lnTo>
                <a:lnTo>
                  <a:pt x="298500" y="393738"/>
                </a:lnTo>
                <a:lnTo>
                  <a:pt x="298678" y="393801"/>
                </a:lnTo>
                <a:lnTo>
                  <a:pt x="298856" y="393827"/>
                </a:lnTo>
                <a:lnTo>
                  <a:pt x="299046" y="393890"/>
                </a:lnTo>
                <a:lnTo>
                  <a:pt x="299224" y="393928"/>
                </a:lnTo>
                <a:lnTo>
                  <a:pt x="299415" y="393979"/>
                </a:lnTo>
                <a:lnTo>
                  <a:pt x="299567" y="394042"/>
                </a:lnTo>
                <a:lnTo>
                  <a:pt x="299745" y="394131"/>
                </a:lnTo>
                <a:lnTo>
                  <a:pt x="299897" y="394195"/>
                </a:lnTo>
                <a:lnTo>
                  <a:pt x="300050" y="394322"/>
                </a:lnTo>
                <a:lnTo>
                  <a:pt x="300202" y="394436"/>
                </a:lnTo>
                <a:lnTo>
                  <a:pt x="300355" y="394563"/>
                </a:lnTo>
                <a:lnTo>
                  <a:pt x="300482" y="394716"/>
                </a:lnTo>
                <a:lnTo>
                  <a:pt x="300532" y="394868"/>
                </a:lnTo>
                <a:lnTo>
                  <a:pt x="300634" y="395020"/>
                </a:lnTo>
                <a:lnTo>
                  <a:pt x="300685" y="395173"/>
                </a:lnTo>
                <a:lnTo>
                  <a:pt x="300748" y="395300"/>
                </a:lnTo>
                <a:lnTo>
                  <a:pt x="300634" y="395478"/>
                </a:lnTo>
                <a:lnTo>
                  <a:pt x="300443" y="395719"/>
                </a:lnTo>
                <a:lnTo>
                  <a:pt x="300266" y="395998"/>
                </a:lnTo>
                <a:lnTo>
                  <a:pt x="300050" y="396303"/>
                </a:lnTo>
                <a:lnTo>
                  <a:pt x="299770" y="396633"/>
                </a:lnTo>
                <a:lnTo>
                  <a:pt x="299466" y="397002"/>
                </a:lnTo>
                <a:lnTo>
                  <a:pt x="299161" y="397395"/>
                </a:lnTo>
                <a:lnTo>
                  <a:pt x="298856" y="397789"/>
                </a:lnTo>
                <a:lnTo>
                  <a:pt x="298589" y="398195"/>
                </a:lnTo>
                <a:lnTo>
                  <a:pt x="298284" y="398589"/>
                </a:lnTo>
                <a:lnTo>
                  <a:pt x="298005" y="398983"/>
                </a:lnTo>
                <a:lnTo>
                  <a:pt x="297764" y="399415"/>
                </a:lnTo>
                <a:lnTo>
                  <a:pt x="297522" y="399808"/>
                </a:lnTo>
                <a:lnTo>
                  <a:pt x="297332" y="400227"/>
                </a:lnTo>
                <a:lnTo>
                  <a:pt x="297180" y="400659"/>
                </a:lnTo>
                <a:lnTo>
                  <a:pt x="297027" y="401116"/>
                </a:lnTo>
                <a:lnTo>
                  <a:pt x="296976" y="401574"/>
                </a:lnTo>
                <a:lnTo>
                  <a:pt x="296938" y="402031"/>
                </a:lnTo>
                <a:lnTo>
                  <a:pt x="296938" y="402488"/>
                </a:lnTo>
                <a:lnTo>
                  <a:pt x="297827" y="404799"/>
                </a:lnTo>
                <a:lnTo>
                  <a:pt x="298132" y="405231"/>
                </a:lnTo>
                <a:lnTo>
                  <a:pt x="298399" y="405561"/>
                </a:lnTo>
                <a:lnTo>
                  <a:pt x="298653" y="405841"/>
                </a:lnTo>
                <a:lnTo>
                  <a:pt x="299008" y="405815"/>
                </a:lnTo>
                <a:lnTo>
                  <a:pt x="299466" y="405777"/>
                </a:lnTo>
                <a:lnTo>
                  <a:pt x="299961" y="405714"/>
                </a:lnTo>
                <a:lnTo>
                  <a:pt x="300443" y="405688"/>
                </a:lnTo>
                <a:lnTo>
                  <a:pt x="300964" y="405625"/>
                </a:lnTo>
                <a:lnTo>
                  <a:pt x="301447" y="405625"/>
                </a:lnTo>
                <a:lnTo>
                  <a:pt x="301942" y="405599"/>
                </a:lnTo>
                <a:lnTo>
                  <a:pt x="302361" y="405599"/>
                </a:lnTo>
                <a:lnTo>
                  <a:pt x="302729" y="405625"/>
                </a:lnTo>
                <a:lnTo>
                  <a:pt x="304558" y="407797"/>
                </a:lnTo>
                <a:lnTo>
                  <a:pt x="304558" y="408254"/>
                </a:lnTo>
                <a:lnTo>
                  <a:pt x="304596" y="408711"/>
                </a:lnTo>
                <a:lnTo>
                  <a:pt x="304596" y="409168"/>
                </a:lnTo>
                <a:lnTo>
                  <a:pt x="304558" y="409625"/>
                </a:lnTo>
                <a:lnTo>
                  <a:pt x="304558" y="410083"/>
                </a:lnTo>
                <a:lnTo>
                  <a:pt x="304533" y="410476"/>
                </a:lnTo>
                <a:lnTo>
                  <a:pt x="304533" y="410806"/>
                </a:lnTo>
                <a:lnTo>
                  <a:pt x="303987" y="410845"/>
                </a:lnTo>
                <a:lnTo>
                  <a:pt x="300380" y="410171"/>
                </a:lnTo>
                <a:lnTo>
                  <a:pt x="299593" y="409867"/>
                </a:lnTo>
                <a:lnTo>
                  <a:pt x="298919" y="409498"/>
                </a:lnTo>
                <a:lnTo>
                  <a:pt x="298310" y="409016"/>
                </a:lnTo>
                <a:lnTo>
                  <a:pt x="297700" y="408559"/>
                </a:lnTo>
                <a:lnTo>
                  <a:pt x="297154" y="408000"/>
                </a:lnTo>
                <a:lnTo>
                  <a:pt x="296672" y="407390"/>
                </a:lnTo>
                <a:lnTo>
                  <a:pt x="296151" y="406819"/>
                </a:lnTo>
                <a:lnTo>
                  <a:pt x="295719" y="406171"/>
                </a:lnTo>
                <a:lnTo>
                  <a:pt x="295300" y="405472"/>
                </a:lnTo>
                <a:lnTo>
                  <a:pt x="294894" y="404799"/>
                </a:lnTo>
                <a:lnTo>
                  <a:pt x="294500" y="404075"/>
                </a:lnTo>
                <a:lnTo>
                  <a:pt x="294132" y="403339"/>
                </a:lnTo>
                <a:lnTo>
                  <a:pt x="293776" y="402615"/>
                </a:lnTo>
                <a:lnTo>
                  <a:pt x="293408" y="401878"/>
                </a:lnTo>
                <a:lnTo>
                  <a:pt x="293039" y="401142"/>
                </a:lnTo>
                <a:lnTo>
                  <a:pt x="292671" y="400418"/>
                </a:lnTo>
                <a:lnTo>
                  <a:pt x="292341" y="399808"/>
                </a:lnTo>
                <a:lnTo>
                  <a:pt x="291998" y="399288"/>
                </a:lnTo>
                <a:lnTo>
                  <a:pt x="291693" y="398767"/>
                </a:lnTo>
                <a:lnTo>
                  <a:pt x="291452" y="398348"/>
                </a:lnTo>
                <a:lnTo>
                  <a:pt x="291211" y="398005"/>
                </a:lnTo>
                <a:lnTo>
                  <a:pt x="290728" y="398005"/>
                </a:lnTo>
                <a:lnTo>
                  <a:pt x="290017" y="398005"/>
                </a:lnTo>
                <a:lnTo>
                  <a:pt x="289255" y="398005"/>
                </a:lnTo>
                <a:lnTo>
                  <a:pt x="289013" y="398005"/>
                </a:lnTo>
                <a:lnTo>
                  <a:pt x="288798" y="398043"/>
                </a:lnTo>
                <a:lnTo>
                  <a:pt x="288620" y="398068"/>
                </a:lnTo>
                <a:lnTo>
                  <a:pt x="288442" y="398094"/>
                </a:lnTo>
                <a:lnTo>
                  <a:pt x="288188" y="398195"/>
                </a:lnTo>
                <a:lnTo>
                  <a:pt x="283895" y="399351"/>
                </a:lnTo>
                <a:lnTo>
                  <a:pt x="282702" y="399351"/>
                </a:lnTo>
                <a:lnTo>
                  <a:pt x="281546" y="399376"/>
                </a:lnTo>
                <a:lnTo>
                  <a:pt x="280390" y="399199"/>
                </a:lnTo>
                <a:lnTo>
                  <a:pt x="279298" y="398830"/>
                </a:lnTo>
                <a:lnTo>
                  <a:pt x="278193" y="398500"/>
                </a:lnTo>
                <a:lnTo>
                  <a:pt x="274599" y="395782"/>
                </a:lnTo>
                <a:lnTo>
                  <a:pt x="274447" y="395655"/>
                </a:lnTo>
                <a:lnTo>
                  <a:pt x="274269" y="395503"/>
                </a:lnTo>
                <a:lnTo>
                  <a:pt x="274053" y="395351"/>
                </a:lnTo>
                <a:lnTo>
                  <a:pt x="273837" y="395198"/>
                </a:lnTo>
                <a:lnTo>
                  <a:pt x="273558" y="395084"/>
                </a:lnTo>
                <a:lnTo>
                  <a:pt x="273253" y="395020"/>
                </a:lnTo>
                <a:lnTo>
                  <a:pt x="272948" y="394995"/>
                </a:lnTo>
                <a:lnTo>
                  <a:pt x="272643" y="394957"/>
                </a:lnTo>
                <a:lnTo>
                  <a:pt x="271094" y="395300"/>
                </a:lnTo>
                <a:lnTo>
                  <a:pt x="270789" y="395351"/>
                </a:lnTo>
                <a:lnTo>
                  <a:pt x="270459" y="395478"/>
                </a:lnTo>
                <a:lnTo>
                  <a:pt x="270154" y="395566"/>
                </a:lnTo>
                <a:lnTo>
                  <a:pt x="269849" y="395630"/>
                </a:lnTo>
                <a:lnTo>
                  <a:pt x="269506" y="395693"/>
                </a:lnTo>
                <a:lnTo>
                  <a:pt x="269201" y="395757"/>
                </a:lnTo>
                <a:lnTo>
                  <a:pt x="268897" y="395757"/>
                </a:lnTo>
                <a:lnTo>
                  <a:pt x="268592" y="395719"/>
                </a:lnTo>
                <a:lnTo>
                  <a:pt x="268287" y="395693"/>
                </a:lnTo>
                <a:lnTo>
                  <a:pt x="268020" y="395605"/>
                </a:lnTo>
                <a:lnTo>
                  <a:pt x="267804" y="395478"/>
                </a:lnTo>
                <a:lnTo>
                  <a:pt x="267589" y="395351"/>
                </a:lnTo>
                <a:lnTo>
                  <a:pt x="267411" y="395236"/>
                </a:lnTo>
                <a:lnTo>
                  <a:pt x="267258" y="395109"/>
                </a:lnTo>
                <a:lnTo>
                  <a:pt x="267411" y="394804"/>
                </a:lnTo>
                <a:lnTo>
                  <a:pt x="267563" y="394474"/>
                </a:lnTo>
                <a:lnTo>
                  <a:pt x="267741" y="394081"/>
                </a:lnTo>
                <a:lnTo>
                  <a:pt x="267919" y="393674"/>
                </a:lnTo>
                <a:lnTo>
                  <a:pt x="268109" y="393280"/>
                </a:lnTo>
                <a:lnTo>
                  <a:pt x="268351" y="392861"/>
                </a:lnTo>
                <a:lnTo>
                  <a:pt x="268592" y="392455"/>
                </a:lnTo>
                <a:lnTo>
                  <a:pt x="268808" y="392099"/>
                </a:lnTo>
                <a:lnTo>
                  <a:pt x="269049" y="391795"/>
                </a:lnTo>
                <a:lnTo>
                  <a:pt x="269290" y="391490"/>
                </a:lnTo>
                <a:lnTo>
                  <a:pt x="269544" y="391236"/>
                </a:lnTo>
                <a:lnTo>
                  <a:pt x="269786" y="391058"/>
                </a:lnTo>
                <a:lnTo>
                  <a:pt x="270052" y="390842"/>
                </a:lnTo>
                <a:lnTo>
                  <a:pt x="270306" y="390728"/>
                </a:lnTo>
                <a:lnTo>
                  <a:pt x="270611" y="390626"/>
                </a:lnTo>
                <a:lnTo>
                  <a:pt x="270878" y="390512"/>
                </a:lnTo>
                <a:lnTo>
                  <a:pt x="271183" y="390474"/>
                </a:lnTo>
                <a:lnTo>
                  <a:pt x="271526" y="390474"/>
                </a:lnTo>
                <a:lnTo>
                  <a:pt x="271856" y="390474"/>
                </a:lnTo>
                <a:lnTo>
                  <a:pt x="272186" y="390512"/>
                </a:lnTo>
                <a:lnTo>
                  <a:pt x="272592" y="390601"/>
                </a:lnTo>
                <a:lnTo>
                  <a:pt x="272948" y="390690"/>
                </a:lnTo>
                <a:lnTo>
                  <a:pt x="273316" y="390779"/>
                </a:lnTo>
                <a:lnTo>
                  <a:pt x="273659" y="390906"/>
                </a:lnTo>
                <a:lnTo>
                  <a:pt x="274015" y="391033"/>
                </a:lnTo>
                <a:lnTo>
                  <a:pt x="274358" y="391185"/>
                </a:lnTo>
                <a:lnTo>
                  <a:pt x="278803" y="393776"/>
                </a:lnTo>
                <a:lnTo>
                  <a:pt x="279171" y="394042"/>
                </a:lnTo>
                <a:lnTo>
                  <a:pt x="279869" y="394563"/>
                </a:lnTo>
                <a:lnTo>
                  <a:pt x="280784" y="395084"/>
                </a:lnTo>
                <a:lnTo>
                  <a:pt x="281851" y="395541"/>
                </a:lnTo>
                <a:lnTo>
                  <a:pt x="282956" y="396024"/>
                </a:lnTo>
                <a:lnTo>
                  <a:pt x="284048" y="396151"/>
                </a:lnTo>
                <a:lnTo>
                  <a:pt x="285203" y="395909"/>
                </a:lnTo>
                <a:lnTo>
                  <a:pt x="286359" y="395693"/>
                </a:lnTo>
                <a:lnTo>
                  <a:pt x="288709" y="393166"/>
                </a:lnTo>
                <a:lnTo>
                  <a:pt x="288709" y="392607"/>
                </a:lnTo>
                <a:lnTo>
                  <a:pt x="286575" y="387705"/>
                </a:lnTo>
                <a:lnTo>
                  <a:pt x="286207" y="387184"/>
                </a:lnTo>
                <a:lnTo>
                  <a:pt x="285813" y="386702"/>
                </a:lnTo>
                <a:lnTo>
                  <a:pt x="285483" y="386181"/>
                </a:lnTo>
                <a:lnTo>
                  <a:pt x="285115" y="385699"/>
                </a:lnTo>
                <a:lnTo>
                  <a:pt x="284784" y="385178"/>
                </a:lnTo>
                <a:lnTo>
                  <a:pt x="284505" y="384657"/>
                </a:lnTo>
                <a:lnTo>
                  <a:pt x="284289" y="384111"/>
                </a:lnTo>
                <a:lnTo>
                  <a:pt x="284048" y="383565"/>
                </a:lnTo>
                <a:lnTo>
                  <a:pt x="283921" y="383070"/>
                </a:lnTo>
                <a:lnTo>
                  <a:pt x="283870" y="382651"/>
                </a:lnTo>
                <a:lnTo>
                  <a:pt x="283832" y="382193"/>
                </a:lnTo>
                <a:lnTo>
                  <a:pt x="283832" y="381825"/>
                </a:lnTo>
                <a:lnTo>
                  <a:pt x="283870" y="381520"/>
                </a:lnTo>
                <a:lnTo>
                  <a:pt x="283984" y="381304"/>
                </a:lnTo>
                <a:lnTo>
                  <a:pt x="284111" y="381215"/>
                </a:lnTo>
                <a:lnTo>
                  <a:pt x="284200" y="381088"/>
                </a:lnTo>
                <a:lnTo>
                  <a:pt x="284327" y="381000"/>
                </a:lnTo>
                <a:lnTo>
                  <a:pt x="285178" y="380695"/>
                </a:lnTo>
                <a:lnTo>
                  <a:pt x="285330" y="380669"/>
                </a:lnTo>
                <a:lnTo>
                  <a:pt x="285508" y="380631"/>
                </a:lnTo>
                <a:lnTo>
                  <a:pt x="285699" y="380606"/>
                </a:lnTo>
                <a:lnTo>
                  <a:pt x="285877" y="380606"/>
                </a:lnTo>
                <a:lnTo>
                  <a:pt x="286054" y="380568"/>
                </a:lnTo>
                <a:lnTo>
                  <a:pt x="286245" y="380542"/>
                </a:lnTo>
                <a:lnTo>
                  <a:pt x="286397" y="380517"/>
                </a:lnTo>
                <a:lnTo>
                  <a:pt x="286575" y="380479"/>
                </a:lnTo>
                <a:lnTo>
                  <a:pt x="286727" y="380415"/>
                </a:lnTo>
                <a:lnTo>
                  <a:pt x="286880" y="380365"/>
                </a:lnTo>
                <a:lnTo>
                  <a:pt x="287032" y="380263"/>
                </a:lnTo>
                <a:lnTo>
                  <a:pt x="287185" y="380212"/>
                </a:lnTo>
                <a:lnTo>
                  <a:pt x="287375" y="379996"/>
                </a:lnTo>
                <a:lnTo>
                  <a:pt x="287528" y="379780"/>
                </a:lnTo>
                <a:lnTo>
                  <a:pt x="287578" y="379603"/>
                </a:lnTo>
                <a:lnTo>
                  <a:pt x="287553" y="379349"/>
                </a:lnTo>
                <a:lnTo>
                  <a:pt x="287528" y="379107"/>
                </a:lnTo>
                <a:lnTo>
                  <a:pt x="287464" y="378955"/>
                </a:lnTo>
                <a:lnTo>
                  <a:pt x="287401" y="378802"/>
                </a:lnTo>
                <a:lnTo>
                  <a:pt x="286118" y="378231"/>
                </a:lnTo>
                <a:lnTo>
                  <a:pt x="285597" y="378167"/>
                </a:lnTo>
                <a:lnTo>
                  <a:pt x="281457" y="377367"/>
                </a:lnTo>
                <a:lnTo>
                  <a:pt x="280517" y="377164"/>
                </a:lnTo>
                <a:lnTo>
                  <a:pt x="279603" y="376885"/>
                </a:lnTo>
                <a:lnTo>
                  <a:pt x="278650" y="376643"/>
                </a:lnTo>
                <a:lnTo>
                  <a:pt x="277710" y="376364"/>
                </a:lnTo>
                <a:lnTo>
                  <a:pt x="276796" y="376123"/>
                </a:lnTo>
                <a:lnTo>
                  <a:pt x="275844" y="375843"/>
                </a:lnTo>
                <a:lnTo>
                  <a:pt x="274904" y="375602"/>
                </a:lnTo>
                <a:lnTo>
                  <a:pt x="273964" y="375361"/>
                </a:lnTo>
                <a:lnTo>
                  <a:pt x="273050" y="375119"/>
                </a:lnTo>
                <a:lnTo>
                  <a:pt x="272097" y="374878"/>
                </a:lnTo>
                <a:lnTo>
                  <a:pt x="266458" y="374053"/>
                </a:lnTo>
                <a:lnTo>
                  <a:pt x="265734" y="374053"/>
                </a:lnTo>
                <a:lnTo>
                  <a:pt x="264998" y="374053"/>
                </a:lnTo>
                <a:lnTo>
                  <a:pt x="264388" y="374078"/>
                </a:lnTo>
                <a:lnTo>
                  <a:pt x="263867" y="374116"/>
                </a:lnTo>
                <a:lnTo>
                  <a:pt x="263690" y="374142"/>
                </a:lnTo>
                <a:lnTo>
                  <a:pt x="263448" y="374142"/>
                </a:lnTo>
                <a:lnTo>
                  <a:pt x="263144" y="374116"/>
                </a:lnTo>
                <a:lnTo>
                  <a:pt x="262839" y="374078"/>
                </a:lnTo>
                <a:lnTo>
                  <a:pt x="262496" y="374015"/>
                </a:lnTo>
                <a:lnTo>
                  <a:pt x="262102" y="373926"/>
                </a:lnTo>
                <a:lnTo>
                  <a:pt x="261708" y="373837"/>
                </a:lnTo>
                <a:lnTo>
                  <a:pt x="261340" y="373710"/>
                </a:lnTo>
                <a:lnTo>
                  <a:pt x="260946" y="373595"/>
                </a:lnTo>
                <a:lnTo>
                  <a:pt x="260578" y="373468"/>
                </a:lnTo>
                <a:lnTo>
                  <a:pt x="260248" y="373354"/>
                </a:lnTo>
                <a:lnTo>
                  <a:pt x="259969" y="373253"/>
                </a:lnTo>
                <a:lnTo>
                  <a:pt x="259664" y="373138"/>
                </a:lnTo>
                <a:lnTo>
                  <a:pt x="259384" y="373049"/>
                </a:lnTo>
                <a:lnTo>
                  <a:pt x="259143" y="372986"/>
                </a:lnTo>
                <a:lnTo>
                  <a:pt x="258902" y="372922"/>
                </a:lnTo>
                <a:lnTo>
                  <a:pt x="258597" y="372795"/>
                </a:lnTo>
                <a:lnTo>
                  <a:pt x="258165" y="372706"/>
                </a:lnTo>
                <a:lnTo>
                  <a:pt x="257771" y="372592"/>
                </a:lnTo>
                <a:lnTo>
                  <a:pt x="257352" y="372491"/>
                </a:lnTo>
                <a:lnTo>
                  <a:pt x="256921" y="372440"/>
                </a:lnTo>
                <a:lnTo>
                  <a:pt x="256489" y="372338"/>
                </a:lnTo>
                <a:lnTo>
                  <a:pt x="256133" y="372313"/>
                </a:lnTo>
                <a:lnTo>
                  <a:pt x="255828" y="372313"/>
                </a:lnTo>
                <a:lnTo>
                  <a:pt x="255485" y="372338"/>
                </a:lnTo>
                <a:lnTo>
                  <a:pt x="255244" y="372376"/>
                </a:lnTo>
                <a:lnTo>
                  <a:pt x="255003" y="372491"/>
                </a:lnTo>
                <a:lnTo>
                  <a:pt x="254787" y="372592"/>
                </a:lnTo>
                <a:lnTo>
                  <a:pt x="254609" y="372745"/>
                </a:lnTo>
                <a:lnTo>
                  <a:pt x="254482" y="372948"/>
                </a:lnTo>
                <a:lnTo>
                  <a:pt x="254330" y="373164"/>
                </a:lnTo>
                <a:lnTo>
                  <a:pt x="254241" y="373443"/>
                </a:lnTo>
                <a:lnTo>
                  <a:pt x="254177" y="373748"/>
                </a:lnTo>
                <a:lnTo>
                  <a:pt x="254088" y="374078"/>
                </a:lnTo>
                <a:lnTo>
                  <a:pt x="254050" y="374446"/>
                </a:lnTo>
                <a:lnTo>
                  <a:pt x="254050" y="374904"/>
                </a:lnTo>
                <a:lnTo>
                  <a:pt x="254050" y="375335"/>
                </a:lnTo>
                <a:lnTo>
                  <a:pt x="254050" y="375754"/>
                </a:lnTo>
                <a:lnTo>
                  <a:pt x="254088" y="376186"/>
                </a:lnTo>
                <a:lnTo>
                  <a:pt x="254114" y="376643"/>
                </a:lnTo>
                <a:lnTo>
                  <a:pt x="254152" y="377012"/>
                </a:lnTo>
                <a:lnTo>
                  <a:pt x="254177" y="377317"/>
                </a:lnTo>
                <a:lnTo>
                  <a:pt x="254203" y="377558"/>
                </a:lnTo>
                <a:lnTo>
                  <a:pt x="254241" y="377710"/>
                </a:lnTo>
                <a:lnTo>
                  <a:pt x="254241" y="377863"/>
                </a:lnTo>
                <a:lnTo>
                  <a:pt x="254266" y="378015"/>
                </a:lnTo>
                <a:lnTo>
                  <a:pt x="254241" y="378231"/>
                </a:lnTo>
                <a:lnTo>
                  <a:pt x="254241" y="378434"/>
                </a:lnTo>
                <a:lnTo>
                  <a:pt x="254203" y="378650"/>
                </a:lnTo>
                <a:lnTo>
                  <a:pt x="254152" y="378866"/>
                </a:lnTo>
                <a:lnTo>
                  <a:pt x="254050" y="379082"/>
                </a:lnTo>
                <a:lnTo>
                  <a:pt x="253961" y="379298"/>
                </a:lnTo>
                <a:lnTo>
                  <a:pt x="253809" y="379476"/>
                </a:lnTo>
                <a:lnTo>
                  <a:pt x="253695" y="379628"/>
                </a:lnTo>
                <a:lnTo>
                  <a:pt x="253542" y="379780"/>
                </a:lnTo>
                <a:lnTo>
                  <a:pt x="253415" y="379933"/>
                </a:lnTo>
                <a:lnTo>
                  <a:pt x="253238" y="379780"/>
                </a:lnTo>
                <a:lnTo>
                  <a:pt x="253047" y="379603"/>
                </a:lnTo>
                <a:lnTo>
                  <a:pt x="252806" y="379387"/>
                </a:lnTo>
                <a:lnTo>
                  <a:pt x="251409" y="377469"/>
                </a:lnTo>
                <a:lnTo>
                  <a:pt x="251193" y="377101"/>
                </a:lnTo>
                <a:lnTo>
                  <a:pt x="250977" y="376732"/>
                </a:lnTo>
                <a:lnTo>
                  <a:pt x="250761" y="376364"/>
                </a:lnTo>
                <a:lnTo>
                  <a:pt x="250583" y="375970"/>
                </a:lnTo>
                <a:lnTo>
                  <a:pt x="250393" y="375602"/>
                </a:lnTo>
                <a:lnTo>
                  <a:pt x="250190" y="375208"/>
                </a:lnTo>
                <a:lnTo>
                  <a:pt x="249999" y="374815"/>
                </a:lnTo>
                <a:lnTo>
                  <a:pt x="249821" y="374446"/>
                </a:lnTo>
                <a:lnTo>
                  <a:pt x="249605" y="374078"/>
                </a:lnTo>
                <a:lnTo>
                  <a:pt x="249389" y="373684"/>
                </a:lnTo>
                <a:lnTo>
                  <a:pt x="249148" y="373354"/>
                </a:lnTo>
                <a:lnTo>
                  <a:pt x="248907" y="372986"/>
                </a:lnTo>
                <a:lnTo>
                  <a:pt x="248666" y="372618"/>
                </a:lnTo>
                <a:lnTo>
                  <a:pt x="248450" y="372338"/>
                </a:lnTo>
                <a:lnTo>
                  <a:pt x="248208" y="372097"/>
                </a:lnTo>
                <a:lnTo>
                  <a:pt x="247992" y="371856"/>
                </a:lnTo>
                <a:lnTo>
                  <a:pt x="247777" y="371678"/>
                </a:lnTo>
                <a:lnTo>
                  <a:pt x="247624" y="371525"/>
                </a:lnTo>
                <a:lnTo>
                  <a:pt x="247777" y="371398"/>
                </a:lnTo>
                <a:lnTo>
                  <a:pt x="247992" y="371271"/>
                </a:lnTo>
                <a:lnTo>
                  <a:pt x="248208" y="371119"/>
                </a:lnTo>
                <a:lnTo>
                  <a:pt x="248450" y="371005"/>
                </a:lnTo>
                <a:lnTo>
                  <a:pt x="248716" y="370852"/>
                </a:lnTo>
                <a:lnTo>
                  <a:pt x="248996" y="370662"/>
                </a:lnTo>
                <a:lnTo>
                  <a:pt x="249301" y="370509"/>
                </a:lnTo>
                <a:lnTo>
                  <a:pt x="249580" y="370332"/>
                </a:lnTo>
                <a:lnTo>
                  <a:pt x="249821" y="370179"/>
                </a:lnTo>
                <a:lnTo>
                  <a:pt x="250088" y="370001"/>
                </a:lnTo>
                <a:lnTo>
                  <a:pt x="250278" y="369849"/>
                </a:lnTo>
                <a:lnTo>
                  <a:pt x="250456" y="369697"/>
                </a:lnTo>
                <a:lnTo>
                  <a:pt x="250609" y="369570"/>
                </a:lnTo>
                <a:lnTo>
                  <a:pt x="250736" y="369443"/>
                </a:lnTo>
                <a:lnTo>
                  <a:pt x="251066" y="369049"/>
                </a:lnTo>
                <a:lnTo>
                  <a:pt x="251282" y="368719"/>
                </a:lnTo>
                <a:lnTo>
                  <a:pt x="251523" y="368325"/>
                </a:lnTo>
                <a:lnTo>
                  <a:pt x="251739" y="367893"/>
                </a:lnTo>
                <a:lnTo>
                  <a:pt x="251866" y="367436"/>
                </a:lnTo>
                <a:lnTo>
                  <a:pt x="251866" y="366979"/>
                </a:lnTo>
                <a:lnTo>
                  <a:pt x="251891" y="366496"/>
                </a:lnTo>
                <a:lnTo>
                  <a:pt x="251739" y="366064"/>
                </a:lnTo>
                <a:lnTo>
                  <a:pt x="251434" y="365696"/>
                </a:lnTo>
                <a:lnTo>
                  <a:pt x="251155" y="365328"/>
                </a:lnTo>
                <a:lnTo>
                  <a:pt x="250799" y="365061"/>
                </a:lnTo>
                <a:lnTo>
                  <a:pt x="250367" y="364934"/>
                </a:lnTo>
                <a:lnTo>
                  <a:pt x="249910" y="364820"/>
                </a:lnTo>
                <a:lnTo>
                  <a:pt x="249516" y="364718"/>
                </a:lnTo>
                <a:lnTo>
                  <a:pt x="249174" y="364693"/>
                </a:lnTo>
                <a:lnTo>
                  <a:pt x="248869" y="364667"/>
                </a:lnTo>
                <a:lnTo>
                  <a:pt x="248539" y="364629"/>
                </a:lnTo>
                <a:lnTo>
                  <a:pt x="248107" y="364566"/>
                </a:lnTo>
                <a:lnTo>
                  <a:pt x="247713" y="364515"/>
                </a:lnTo>
                <a:lnTo>
                  <a:pt x="247230" y="364413"/>
                </a:lnTo>
                <a:lnTo>
                  <a:pt x="246684" y="364299"/>
                </a:lnTo>
                <a:lnTo>
                  <a:pt x="246126" y="364172"/>
                </a:lnTo>
                <a:lnTo>
                  <a:pt x="245579" y="364058"/>
                </a:lnTo>
                <a:lnTo>
                  <a:pt x="245033" y="363905"/>
                </a:lnTo>
                <a:lnTo>
                  <a:pt x="244513" y="363753"/>
                </a:lnTo>
                <a:lnTo>
                  <a:pt x="243967" y="363626"/>
                </a:lnTo>
                <a:lnTo>
                  <a:pt x="243420" y="363474"/>
                </a:lnTo>
                <a:lnTo>
                  <a:pt x="242874" y="363347"/>
                </a:lnTo>
                <a:lnTo>
                  <a:pt x="242316" y="363232"/>
                </a:lnTo>
                <a:lnTo>
                  <a:pt x="241769" y="363105"/>
                </a:lnTo>
                <a:lnTo>
                  <a:pt x="241198" y="363016"/>
                </a:lnTo>
                <a:lnTo>
                  <a:pt x="240639" y="362953"/>
                </a:lnTo>
                <a:lnTo>
                  <a:pt x="240093" y="362889"/>
                </a:lnTo>
                <a:lnTo>
                  <a:pt x="239522" y="362864"/>
                </a:lnTo>
                <a:lnTo>
                  <a:pt x="238937" y="362864"/>
                </a:lnTo>
                <a:lnTo>
                  <a:pt x="238353" y="362927"/>
                </a:lnTo>
                <a:lnTo>
                  <a:pt x="237782" y="362991"/>
                </a:lnTo>
                <a:lnTo>
                  <a:pt x="237261" y="363042"/>
                </a:lnTo>
                <a:lnTo>
                  <a:pt x="236829" y="363194"/>
                </a:lnTo>
                <a:lnTo>
                  <a:pt x="236372" y="363321"/>
                </a:lnTo>
                <a:lnTo>
                  <a:pt x="236016" y="363448"/>
                </a:lnTo>
                <a:lnTo>
                  <a:pt x="235712" y="363562"/>
                </a:lnTo>
                <a:lnTo>
                  <a:pt x="235559" y="363601"/>
                </a:lnTo>
                <a:lnTo>
                  <a:pt x="235343" y="363651"/>
                </a:lnTo>
                <a:lnTo>
                  <a:pt x="235127" y="363715"/>
                </a:lnTo>
                <a:lnTo>
                  <a:pt x="234886" y="363778"/>
                </a:lnTo>
                <a:lnTo>
                  <a:pt x="234607" y="363778"/>
                </a:lnTo>
                <a:lnTo>
                  <a:pt x="234302" y="363778"/>
                </a:lnTo>
                <a:lnTo>
                  <a:pt x="232537" y="363232"/>
                </a:lnTo>
                <a:lnTo>
                  <a:pt x="232232" y="363080"/>
                </a:lnTo>
                <a:lnTo>
                  <a:pt x="231952" y="362889"/>
                </a:lnTo>
                <a:lnTo>
                  <a:pt x="231686" y="362712"/>
                </a:lnTo>
                <a:lnTo>
                  <a:pt x="231381" y="362496"/>
                </a:lnTo>
                <a:lnTo>
                  <a:pt x="231101" y="362280"/>
                </a:lnTo>
                <a:lnTo>
                  <a:pt x="230835" y="362077"/>
                </a:lnTo>
                <a:lnTo>
                  <a:pt x="230555" y="361861"/>
                </a:lnTo>
                <a:lnTo>
                  <a:pt x="230314" y="361619"/>
                </a:lnTo>
                <a:lnTo>
                  <a:pt x="230035" y="361365"/>
                </a:lnTo>
                <a:lnTo>
                  <a:pt x="229793" y="361162"/>
                </a:lnTo>
                <a:lnTo>
                  <a:pt x="229577" y="360946"/>
                </a:lnTo>
                <a:lnTo>
                  <a:pt x="229400" y="360756"/>
                </a:lnTo>
                <a:lnTo>
                  <a:pt x="229209" y="360578"/>
                </a:lnTo>
                <a:lnTo>
                  <a:pt x="229006" y="360400"/>
                </a:lnTo>
                <a:lnTo>
                  <a:pt x="228815" y="360210"/>
                </a:lnTo>
                <a:lnTo>
                  <a:pt x="228600" y="360032"/>
                </a:lnTo>
                <a:lnTo>
                  <a:pt x="228295" y="359752"/>
                </a:lnTo>
                <a:lnTo>
                  <a:pt x="227876" y="359384"/>
                </a:lnTo>
                <a:lnTo>
                  <a:pt x="227444" y="359029"/>
                </a:lnTo>
                <a:lnTo>
                  <a:pt x="226961" y="358724"/>
                </a:lnTo>
                <a:lnTo>
                  <a:pt x="226352" y="358444"/>
                </a:lnTo>
                <a:lnTo>
                  <a:pt x="225767" y="358165"/>
                </a:lnTo>
                <a:lnTo>
                  <a:pt x="225158" y="358051"/>
                </a:lnTo>
                <a:lnTo>
                  <a:pt x="224548" y="358051"/>
                </a:lnTo>
                <a:lnTo>
                  <a:pt x="223913" y="358051"/>
                </a:lnTo>
                <a:lnTo>
                  <a:pt x="223367" y="358165"/>
                </a:lnTo>
                <a:lnTo>
                  <a:pt x="222846" y="358419"/>
                </a:lnTo>
                <a:lnTo>
                  <a:pt x="222326" y="358660"/>
                </a:lnTo>
                <a:lnTo>
                  <a:pt x="221869" y="358927"/>
                </a:lnTo>
                <a:lnTo>
                  <a:pt x="221500" y="359206"/>
                </a:lnTo>
                <a:lnTo>
                  <a:pt x="221564" y="359384"/>
                </a:lnTo>
                <a:lnTo>
                  <a:pt x="221653" y="359600"/>
                </a:lnTo>
                <a:lnTo>
                  <a:pt x="221780" y="359841"/>
                </a:lnTo>
                <a:lnTo>
                  <a:pt x="221869" y="360095"/>
                </a:lnTo>
                <a:lnTo>
                  <a:pt x="224002" y="362254"/>
                </a:lnTo>
                <a:lnTo>
                  <a:pt x="224282" y="362470"/>
                </a:lnTo>
                <a:lnTo>
                  <a:pt x="226809" y="364845"/>
                </a:lnTo>
                <a:lnTo>
                  <a:pt x="226987" y="365086"/>
                </a:lnTo>
                <a:lnTo>
                  <a:pt x="227076" y="365302"/>
                </a:lnTo>
                <a:lnTo>
                  <a:pt x="227177" y="365480"/>
                </a:lnTo>
                <a:lnTo>
                  <a:pt x="226872" y="365391"/>
                </a:lnTo>
                <a:lnTo>
                  <a:pt x="226441" y="365302"/>
                </a:lnTo>
                <a:lnTo>
                  <a:pt x="225958" y="365150"/>
                </a:lnTo>
                <a:lnTo>
                  <a:pt x="225463" y="365023"/>
                </a:lnTo>
                <a:lnTo>
                  <a:pt x="224917" y="364871"/>
                </a:lnTo>
                <a:lnTo>
                  <a:pt x="224282" y="364667"/>
                </a:lnTo>
                <a:lnTo>
                  <a:pt x="223608" y="364477"/>
                </a:lnTo>
                <a:lnTo>
                  <a:pt x="222961" y="364261"/>
                </a:lnTo>
                <a:lnTo>
                  <a:pt x="222326" y="364083"/>
                </a:lnTo>
                <a:lnTo>
                  <a:pt x="221716" y="363905"/>
                </a:lnTo>
                <a:lnTo>
                  <a:pt x="221081" y="363753"/>
                </a:lnTo>
                <a:lnTo>
                  <a:pt x="220433" y="363601"/>
                </a:lnTo>
                <a:lnTo>
                  <a:pt x="219798" y="363448"/>
                </a:lnTo>
                <a:lnTo>
                  <a:pt x="219189" y="363321"/>
                </a:lnTo>
                <a:lnTo>
                  <a:pt x="218541" y="363232"/>
                </a:lnTo>
                <a:lnTo>
                  <a:pt x="217906" y="363143"/>
                </a:lnTo>
                <a:lnTo>
                  <a:pt x="217297" y="363105"/>
                </a:lnTo>
                <a:lnTo>
                  <a:pt x="216687" y="363105"/>
                </a:lnTo>
                <a:lnTo>
                  <a:pt x="216052" y="363105"/>
                </a:lnTo>
                <a:lnTo>
                  <a:pt x="215442" y="363194"/>
                </a:lnTo>
                <a:lnTo>
                  <a:pt x="214833" y="363321"/>
                </a:lnTo>
                <a:lnTo>
                  <a:pt x="214223" y="363448"/>
                </a:lnTo>
                <a:lnTo>
                  <a:pt x="212115" y="364413"/>
                </a:lnTo>
                <a:lnTo>
                  <a:pt x="211810" y="364261"/>
                </a:lnTo>
                <a:lnTo>
                  <a:pt x="211505" y="364020"/>
                </a:lnTo>
                <a:lnTo>
                  <a:pt x="211175" y="363753"/>
                </a:lnTo>
                <a:lnTo>
                  <a:pt x="210807" y="363474"/>
                </a:lnTo>
                <a:lnTo>
                  <a:pt x="210502" y="363143"/>
                </a:lnTo>
                <a:lnTo>
                  <a:pt x="210197" y="362712"/>
                </a:lnTo>
                <a:lnTo>
                  <a:pt x="209854" y="362318"/>
                </a:lnTo>
                <a:lnTo>
                  <a:pt x="209613" y="361861"/>
                </a:lnTo>
                <a:lnTo>
                  <a:pt x="209397" y="361403"/>
                </a:lnTo>
                <a:lnTo>
                  <a:pt x="209156" y="360946"/>
                </a:lnTo>
                <a:lnTo>
                  <a:pt x="209003" y="360514"/>
                </a:lnTo>
                <a:lnTo>
                  <a:pt x="208851" y="360121"/>
                </a:lnTo>
                <a:lnTo>
                  <a:pt x="208699" y="359727"/>
                </a:lnTo>
                <a:lnTo>
                  <a:pt x="208584" y="359422"/>
                </a:lnTo>
                <a:lnTo>
                  <a:pt x="208457" y="359143"/>
                </a:lnTo>
                <a:lnTo>
                  <a:pt x="208889" y="359054"/>
                </a:lnTo>
                <a:lnTo>
                  <a:pt x="209346" y="358965"/>
                </a:lnTo>
                <a:lnTo>
                  <a:pt x="209829" y="358775"/>
                </a:lnTo>
                <a:lnTo>
                  <a:pt x="210312" y="358622"/>
                </a:lnTo>
                <a:lnTo>
                  <a:pt x="210743" y="358381"/>
                </a:lnTo>
                <a:lnTo>
                  <a:pt x="211074" y="358051"/>
                </a:lnTo>
                <a:lnTo>
                  <a:pt x="211442" y="357746"/>
                </a:lnTo>
                <a:lnTo>
                  <a:pt x="211658" y="357352"/>
                </a:lnTo>
                <a:lnTo>
                  <a:pt x="211785" y="356946"/>
                </a:lnTo>
                <a:lnTo>
                  <a:pt x="211899" y="356527"/>
                </a:lnTo>
                <a:lnTo>
                  <a:pt x="211963" y="356095"/>
                </a:lnTo>
                <a:lnTo>
                  <a:pt x="211937" y="355612"/>
                </a:lnTo>
                <a:lnTo>
                  <a:pt x="211899" y="355117"/>
                </a:lnTo>
                <a:lnTo>
                  <a:pt x="211874" y="354634"/>
                </a:lnTo>
                <a:lnTo>
                  <a:pt x="211785" y="354152"/>
                </a:lnTo>
                <a:lnTo>
                  <a:pt x="211683" y="353631"/>
                </a:lnTo>
                <a:lnTo>
                  <a:pt x="211594" y="353110"/>
                </a:lnTo>
                <a:lnTo>
                  <a:pt x="211531" y="352590"/>
                </a:lnTo>
                <a:lnTo>
                  <a:pt x="211480" y="352069"/>
                </a:lnTo>
                <a:lnTo>
                  <a:pt x="211442" y="351586"/>
                </a:lnTo>
                <a:lnTo>
                  <a:pt x="211480" y="351104"/>
                </a:lnTo>
                <a:lnTo>
                  <a:pt x="211505" y="350608"/>
                </a:lnTo>
                <a:lnTo>
                  <a:pt x="211594" y="350189"/>
                </a:lnTo>
                <a:lnTo>
                  <a:pt x="211747" y="349846"/>
                </a:lnTo>
                <a:lnTo>
                  <a:pt x="211937" y="349542"/>
                </a:lnTo>
                <a:lnTo>
                  <a:pt x="212090" y="349275"/>
                </a:lnTo>
                <a:lnTo>
                  <a:pt x="212242" y="349059"/>
                </a:lnTo>
                <a:lnTo>
                  <a:pt x="212572" y="348996"/>
                </a:lnTo>
                <a:lnTo>
                  <a:pt x="212966" y="348970"/>
                </a:lnTo>
                <a:lnTo>
                  <a:pt x="213461" y="348932"/>
                </a:lnTo>
                <a:lnTo>
                  <a:pt x="213944" y="348907"/>
                </a:lnTo>
                <a:lnTo>
                  <a:pt x="214528" y="348907"/>
                </a:lnTo>
                <a:lnTo>
                  <a:pt x="215163" y="348970"/>
                </a:lnTo>
                <a:lnTo>
                  <a:pt x="215836" y="349059"/>
                </a:lnTo>
                <a:lnTo>
                  <a:pt x="216509" y="349148"/>
                </a:lnTo>
                <a:lnTo>
                  <a:pt x="217144" y="349275"/>
                </a:lnTo>
                <a:lnTo>
                  <a:pt x="217817" y="349364"/>
                </a:lnTo>
                <a:lnTo>
                  <a:pt x="218389" y="349478"/>
                </a:lnTo>
                <a:lnTo>
                  <a:pt x="218846" y="349542"/>
                </a:lnTo>
                <a:lnTo>
                  <a:pt x="219341" y="349631"/>
                </a:lnTo>
                <a:lnTo>
                  <a:pt x="219735" y="349694"/>
                </a:lnTo>
                <a:lnTo>
                  <a:pt x="220040" y="349732"/>
                </a:lnTo>
                <a:lnTo>
                  <a:pt x="220167" y="349758"/>
                </a:lnTo>
                <a:lnTo>
                  <a:pt x="220319" y="349783"/>
                </a:lnTo>
                <a:lnTo>
                  <a:pt x="220497" y="349846"/>
                </a:lnTo>
                <a:lnTo>
                  <a:pt x="220675" y="349910"/>
                </a:lnTo>
                <a:lnTo>
                  <a:pt x="220891" y="349999"/>
                </a:lnTo>
                <a:lnTo>
                  <a:pt x="221107" y="350151"/>
                </a:lnTo>
                <a:lnTo>
                  <a:pt x="221348" y="350304"/>
                </a:lnTo>
                <a:lnTo>
                  <a:pt x="221589" y="350494"/>
                </a:lnTo>
                <a:lnTo>
                  <a:pt x="221843" y="350697"/>
                </a:lnTo>
                <a:lnTo>
                  <a:pt x="222046" y="350888"/>
                </a:lnTo>
                <a:lnTo>
                  <a:pt x="222300" y="351104"/>
                </a:lnTo>
                <a:lnTo>
                  <a:pt x="222567" y="351307"/>
                </a:lnTo>
                <a:lnTo>
                  <a:pt x="222808" y="351561"/>
                </a:lnTo>
                <a:lnTo>
                  <a:pt x="223088" y="351764"/>
                </a:lnTo>
                <a:lnTo>
                  <a:pt x="223367" y="351980"/>
                </a:lnTo>
                <a:lnTo>
                  <a:pt x="223634" y="352171"/>
                </a:lnTo>
                <a:lnTo>
                  <a:pt x="223939" y="352374"/>
                </a:lnTo>
                <a:lnTo>
                  <a:pt x="224243" y="352526"/>
                </a:lnTo>
                <a:lnTo>
                  <a:pt x="224586" y="352717"/>
                </a:lnTo>
                <a:lnTo>
                  <a:pt x="226288" y="353174"/>
                </a:lnTo>
                <a:lnTo>
                  <a:pt x="226593" y="353174"/>
                </a:lnTo>
                <a:lnTo>
                  <a:pt x="226872" y="353174"/>
                </a:lnTo>
                <a:lnTo>
                  <a:pt x="227114" y="353136"/>
                </a:lnTo>
                <a:lnTo>
                  <a:pt x="227228" y="352958"/>
                </a:lnTo>
                <a:lnTo>
                  <a:pt x="227418" y="352717"/>
                </a:lnTo>
                <a:lnTo>
                  <a:pt x="227634" y="352437"/>
                </a:lnTo>
                <a:lnTo>
                  <a:pt x="227838" y="352171"/>
                </a:lnTo>
                <a:lnTo>
                  <a:pt x="228142" y="351866"/>
                </a:lnTo>
                <a:lnTo>
                  <a:pt x="228511" y="351523"/>
                </a:lnTo>
                <a:lnTo>
                  <a:pt x="228854" y="351193"/>
                </a:lnTo>
                <a:lnTo>
                  <a:pt x="229247" y="350850"/>
                </a:lnTo>
                <a:lnTo>
                  <a:pt x="229616" y="350520"/>
                </a:lnTo>
                <a:lnTo>
                  <a:pt x="230009" y="350215"/>
                </a:lnTo>
                <a:lnTo>
                  <a:pt x="230403" y="349885"/>
                </a:lnTo>
                <a:lnTo>
                  <a:pt x="230797" y="349542"/>
                </a:lnTo>
                <a:lnTo>
                  <a:pt x="231190" y="349211"/>
                </a:lnTo>
                <a:lnTo>
                  <a:pt x="231597" y="348843"/>
                </a:lnTo>
                <a:lnTo>
                  <a:pt x="231952" y="348513"/>
                </a:lnTo>
                <a:lnTo>
                  <a:pt x="232359" y="348145"/>
                </a:lnTo>
                <a:lnTo>
                  <a:pt x="232714" y="347751"/>
                </a:lnTo>
                <a:lnTo>
                  <a:pt x="234696" y="344297"/>
                </a:lnTo>
                <a:lnTo>
                  <a:pt x="234797" y="343966"/>
                </a:lnTo>
                <a:lnTo>
                  <a:pt x="234848" y="343750"/>
                </a:lnTo>
                <a:lnTo>
                  <a:pt x="234886" y="343535"/>
                </a:lnTo>
                <a:lnTo>
                  <a:pt x="234950" y="343331"/>
                </a:lnTo>
                <a:lnTo>
                  <a:pt x="235038" y="343141"/>
                </a:lnTo>
                <a:lnTo>
                  <a:pt x="235127" y="342925"/>
                </a:lnTo>
                <a:lnTo>
                  <a:pt x="235280" y="342747"/>
                </a:lnTo>
                <a:lnTo>
                  <a:pt x="236499" y="341833"/>
                </a:lnTo>
                <a:lnTo>
                  <a:pt x="236651" y="341833"/>
                </a:lnTo>
                <a:lnTo>
                  <a:pt x="236829" y="341833"/>
                </a:lnTo>
                <a:lnTo>
                  <a:pt x="236956" y="341833"/>
                </a:lnTo>
                <a:lnTo>
                  <a:pt x="237286" y="341960"/>
                </a:lnTo>
                <a:lnTo>
                  <a:pt x="237591" y="341985"/>
                </a:lnTo>
                <a:lnTo>
                  <a:pt x="237959" y="342011"/>
                </a:lnTo>
                <a:lnTo>
                  <a:pt x="238328" y="342074"/>
                </a:lnTo>
                <a:lnTo>
                  <a:pt x="238760" y="342049"/>
                </a:lnTo>
                <a:lnTo>
                  <a:pt x="239242" y="341922"/>
                </a:lnTo>
                <a:lnTo>
                  <a:pt x="239699" y="341833"/>
                </a:lnTo>
                <a:lnTo>
                  <a:pt x="240182" y="341706"/>
                </a:lnTo>
                <a:lnTo>
                  <a:pt x="240639" y="341528"/>
                </a:lnTo>
                <a:lnTo>
                  <a:pt x="241096" y="341350"/>
                </a:lnTo>
                <a:lnTo>
                  <a:pt x="241592" y="341134"/>
                </a:lnTo>
                <a:lnTo>
                  <a:pt x="242049" y="340944"/>
                </a:lnTo>
                <a:lnTo>
                  <a:pt x="245364" y="339940"/>
                </a:lnTo>
                <a:lnTo>
                  <a:pt x="245821" y="339940"/>
                </a:lnTo>
                <a:lnTo>
                  <a:pt x="246316" y="340029"/>
                </a:lnTo>
                <a:lnTo>
                  <a:pt x="246837" y="340131"/>
                </a:lnTo>
                <a:lnTo>
                  <a:pt x="247256" y="340283"/>
                </a:lnTo>
                <a:lnTo>
                  <a:pt x="247624" y="340487"/>
                </a:lnTo>
                <a:lnTo>
                  <a:pt x="248018" y="340702"/>
                </a:lnTo>
                <a:lnTo>
                  <a:pt x="248323" y="340944"/>
                </a:lnTo>
                <a:lnTo>
                  <a:pt x="248602" y="341160"/>
                </a:lnTo>
                <a:lnTo>
                  <a:pt x="248780" y="341249"/>
                </a:lnTo>
                <a:lnTo>
                  <a:pt x="248932" y="341287"/>
                </a:lnTo>
                <a:lnTo>
                  <a:pt x="249059" y="341249"/>
                </a:lnTo>
                <a:lnTo>
                  <a:pt x="249301" y="341223"/>
                </a:lnTo>
                <a:lnTo>
                  <a:pt x="249542" y="341096"/>
                </a:lnTo>
                <a:lnTo>
                  <a:pt x="249694" y="341045"/>
                </a:lnTo>
                <a:lnTo>
                  <a:pt x="249847" y="340944"/>
                </a:lnTo>
                <a:lnTo>
                  <a:pt x="250126" y="340829"/>
                </a:lnTo>
                <a:lnTo>
                  <a:pt x="250278" y="340766"/>
                </a:lnTo>
                <a:lnTo>
                  <a:pt x="250431" y="340677"/>
                </a:lnTo>
                <a:lnTo>
                  <a:pt x="250583" y="340639"/>
                </a:lnTo>
                <a:lnTo>
                  <a:pt x="250736" y="340588"/>
                </a:lnTo>
                <a:lnTo>
                  <a:pt x="250888" y="340550"/>
                </a:lnTo>
                <a:lnTo>
                  <a:pt x="251066" y="340525"/>
                </a:lnTo>
                <a:lnTo>
                  <a:pt x="251218" y="340550"/>
                </a:lnTo>
                <a:lnTo>
                  <a:pt x="251371" y="340550"/>
                </a:lnTo>
                <a:lnTo>
                  <a:pt x="252412" y="341617"/>
                </a:lnTo>
                <a:lnTo>
                  <a:pt x="252742" y="342112"/>
                </a:lnTo>
                <a:lnTo>
                  <a:pt x="253085" y="342595"/>
                </a:lnTo>
                <a:lnTo>
                  <a:pt x="253504" y="343115"/>
                </a:lnTo>
                <a:lnTo>
                  <a:pt x="254025" y="343662"/>
                </a:lnTo>
                <a:lnTo>
                  <a:pt x="254546" y="344208"/>
                </a:lnTo>
                <a:lnTo>
                  <a:pt x="255092" y="344728"/>
                </a:lnTo>
                <a:lnTo>
                  <a:pt x="255701" y="345186"/>
                </a:lnTo>
                <a:lnTo>
                  <a:pt x="256286" y="345643"/>
                </a:lnTo>
                <a:lnTo>
                  <a:pt x="256895" y="346075"/>
                </a:lnTo>
                <a:lnTo>
                  <a:pt x="257530" y="346468"/>
                </a:lnTo>
                <a:lnTo>
                  <a:pt x="258140" y="346862"/>
                </a:lnTo>
                <a:lnTo>
                  <a:pt x="258813" y="347230"/>
                </a:lnTo>
                <a:lnTo>
                  <a:pt x="259486" y="347599"/>
                </a:lnTo>
                <a:lnTo>
                  <a:pt x="260146" y="347929"/>
                </a:lnTo>
                <a:lnTo>
                  <a:pt x="260819" y="348259"/>
                </a:lnTo>
                <a:lnTo>
                  <a:pt x="261518" y="348564"/>
                </a:lnTo>
                <a:lnTo>
                  <a:pt x="262229" y="348907"/>
                </a:lnTo>
                <a:lnTo>
                  <a:pt x="262928" y="349211"/>
                </a:lnTo>
                <a:lnTo>
                  <a:pt x="263626" y="349542"/>
                </a:lnTo>
                <a:lnTo>
                  <a:pt x="264325" y="349846"/>
                </a:lnTo>
                <a:lnTo>
                  <a:pt x="264934" y="350126"/>
                </a:lnTo>
                <a:lnTo>
                  <a:pt x="265455" y="350367"/>
                </a:lnTo>
                <a:lnTo>
                  <a:pt x="265976" y="350608"/>
                </a:lnTo>
                <a:lnTo>
                  <a:pt x="266433" y="350824"/>
                </a:lnTo>
                <a:lnTo>
                  <a:pt x="266763" y="351002"/>
                </a:lnTo>
                <a:lnTo>
                  <a:pt x="268592" y="349478"/>
                </a:lnTo>
                <a:lnTo>
                  <a:pt x="270357" y="347954"/>
                </a:lnTo>
                <a:lnTo>
                  <a:pt x="270484" y="347954"/>
                </a:lnTo>
                <a:lnTo>
                  <a:pt x="270637" y="347954"/>
                </a:lnTo>
                <a:lnTo>
                  <a:pt x="270814" y="347992"/>
                </a:lnTo>
                <a:lnTo>
                  <a:pt x="270967" y="347992"/>
                </a:lnTo>
                <a:lnTo>
                  <a:pt x="271157" y="348056"/>
                </a:lnTo>
                <a:lnTo>
                  <a:pt x="271310" y="348145"/>
                </a:lnTo>
                <a:lnTo>
                  <a:pt x="271487" y="348234"/>
                </a:lnTo>
                <a:lnTo>
                  <a:pt x="271640" y="348361"/>
                </a:lnTo>
                <a:lnTo>
                  <a:pt x="271767" y="348513"/>
                </a:lnTo>
                <a:lnTo>
                  <a:pt x="271919" y="348665"/>
                </a:lnTo>
                <a:lnTo>
                  <a:pt x="272034" y="348818"/>
                </a:lnTo>
                <a:lnTo>
                  <a:pt x="272135" y="348970"/>
                </a:lnTo>
                <a:lnTo>
                  <a:pt x="272249" y="349148"/>
                </a:lnTo>
                <a:lnTo>
                  <a:pt x="272376" y="349326"/>
                </a:lnTo>
                <a:lnTo>
                  <a:pt x="272465" y="349478"/>
                </a:lnTo>
                <a:lnTo>
                  <a:pt x="272592" y="349669"/>
                </a:lnTo>
                <a:lnTo>
                  <a:pt x="272681" y="349821"/>
                </a:lnTo>
                <a:lnTo>
                  <a:pt x="272796" y="349973"/>
                </a:lnTo>
                <a:lnTo>
                  <a:pt x="272923" y="350126"/>
                </a:lnTo>
                <a:lnTo>
                  <a:pt x="273075" y="350278"/>
                </a:lnTo>
                <a:lnTo>
                  <a:pt x="273227" y="350367"/>
                </a:lnTo>
                <a:lnTo>
                  <a:pt x="273380" y="350494"/>
                </a:lnTo>
                <a:lnTo>
                  <a:pt x="273532" y="350583"/>
                </a:lnTo>
                <a:lnTo>
                  <a:pt x="273659" y="350608"/>
                </a:lnTo>
                <a:lnTo>
                  <a:pt x="273812" y="350647"/>
                </a:lnTo>
                <a:lnTo>
                  <a:pt x="273964" y="350672"/>
                </a:lnTo>
                <a:lnTo>
                  <a:pt x="274205" y="350647"/>
                </a:lnTo>
                <a:lnTo>
                  <a:pt x="274358" y="350545"/>
                </a:lnTo>
                <a:lnTo>
                  <a:pt x="274535" y="350431"/>
                </a:lnTo>
                <a:lnTo>
                  <a:pt x="276339" y="345554"/>
                </a:lnTo>
                <a:lnTo>
                  <a:pt x="276339" y="345059"/>
                </a:lnTo>
                <a:lnTo>
                  <a:pt x="276339" y="344601"/>
                </a:lnTo>
                <a:lnTo>
                  <a:pt x="276301" y="344119"/>
                </a:lnTo>
                <a:lnTo>
                  <a:pt x="276250" y="343662"/>
                </a:lnTo>
                <a:lnTo>
                  <a:pt x="276123" y="343230"/>
                </a:lnTo>
                <a:lnTo>
                  <a:pt x="276034" y="342811"/>
                </a:lnTo>
                <a:lnTo>
                  <a:pt x="275907" y="342442"/>
                </a:lnTo>
                <a:lnTo>
                  <a:pt x="275793" y="342201"/>
                </a:lnTo>
                <a:lnTo>
                  <a:pt x="275666" y="341922"/>
                </a:lnTo>
                <a:lnTo>
                  <a:pt x="275513" y="341706"/>
                </a:lnTo>
                <a:lnTo>
                  <a:pt x="275386" y="341553"/>
                </a:lnTo>
                <a:lnTo>
                  <a:pt x="275272" y="341376"/>
                </a:lnTo>
                <a:lnTo>
                  <a:pt x="275082" y="341198"/>
                </a:lnTo>
                <a:lnTo>
                  <a:pt x="274878" y="340944"/>
                </a:lnTo>
                <a:lnTo>
                  <a:pt x="274624" y="340702"/>
                </a:lnTo>
                <a:lnTo>
                  <a:pt x="274320" y="340436"/>
                </a:lnTo>
                <a:lnTo>
                  <a:pt x="273964" y="340182"/>
                </a:lnTo>
                <a:lnTo>
                  <a:pt x="273621" y="339915"/>
                </a:lnTo>
                <a:lnTo>
                  <a:pt x="271792" y="338912"/>
                </a:lnTo>
                <a:lnTo>
                  <a:pt x="271487" y="338759"/>
                </a:lnTo>
                <a:lnTo>
                  <a:pt x="271221" y="338632"/>
                </a:lnTo>
                <a:lnTo>
                  <a:pt x="271030" y="338543"/>
                </a:lnTo>
                <a:lnTo>
                  <a:pt x="270789" y="338416"/>
                </a:lnTo>
                <a:lnTo>
                  <a:pt x="270637" y="338353"/>
                </a:lnTo>
                <a:lnTo>
                  <a:pt x="270484" y="338264"/>
                </a:lnTo>
                <a:lnTo>
                  <a:pt x="270332" y="338201"/>
                </a:lnTo>
                <a:lnTo>
                  <a:pt x="270205" y="338112"/>
                </a:lnTo>
                <a:lnTo>
                  <a:pt x="270052" y="338023"/>
                </a:lnTo>
                <a:lnTo>
                  <a:pt x="269900" y="337934"/>
                </a:lnTo>
                <a:lnTo>
                  <a:pt x="269697" y="337743"/>
                </a:lnTo>
                <a:lnTo>
                  <a:pt x="269570" y="337654"/>
                </a:lnTo>
                <a:lnTo>
                  <a:pt x="269392" y="337439"/>
                </a:lnTo>
                <a:lnTo>
                  <a:pt x="269240" y="337197"/>
                </a:lnTo>
                <a:lnTo>
                  <a:pt x="269138" y="337045"/>
                </a:lnTo>
                <a:lnTo>
                  <a:pt x="269049" y="336892"/>
                </a:lnTo>
                <a:lnTo>
                  <a:pt x="268960" y="336715"/>
                </a:lnTo>
                <a:lnTo>
                  <a:pt x="268897" y="336524"/>
                </a:lnTo>
                <a:lnTo>
                  <a:pt x="268808" y="336321"/>
                </a:lnTo>
                <a:lnTo>
                  <a:pt x="268681" y="336067"/>
                </a:lnTo>
                <a:lnTo>
                  <a:pt x="268592" y="335826"/>
                </a:lnTo>
                <a:lnTo>
                  <a:pt x="268503" y="335584"/>
                </a:lnTo>
                <a:lnTo>
                  <a:pt x="268414" y="335343"/>
                </a:lnTo>
                <a:lnTo>
                  <a:pt x="268325" y="335102"/>
                </a:lnTo>
                <a:lnTo>
                  <a:pt x="268262" y="334886"/>
                </a:lnTo>
                <a:lnTo>
                  <a:pt x="268173" y="334695"/>
                </a:lnTo>
                <a:lnTo>
                  <a:pt x="268351" y="334543"/>
                </a:lnTo>
                <a:lnTo>
                  <a:pt x="268528" y="334391"/>
                </a:lnTo>
                <a:lnTo>
                  <a:pt x="268782" y="334238"/>
                </a:lnTo>
                <a:lnTo>
                  <a:pt x="268986" y="334086"/>
                </a:lnTo>
                <a:lnTo>
                  <a:pt x="269265" y="333997"/>
                </a:lnTo>
                <a:lnTo>
                  <a:pt x="269544" y="333971"/>
                </a:lnTo>
                <a:lnTo>
                  <a:pt x="269811" y="333908"/>
                </a:lnTo>
                <a:lnTo>
                  <a:pt x="270090" y="333933"/>
                </a:lnTo>
                <a:lnTo>
                  <a:pt x="270357" y="333997"/>
                </a:lnTo>
                <a:lnTo>
                  <a:pt x="270637" y="334086"/>
                </a:lnTo>
                <a:lnTo>
                  <a:pt x="270916" y="334187"/>
                </a:lnTo>
                <a:lnTo>
                  <a:pt x="271183" y="334340"/>
                </a:lnTo>
                <a:lnTo>
                  <a:pt x="271462" y="334492"/>
                </a:lnTo>
                <a:lnTo>
                  <a:pt x="271703" y="334645"/>
                </a:lnTo>
                <a:lnTo>
                  <a:pt x="271983" y="334822"/>
                </a:lnTo>
                <a:lnTo>
                  <a:pt x="272249" y="334975"/>
                </a:lnTo>
                <a:lnTo>
                  <a:pt x="273710" y="335584"/>
                </a:lnTo>
                <a:lnTo>
                  <a:pt x="274015" y="335648"/>
                </a:lnTo>
                <a:lnTo>
                  <a:pt x="274294" y="335673"/>
                </a:lnTo>
                <a:lnTo>
                  <a:pt x="274535" y="335648"/>
                </a:lnTo>
                <a:lnTo>
                  <a:pt x="274777" y="335610"/>
                </a:lnTo>
                <a:lnTo>
                  <a:pt x="276186" y="333540"/>
                </a:lnTo>
                <a:lnTo>
                  <a:pt x="276186" y="332968"/>
                </a:lnTo>
                <a:lnTo>
                  <a:pt x="276186" y="332409"/>
                </a:lnTo>
                <a:lnTo>
                  <a:pt x="274688" y="329577"/>
                </a:lnTo>
                <a:lnTo>
                  <a:pt x="274421" y="329272"/>
                </a:lnTo>
                <a:lnTo>
                  <a:pt x="274167" y="329031"/>
                </a:lnTo>
                <a:lnTo>
                  <a:pt x="273989" y="328853"/>
                </a:lnTo>
                <a:lnTo>
                  <a:pt x="273748" y="328599"/>
                </a:lnTo>
                <a:lnTo>
                  <a:pt x="273469" y="328333"/>
                </a:lnTo>
                <a:lnTo>
                  <a:pt x="271983" y="325742"/>
                </a:lnTo>
                <a:lnTo>
                  <a:pt x="271983" y="325310"/>
                </a:lnTo>
                <a:lnTo>
                  <a:pt x="272529" y="323786"/>
                </a:lnTo>
                <a:lnTo>
                  <a:pt x="272618" y="323608"/>
                </a:lnTo>
                <a:lnTo>
                  <a:pt x="274358" y="322173"/>
                </a:lnTo>
                <a:lnTo>
                  <a:pt x="274599" y="322110"/>
                </a:lnTo>
                <a:lnTo>
                  <a:pt x="274840" y="322046"/>
                </a:lnTo>
                <a:lnTo>
                  <a:pt x="275082" y="322021"/>
                </a:lnTo>
                <a:lnTo>
                  <a:pt x="275336" y="321995"/>
                </a:lnTo>
                <a:lnTo>
                  <a:pt x="276123" y="321995"/>
                </a:lnTo>
                <a:lnTo>
                  <a:pt x="276402" y="322021"/>
                </a:lnTo>
                <a:lnTo>
                  <a:pt x="276669" y="322021"/>
                </a:lnTo>
                <a:lnTo>
                  <a:pt x="276948" y="322046"/>
                </a:lnTo>
                <a:lnTo>
                  <a:pt x="277215" y="322084"/>
                </a:lnTo>
                <a:lnTo>
                  <a:pt x="277469" y="322110"/>
                </a:lnTo>
                <a:lnTo>
                  <a:pt x="277672" y="322148"/>
                </a:lnTo>
                <a:lnTo>
                  <a:pt x="277888" y="322148"/>
                </a:lnTo>
                <a:lnTo>
                  <a:pt x="278168" y="322173"/>
                </a:lnTo>
                <a:lnTo>
                  <a:pt x="278536" y="322199"/>
                </a:lnTo>
                <a:lnTo>
                  <a:pt x="278930" y="322237"/>
                </a:lnTo>
                <a:lnTo>
                  <a:pt x="279539" y="322326"/>
                </a:lnTo>
                <a:lnTo>
                  <a:pt x="280390" y="322478"/>
                </a:lnTo>
                <a:lnTo>
                  <a:pt x="281241" y="322630"/>
                </a:lnTo>
                <a:lnTo>
                  <a:pt x="286397" y="324789"/>
                </a:lnTo>
                <a:lnTo>
                  <a:pt x="287426" y="325399"/>
                </a:lnTo>
                <a:lnTo>
                  <a:pt x="288315" y="326009"/>
                </a:lnTo>
                <a:lnTo>
                  <a:pt x="289052" y="326593"/>
                </a:lnTo>
                <a:lnTo>
                  <a:pt x="289814" y="327202"/>
                </a:lnTo>
                <a:lnTo>
                  <a:pt x="290423" y="327723"/>
                </a:lnTo>
                <a:lnTo>
                  <a:pt x="290931" y="328180"/>
                </a:lnTo>
              </a:path>
              <a:path w="712470" h="1022984">
                <a:moveTo>
                  <a:pt x="540994" y="475792"/>
                </a:moveTo>
                <a:lnTo>
                  <a:pt x="540842" y="476097"/>
                </a:lnTo>
                <a:lnTo>
                  <a:pt x="540664" y="476491"/>
                </a:lnTo>
                <a:lnTo>
                  <a:pt x="540448" y="476986"/>
                </a:lnTo>
                <a:lnTo>
                  <a:pt x="540232" y="477443"/>
                </a:lnTo>
                <a:lnTo>
                  <a:pt x="539991" y="478015"/>
                </a:lnTo>
                <a:lnTo>
                  <a:pt x="539686" y="478688"/>
                </a:lnTo>
                <a:lnTo>
                  <a:pt x="539407" y="479323"/>
                </a:lnTo>
                <a:lnTo>
                  <a:pt x="539076" y="479996"/>
                </a:lnTo>
                <a:lnTo>
                  <a:pt x="538734" y="480644"/>
                </a:lnTo>
                <a:lnTo>
                  <a:pt x="538403" y="481279"/>
                </a:lnTo>
                <a:lnTo>
                  <a:pt x="538073" y="481825"/>
                </a:lnTo>
                <a:lnTo>
                  <a:pt x="537730" y="482282"/>
                </a:lnTo>
                <a:lnTo>
                  <a:pt x="537400" y="482739"/>
                </a:lnTo>
                <a:lnTo>
                  <a:pt x="537095" y="483108"/>
                </a:lnTo>
                <a:lnTo>
                  <a:pt x="536854" y="483387"/>
                </a:lnTo>
                <a:lnTo>
                  <a:pt x="536600" y="483654"/>
                </a:lnTo>
                <a:lnTo>
                  <a:pt x="536333" y="483997"/>
                </a:lnTo>
                <a:lnTo>
                  <a:pt x="536092" y="484352"/>
                </a:lnTo>
                <a:lnTo>
                  <a:pt x="535838" y="484759"/>
                </a:lnTo>
                <a:lnTo>
                  <a:pt x="535686" y="485152"/>
                </a:lnTo>
                <a:lnTo>
                  <a:pt x="535635" y="485609"/>
                </a:lnTo>
                <a:lnTo>
                  <a:pt x="535571" y="486067"/>
                </a:lnTo>
                <a:lnTo>
                  <a:pt x="535635" y="486460"/>
                </a:lnTo>
                <a:lnTo>
                  <a:pt x="535838" y="486854"/>
                </a:lnTo>
                <a:lnTo>
                  <a:pt x="536028" y="487248"/>
                </a:lnTo>
                <a:lnTo>
                  <a:pt x="536295" y="487591"/>
                </a:lnTo>
                <a:lnTo>
                  <a:pt x="536600" y="487832"/>
                </a:lnTo>
                <a:lnTo>
                  <a:pt x="536943" y="488073"/>
                </a:lnTo>
                <a:lnTo>
                  <a:pt x="537210" y="488264"/>
                </a:lnTo>
                <a:lnTo>
                  <a:pt x="537489" y="488416"/>
                </a:lnTo>
                <a:lnTo>
                  <a:pt x="537667" y="488416"/>
                </a:lnTo>
                <a:lnTo>
                  <a:pt x="537857" y="488378"/>
                </a:lnTo>
                <a:lnTo>
                  <a:pt x="538073" y="488353"/>
                </a:lnTo>
                <a:lnTo>
                  <a:pt x="538276" y="488315"/>
                </a:lnTo>
                <a:lnTo>
                  <a:pt x="538492" y="488226"/>
                </a:lnTo>
                <a:lnTo>
                  <a:pt x="538708" y="488111"/>
                </a:lnTo>
                <a:lnTo>
                  <a:pt x="538949" y="488010"/>
                </a:lnTo>
                <a:lnTo>
                  <a:pt x="539140" y="487857"/>
                </a:lnTo>
                <a:lnTo>
                  <a:pt x="539318" y="487705"/>
                </a:lnTo>
                <a:lnTo>
                  <a:pt x="539470" y="487527"/>
                </a:lnTo>
                <a:lnTo>
                  <a:pt x="539623" y="487375"/>
                </a:lnTo>
                <a:lnTo>
                  <a:pt x="539775" y="487197"/>
                </a:lnTo>
                <a:lnTo>
                  <a:pt x="539927" y="487006"/>
                </a:lnTo>
                <a:lnTo>
                  <a:pt x="540054" y="486791"/>
                </a:lnTo>
                <a:lnTo>
                  <a:pt x="540169" y="486613"/>
                </a:lnTo>
                <a:lnTo>
                  <a:pt x="540969" y="485521"/>
                </a:lnTo>
                <a:lnTo>
                  <a:pt x="541083" y="485368"/>
                </a:lnTo>
                <a:lnTo>
                  <a:pt x="541235" y="485241"/>
                </a:lnTo>
                <a:lnTo>
                  <a:pt x="541388" y="485152"/>
                </a:lnTo>
                <a:lnTo>
                  <a:pt x="541515" y="485063"/>
                </a:lnTo>
                <a:lnTo>
                  <a:pt x="541756" y="484962"/>
                </a:lnTo>
                <a:lnTo>
                  <a:pt x="542429" y="485394"/>
                </a:lnTo>
                <a:lnTo>
                  <a:pt x="546265" y="492074"/>
                </a:lnTo>
                <a:lnTo>
                  <a:pt x="546023" y="493560"/>
                </a:lnTo>
                <a:lnTo>
                  <a:pt x="542759" y="501459"/>
                </a:lnTo>
                <a:lnTo>
                  <a:pt x="542086" y="501154"/>
                </a:lnTo>
                <a:lnTo>
                  <a:pt x="541299" y="500875"/>
                </a:lnTo>
                <a:lnTo>
                  <a:pt x="540385" y="500570"/>
                </a:lnTo>
                <a:lnTo>
                  <a:pt x="539445" y="500303"/>
                </a:lnTo>
                <a:lnTo>
                  <a:pt x="538403" y="500176"/>
                </a:lnTo>
                <a:lnTo>
                  <a:pt x="537311" y="500265"/>
                </a:lnTo>
                <a:lnTo>
                  <a:pt x="536181" y="500354"/>
                </a:lnTo>
                <a:lnTo>
                  <a:pt x="535114" y="500697"/>
                </a:lnTo>
                <a:lnTo>
                  <a:pt x="534136" y="501307"/>
                </a:lnTo>
                <a:lnTo>
                  <a:pt x="533158" y="501878"/>
                </a:lnTo>
                <a:lnTo>
                  <a:pt x="530301" y="505904"/>
                </a:lnTo>
                <a:lnTo>
                  <a:pt x="530415" y="506145"/>
                </a:lnTo>
                <a:lnTo>
                  <a:pt x="530606" y="506450"/>
                </a:lnTo>
                <a:lnTo>
                  <a:pt x="530809" y="506857"/>
                </a:lnTo>
                <a:lnTo>
                  <a:pt x="532942" y="509447"/>
                </a:lnTo>
                <a:lnTo>
                  <a:pt x="533400" y="509841"/>
                </a:lnTo>
                <a:lnTo>
                  <a:pt x="535508" y="510717"/>
                </a:lnTo>
                <a:lnTo>
                  <a:pt x="535940" y="510844"/>
                </a:lnTo>
                <a:lnTo>
                  <a:pt x="539496" y="514108"/>
                </a:lnTo>
                <a:lnTo>
                  <a:pt x="539686" y="514718"/>
                </a:lnTo>
                <a:lnTo>
                  <a:pt x="539750" y="515289"/>
                </a:lnTo>
                <a:lnTo>
                  <a:pt x="539686" y="515785"/>
                </a:lnTo>
                <a:lnTo>
                  <a:pt x="539597" y="516267"/>
                </a:lnTo>
                <a:lnTo>
                  <a:pt x="539496" y="516699"/>
                </a:lnTo>
                <a:lnTo>
                  <a:pt x="539381" y="517004"/>
                </a:lnTo>
                <a:lnTo>
                  <a:pt x="539318" y="517220"/>
                </a:lnTo>
                <a:lnTo>
                  <a:pt x="539191" y="517423"/>
                </a:lnTo>
                <a:lnTo>
                  <a:pt x="539076" y="517677"/>
                </a:lnTo>
                <a:lnTo>
                  <a:pt x="538949" y="517918"/>
                </a:lnTo>
                <a:lnTo>
                  <a:pt x="538772" y="518160"/>
                </a:lnTo>
                <a:lnTo>
                  <a:pt x="538530" y="518337"/>
                </a:lnTo>
                <a:lnTo>
                  <a:pt x="538314" y="518553"/>
                </a:lnTo>
                <a:lnTo>
                  <a:pt x="538073" y="518706"/>
                </a:lnTo>
                <a:lnTo>
                  <a:pt x="537794" y="518795"/>
                </a:lnTo>
                <a:lnTo>
                  <a:pt x="537514" y="518922"/>
                </a:lnTo>
                <a:lnTo>
                  <a:pt x="537248" y="518985"/>
                </a:lnTo>
                <a:lnTo>
                  <a:pt x="536968" y="518985"/>
                </a:lnTo>
                <a:lnTo>
                  <a:pt x="536663" y="519010"/>
                </a:lnTo>
                <a:lnTo>
                  <a:pt x="534771" y="518642"/>
                </a:lnTo>
                <a:lnTo>
                  <a:pt x="534441" y="518553"/>
                </a:lnTo>
                <a:lnTo>
                  <a:pt x="534111" y="518439"/>
                </a:lnTo>
                <a:lnTo>
                  <a:pt x="533806" y="518312"/>
                </a:lnTo>
                <a:lnTo>
                  <a:pt x="533527" y="518185"/>
                </a:lnTo>
                <a:lnTo>
                  <a:pt x="533285" y="518096"/>
                </a:lnTo>
                <a:lnTo>
                  <a:pt x="533044" y="518007"/>
                </a:lnTo>
                <a:lnTo>
                  <a:pt x="532853" y="517944"/>
                </a:lnTo>
                <a:lnTo>
                  <a:pt x="532701" y="517880"/>
                </a:lnTo>
                <a:lnTo>
                  <a:pt x="532739" y="517613"/>
                </a:lnTo>
                <a:lnTo>
                  <a:pt x="532790" y="517461"/>
                </a:lnTo>
                <a:lnTo>
                  <a:pt x="532828" y="517309"/>
                </a:lnTo>
                <a:lnTo>
                  <a:pt x="532917" y="517182"/>
                </a:lnTo>
                <a:lnTo>
                  <a:pt x="533158" y="516966"/>
                </a:lnTo>
                <a:lnTo>
                  <a:pt x="533311" y="516877"/>
                </a:lnTo>
                <a:lnTo>
                  <a:pt x="533463" y="516813"/>
                </a:lnTo>
                <a:lnTo>
                  <a:pt x="533615" y="516788"/>
                </a:lnTo>
                <a:lnTo>
                  <a:pt x="533806" y="516724"/>
                </a:lnTo>
                <a:lnTo>
                  <a:pt x="533984" y="516699"/>
                </a:lnTo>
                <a:lnTo>
                  <a:pt x="534136" y="516661"/>
                </a:lnTo>
                <a:lnTo>
                  <a:pt x="534314" y="516636"/>
                </a:lnTo>
                <a:lnTo>
                  <a:pt x="534466" y="516610"/>
                </a:lnTo>
                <a:lnTo>
                  <a:pt x="534657" y="516547"/>
                </a:lnTo>
                <a:lnTo>
                  <a:pt x="534809" y="516483"/>
                </a:lnTo>
                <a:lnTo>
                  <a:pt x="534962" y="516420"/>
                </a:lnTo>
                <a:lnTo>
                  <a:pt x="535508" y="515747"/>
                </a:lnTo>
                <a:lnTo>
                  <a:pt x="535508" y="515569"/>
                </a:lnTo>
                <a:lnTo>
                  <a:pt x="535533" y="515391"/>
                </a:lnTo>
                <a:lnTo>
                  <a:pt x="535571" y="515200"/>
                </a:lnTo>
                <a:lnTo>
                  <a:pt x="535571" y="515048"/>
                </a:lnTo>
                <a:lnTo>
                  <a:pt x="535292" y="514896"/>
                </a:lnTo>
                <a:lnTo>
                  <a:pt x="534924" y="514743"/>
                </a:lnTo>
                <a:lnTo>
                  <a:pt x="534504" y="514527"/>
                </a:lnTo>
                <a:lnTo>
                  <a:pt x="534073" y="514350"/>
                </a:lnTo>
                <a:lnTo>
                  <a:pt x="533527" y="514172"/>
                </a:lnTo>
                <a:lnTo>
                  <a:pt x="532917" y="513918"/>
                </a:lnTo>
                <a:lnTo>
                  <a:pt x="532307" y="513715"/>
                </a:lnTo>
                <a:lnTo>
                  <a:pt x="531698" y="513499"/>
                </a:lnTo>
                <a:lnTo>
                  <a:pt x="531063" y="513283"/>
                </a:lnTo>
                <a:lnTo>
                  <a:pt x="530415" y="513067"/>
                </a:lnTo>
                <a:lnTo>
                  <a:pt x="529780" y="512826"/>
                </a:lnTo>
                <a:lnTo>
                  <a:pt x="529170" y="512584"/>
                </a:lnTo>
                <a:lnTo>
                  <a:pt x="528523" y="512343"/>
                </a:lnTo>
                <a:lnTo>
                  <a:pt x="525602" y="510667"/>
                </a:lnTo>
                <a:lnTo>
                  <a:pt x="525056" y="510260"/>
                </a:lnTo>
                <a:lnTo>
                  <a:pt x="524535" y="509778"/>
                </a:lnTo>
                <a:lnTo>
                  <a:pt x="524078" y="509257"/>
                </a:lnTo>
                <a:lnTo>
                  <a:pt x="523595" y="508711"/>
                </a:lnTo>
                <a:lnTo>
                  <a:pt x="522249" y="506272"/>
                </a:lnTo>
                <a:lnTo>
                  <a:pt x="522465" y="506031"/>
                </a:lnTo>
                <a:lnTo>
                  <a:pt x="522706" y="505688"/>
                </a:lnTo>
                <a:lnTo>
                  <a:pt x="523011" y="505294"/>
                </a:lnTo>
                <a:lnTo>
                  <a:pt x="523316" y="504901"/>
                </a:lnTo>
                <a:lnTo>
                  <a:pt x="523684" y="504444"/>
                </a:lnTo>
                <a:lnTo>
                  <a:pt x="524103" y="503897"/>
                </a:lnTo>
                <a:lnTo>
                  <a:pt x="524535" y="503351"/>
                </a:lnTo>
                <a:lnTo>
                  <a:pt x="524992" y="502767"/>
                </a:lnTo>
                <a:lnTo>
                  <a:pt x="525424" y="502183"/>
                </a:lnTo>
                <a:lnTo>
                  <a:pt x="525881" y="501637"/>
                </a:lnTo>
                <a:lnTo>
                  <a:pt x="526275" y="501116"/>
                </a:lnTo>
                <a:lnTo>
                  <a:pt x="526605" y="500697"/>
                </a:lnTo>
                <a:lnTo>
                  <a:pt x="526948" y="500240"/>
                </a:lnTo>
                <a:lnTo>
                  <a:pt x="527189" y="499935"/>
                </a:lnTo>
                <a:lnTo>
                  <a:pt x="527342" y="499719"/>
                </a:lnTo>
                <a:lnTo>
                  <a:pt x="527519" y="499503"/>
                </a:lnTo>
                <a:lnTo>
                  <a:pt x="527672" y="499287"/>
                </a:lnTo>
                <a:lnTo>
                  <a:pt x="527824" y="499084"/>
                </a:lnTo>
                <a:lnTo>
                  <a:pt x="528015" y="498868"/>
                </a:lnTo>
                <a:lnTo>
                  <a:pt x="528167" y="498589"/>
                </a:lnTo>
                <a:lnTo>
                  <a:pt x="528650" y="497103"/>
                </a:lnTo>
                <a:lnTo>
                  <a:pt x="528561" y="496798"/>
                </a:lnTo>
                <a:lnTo>
                  <a:pt x="528408" y="496544"/>
                </a:lnTo>
                <a:lnTo>
                  <a:pt x="528256" y="496303"/>
                </a:lnTo>
                <a:lnTo>
                  <a:pt x="528104" y="496087"/>
                </a:lnTo>
                <a:lnTo>
                  <a:pt x="527913" y="495935"/>
                </a:lnTo>
                <a:lnTo>
                  <a:pt x="527799" y="495782"/>
                </a:lnTo>
                <a:lnTo>
                  <a:pt x="527608" y="495668"/>
                </a:lnTo>
                <a:lnTo>
                  <a:pt x="527431" y="495579"/>
                </a:lnTo>
                <a:lnTo>
                  <a:pt x="527215" y="495452"/>
                </a:lnTo>
                <a:lnTo>
                  <a:pt x="526973" y="495388"/>
                </a:lnTo>
                <a:lnTo>
                  <a:pt x="526732" y="495388"/>
                </a:lnTo>
                <a:lnTo>
                  <a:pt x="526453" y="495427"/>
                </a:lnTo>
                <a:lnTo>
                  <a:pt x="526186" y="495452"/>
                </a:lnTo>
                <a:lnTo>
                  <a:pt x="525907" y="495541"/>
                </a:lnTo>
                <a:lnTo>
                  <a:pt x="525627" y="495630"/>
                </a:lnTo>
                <a:lnTo>
                  <a:pt x="525386" y="495731"/>
                </a:lnTo>
                <a:lnTo>
                  <a:pt x="525170" y="495820"/>
                </a:lnTo>
                <a:lnTo>
                  <a:pt x="524967" y="495909"/>
                </a:lnTo>
                <a:lnTo>
                  <a:pt x="524776" y="495973"/>
                </a:lnTo>
                <a:lnTo>
                  <a:pt x="524624" y="496036"/>
                </a:lnTo>
                <a:lnTo>
                  <a:pt x="524294" y="496150"/>
                </a:lnTo>
                <a:lnTo>
                  <a:pt x="523862" y="496303"/>
                </a:lnTo>
                <a:lnTo>
                  <a:pt x="521423" y="497001"/>
                </a:lnTo>
                <a:lnTo>
                  <a:pt x="520966" y="497103"/>
                </a:lnTo>
                <a:lnTo>
                  <a:pt x="520573" y="497128"/>
                </a:lnTo>
                <a:lnTo>
                  <a:pt x="520179" y="497192"/>
                </a:lnTo>
                <a:lnTo>
                  <a:pt x="519785" y="497192"/>
                </a:lnTo>
                <a:lnTo>
                  <a:pt x="515518" y="494017"/>
                </a:lnTo>
                <a:lnTo>
                  <a:pt x="515175" y="493623"/>
                </a:lnTo>
                <a:lnTo>
                  <a:pt x="514934" y="493293"/>
                </a:lnTo>
                <a:lnTo>
                  <a:pt x="514692" y="492988"/>
                </a:lnTo>
                <a:lnTo>
                  <a:pt x="515175" y="492709"/>
                </a:lnTo>
                <a:lnTo>
                  <a:pt x="515721" y="492404"/>
                </a:lnTo>
                <a:lnTo>
                  <a:pt x="516305" y="492010"/>
                </a:lnTo>
                <a:lnTo>
                  <a:pt x="516890" y="491617"/>
                </a:lnTo>
                <a:lnTo>
                  <a:pt x="517309" y="491159"/>
                </a:lnTo>
                <a:lnTo>
                  <a:pt x="517652" y="490639"/>
                </a:lnTo>
                <a:lnTo>
                  <a:pt x="517956" y="490093"/>
                </a:lnTo>
                <a:lnTo>
                  <a:pt x="518071" y="489534"/>
                </a:lnTo>
                <a:lnTo>
                  <a:pt x="517956" y="488924"/>
                </a:lnTo>
                <a:lnTo>
                  <a:pt x="517855" y="488315"/>
                </a:lnTo>
                <a:lnTo>
                  <a:pt x="510387" y="481558"/>
                </a:lnTo>
                <a:lnTo>
                  <a:pt x="509536" y="481152"/>
                </a:lnTo>
                <a:lnTo>
                  <a:pt x="508774" y="480822"/>
                </a:lnTo>
                <a:lnTo>
                  <a:pt x="508139" y="480542"/>
                </a:lnTo>
                <a:lnTo>
                  <a:pt x="507492" y="480275"/>
                </a:lnTo>
                <a:lnTo>
                  <a:pt x="506984" y="480034"/>
                </a:lnTo>
                <a:lnTo>
                  <a:pt x="506552" y="479844"/>
                </a:lnTo>
                <a:lnTo>
                  <a:pt x="506679" y="479513"/>
                </a:lnTo>
                <a:lnTo>
                  <a:pt x="506730" y="479234"/>
                </a:lnTo>
                <a:lnTo>
                  <a:pt x="506793" y="479082"/>
                </a:lnTo>
                <a:lnTo>
                  <a:pt x="506857" y="478904"/>
                </a:lnTo>
                <a:lnTo>
                  <a:pt x="507288" y="478904"/>
                </a:lnTo>
                <a:lnTo>
                  <a:pt x="507746" y="478929"/>
                </a:lnTo>
                <a:lnTo>
                  <a:pt x="508292" y="478993"/>
                </a:lnTo>
                <a:lnTo>
                  <a:pt x="508838" y="479018"/>
                </a:lnTo>
                <a:lnTo>
                  <a:pt x="509473" y="479018"/>
                </a:lnTo>
                <a:lnTo>
                  <a:pt x="510209" y="478967"/>
                </a:lnTo>
                <a:lnTo>
                  <a:pt x="510908" y="478904"/>
                </a:lnTo>
                <a:lnTo>
                  <a:pt x="511606" y="478777"/>
                </a:lnTo>
                <a:lnTo>
                  <a:pt x="512279" y="478599"/>
                </a:lnTo>
                <a:lnTo>
                  <a:pt x="512978" y="478447"/>
                </a:lnTo>
                <a:lnTo>
                  <a:pt x="513651" y="478231"/>
                </a:lnTo>
                <a:lnTo>
                  <a:pt x="514324" y="477989"/>
                </a:lnTo>
                <a:lnTo>
                  <a:pt x="514997" y="477774"/>
                </a:lnTo>
                <a:lnTo>
                  <a:pt x="515670" y="477494"/>
                </a:lnTo>
                <a:lnTo>
                  <a:pt x="516305" y="477253"/>
                </a:lnTo>
                <a:lnTo>
                  <a:pt x="516978" y="476986"/>
                </a:lnTo>
                <a:lnTo>
                  <a:pt x="517652" y="476707"/>
                </a:lnTo>
                <a:lnTo>
                  <a:pt x="518287" y="476427"/>
                </a:lnTo>
                <a:lnTo>
                  <a:pt x="518960" y="476186"/>
                </a:lnTo>
                <a:lnTo>
                  <a:pt x="519633" y="475919"/>
                </a:lnTo>
                <a:lnTo>
                  <a:pt x="520293" y="475703"/>
                </a:lnTo>
                <a:lnTo>
                  <a:pt x="520966" y="475462"/>
                </a:lnTo>
                <a:lnTo>
                  <a:pt x="521550" y="475272"/>
                </a:lnTo>
                <a:lnTo>
                  <a:pt x="522071" y="475157"/>
                </a:lnTo>
                <a:lnTo>
                  <a:pt x="522554" y="475005"/>
                </a:lnTo>
                <a:lnTo>
                  <a:pt x="523011" y="474903"/>
                </a:lnTo>
                <a:lnTo>
                  <a:pt x="523341" y="474853"/>
                </a:lnTo>
                <a:lnTo>
                  <a:pt x="523748" y="474789"/>
                </a:lnTo>
                <a:lnTo>
                  <a:pt x="524141" y="474662"/>
                </a:lnTo>
                <a:lnTo>
                  <a:pt x="524598" y="474510"/>
                </a:lnTo>
                <a:lnTo>
                  <a:pt x="525056" y="474357"/>
                </a:lnTo>
                <a:lnTo>
                  <a:pt x="525449" y="474091"/>
                </a:lnTo>
                <a:lnTo>
                  <a:pt x="525754" y="473722"/>
                </a:lnTo>
                <a:lnTo>
                  <a:pt x="526059" y="473379"/>
                </a:lnTo>
                <a:lnTo>
                  <a:pt x="526237" y="472960"/>
                </a:lnTo>
                <a:lnTo>
                  <a:pt x="526300" y="472503"/>
                </a:lnTo>
                <a:lnTo>
                  <a:pt x="526364" y="472008"/>
                </a:lnTo>
                <a:lnTo>
                  <a:pt x="526364" y="471589"/>
                </a:lnTo>
                <a:lnTo>
                  <a:pt x="526237" y="471157"/>
                </a:lnTo>
                <a:lnTo>
                  <a:pt x="526148" y="470738"/>
                </a:lnTo>
                <a:lnTo>
                  <a:pt x="526034" y="470395"/>
                </a:lnTo>
                <a:lnTo>
                  <a:pt x="525932" y="470090"/>
                </a:lnTo>
                <a:lnTo>
                  <a:pt x="525843" y="469874"/>
                </a:lnTo>
                <a:lnTo>
                  <a:pt x="525780" y="469607"/>
                </a:lnTo>
                <a:lnTo>
                  <a:pt x="525691" y="469328"/>
                </a:lnTo>
                <a:lnTo>
                  <a:pt x="525627" y="469023"/>
                </a:lnTo>
                <a:lnTo>
                  <a:pt x="525627" y="468757"/>
                </a:lnTo>
                <a:lnTo>
                  <a:pt x="526884" y="466953"/>
                </a:lnTo>
                <a:lnTo>
                  <a:pt x="527100" y="466826"/>
                </a:lnTo>
                <a:lnTo>
                  <a:pt x="527278" y="466775"/>
                </a:lnTo>
                <a:lnTo>
                  <a:pt x="527558" y="466648"/>
                </a:lnTo>
                <a:lnTo>
                  <a:pt x="527862" y="466559"/>
                </a:lnTo>
                <a:lnTo>
                  <a:pt x="528193" y="466471"/>
                </a:lnTo>
                <a:lnTo>
                  <a:pt x="528497" y="466407"/>
                </a:lnTo>
                <a:lnTo>
                  <a:pt x="528777" y="466432"/>
                </a:lnTo>
                <a:lnTo>
                  <a:pt x="529018" y="466559"/>
                </a:lnTo>
                <a:lnTo>
                  <a:pt x="529234" y="466712"/>
                </a:lnTo>
                <a:lnTo>
                  <a:pt x="529386" y="466890"/>
                </a:lnTo>
                <a:lnTo>
                  <a:pt x="529437" y="467194"/>
                </a:lnTo>
                <a:lnTo>
                  <a:pt x="529539" y="467499"/>
                </a:lnTo>
                <a:lnTo>
                  <a:pt x="529564" y="467779"/>
                </a:lnTo>
                <a:lnTo>
                  <a:pt x="529539" y="468083"/>
                </a:lnTo>
                <a:lnTo>
                  <a:pt x="529539" y="468350"/>
                </a:lnTo>
                <a:lnTo>
                  <a:pt x="529501" y="468630"/>
                </a:lnTo>
                <a:lnTo>
                  <a:pt x="529501" y="468807"/>
                </a:lnTo>
                <a:lnTo>
                  <a:pt x="529691" y="468845"/>
                </a:lnTo>
                <a:lnTo>
                  <a:pt x="529894" y="468871"/>
                </a:lnTo>
                <a:lnTo>
                  <a:pt x="530174" y="468909"/>
                </a:lnTo>
                <a:lnTo>
                  <a:pt x="531850" y="469722"/>
                </a:lnTo>
                <a:lnTo>
                  <a:pt x="532130" y="469912"/>
                </a:lnTo>
                <a:lnTo>
                  <a:pt x="532396" y="470128"/>
                </a:lnTo>
                <a:lnTo>
                  <a:pt x="532676" y="470369"/>
                </a:lnTo>
                <a:lnTo>
                  <a:pt x="532917" y="470585"/>
                </a:lnTo>
                <a:lnTo>
                  <a:pt x="533196" y="470827"/>
                </a:lnTo>
                <a:lnTo>
                  <a:pt x="533463" y="471043"/>
                </a:lnTo>
                <a:lnTo>
                  <a:pt x="533704" y="471246"/>
                </a:lnTo>
                <a:lnTo>
                  <a:pt x="533984" y="471462"/>
                </a:lnTo>
                <a:lnTo>
                  <a:pt x="536270" y="472528"/>
                </a:lnTo>
                <a:lnTo>
                  <a:pt x="536511" y="472567"/>
                </a:lnTo>
                <a:lnTo>
                  <a:pt x="536702" y="472567"/>
                </a:lnTo>
                <a:lnTo>
                  <a:pt x="536905" y="472592"/>
                </a:lnTo>
                <a:lnTo>
                  <a:pt x="537210" y="472617"/>
                </a:lnTo>
                <a:lnTo>
                  <a:pt x="537552" y="472681"/>
                </a:lnTo>
                <a:lnTo>
                  <a:pt x="537883" y="472719"/>
                </a:lnTo>
                <a:lnTo>
                  <a:pt x="538251" y="472833"/>
                </a:lnTo>
                <a:lnTo>
                  <a:pt x="538645" y="473049"/>
                </a:lnTo>
                <a:lnTo>
                  <a:pt x="539038" y="473227"/>
                </a:lnTo>
                <a:lnTo>
                  <a:pt x="539407" y="473481"/>
                </a:lnTo>
                <a:lnTo>
                  <a:pt x="539750" y="473811"/>
                </a:lnTo>
                <a:lnTo>
                  <a:pt x="540080" y="474141"/>
                </a:lnTo>
                <a:lnTo>
                  <a:pt x="540359" y="474484"/>
                </a:lnTo>
                <a:lnTo>
                  <a:pt x="540537" y="474853"/>
                </a:lnTo>
                <a:lnTo>
                  <a:pt x="540753" y="475183"/>
                </a:lnTo>
                <a:lnTo>
                  <a:pt x="540905" y="475513"/>
                </a:lnTo>
                <a:lnTo>
                  <a:pt x="540994" y="475792"/>
                </a:lnTo>
              </a:path>
              <a:path w="712470" h="1022984">
                <a:moveTo>
                  <a:pt x="354482" y="663003"/>
                </a:moveTo>
                <a:lnTo>
                  <a:pt x="353974" y="662724"/>
                </a:lnTo>
                <a:lnTo>
                  <a:pt x="353364" y="662419"/>
                </a:lnTo>
                <a:lnTo>
                  <a:pt x="352717" y="662025"/>
                </a:lnTo>
                <a:lnTo>
                  <a:pt x="350342" y="659498"/>
                </a:lnTo>
                <a:lnTo>
                  <a:pt x="350342" y="658888"/>
                </a:lnTo>
                <a:lnTo>
                  <a:pt x="350316" y="658279"/>
                </a:lnTo>
                <a:lnTo>
                  <a:pt x="350494" y="657694"/>
                </a:lnTo>
                <a:lnTo>
                  <a:pt x="350824" y="657174"/>
                </a:lnTo>
                <a:lnTo>
                  <a:pt x="351167" y="656628"/>
                </a:lnTo>
                <a:lnTo>
                  <a:pt x="351497" y="656170"/>
                </a:lnTo>
                <a:lnTo>
                  <a:pt x="351866" y="655777"/>
                </a:lnTo>
                <a:lnTo>
                  <a:pt x="351256" y="655383"/>
                </a:lnTo>
                <a:lnTo>
                  <a:pt x="350494" y="654951"/>
                </a:lnTo>
                <a:lnTo>
                  <a:pt x="349580" y="654558"/>
                </a:lnTo>
                <a:lnTo>
                  <a:pt x="348665" y="654126"/>
                </a:lnTo>
                <a:lnTo>
                  <a:pt x="347599" y="653884"/>
                </a:lnTo>
                <a:lnTo>
                  <a:pt x="346405" y="653770"/>
                </a:lnTo>
                <a:lnTo>
                  <a:pt x="345186" y="653643"/>
                </a:lnTo>
                <a:lnTo>
                  <a:pt x="339521" y="654926"/>
                </a:lnTo>
                <a:lnTo>
                  <a:pt x="338582" y="655320"/>
                </a:lnTo>
                <a:lnTo>
                  <a:pt x="337781" y="655650"/>
                </a:lnTo>
                <a:lnTo>
                  <a:pt x="337146" y="655993"/>
                </a:lnTo>
                <a:lnTo>
                  <a:pt x="336905" y="655472"/>
                </a:lnTo>
                <a:lnTo>
                  <a:pt x="336562" y="654799"/>
                </a:lnTo>
                <a:lnTo>
                  <a:pt x="336169" y="654037"/>
                </a:lnTo>
                <a:lnTo>
                  <a:pt x="335737" y="653275"/>
                </a:lnTo>
                <a:lnTo>
                  <a:pt x="335254" y="652399"/>
                </a:lnTo>
                <a:lnTo>
                  <a:pt x="334708" y="651383"/>
                </a:lnTo>
                <a:lnTo>
                  <a:pt x="334162" y="650354"/>
                </a:lnTo>
                <a:lnTo>
                  <a:pt x="333603" y="649351"/>
                </a:lnTo>
                <a:lnTo>
                  <a:pt x="333057" y="648335"/>
                </a:lnTo>
                <a:lnTo>
                  <a:pt x="332511" y="647331"/>
                </a:lnTo>
                <a:lnTo>
                  <a:pt x="331990" y="646328"/>
                </a:lnTo>
                <a:lnTo>
                  <a:pt x="331508" y="645325"/>
                </a:lnTo>
                <a:lnTo>
                  <a:pt x="331012" y="644283"/>
                </a:lnTo>
                <a:lnTo>
                  <a:pt x="330555" y="643280"/>
                </a:lnTo>
                <a:lnTo>
                  <a:pt x="330136" y="642239"/>
                </a:lnTo>
                <a:lnTo>
                  <a:pt x="329704" y="641210"/>
                </a:lnTo>
                <a:lnTo>
                  <a:pt x="329374" y="640143"/>
                </a:lnTo>
                <a:lnTo>
                  <a:pt x="329069" y="639076"/>
                </a:lnTo>
                <a:lnTo>
                  <a:pt x="328764" y="638009"/>
                </a:lnTo>
                <a:lnTo>
                  <a:pt x="328523" y="636905"/>
                </a:lnTo>
                <a:lnTo>
                  <a:pt x="328371" y="635812"/>
                </a:lnTo>
                <a:lnTo>
                  <a:pt x="328180" y="634682"/>
                </a:lnTo>
                <a:lnTo>
                  <a:pt x="328117" y="633704"/>
                </a:lnTo>
                <a:lnTo>
                  <a:pt x="328117" y="632828"/>
                </a:lnTo>
                <a:lnTo>
                  <a:pt x="328155" y="631939"/>
                </a:lnTo>
                <a:lnTo>
                  <a:pt x="328180" y="631215"/>
                </a:lnTo>
                <a:lnTo>
                  <a:pt x="328244" y="630605"/>
                </a:lnTo>
                <a:lnTo>
                  <a:pt x="328422" y="630542"/>
                </a:lnTo>
                <a:lnTo>
                  <a:pt x="328637" y="630453"/>
                </a:lnTo>
                <a:lnTo>
                  <a:pt x="328917" y="630389"/>
                </a:lnTo>
                <a:lnTo>
                  <a:pt x="329184" y="630326"/>
                </a:lnTo>
                <a:lnTo>
                  <a:pt x="329463" y="630301"/>
                </a:lnTo>
                <a:lnTo>
                  <a:pt x="329742" y="630326"/>
                </a:lnTo>
                <a:lnTo>
                  <a:pt x="330009" y="630326"/>
                </a:lnTo>
                <a:lnTo>
                  <a:pt x="330288" y="630389"/>
                </a:lnTo>
                <a:lnTo>
                  <a:pt x="330504" y="630478"/>
                </a:lnTo>
                <a:lnTo>
                  <a:pt x="330746" y="630567"/>
                </a:lnTo>
                <a:lnTo>
                  <a:pt x="330962" y="630694"/>
                </a:lnTo>
                <a:lnTo>
                  <a:pt x="331165" y="630847"/>
                </a:lnTo>
                <a:lnTo>
                  <a:pt x="331355" y="630961"/>
                </a:lnTo>
                <a:lnTo>
                  <a:pt x="331571" y="631113"/>
                </a:lnTo>
                <a:lnTo>
                  <a:pt x="331749" y="631266"/>
                </a:lnTo>
                <a:lnTo>
                  <a:pt x="331927" y="631418"/>
                </a:lnTo>
                <a:lnTo>
                  <a:pt x="332117" y="631545"/>
                </a:lnTo>
                <a:lnTo>
                  <a:pt x="332295" y="631672"/>
                </a:lnTo>
                <a:lnTo>
                  <a:pt x="332486" y="631825"/>
                </a:lnTo>
                <a:lnTo>
                  <a:pt x="332689" y="631913"/>
                </a:lnTo>
                <a:lnTo>
                  <a:pt x="332879" y="631977"/>
                </a:lnTo>
                <a:lnTo>
                  <a:pt x="333095" y="632028"/>
                </a:lnTo>
                <a:lnTo>
                  <a:pt x="333273" y="632066"/>
                </a:lnTo>
                <a:lnTo>
                  <a:pt x="333425" y="632066"/>
                </a:lnTo>
                <a:lnTo>
                  <a:pt x="333603" y="632028"/>
                </a:lnTo>
                <a:lnTo>
                  <a:pt x="333756" y="632002"/>
                </a:lnTo>
                <a:lnTo>
                  <a:pt x="334924" y="631393"/>
                </a:lnTo>
                <a:lnTo>
                  <a:pt x="335102" y="631240"/>
                </a:lnTo>
                <a:lnTo>
                  <a:pt x="335254" y="631063"/>
                </a:lnTo>
                <a:lnTo>
                  <a:pt x="335343" y="630847"/>
                </a:lnTo>
                <a:lnTo>
                  <a:pt x="335470" y="630631"/>
                </a:lnTo>
                <a:lnTo>
                  <a:pt x="335559" y="630415"/>
                </a:lnTo>
                <a:lnTo>
                  <a:pt x="335648" y="630199"/>
                </a:lnTo>
                <a:lnTo>
                  <a:pt x="335711" y="629958"/>
                </a:lnTo>
                <a:lnTo>
                  <a:pt x="335800" y="629742"/>
                </a:lnTo>
                <a:lnTo>
                  <a:pt x="335864" y="629500"/>
                </a:lnTo>
                <a:lnTo>
                  <a:pt x="335927" y="629259"/>
                </a:lnTo>
                <a:lnTo>
                  <a:pt x="335991" y="629018"/>
                </a:lnTo>
                <a:lnTo>
                  <a:pt x="336042" y="628777"/>
                </a:lnTo>
                <a:lnTo>
                  <a:pt x="336105" y="628561"/>
                </a:lnTo>
                <a:lnTo>
                  <a:pt x="336194" y="628319"/>
                </a:lnTo>
                <a:lnTo>
                  <a:pt x="336296" y="628103"/>
                </a:lnTo>
                <a:lnTo>
                  <a:pt x="336346" y="627862"/>
                </a:lnTo>
                <a:lnTo>
                  <a:pt x="336473" y="627672"/>
                </a:lnTo>
                <a:lnTo>
                  <a:pt x="336562" y="627519"/>
                </a:lnTo>
                <a:lnTo>
                  <a:pt x="336651" y="627367"/>
                </a:lnTo>
                <a:lnTo>
                  <a:pt x="336842" y="627189"/>
                </a:lnTo>
                <a:lnTo>
                  <a:pt x="337083" y="627151"/>
                </a:lnTo>
                <a:lnTo>
                  <a:pt x="337362" y="627151"/>
                </a:lnTo>
                <a:lnTo>
                  <a:pt x="337540" y="627189"/>
                </a:lnTo>
                <a:lnTo>
                  <a:pt x="337718" y="627214"/>
                </a:lnTo>
                <a:lnTo>
                  <a:pt x="337934" y="627278"/>
                </a:lnTo>
                <a:lnTo>
                  <a:pt x="338124" y="627341"/>
                </a:lnTo>
                <a:lnTo>
                  <a:pt x="338302" y="627430"/>
                </a:lnTo>
                <a:lnTo>
                  <a:pt x="338518" y="627494"/>
                </a:lnTo>
                <a:lnTo>
                  <a:pt x="338696" y="627583"/>
                </a:lnTo>
                <a:lnTo>
                  <a:pt x="338912" y="627672"/>
                </a:lnTo>
                <a:lnTo>
                  <a:pt x="339090" y="627761"/>
                </a:lnTo>
                <a:lnTo>
                  <a:pt x="339305" y="627824"/>
                </a:lnTo>
                <a:lnTo>
                  <a:pt x="339547" y="627913"/>
                </a:lnTo>
                <a:lnTo>
                  <a:pt x="339763" y="627976"/>
                </a:lnTo>
                <a:lnTo>
                  <a:pt x="340004" y="628040"/>
                </a:lnTo>
                <a:lnTo>
                  <a:pt x="340258" y="628065"/>
                </a:lnTo>
                <a:lnTo>
                  <a:pt x="340499" y="628103"/>
                </a:lnTo>
                <a:lnTo>
                  <a:pt x="340766" y="628129"/>
                </a:lnTo>
                <a:lnTo>
                  <a:pt x="341071" y="628103"/>
                </a:lnTo>
                <a:lnTo>
                  <a:pt x="341350" y="628103"/>
                </a:lnTo>
                <a:lnTo>
                  <a:pt x="341630" y="628040"/>
                </a:lnTo>
                <a:lnTo>
                  <a:pt x="341871" y="627976"/>
                </a:lnTo>
                <a:lnTo>
                  <a:pt x="342112" y="627913"/>
                </a:lnTo>
                <a:lnTo>
                  <a:pt x="342353" y="627862"/>
                </a:lnTo>
                <a:lnTo>
                  <a:pt x="342544" y="627799"/>
                </a:lnTo>
                <a:lnTo>
                  <a:pt x="342658" y="627608"/>
                </a:lnTo>
                <a:lnTo>
                  <a:pt x="342747" y="627367"/>
                </a:lnTo>
                <a:lnTo>
                  <a:pt x="342811" y="627100"/>
                </a:lnTo>
                <a:lnTo>
                  <a:pt x="342874" y="626846"/>
                </a:lnTo>
                <a:lnTo>
                  <a:pt x="342963" y="626579"/>
                </a:lnTo>
                <a:lnTo>
                  <a:pt x="343052" y="626275"/>
                </a:lnTo>
                <a:lnTo>
                  <a:pt x="343154" y="625970"/>
                </a:lnTo>
                <a:lnTo>
                  <a:pt x="343242" y="625690"/>
                </a:lnTo>
                <a:lnTo>
                  <a:pt x="343357" y="625449"/>
                </a:lnTo>
                <a:lnTo>
                  <a:pt x="343484" y="625233"/>
                </a:lnTo>
                <a:lnTo>
                  <a:pt x="343611" y="625055"/>
                </a:lnTo>
                <a:lnTo>
                  <a:pt x="343814" y="624751"/>
                </a:lnTo>
                <a:lnTo>
                  <a:pt x="344004" y="624560"/>
                </a:lnTo>
                <a:lnTo>
                  <a:pt x="344182" y="624357"/>
                </a:lnTo>
                <a:lnTo>
                  <a:pt x="347167" y="623100"/>
                </a:lnTo>
                <a:lnTo>
                  <a:pt x="347510" y="623100"/>
                </a:lnTo>
                <a:lnTo>
                  <a:pt x="347840" y="623100"/>
                </a:lnTo>
                <a:lnTo>
                  <a:pt x="348208" y="623100"/>
                </a:lnTo>
                <a:lnTo>
                  <a:pt x="348538" y="623100"/>
                </a:lnTo>
                <a:lnTo>
                  <a:pt x="348881" y="623138"/>
                </a:lnTo>
                <a:lnTo>
                  <a:pt x="349211" y="623163"/>
                </a:lnTo>
                <a:lnTo>
                  <a:pt x="349580" y="623189"/>
                </a:lnTo>
                <a:lnTo>
                  <a:pt x="349910" y="623189"/>
                </a:lnTo>
                <a:lnTo>
                  <a:pt x="350253" y="623227"/>
                </a:lnTo>
                <a:lnTo>
                  <a:pt x="350558" y="623252"/>
                </a:lnTo>
                <a:lnTo>
                  <a:pt x="350799" y="623252"/>
                </a:lnTo>
                <a:lnTo>
                  <a:pt x="351472" y="623252"/>
                </a:lnTo>
                <a:lnTo>
                  <a:pt x="351688" y="623252"/>
                </a:lnTo>
                <a:lnTo>
                  <a:pt x="351955" y="623290"/>
                </a:lnTo>
                <a:lnTo>
                  <a:pt x="352298" y="623341"/>
                </a:lnTo>
                <a:lnTo>
                  <a:pt x="352628" y="623404"/>
                </a:lnTo>
                <a:lnTo>
                  <a:pt x="352958" y="623595"/>
                </a:lnTo>
                <a:lnTo>
                  <a:pt x="353263" y="623862"/>
                </a:lnTo>
                <a:lnTo>
                  <a:pt x="353606" y="624141"/>
                </a:lnTo>
                <a:lnTo>
                  <a:pt x="354482" y="627037"/>
                </a:lnTo>
                <a:lnTo>
                  <a:pt x="354482" y="627888"/>
                </a:lnTo>
                <a:lnTo>
                  <a:pt x="354482" y="632485"/>
                </a:lnTo>
                <a:lnTo>
                  <a:pt x="354482" y="640232"/>
                </a:lnTo>
                <a:lnTo>
                  <a:pt x="354482" y="649198"/>
                </a:lnTo>
                <a:lnTo>
                  <a:pt x="354482" y="657174"/>
                </a:lnTo>
                <a:lnTo>
                  <a:pt x="354482" y="663003"/>
                </a:lnTo>
              </a:path>
              <a:path w="712470" h="1022984">
                <a:moveTo>
                  <a:pt x="421487" y="583565"/>
                </a:moveTo>
                <a:lnTo>
                  <a:pt x="421970" y="583869"/>
                </a:lnTo>
                <a:lnTo>
                  <a:pt x="422516" y="584238"/>
                </a:lnTo>
                <a:lnTo>
                  <a:pt x="423189" y="584631"/>
                </a:lnTo>
                <a:lnTo>
                  <a:pt x="428091" y="586765"/>
                </a:lnTo>
                <a:lnTo>
                  <a:pt x="428955" y="587019"/>
                </a:lnTo>
                <a:lnTo>
                  <a:pt x="429742" y="587197"/>
                </a:lnTo>
                <a:lnTo>
                  <a:pt x="430479" y="587260"/>
                </a:lnTo>
                <a:lnTo>
                  <a:pt x="431177" y="587349"/>
                </a:lnTo>
                <a:lnTo>
                  <a:pt x="431787" y="587413"/>
                </a:lnTo>
                <a:lnTo>
                  <a:pt x="432308" y="587438"/>
                </a:lnTo>
                <a:lnTo>
                  <a:pt x="432511" y="587438"/>
                </a:lnTo>
                <a:lnTo>
                  <a:pt x="432790" y="587438"/>
                </a:lnTo>
                <a:lnTo>
                  <a:pt x="435165" y="586257"/>
                </a:lnTo>
                <a:lnTo>
                  <a:pt x="435356" y="586041"/>
                </a:lnTo>
                <a:lnTo>
                  <a:pt x="435508" y="585800"/>
                </a:lnTo>
                <a:lnTo>
                  <a:pt x="435686" y="585546"/>
                </a:lnTo>
                <a:lnTo>
                  <a:pt x="435838" y="585304"/>
                </a:lnTo>
                <a:lnTo>
                  <a:pt x="435991" y="585089"/>
                </a:lnTo>
                <a:lnTo>
                  <a:pt x="436168" y="584847"/>
                </a:lnTo>
                <a:lnTo>
                  <a:pt x="436359" y="584631"/>
                </a:lnTo>
                <a:lnTo>
                  <a:pt x="436511" y="584390"/>
                </a:lnTo>
                <a:lnTo>
                  <a:pt x="436727" y="584212"/>
                </a:lnTo>
                <a:lnTo>
                  <a:pt x="436930" y="584022"/>
                </a:lnTo>
                <a:lnTo>
                  <a:pt x="437146" y="583844"/>
                </a:lnTo>
                <a:lnTo>
                  <a:pt x="437388" y="583717"/>
                </a:lnTo>
                <a:lnTo>
                  <a:pt x="437603" y="583666"/>
                </a:lnTo>
                <a:lnTo>
                  <a:pt x="437819" y="583565"/>
                </a:lnTo>
                <a:lnTo>
                  <a:pt x="438035" y="583514"/>
                </a:lnTo>
                <a:lnTo>
                  <a:pt x="438188" y="583476"/>
                </a:lnTo>
                <a:lnTo>
                  <a:pt x="438365" y="583476"/>
                </a:lnTo>
                <a:lnTo>
                  <a:pt x="438556" y="583450"/>
                </a:lnTo>
                <a:lnTo>
                  <a:pt x="438797" y="583450"/>
                </a:lnTo>
                <a:lnTo>
                  <a:pt x="439013" y="583476"/>
                </a:lnTo>
                <a:lnTo>
                  <a:pt x="439280" y="583514"/>
                </a:lnTo>
                <a:lnTo>
                  <a:pt x="439559" y="583603"/>
                </a:lnTo>
                <a:lnTo>
                  <a:pt x="439864" y="583692"/>
                </a:lnTo>
                <a:lnTo>
                  <a:pt x="440131" y="583780"/>
                </a:lnTo>
                <a:lnTo>
                  <a:pt x="440410" y="583933"/>
                </a:lnTo>
                <a:lnTo>
                  <a:pt x="440690" y="584060"/>
                </a:lnTo>
                <a:lnTo>
                  <a:pt x="440956" y="584174"/>
                </a:lnTo>
                <a:lnTo>
                  <a:pt x="441198" y="584327"/>
                </a:lnTo>
                <a:lnTo>
                  <a:pt x="441477" y="584479"/>
                </a:lnTo>
                <a:lnTo>
                  <a:pt x="441756" y="584606"/>
                </a:lnTo>
                <a:lnTo>
                  <a:pt x="441998" y="584733"/>
                </a:lnTo>
                <a:lnTo>
                  <a:pt x="442264" y="584847"/>
                </a:lnTo>
                <a:lnTo>
                  <a:pt x="442518" y="584911"/>
                </a:lnTo>
                <a:lnTo>
                  <a:pt x="442785" y="584974"/>
                </a:lnTo>
                <a:lnTo>
                  <a:pt x="443064" y="585038"/>
                </a:lnTo>
                <a:lnTo>
                  <a:pt x="443331" y="585038"/>
                </a:lnTo>
                <a:lnTo>
                  <a:pt x="443611" y="585000"/>
                </a:lnTo>
                <a:lnTo>
                  <a:pt x="443890" y="584974"/>
                </a:lnTo>
                <a:lnTo>
                  <a:pt x="444131" y="584885"/>
                </a:lnTo>
                <a:lnTo>
                  <a:pt x="444347" y="584758"/>
                </a:lnTo>
                <a:lnTo>
                  <a:pt x="444588" y="584631"/>
                </a:lnTo>
                <a:lnTo>
                  <a:pt x="444766" y="584479"/>
                </a:lnTo>
                <a:lnTo>
                  <a:pt x="444919" y="584365"/>
                </a:lnTo>
                <a:lnTo>
                  <a:pt x="445109" y="584174"/>
                </a:lnTo>
                <a:lnTo>
                  <a:pt x="445262" y="584060"/>
                </a:lnTo>
                <a:lnTo>
                  <a:pt x="445376" y="583933"/>
                </a:lnTo>
                <a:lnTo>
                  <a:pt x="445528" y="583755"/>
                </a:lnTo>
                <a:lnTo>
                  <a:pt x="445719" y="583565"/>
                </a:lnTo>
                <a:lnTo>
                  <a:pt x="445897" y="583387"/>
                </a:lnTo>
                <a:lnTo>
                  <a:pt x="446112" y="583234"/>
                </a:lnTo>
                <a:lnTo>
                  <a:pt x="446354" y="583082"/>
                </a:lnTo>
                <a:lnTo>
                  <a:pt x="446595" y="582930"/>
                </a:lnTo>
                <a:lnTo>
                  <a:pt x="446836" y="582841"/>
                </a:lnTo>
                <a:lnTo>
                  <a:pt x="447090" y="582777"/>
                </a:lnTo>
                <a:lnTo>
                  <a:pt x="447332" y="582714"/>
                </a:lnTo>
                <a:lnTo>
                  <a:pt x="447573" y="582688"/>
                </a:lnTo>
                <a:lnTo>
                  <a:pt x="447789" y="582650"/>
                </a:lnTo>
                <a:lnTo>
                  <a:pt x="448030" y="582752"/>
                </a:lnTo>
                <a:lnTo>
                  <a:pt x="448310" y="582841"/>
                </a:lnTo>
                <a:lnTo>
                  <a:pt x="448665" y="582993"/>
                </a:lnTo>
                <a:lnTo>
                  <a:pt x="449033" y="583145"/>
                </a:lnTo>
                <a:lnTo>
                  <a:pt x="449427" y="583361"/>
                </a:lnTo>
                <a:lnTo>
                  <a:pt x="449922" y="583603"/>
                </a:lnTo>
                <a:lnTo>
                  <a:pt x="450380" y="583869"/>
                </a:lnTo>
                <a:lnTo>
                  <a:pt x="450837" y="584149"/>
                </a:lnTo>
                <a:lnTo>
                  <a:pt x="451319" y="584454"/>
                </a:lnTo>
                <a:lnTo>
                  <a:pt x="451777" y="584733"/>
                </a:lnTo>
                <a:lnTo>
                  <a:pt x="452272" y="585038"/>
                </a:lnTo>
                <a:lnTo>
                  <a:pt x="452755" y="585304"/>
                </a:lnTo>
                <a:lnTo>
                  <a:pt x="453237" y="585609"/>
                </a:lnTo>
                <a:lnTo>
                  <a:pt x="453732" y="585851"/>
                </a:lnTo>
                <a:lnTo>
                  <a:pt x="454253" y="586105"/>
                </a:lnTo>
                <a:lnTo>
                  <a:pt x="454736" y="586346"/>
                </a:lnTo>
                <a:lnTo>
                  <a:pt x="455282" y="586524"/>
                </a:lnTo>
                <a:lnTo>
                  <a:pt x="458089" y="586981"/>
                </a:lnTo>
                <a:lnTo>
                  <a:pt x="458635" y="586955"/>
                </a:lnTo>
                <a:lnTo>
                  <a:pt x="459092" y="586867"/>
                </a:lnTo>
                <a:lnTo>
                  <a:pt x="459587" y="586765"/>
                </a:lnTo>
                <a:lnTo>
                  <a:pt x="460006" y="586651"/>
                </a:lnTo>
                <a:lnTo>
                  <a:pt x="460349" y="586524"/>
                </a:lnTo>
                <a:lnTo>
                  <a:pt x="460552" y="586498"/>
                </a:lnTo>
                <a:lnTo>
                  <a:pt x="460743" y="586524"/>
                </a:lnTo>
                <a:lnTo>
                  <a:pt x="460895" y="586562"/>
                </a:lnTo>
                <a:lnTo>
                  <a:pt x="461073" y="586676"/>
                </a:lnTo>
                <a:lnTo>
                  <a:pt x="461314" y="586892"/>
                </a:lnTo>
                <a:lnTo>
                  <a:pt x="461568" y="587070"/>
                </a:lnTo>
                <a:lnTo>
                  <a:pt x="462445" y="588416"/>
                </a:lnTo>
                <a:lnTo>
                  <a:pt x="462572" y="588657"/>
                </a:lnTo>
                <a:lnTo>
                  <a:pt x="462635" y="588848"/>
                </a:lnTo>
                <a:lnTo>
                  <a:pt x="462686" y="589000"/>
                </a:lnTo>
                <a:lnTo>
                  <a:pt x="462724" y="589153"/>
                </a:lnTo>
                <a:lnTo>
                  <a:pt x="462788" y="589356"/>
                </a:lnTo>
                <a:lnTo>
                  <a:pt x="462813" y="589572"/>
                </a:lnTo>
                <a:lnTo>
                  <a:pt x="462838" y="589813"/>
                </a:lnTo>
                <a:lnTo>
                  <a:pt x="462813" y="590092"/>
                </a:lnTo>
                <a:lnTo>
                  <a:pt x="462724" y="590372"/>
                </a:lnTo>
                <a:lnTo>
                  <a:pt x="462661" y="590638"/>
                </a:lnTo>
                <a:lnTo>
                  <a:pt x="462508" y="590880"/>
                </a:lnTo>
                <a:lnTo>
                  <a:pt x="462356" y="591134"/>
                </a:lnTo>
                <a:lnTo>
                  <a:pt x="462178" y="591337"/>
                </a:lnTo>
                <a:lnTo>
                  <a:pt x="461314" y="592010"/>
                </a:lnTo>
                <a:lnTo>
                  <a:pt x="461162" y="592099"/>
                </a:lnTo>
                <a:lnTo>
                  <a:pt x="460984" y="592201"/>
                </a:lnTo>
                <a:lnTo>
                  <a:pt x="460743" y="592315"/>
                </a:lnTo>
                <a:lnTo>
                  <a:pt x="460502" y="592442"/>
                </a:lnTo>
                <a:lnTo>
                  <a:pt x="460197" y="592556"/>
                </a:lnTo>
                <a:lnTo>
                  <a:pt x="459854" y="592709"/>
                </a:lnTo>
                <a:lnTo>
                  <a:pt x="459524" y="592836"/>
                </a:lnTo>
                <a:lnTo>
                  <a:pt x="459219" y="592988"/>
                </a:lnTo>
                <a:lnTo>
                  <a:pt x="458876" y="593140"/>
                </a:lnTo>
                <a:lnTo>
                  <a:pt x="458571" y="593293"/>
                </a:lnTo>
                <a:lnTo>
                  <a:pt x="458304" y="593420"/>
                </a:lnTo>
                <a:lnTo>
                  <a:pt x="458114" y="593572"/>
                </a:lnTo>
                <a:lnTo>
                  <a:pt x="457911" y="593725"/>
                </a:lnTo>
                <a:lnTo>
                  <a:pt x="457758" y="593877"/>
                </a:lnTo>
                <a:lnTo>
                  <a:pt x="457454" y="594182"/>
                </a:lnTo>
                <a:lnTo>
                  <a:pt x="457174" y="594385"/>
                </a:lnTo>
                <a:lnTo>
                  <a:pt x="456869" y="594601"/>
                </a:lnTo>
                <a:lnTo>
                  <a:pt x="456565" y="594842"/>
                </a:lnTo>
                <a:lnTo>
                  <a:pt x="453821" y="595426"/>
                </a:lnTo>
                <a:lnTo>
                  <a:pt x="453339" y="595426"/>
                </a:lnTo>
                <a:lnTo>
                  <a:pt x="452843" y="595401"/>
                </a:lnTo>
                <a:lnTo>
                  <a:pt x="452323" y="595401"/>
                </a:lnTo>
                <a:lnTo>
                  <a:pt x="451840" y="595363"/>
                </a:lnTo>
                <a:lnTo>
                  <a:pt x="451319" y="595363"/>
                </a:lnTo>
                <a:lnTo>
                  <a:pt x="450837" y="595363"/>
                </a:lnTo>
                <a:lnTo>
                  <a:pt x="450342" y="595401"/>
                </a:lnTo>
                <a:lnTo>
                  <a:pt x="449834" y="595426"/>
                </a:lnTo>
                <a:lnTo>
                  <a:pt x="449338" y="595490"/>
                </a:lnTo>
                <a:lnTo>
                  <a:pt x="448856" y="595604"/>
                </a:lnTo>
                <a:lnTo>
                  <a:pt x="448398" y="595795"/>
                </a:lnTo>
                <a:lnTo>
                  <a:pt x="447903" y="595972"/>
                </a:lnTo>
                <a:lnTo>
                  <a:pt x="447509" y="596214"/>
                </a:lnTo>
                <a:lnTo>
                  <a:pt x="447205" y="596468"/>
                </a:lnTo>
                <a:lnTo>
                  <a:pt x="446874" y="596734"/>
                </a:lnTo>
                <a:lnTo>
                  <a:pt x="446595" y="597014"/>
                </a:lnTo>
                <a:lnTo>
                  <a:pt x="446379" y="597255"/>
                </a:lnTo>
                <a:lnTo>
                  <a:pt x="446201" y="597433"/>
                </a:lnTo>
                <a:lnTo>
                  <a:pt x="444550" y="598805"/>
                </a:lnTo>
                <a:lnTo>
                  <a:pt x="444131" y="599109"/>
                </a:lnTo>
                <a:lnTo>
                  <a:pt x="441147" y="600392"/>
                </a:lnTo>
                <a:lnTo>
                  <a:pt x="440626" y="600583"/>
                </a:lnTo>
                <a:lnTo>
                  <a:pt x="440080" y="600735"/>
                </a:lnTo>
                <a:lnTo>
                  <a:pt x="439521" y="600887"/>
                </a:lnTo>
                <a:lnTo>
                  <a:pt x="439013" y="601040"/>
                </a:lnTo>
                <a:lnTo>
                  <a:pt x="438454" y="601192"/>
                </a:lnTo>
                <a:lnTo>
                  <a:pt x="437908" y="601345"/>
                </a:lnTo>
                <a:lnTo>
                  <a:pt x="437362" y="601497"/>
                </a:lnTo>
                <a:lnTo>
                  <a:pt x="436816" y="601611"/>
                </a:lnTo>
                <a:lnTo>
                  <a:pt x="436295" y="601764"/>
                </a:lnTo>
                <a:lnTo>
                  <a:pt x="435813" y="601916"/>
                </a:lnTo>
                <a:lnTo>
                  <a:pt x="435406" y="602043"/>
                </a:lnTo>
                <a:lnTo>
                  <a:pt x="435013" y="602157"/>
                </a:lnTo>
                <a:lnTo>
                  <a:pt x="434708" y="602284"/>
                </a:lnTo>
                <a:lnTo>
                  <a:pt x="434441" y="602373"/>
                </a:lnTo>
                <a:lnTo>
                  <a:pt x="433946" y="602526"/>
                </a:lnTo>
                <a:lnTo>
                  <a:pt x="433336" y="602742"/>
                </a:lnTo>
                <a:lnTo>
                  <a:pt x="432574" y="602983"/>
                </a:lnTo>
                <a:lnTo>
                  <a:pt x="431850" y="603224"/>
                </a:lnTo>
                <a:lnTo>
                  <a:pt x="430961" y="603478"/>
                </a:lnTo>
                <a:lnTo>
                  <a:pt x="429920" y="603783"/>
                </a:lnTo>
                <a:lnTo>
                  <a:pt x="428917" y="604050"/>
                </a:lnTo>
                <a:lnTo>
                  <a:pt x="427913" y="604329"/>
                </a:lnTo>
                <a:lnTo>
                  <a:pt x="426872" y="604596"/>
                </a:lnTo>
                <a:lnTo>
                  <a:pt x="425869" y="604875"/>
                </a:lnTo>
                <a:lnTo>
                  <a:pt x="424992" y="605116"/>
                </a:lnTo>
                <a:lnTo>
                  <a:pt x="424230" y="605358"/>
                </a:lnTo>
                <a:lnTo>
                  <a:pt x="423468" y="605574"/>
                </a:lnTo>
                <a:lnTo>
                  <a:pt x="422859" y="605790"/>
                </a:lnTo>
                <a:lnTo>
                  <a:pt x="422363" y="605942"/>
                </a:lnTo>
                <a:lnTo>
                  <a:pt x="419252" y="606577"/>
                </a:lnTo>
                <a:lnTo>
                  <a:pt x="418490" y="606488"/>
                </a:lnTo>
                <a:lnTo>
                  <a:pt x="417703" y="606425"/>
                </a:lnTo>
                <a:lnTo>
                  <a:pt x="413715" y="602742"/>
                </a:lnTo>
                <a:lnTo>
                  <a:pt x="413715" y="602526"/>
                </a:lnTo>
                <a:lnTo>
                  <a:pt x="413740" y="602284"/>
                </a:lnTo>
                <a:lnTo>
                  <a:pt x="413766" y="602068"/>
                </a:lnTo>
                <a:lnTo>
                  <a:pt x="413867" y="601853"/>
                </a:lnTo>
                <a:lnTo>
                  <a:pt x="413956" y="601611"/>
                </a:lnTo>
                <a:lnTo>
                  <a:pt x="414070" y="601433"/>
                </a:lnTo>
                <a:lnTo>
                  <a:pt x="414223" y="601281"/>
                </a:lnTo>
                <a:lnTo>
                  <a:pt x="414375" y="601129"/>
                </a:lnTo>
                <a:lnTo>
                  <a:pt x="414566" y="601002"/>
                </a:lnTo>
                <a:lnTo>
                  <a:pt x="414743" y="600913"/>
                </a:lnTo>
                <a:lnTo>
                  <a:pt x="414959" y="600786"/>
                </a:lnTo>
                <a:lnTo>
                  <a:pt x="415175" y="600697"/>
                </a:lnTo>
                <a:lnTo>
                  <a:pt x="415391" y="600608"/>
                </a:lnTo>
                <a:lnTo>
                  <a:pt x="415594" y="600519"/>
                </a:lnTo>
                <a:lnTo>
                  <a:pt x="415848" y="600430"/>
                </a:lnTo>
                <a:lnTo>
                  <a:pt x="416052" y="600329"/>
                </a:lnTo>
                <a:lnTo>
                  <a:pt x="416267" y="600240"/>
                </a:lnTo>
                <a:lnTo>
                  <a:pt x="416509" y="600125"/>
                </a:lnTo>
                <a:lnTo>
                  <a:pt x="416725" y="599998"/>
                </a:lnTo>
                <a:lnTo>
                  <a:pt x="416941" y="599871"/>
                </a:lnTo>
                <a:lnTo>
                  <a:pt x="417093" y="599719"/>
                </a:lnTo>
                <a:lnTo>
                  <a:pt x="417245" y="599605"/>
                </a:lnTo>
                <a:lnTo>
                  <a:pt x="417372" y="599478"/>
                </a:lnTo>
                <a:lnTo>
                  <a:pt x="417550" y="599236"/>
                </a:lnTo>
                <a:lnTo>
                  <a:pt x="417182" y="598805"/>
                </a:lnTo>
                <a:lnTo>
                  <a:pt x="416814" y="598322"/>
                </a:lnTo>
                <a:lnTo>
                  <a:pt x="416420" y="597712"/>
                </a:lnTo>
                <a:lnTo>
                  <a:pt x="416026" y="597103"/>
                </a:lnTo>
                <a:lnTo>
                  <a:pt x="415696" y="596468"/>
                </a:lnTo>
                <a:lnTo>
                  <a:pt x="415480" y="595731"/>
                </a:lnTo>
                <a:lnTo>
                  <a:pt x="415239" y="594995"/>
                </a:lnTo>
                <a:lnTo>
                  <a:pt x="415137" y="594296"/>
                </a:lnTo>
                <a:lnTo>
                  <a:pt x="415137" y="593623"/>
                </a:lnTo>
                <a:lnTo>
                  <a:pt x="415175" y="592963"/>
                </a:lnTo>
                <a:lnTo>
                  <a:pt x="415290" y="592315"/>
                </a:lnTo>
                <a:lnTo>
                  <a:pt x="415544" y="591680"/>
                </a:lnTo>
                <a:lnTo>
                  <a:pt x="415747" y="591070"/>
                </a:lnTo>
                <a:lnTo>
                  <a:pt x="419709" y="585698"/>
                </a:lnTo>
                <a:lnTo>
                  <a:pt x="420141" y="585190"/>
                </a:lnTo>
                <a:lnTo>
                  <a:pt x="420535" y="584733"/>
                </a:lnTo>
                <a:lnTo>
                  <a:pt x="420928" y="584276"/>
                </a:lnTo>
                <a:lnTo>
                  <a:pt x="421233" y="583869"/>
                </a:lnTo>
                <a:lnTo>
                  <a:pt x="421487" y="583565"/>
                </a:lnTo>
              </a:path>
              <a:path w="712470" h="1022984">
                <a:moveTo>
                  <a:pt x="343306" y="448487"/>
                </a:moveTo>
                <a:lnTo>
                  <a:pt x="344830" y="449554"/>
                </a:lnTo>
                <a:lnTo>
                  <a:pt x="345071" y="449859"/>
                </a:lnTo>
                <a:lnTo>
                  <a:pt x="345249" y="450189"/>
                </a:lnTo>
                <a:lnTo>
                  <a:pt x="345401" y="450583"/>
                </a:lnTo>
                <a:lnTo>
                  <a:pt x="345554" y="450951"/>
                </a:lnTo>
                <a:lnTo>
                  <a:pt x="345706" y="451345"/>
                </a:lnTo>
                <a:lnTo>
                  <a:pt x="345833" y="451739"/>
                </a:lnTo>
                <a:lnTo>
                  <a:pt x="345948" y="452170"/>
                </a:lnTo>
                <a:lnTo>
                  <a:pt x="346100" y="452564"/>
                </a:lnTo>
                <a:lnTo>
                  <a:pt x="347624" y="455066"/>
                </a:lnTo>
                <a:lnTo>
                  <a:pt x="347967" y="455371"/>
                </a:lnTo>
                <a:lnTo>
                  <a:pt x="348335" y="455587"/>
                </a:lnTo>
                <a:lnTo>
                  <a:pt x="348729" y="455701"/>
                </a:lnTo>
                <a:lnTo>
                  <a:pt x="349123" y="455828"/>
                </a:lnTo>
                <a:lnTo>
                  <a:pt x="349453" y="455917"/>
                </a:lnTo>
                <a:lnTo>
                  <a:pt x="349796" y="455980"/>
                </a:lnTo>
                <a:lnTo>
                  <a:pt x="349300" y="456374"/>
                </a:lnTo>
                <a:lnTo>
                  <a:pt x="348754" y="456806"/>
                </a:lnTo>
                <a:lnTo>
                  <a:pt x="348081" y="457263"/>
                </a:lnTo>
                <a:lnTo>
                  <a:pt x="347421" y="457720"/>
                </a:lnTo>
                <a:lnTo>
                  <a:pt x="346684" y="458114"/>
                </a:lnTo>
                <a:lnTo>
                  <a:pt x="345833" y="458419"/>
                </a:lnTo>
                <a:lnTo>
                  <a:pt x="345008" y="458724"/>
                </a:lnTo>
                <a:lnTo>
                  <a:pt x="344220" y="458851"/>
                </a:lnTo>
                <a:lnTo>
                  <a:pt x="343420" y="458812"/>
                </a:lnTo>
                <a:lnTo>
                  <a:pt x="342633" y="458749"/>
                </a:lnTo>
                <a:lnTo>
                  <a:pt x="341960" y="458597"/>
                </a:lnTo>
                <a:lnTo>
                  <a:pt x="341414" y="458266"/>
                </a:lnTo>
                <a:lnTo>
                  <a:pt x="340829" y="457936"/>
                </a:lnTo>
                <a:lnTo>
                  <a:pt x="340372" y="457631"/>
                </a:lnTo>
                <a:lnTo>
                  <a:pt x="340004" y="457327"/>
                </a:lnTo>
                <a:lnTo>
                  <a:pt x="339852" y="457327"/>
                </a:lnTo>
                <a:lnTo>
                  <a:pt x="339699" y="457352"/>
                </a:lnTo>
                <a:lnTo>
                  <a:pt x="339521" y="457377"/>
                </a:lnTo>
                <a:lnTo>
                  <a:pt x="339344" y="457441"/>
                </a:lnTo>
                <a:lnTo>
                  <a:pt x="339191" y="457504"/>
                </a:lnTo>
                <a:lnTo>
                  <a:pt x="339001" y="457631"/>
                </a:lnTo>
                <a:lnTo>
                  <a:pt x="338848" y="457720"/>
                </a:lnTo>
                <a:lnTo>
                  <a:pt x="338696" y="457835"/>
                </a:lnTo>
                <a:lnTo>
                  <a:pt x="338582" y="457987"/>
                </a:lnTo>
                <a:lnTo>
                  <a:pt x="338455" y="458139"/>
                </a:lnTo>
                <a:lnTo>
                  <a:pt x="338328" y="458292"/>
                </a:lnTo>
                <a:lnTo>
                  <a:pt x="338239" y="458444"/>
                </a:lnTo>
                <a:lnTo>
                  <a:pt x="338150" y="458597"/>
                </a:lnTo>
                <a:lnTo>
                  <a:pt x="338086" y="458787"/>
                </a:lnTo>
                <a:lnTo>
                  <a:pt x="337997" y="458939"/>
                </a:lnTo>
                <a:lnTo>
                  <a:pt x="337908" y="459092"/>
                </a:lnTo>
                <a:lnTo>
                  <a:pt x="337820" y="459270"/>
                </a:lnTo>
                <a:lnTo>
                  <a:pt x="337629" y="459549"/>
                </a:lnTo>
                <a:lnTo>
                  <a:pt x="337540" y="459701"/>
                </a:lnTo>
                <a:lnTo>
                  <a:pt x="337299" y="459917"/>
                </a:lnTo>
                <a:lnTo>
                  <a:pt x="337172" y="460006"/>
                </a:lnTo>
                <a:lnTo>
                  <a:pt x="336931" y="460095"/>
                </a:lnTo>
                <a:lnTo>
                  <a:pt x="336715" y="460159"/>
                </a:lnTo>
                <a:lnTo>
                  <a:pt x="336410" y="460070"/>
                </a:lnTo>
                <a:lnTo>
                  <a:pt x="336042" y="459879"/>
                </a:lnTo>
                <a:lnTo>
                  <a:pt x="335648" y="459638"/>
                </a:lnTo>
                <a:lnTo>
                  <a:pt x="335254" y="459397"/>
                </a:lnTo>
                <a:lnTo>
                  <a:pt x="334162" y="454698"/>
                </a:lnTo>
                <a:lnTo>
                  <a:pt x="334251" y="453694"/>
                </a:lnTo>
                <a:lnTo>
                  <a:pt x="334429" y="452628"/>
                </a:lnTo>
                <a:lnTo>
                  <a:pt x="334581" y="451586"/>
                </a:lnTo>
                <a:lnTo>
                  <a:pt x="334772" y="450672"/>
                </a:lnTo>
                <a:lnTo>
                  <a:pt x="334949" y="449884"/>
                </a:lnTo>
                <a:lnTo>
                  <a:pt x="334670" y="449605"/>
                </a:lnTo>
                <a:lnTo>
                  <a:pt x="331355" y="448233"/>
                </a:lnTo>
                <a:lnTo>
                  <a:pt x="330771" y="448271"/>
                </a:lnTo>
                <a:lnTo>
                  <a:pt x="330161" y="448297"/>
                </a:lnTo>
                <a:lnTo>
                  <a:pt x="329590" y="448386"/>
                </a:lnTo>
                <a:lnTo>
                  <a:pt x="328980" y="448538"/>
                </a:lnTo>
                <a:lnTo>
                  <a:pt x="328371" y="448665"/>
                </a:lnTo>
                <a:lnTo>
                  <a:pt x="327761" y="448818"/>
                </a:lnTo>
                <a:lnTo>
                  <a:pt x="327177" y="448970"/>
                </a:lnTo>
                <a:lnTo>
                  <a:pt x="326567" y="449122"/>
                </a:lnTo>
                <a:lnTo>
                  <a:pt x="325958" y="449249"/>
                </a:lnTo>
                <a:lnTo>
                  <a:pt x="325348" y="449338"/>
                </a:lnTo>
                <a:lnTo>
                  <a:pt x="324764" y="449427"/>
                </a:lnTo>
                <a:lnTo>
                  <a:pt x="322122" y="448995"/>
                </a:lnTo>
                <a:lnTo>
                  <a:pt x="321691" y="448792"/>
                </a:lnTo>
                <a:lnTo>
                  <a:pt x="321360" y="448576"/>
                </a:lnTo>
                <a:lnTo>
                  <a:pt x="321081" y="448360"/>
                </a:lnTo>
                <a:lnTo>
                  <a:pt x="321322" y="448030"/>
                </a:lnTo>
                <a:lnTo>
                  <a:pt x="321602" y="447624"/>
                </a:lnTo>
                <a:lnTo>
                  <a:pt x="321906" y="447167"/>
                </a:lnTo>
                <a:lnTo>
                  <a:pt x="322237" y="446684"/>
                </a:lnTo>
                <a:lnTo>
                  <a:pt x="322516" y="446201"/>
                </a:lnTo>
                <a:lnTo>
                  <a:pt x="322783" y="445706"/>
                </a:lnTo>
                <a:lnTo>
                  <a:pt x="323088" y="445185"/>
                </a:lnTo>
                <a:lnTo>
                  <a:pt x="323303" y="444728"/>
                </a:lnTo>
                <a:lnTo>
                  <a:pt x="323430" y="444334"/>
                </a:lnTo>
                <a:lnTo>
                  <a:pt x="323583" y="443915"/>
                </a:lnTo>
                <a:lnTo>
                  <a:pt x="323646" y="443509"/>
                </a:lnTo>
                <a:lnTo>
                  <a:pt x="323608" y="443179"/>
                </a:lnTo>
                <a:lnTo>
                  <a:pt x="323608" y="442810"/>
                </a:lnTo>
                <a:lnTo>
                  <a:pt x="323519" y="442480"/>
                </a:lnTo>
                <a:lnTo>
                  <a:pt x="323367" y="442137"/>
                </a:lnTo>
                <a:lnTo>
                  <a:pt x="323189" y="441833"/>
                </a:lnTo>
                <a:lnTo>
                  <a:pt x="322935" y="441528"/>
                </a:lnTo>
                <a:lnTo>
                  <a:pt x="322605" y="441223"/>
                </a:lnTo>
                <a:lnTo>
                  <a:pt x="322300" y="440893"/>
                </a:lnTo>
                <a:lnTo>
                  <a:pt x="319379" y="439089"/>
                </a:lnTo>
                <a:lnTo>
                  <a:pt x="318947" y="438848"/>
                </a:lnTo>
                <a:lnTo>
                  <a:pt x="313639" y="433971"/>
                </a:lnTo>
                <a:lnTo>
                  <a:pt x="313677" y="433120"/>
                </a:lnTo>
                <a:lnTo>
                  <a:pt x="313677" y="432269"/>
                </a:lnTo>
                <a:lnTo>
                  <a:pt x="313893" y="431444"/>
                </a:lnTo>
                <a:lnTo>
                  <a:pt x="314286" y="430657"/>
                </a:lnTo>
                <a:lnTo>
                  <a:pt x="314655" y="429895"/>
                </a:lnTo>
                <a:lnTo>
                  <a:pt x="315048" y="429183"/>
                </a:lnTo>
                <a:lnTo>
                  <a:pt x="315417" y="428574"/>
                </a:lnTo>
                <a:lnTo>
                  <a:pt x="315569" y="428574"/>
                </a:lnTo>
                <a:lnTo>
                  <a:pt x="315747" y="428574"/>
                </a:lnTo>
                <a:lnTo>
                  <a:pt x="315925" y="428612"/>
                </a:lnTo>
                <a:lnTo>
                  <a:pt x="316115" y="428612"/>
                </a:lnTo>
                <a:lnTo>
                  <a:pt x="316331" y="428675"/>
                </a:lnTo>
                <a:lnTo>
                  <a:pt x="316534" y="428790"/>
                </a:lnTo>
                <a:lnTo>
                  <a:pt x="316750" y="428917"/>
                </a:lnTo>
                <a:lnTo>
                  <a:pt x="316941" y="429031"/>
                </a:lnTo>
                <a:lnTo>
                  <a:pt x="317119" y="429221"/>
                </a:lnTo>
                <a:lnTo>
                  <a:pt x="317296" y="429374"/>
                </a:lnTo>
                <a:lnTo>
                  <a:pt x="317449" y="429552"/>
                </a:lnTo>
                <a:lnTo>
                  <a:pt x="317601" y="429742"/>
                </a:lnTo>
                <a:lnTo>
                  <a:pt x="317792" y="429945"/>
                </a:lnTo>
                <a:lnTo>
                  <a:pt x="317944" y="430136"/>
                </a:lnTo>
                <a:lnTo>
                  <a:pt x="318096" y="430314"/>
                </a:lnTo>
                <a:lnTo>
                  <a:pt x="318249" y="430530"/>
                </a:lnTo>
                <a:lnTo>
                  <a:pt x="318427" y="430707"/>
                </a:lnTo>
                <a:lnTo>
                  <a:pt x="318617" y="430860"/>
                </a:lnTo>
                <a:lnTo>
                  <a:pt x="318795" y="431050"/>
                </a:lnTo>
                <a:lnTo>
                  <a:pt x="318973" y="431165"/>
                </a:lnTo>
                <a:lnTo>
                  <a:pt x="319189" y="431292"/>
                </a:lnTo>
                <a:lnTo>
                  <a:pt x="319379" y="431419"/>
                </a:lnTo>
                <a:lnTo>
                  <a:pt x="319582" y="431469"/>
                </a:lnTo>
                <a:lnTo>
                  <a:pt x="319773" y="431469"/>
                </a:lnTo>
                <a:lnTo>
                  <a:pt x="319989" y="431507"/>
                </a:lnTo>
                <a:lnTo>
                  <a:pt x="320141" y="431507"/>
                </a:lnTo>
                <a:lnTo>
                  <a:pt x="320294" y="431507"/>
                </a:lnTo>
                <a:lnTo>
                  <a:pt x="320497" y="431444"/>
                </a:lnTo>
                <a:lnTo>
                  <a:pt x="322427" y="429704"/>
                </a:lnTo>
                <a:lnTo>
                  <a:pt x="322630" y="429374"/>
                </a:lnTo>
                <a:lnTo>
                  <a:pt x="322821" y="429006"/>
                </a:lnTo>
                <a:lnTo>
                  <a:pt x="322999" y="428675"/>
                </a:lnTo>
                <a:lnTo>
                  <a:pt x="323189" y="428307"/>
                </a:lnTo>
                <a:lnTo>
                  <a:pt x="323367" y="427964"/>
                </a:lnTo>
                <a:lnTo>
                  <a:pt x="323583" y="427634"/>
                </a:lnTo>
                <a:lnTo>
                  <a:pt x="323761" y="427304"/>
                </a:lnTo>
                <a:lnTo>
                  <a:pt x="324002" y="426999"/>
                </a:lnTo>
                <a:lnTo>
                  <a:pt x="324256" y="426720"/>
                </a:lnTo>
                <a:lnTo>
                  <a:pt x="324497" y="426440"/>
                </a:lnTo>
                <a:lnTo>
                  <a:pt x="326136" y="425780"/>
                </a:lnTo>
                <a:lnTo>
                  <a:pt x="326478" y="425742"/>
                </a:lnTo>
                <a:lnTo>
                  <a:pt x="326783" y="425780"/>
                </a:lnTo>
                <a:lnTo>
                  <a:pt x="327050" y="425805"/>
                </a:lnTo>
                <a:lnTo>
                  <a:pt x="327113" y="425678"/>
                </a:lnTo>
                <a:lnTo>
                  <a:pt x="327177" y="425500"/>
                </a:lnTo>
                <a:lnTo>
                  <a:pt x="327240" y="425348"/>
                </a:lnTo>
                <a:lnTo>
                  <a:pt x="327304" y="425170"/>
                </a:lnTo>
                <a:lnTo>
                  <a:pt x="327329" y="424954"/>
                </a:lnTo>
                <a:lnTo>
                  <a:pt x="327304" y="424738"/>
                </a:lnTo>
                <a:lnTo>
                  <a:pt x="327266" y="424522"/>
                </a:lnTo>
                <a:lnTo>
                  <a:pt x="327202" y="424307"/>
                </a:lnTo>
                <a:lnTo>
                  <a:pt x="327113" y="424103"/>
                </a:lnTo>
                <a:lnTo>
                  <a:pt x="327025" y="423887"/>
                </a:lnTo>
                <a:lnTo>
                  <a:pt x="326936" y="423697"/>
                </a:lnTo>
                <a:lnTo>
                  <a:pt x="326809" y="423494"/>
                </a:lnTo>
                <a:lnTo>
                  <a:pt x="326694" y="423303"/>
                </a:lnTo>
                <a:lnTo>
                  <a:pt x="326567" y="423087"/>
                </a:lnTo>
                <a:lnTo>
                  <a:pt x="326415" y="422910"/>
                </a:lnTo>
                <a:lnTo>
                  <a:pt x="326288" y="422694"/>
                </a:lnTo>
                <a:lnTo>
                  <a:pt x="326199" y="422478"/>
                </a:lnTo>
                <a:lnTo>
                  <a:pt x="326110" y="422300"/>
                </a:lnTo>
                <a:lnTo>
                  <a:pt x="326021" y="422084"/>
                </a:lnTo>
                <a:lnTo>
                  <a:pt x="325958" y="421843"/>
                </a:lnTo>
                <a:lnTo>
                  <a:pt x="325932" y="421627"/>
                </a:lnTo>
                <a:lnTo>
                  <a:pt x="325894" y="421386"/>
                </a:lnTo>
                <a:lnTo>
                  <a:pt x="327240" y="420103"/>
                </a:lnTo>
                <a:lnTo>
                  <a:pt x="327634" y="419989"/>
                </a:lnTo>
                <a:lnTo>
                  <a:pt x="328066" y="419989"/>
                </a:lnTo>
                <a:lnTo>
                  <a:pt x="328523" y="420103"/>
                </a:lnTo>
                <a:lnTo>
                  <a:pt x="328942" y="420230"/>
                </a:lnTo>
                <a:lnTo>
                  <a:pt x="329374" y="420446"/>
                </a:lnTo>
                <a:lnTo>
                  <a:pt x="329742" y="420776"/>
                </a:lnTo>
                <a:lnTo>
                  <a:pt x="330136" y="421081"/>
                </a:lnTo>
                <a:lnTo>
                  <a:pt x="330441" y="421411"/>
                </a:lnTo>
                <a:lnTo>
                  <a:pt x="330657" y="421779"/>
                </a:lnTo>
                <a:lnTo>
                  <a:pt x="330898" y="422122"/>
                </a:lnTo>
                <a:lnTo>
                  <a:pt x="331114" y="422427"/>
                </a:lnTo>
                <a:lnTo>
                  <a:pt x="331228" y="422694"/>
                </a:lnTo>
                <a:lnTo>
                  <a:pt x="331381" y="422910"/>
                </a:lnTo>
                <a:lnTo>
                  <a:pt x="331571" y="423214"/>
                </a:lnTo>
                <a:lnTo>
                  <a:pt x="331749" y="423583"/>
                </a:lnTo>
                <a:lnTo>
                  <a:pt x="331965" y="423913"/>
                </a:lnTo>
                <a:lnTo>
                  <a:pt x="333641" y="425869"/>
                </a:lnTo>
                <a:lnTo>
                  <a:pt x="334035" y="426237"/>
                </a:lnTo>
                <a:lnTo>
                  <a:pt x="334429" y="426478"/>
                </a:lnTo>
                <a:lnTo>
                  <a:pt x="334822" y="426656"/>
                </a:lnTo>
                <a:lnTo>
                  <a:pt x="335229" y="426808"/>
                </a:lnTo>
                <a:lnTo>
                  <a:pt x="335559" y="426935"/>
                </a:lnTo>
                <a:lnTo>
                  <a:pt x="335864" y="426999"/>
                </a:lnTo>
                <a:lnTo>
                  <a:pt x="335775" y="427151"/>
                </a:lnTo>
                <a:lnTo>
                  <a:pt x="335686" y="427304"/>
                </a:lnTo>
                <a:lnTo>
                  <a:pt x="334733" y="428180"/>
                </a:lnTo>
                <a:lnTo>
                  <a:pt x="334492" y="428371"/>
                </a:lnTo>
                <a:lnTo>
                  <a:pt x="334251" y="428523"/>
                </a:lnTo>
                <a:lnTo>
                  <a:pt x="333971" y="428675"/>
                </a:lnTo>
                <a:lnTo>
                  <a:pt x="333730" y="428828"/>
                </a:lnTo>
                <a:lnTo>
                  <a:pt x="333489" y="428980"/>
                </a:lnTo>
                <a:lnTo>
                  <a:pt x="333209" y="429094"/>
                </a:lnTo>
                <a:lnTo>
                  <a:pt x="332994" y="429285"/>
                </a:lnTo>
                <a:lnTo>
                  <a:pt x="332079" y="430441"/>
                </a:lnTo>
                <a:lnTo>
                  <a:pt x="332079" y="430682"/>
                </a:lnTo>
                <a:lnTo>
                  <a:pt x="332054" y="430961"/>
                </a:lnTo>
                <a:lnTo>
                  <a:pt x="332117" y="431203"/>
                </a:lnTo>
                <a:lnTo>
                  <a:pt x="332206" y="431469"/>
                </a:lnTo>
                <a:lnTo>
                  <a:pt x="332295" y="431749"/>
                </a:lnTo>
                <a:lnTo>
                  <a:pt x="333209" y="433120"/>
                </a:lnTo>
                <a:lnTo>
                  <a:pt x="333425" y="433273"/>
                </a:lnTo>
                <a:lnTo>
                  <a:pt x="333667" y="433425"/>
                </a:lnTo>
                <a:lnTo>
                  <a:pt x="333883" y="433489"/>
                </a:lnTo>
                <a:lnTo>
                  <a:pt x="334124" y="433552"/>
                </a:lnTo>
                <a:lnTo>
                  <a:pt x="334365" y="433578"/>
                </a:lnTo>
                <a:lnTo>
                  <a:pt x="334645" y="433578"/>
                </a:lnTo>
                <a:lnTo>
                  <a:pt x="334886" y="433552"/>
                </a:lnTo>
                <a:lnTo>
                  <a:pt x="335127" y="433514"/>
                </a:lnTo>
                <a:lnTo>
                  <a:pt x="335407" y="433451"/>
                </a:lnTo>
                <a:lnTo>
                  <a:pt x="335686" y="433400"/>
                </a:lnTo>
                <a:lnTo>
                  <a:pt x="335927" y="433298"/>
                </a:lnTo>
                <a:lnTo>
                  <a:pt x="336194" y="433247"/>
                </a:lnTo>
                <a:lnTo>
                  <a:pt x="336473" y="433146"/>
                </a:lnTo>
                <a:lnTo>
                  <a:pt x="336715" y="433095"/>
                </a:lnTo>
                <a:lnTo>
                  <a:pt x="336994" y="432993"/>
                </a:lnTo>
                <a:lnTo>
                  <a:pt x="337261" y="432943"/>
                </a:lnTo>
                <a:lnTo>
                  <a:pt x="337515" y="432879"/>
                </a:lnTo>
                <a:lnTo>
                  <a:pt x="337756" y="432879"/>
                </a:lnTo>
                <a:lnTo>
                  <a:pt x="337934" y="432841"/>
                </a:lnTo>
                <a:lnTo>
                  <a:pt x="338124" y="432841"/>
                </a:lnTo>
                <a:lnTo>
                  <a:pt x="338277" y="432879"/>
                </a:lnTo>
                <a:lnTo>
                  <a:pt x="338607" y="433971"/>
                </a:lnTo>
                <a:lnTo>
                  <a:pt x="339128" y="435279"/>
                </a:lnTo>
                <a:lnTo>
                  <a:pt x="339915" y="436778"/>
                </a:lnTo>
                <a:lnTo>
                  <a:pt x="340715" y="438302"/>
                </a:lnTo>
                <a:lnTo>
                  <a:pt x="341934" y="439674"/>
                </a:lnTo>
                <a:lnTo>
                  <a:pt x="343636" y="440918"/>
                </a:lnTo>
                <a:lnTo>
                  <a:pt x="345338" y="442175"/>
                </a:lnTo>
                <a:lnTo>
                  <a:pt x="346900" y="443179"/>
                </a:lnTo>
                <a:lnTo>
                  <a:pt x="348335" y="443941"/>
                </a:lnTo>
                <a:lnTo>
                  <a:pt x="346862" y="445312"/>
                </a:lnTo>
                <a:lnTo>
                  <a:pt x="346659" y="445465"/>
                </a:lnTo>
                <a:lnTo>
                  <a:pt x="346379" y="445592"/>
                </a:lnTo>
                <a:lnTo>
                  <a:pt x="346138" y="445706"/>
                </a:lnTo>
                <a:lnTo>
                  <a:pt x="345897" y="445833"/>
                </a:lnTo>
                <a:lnTo>
                  <a:pt x="345617" y="445947"/>
                </a:lnTo>
                <a:lnTo>
                  <a:pt x="345376" y="446074"/>
                </a:lnTo>
                <a:lnTo>
                  <a:pt x="345135" y="446227"/>
                </a:lnTo>
                <a:lnTo>
                  <a:pt x="344881" y="446379"/>
                </a:lnTo>
                <a:lnTo>
                  <a:pt x="344639" y="446557"/>
                </a:lnTo>
                <a:lnTo>
                  <a:pt x="344398" y="446709"/>
                </a:lnTo>
                <a:lnTo>
                  <a:pt x="344182" y="446925"/>
                </a:lnTo>
                <a:lnTo>
                  <a:pt x="344004" y="447141"/>
                </a:lnTo>
                <a:lnTo>
                  <a:pt x="343789" y="447382"/>
                </a:lnTo>
                <a:lnTo>
                  <a:pt x="343636" y="447598"/>
                </a:lnTo>
                <a:lnTo>
                  <a:pt x="343547" y="447840"/>
                </a:lnTo>
                <a:lnTo>
                  <a:pt x="343420" y="448081"/>
                </a:lnTo>
                <a:lnTo>
                  <a:pt x="343357" y="448297"/>
                </a:lnTo>
                <a:lnTo>
                  <a:pt x="343306" y="448487"/>
                </a:lnTo>
              </a:path>
              <a:path w="712470" h="1022984">
                <a:moveTo>
                  <a:pt x="337934" y="607009"/>
                </a:moveTo>
                <a:lnTo>
                  <a:pt x="337718" y="607098"/>
                </a:lnTo>
                <a:lnTo>
                  <a:pt x="337515" y="607187"/>
                </a:lnTo>
                <a:lnTo>
                  <a:pt x="337235" y="607288"/>
                </a:lnTo>
                <a:lnTo>
                  <a:pt x="336956" y="607377"/>
                </a:lnTo>
                <a:lnTo>
                  <a:pt x="336651" y="607466"/>
                </a:lnTo>
                <a:lnTo>
                  <a:pt x="336321" y="607529"/>
                </a:lnTo>
                <a:lnTo>
                  <a:pt x="336016" y="607593"/>
                </a:lnTo>
                <a:lnTo>
                  <a:pt x="335686" y="607618"/>
                </a:lnTo>
                <a:lnTo>
                  <a:pt x="335407" y="607644"/>
                </a:lnTo>
                <a:lnTo>
                  <a:pt x="335102" y="607682"/>
                </a:lnTo>
                <a:lnTo>
                  <a:pt x="334822" y="607682"/>
                </a:lnTo>
                <a:lnTo>
                  <a:pt x="334556" y="607682"/>
                </a:lnTo>
                <a:lnTo>
                  <a:pt x="334276" y="607644"/>
                </a:lnTo>
                <a:lnTo>
                  <a:pt x="334010" y="607644"/>
                </a:lnTo>
                <a:lnTo>
                  <a:pt x="333756" y="607618"/>
                </a:lnTo>
                <a:lnTo>
                  <a:pt x="333514" y="607593"/>
                </a:lnTo>
                <a:lnTo>
                  <a:pt x="333273" y="607555"/>
                </a:lnTo>
                <a:lnTo>
                  <a:pt x="333032" y="607529"/>
                </a:lnTo>
                <a:lnTo>
                  <a:pt x="332790" y="607491"/>
                </a:lnTo>
                <a:lnTo>
                  <a:pt x="332574" y="607466"/>
                </a:lnTo>
                <a:lnTo>
                  <a:pt x="332333" y="607441"/>
                </a:lnTo>
                <a:lnTo>
                  <a:pt x="332117" y="607402"/>
                </a:lnTo>
                <a:lnTo>
                  <a:pt x="331901" y="607402"/>
                </a:lnTo>
                <a:lnTo>
                  <a:pt x="331749" y="607402"/>
                </a:lnTo>
                <a:lnTo>
                  <a:pt x="331266" y="607402"/>
                </a:lnTo>
                <a:lnTo>
                  <a:pt x="331114" y="607441"/>
                </a:lnTo>
                <a:lnTo>
                  <a:pt x="330898" y="607441"/>
                </a:lnTo>
                <a:lnTo>
                  <a:pt x="330619" y="607466"/>
                </a:lnTo>
                <a:lnTo>
                  <a:pt x="330352" y="607491"/>
                </a:lnTo>
                <a:lnTo>
                  <a:pt x="330047" y="607529"/>
                </a:lnTo>
                <a:lnTo>
                  <a:pt x="329679" y="607555"/>
                </a:lnTo>
                <a:lnTo>
                  <a:pt x="329336" y="607618"/>
                </a:lnTo>
                <a:lnTo>
                  <a:pt x="329006" y="607682"/>
                </a:lnTo>
                <a:lnTo>
                  <a:pt x="328676" y="607745"/>
                </a:lnTo>
                <a:lnTo>
                  <a:pt x="328371" y="607834"/>
                </a:lnTo>
                <a:lnTo>
                  <a:pt x="328066" y="607923"/>
                </a:lnTo>
                <a:lnTo>
                  <a:pt x="327787" y="608050"/>
                </a:lnTo>
                <a:lnTo>
                  <a:pt x="327507" y="608164"/>
                </a:lnTo>
                <a:lnTo>
                  <a:pt x="327266" y="608355"/>
                </a:lnTo>
                <a:lnTo>
                  <a:pt x="327050" y="608533"/>
                </a:lnTo>
                <a:lnTo>
                  <a:pt x="326809" y="608711"/>
                </a:lnTo>
                <a:lnTo>
                  <a:pt x="326631" y="608926"/>
                </a:lnTo>
                <a:lnTo>
                  <a:pt x="326478" y="609206"/>
                </a:lnTo>
                <a:lnTo>
                  <a:pt x="326326" y="609473"/>
                </a:lnTo>
                <a:lnTo>
                  <a:pt x="326199" y="609777"/>
                </a:lnTo>
                <a:lnTo>
                  <a:pt x="326110" y="610146"/>
                </a:lnTo>
                <a:lnTo>
                  <a:pt x="326021" y="610489"/>
                </a:lnTo>
                <a:lnTo>
                  <a:pt x="325983" y="610844"/>
                </a:lnTo>
                <a:lnTo>
                  <a:pt x="325983" y="611187"/>
                </a:lnTo>
                <a:lnTo>
                  <a:pt x="325983" y="611555"/>
                </a:lnTo>
                <a:lnTo>
                  <a:pt x="326021" y="611860"/>
                </a:lnTo>
                <a:lnTo>
                  <a:pt x="326047" y="612101"/>
                </a:lnTo>
                <a:lnTo>
                  <a:pt x="326047" y="612800"/>
                </a:lnTo>
                <a:lnTo>
                  <a:pt x="326021" y="613079"/>
                </a:lnTo>
                <a:lnTo>
                  <a:pt x="325958" y="613346"/>
                </a:lnTo>
                <a:lnTo>
                  <a:pt x="325869" y="613689"/>
                </a:lnTo>
                <a:lnTo>
                  <a:pt x="325742" y="613994"/>
                </a:lnTo>
                <a:lnTo>
                  <a:pt x="325628" y="614299"/>
                </a:lnTo>
                <a:lnTo>
                  <a:pt x="325437" y="614565"/>
                </a:lnTo>
                <a:lnTo>
                  <a:pt x="325259" y="614870"/>
                </a:lnTo>
                <a:lnTo>
                  <a:pt x="325069" y="615149"/>
                </a:lnTo>
                <a:lnTo>
                  <a:pt x="324866" y="615416"/>
                </a:lnTo>
                <a:lnTo>
                  <a:pt x="324675" y="615696"/>
                </a:lnTo>
                <a:lnTo>
                  <a:pt x="324459" y="615937"/>
                </a:lnTo>
                <a:lnTo>
                  <a:pt x="324256" y="616216"/>
                </a:lnTo>
                <a:lnTo>
                  <a:pt x="324040" y="616458"/>
                </a:lnTo>
                <a:lnTo>
                  <a:pt x="323824" y="616737"/>
                </a:lnTo>
                <a:lnTo>
                  <a:pt x="323646" y="617004"/>
                </a:lnTo>
                <a:lnTo>
                  <a:pt x="323456" y="617283"/>
                </a:lnTo>
                <a:lnTo>
                  <a:pt x="323278" y="617550"/>
                </a:lnTo>
                <a:lnTo>
                  <a:pt x="323126" y="617829"/>
                </a:lnTo>
                <a:lnTo>
                  <a:pt x="322999" y="618109"/>
                </a:lnTo>
                <a:lnTo>
                  <a:pt x="322884" y="618350"/>
                </a:lnTo>
                <a:lnTo>
                  <a:pt x="322846" y="618591"/>
                </a:lnTo>
                <a:lnTo>
                  <a:pt x="322783" y="618832"/>
                </a:lnTo>
                <a:lnTo>
                  <a:pt x="322757" y="619023"/>
                </a:lnTo>
                <a:lnTo>
                  <a:pt x="322757" y="619175"/>
                </a:lnTo>
                <a:lnTo>
                  <a:pt x="322389" y="619328"/>
                </a:lnTo>
                <a:lnTo>
                  <a:pt x="321970" y="619480"/>
                </a:lnTo>
                <a:lnTo>
                  <a:pt x="321513" y="619569"/>
                </a:lnTo>
                <a:lnTo>
                  <a:pt x="321017" y="619683"/>
                </a:lnTo>
                <a:lnTo>
                  <a:pt x="320497" y="619721"/>
                </a:lnTo>
                <a:lnTo>
                  <a:pt x="319925" y="619633"/>
                </a:lnTo>
                <a:lnTo>
                  <a:pt x="319379" y="619569"/>
                </a:lnTo>
                <a:lnTo>
                  <a:pt x="318820" y="619417"/>
                </a:lnTo>
                <a:lnTo>
                  <a:pt x="318338" y="619175"/>
                </a:lnTo>
                <a:lnTo>
                  <a:pt x="317817" y="618959"/>
                </a:lnTo>
                <a:lnTo>
                  <a:pt x="317398" y="618718"/>
                </a:lnTo>
                <a:lnTo>
                  <a:pt x="317055" y="618502"/>
                </a:lnTo>
                <a:lnTo>
                  <a:pt x="316687" y="618286"/>
                </a:lnTo>
                <a:lnTo>
                  <a:pt x="316420" y="618109"/>
                </a:lnTo>
                <a:lnTo>
                  <a:pt x="316204" y="617956"/>
                </a:lnTo>
                <a:lnTo>
                  <a:pt x="315010" y="617194"/>
                </a:lnTo>
                <a:lnTo>
                  <a:pt x="309562" y="612800"/>
                </a:lnTo>
                <a:lnTo>
                  <a:pt x="309041" y="612317"/>
                </a:lnTo>
                <a:lnTo>
                  <a:pt x="308432" y="611759"/>
                </a:lnTo>
                <a:lnTo>
                  <a:pt x="307759" y="611149"/>
                </a:lnTo>
                <a:lnTo>
                  <a:pt x="307086" y="610514"/>
                </a:lnTo>
                <a:lnTo>
                  <a:pt x="306425" y="609904"/>
                </a:lnTo>
                <a:lnTo>
                  <a:pt x="305777" y="609231"/>
                </a:lnTo>
                <a:lnTo>
                  <a:pt x="305104" y="608596"/>
                </a:lnTo>
                <a:lnTo>
                  <a:pt x="303225" y="604901"/>
                </a:lnTo>
                <a:lnTo>
                  <a:pt x="303314" y="604393"/>
                </a:lnTo>
                <a:lnTo>
                  <a:pt x="303403" y="603897"/>
                </a:lnTo>
                <a:lnTo>
                  <a:pt x="303618" y="603351"/>
                </a:lnTo>
                <a:lnTo>
                  <a:pt x="303949" y="602805"/>
                </a:lnTo>
                <a:lnTo>
                  <a:pt x="304292" y="602221"/>
                </a:lnTo>
                <a:lnTo>
                  <a:pt x="304711" y="601586"/>
                </a:lnTo>
                <a:lnTo>
                  <a:pt x="305295" y="600887"/>
                </a:lnTo>
                <a:lnTo>
                  <a:pt x="305866" y="600151"/>
                </a:lnTo>
                <a:lnTo>
                  <a:pt x="306451" y="599478"/>
                </a:lnTo>
                <a:lnTo>
                  <a:pt x="307060" y="598805"/>
                </a:lnTo>
                <a:lnTo>
                  <a:pt x="307644" y="598144"/>
                </a:lnTo>
                <a:lnTo>
                  <a:pt x="308190" y="597535"/>
                </a:lnTo>
                <a:lnTo>
                  <a:pt x="308648" y="597014"/>
                </a:lnTo>
                <a:lnTo>
                  <a:pt x="309041" y="596582"/>
                </a:lnTo>
                <a:lnTo>
                  <a:pt x="309410" y="596099"/>
                </a:lnTo>
                <a:lnTo>
                  <a:pt x="309803" y="595642"/>
                </a:lnTo>
                <a:lnTo>
                  <a:pt x="310172" y="595147"/>
                </a:lnTo>
                <a:lnTo>
                  <a:pt x="310540" y="594690"/>
                </a:lnTo>
                <a:lnTo>
                  <a:pt x="310934" y="594233"/>
                </a:lnTo>
                <a:lnTo>
                  <a:pt x="311111" y="593966"/>
                </a:lnTo>
                <a:lnTo>
                  <a:pt x="311238" y="593775"/>
                </a:lnTo>
                <a:lnTo>
                  <a:pt x="311327" y="593572"/>
                </a:lnTo>
                <a:lnTo>
                  <a:pt x="311454" y="593318"/>
                </a:lnTo>
                <a:lnTo>
                  <a:pt x="311543" y="593013"/>
                </a:lnTo>
                <a:lnTo>
                  <a:pt x="311658" y="592709"/>
                </a:lnTo>
                <a:lnTo>
                  <a:pt x="311759" y="592404"/>
                </a:lnTo>
                <a:lnTo>
                  <a:pt x="311848" y="592074"/>
                </a:lnTo>
                <a:lnTo>
                  <a:pt x="311937" y="591743"/>
                </a:lnTo>
                <a:lnTo>
                  <a:pt x="312026" y="591439"/>
                </a:lnTo>
                <a:lnTo>
                  <a:pt x="312115" y="591134"/>
                </a:lnTo>
                <a:lnTo>
                  <a:pt x="312178" y="590791"/>
                </a:lnTo>
                <a:lnTo>
                  <a:pt x="312305" y="590486"/>
                </a:lnTo>
                <a:lnTo>
                  <a:pt x="312394" y="590219"/>
                </a:lnTo>
                <a:lnTo>
                  <a:pt x="312521" y="589940"/>
                </a:lnTo>
                <a:lnTo>
                  <a:pt x="312635" y="589699"/>
                </a:lnTo>
                <a:lnTo>
                  <a:pt x="312826" y="589483"/>
                </a:lnTo>
                <a:lnTo>
                  <a:pt x="312978" y="589267"/>
                </a:lnTo>
                <a:lnTo>
                  <a:pt x="313156" y="589089"/>
                </a:lnTo>
                <a:lnTo>
                  <a:pt x="313372" y="588962"/>
                </a:lnTo>
                <a:lnTo>
                  <a:pt x="313588" y="588848"/>
                </a:lnTo>
                <a:lnTo>
                  <a:pt x="313829" y="588784"/>
                </a:lnTo>
                <a:lnTo>
                  <a:pt x="314045" y="588784"/>
                </a:lnTo>
                <a:lnTo>
                  <a:pt x="314286" y="588810"/>
                </a:lnTo>
                <a:lnTo>
                  <a:pt x="314502" y="588810"/>
                </a:lnTo>
                <a:lnTo>
                  <a:pt x="314680" y="588848"/>
                </a:lnTo>
                <a:lnTo>
                  <a:pt x="314896" y="588899"/>
                </a:lnTo>
                <a:lnTo>
                  <a:pt x="315201" y="588937"/>
                </a:lnTo>
                <a:lnTo>
                  <a:pt x="315531" y="589000"/>
                </a:lnTo>
                <a:lnTo>
                  <a:pt x="315899" y="589026"/>
                </a:lnTo>
                <a:lnTo>
                  <a:pt x="316331" y="589051"/>
                </a:lnTo>
                <a:lnTo>
                  <a:pt x="316814" y="589089"/>
                </a:lnTo>
                <a:lnTo>
                  <a:pt x="318312" y="589089"/>
                </a:lnTo>
                <a:lnTo>
                  <a:pt x="318795" y="589114"/>
                </a:lnTo>
                <a:lnTo>
                  <a:pt x="319278" y="589114"/>
                </a:lnTo>
                <a:lnTo>
                  <a:pt x="319798" y="589153"/>
                </a:lnTo>
                <a:lnTo>
                  <a:pt x="320294" y="589178"/>
                </a:lnTo>
                <a:lnTo>
                  <a:pt x="320776" y="589241"/>
                </a:lnTo>
                <a:lnTo>
                  <a:pt x="321259" y="589305"/>
                </a:lnTo>
                <a:lnTo>
                  <a:pt x="321754" y="589394"/>
                </a:lnTo>
                <a:lnTo>
                  <a:pt x="322237" y="589508"/>
                </a:lnTo>
                <a:lnTo>
                  <a:pt x="322694" y="589699"/>
                </a:lnTo>
                <a:lnTo>
                  <a:pt x="323151" y="589876"/>
                </a:lnTo>
                <a:lnTo>
                  <a:pt x="325374" y="591769"/>
                </a:lnTo>
                <a:lnTo>
                  <a:pt x="325628" y="592074"/>
                </a:lnTo>
                <a:lnTo>
                  <a:pt x="325805" y="592353"/>
                </a:lnTo>
                <a:lnTo>
                  <a:pt x="325678" y="592505"/>
                </a:lnTo>
                <a:lnTo>
                  <a:pt x="325526" y="592658"/>
                </a:lnTo>
                <a:lnTo>
                  <a:pt x="325323" y="592836"/>
                </a:lnTo>
                <a:lnTo>
                  <a:pt x="325107" y="593013"/>
                </a:lnTo>
                <a:lnTo>
                  <a:pt x="324866" y="593229"/>
                </a:lnTo>
                <a:lnTo>
                  <a:pt x="324561" y="593471"/>
                </a:lnTo>
                <a:lnTo>
                  <a:pt x="324218" y="593686"/>
                </a:lnTo>
                <a:lnTo>
                  <a:pt x="323913" y="593902"/>
                </a:lnTo>
                <a:lnTo>
                  <a:pt x="323583" y="594144"/>
                </a:lnTo>
                <a:lnTo>
                  <a:pt x="323278" y="594360"/>
                </a:lnTo>
                <a:lnTo>
                  <a:pt x="322935" y="594575"/>
                </a:lnTo>
                <a:lnTo>
                  <a:pt x="322630" y="594817"/>
                </a:lnTo>
                <a:lnTo>
                  <a:pt x="322326" y="595058"/>
                </a:lnTo>
                <a:lnTo>
                  <a:pt x="322021" y="595337"/>
                </a:lnTo>
                <a:lnTo>
                  <a:pt x="321754" y="595604"/>
                </a:lnTo>
                <a:lnTo>
                  <a:pt x="321475" y="595858"/>
                </a:lnTo>
                <a:lnTo>
                  <a:pt x="320471" y="597585"/>
                </a:lnTo>
                <a:lnTo>
                  <a:pt x="320319" y="597992"/>
                </a:lnTo>
                <a:lnTo>
                  <a:pt x="320255" y="598385"/>
                </a:lnTo>
                <a:lnTo>
                  <a:pt x="320230" y="598754"/>
                </a:lnTo>
                <a:lnTo>
                  <a:pt x="320192" y="599109"/>
                </a:lnTo>
                <a:lnTo>
                  <a:pt x="320192" y="599452"/>
                </a:lnTo>
                <a:lnTo>
                  <a:pt x="320230" y="599719"/>
                </a:lnTo>
                <a:lnTo>
                  <a:pt x="320598" y="599719"/>
                </a:lnTo>
                <a:lnTo>
                  <a:pt x="321081" y="599719"/>
                </a:lnTo>
                <a:lnTo>
                  <a:pt x="321665" y="599694"/>
                </a:lnTo>
                <a:lnTo>
                  <a:pt x="322237" y="599694"/>
                </a:lnTo>
                <a:lnTo>
                  <a:pt x="322884" y="599630"/>
                </a:lnTo>
                <a:lnTo>
                  <a:pt x="323608" y="599541"/>
                </a:lnTo>
                <a:lnTo>
                  <a:pt x="324370" y="599452"/>
                </a:lnTo>
                <a:lnTo>
                  <a:pt x="325069" y="599262"/>
                </a:lnTo>
                <a:lnTo>
                  <a:pt x="325742" y="599020"/>
                </a:lnTo>
                <a:lnTo>
                  <a:pt x="326440" y="598779"/>
                </a:lnTo>
                <a:lnTo>
                  <a:pt x="326999" y="598449"/>
                </a:lnTo>
                <a:lnTo>
                  <a:pt x="327456" y="598081"/>
                </a:lnTo>
                <a:lnTo>
                  <a:pt x="327914" y="597687"/>
                </a:lnTo>
                <a:lnTo>
                  <a:pt x="328269" y="597344"/>
                </a:lnTo>
                <a:lnTo>
                  <a:pt x="328574" y="597014"/>
                </a:lnTo>
                <a:lnTo>
                  <a:pt x="328853" y="597166"/>
                </a:lnTo>
                <a:lnTo>
                  <a:pt x="330530" y="598779"/>
                </a:lnTo>
                <a:lnTo>
                  <a:pt x="330860" y="599236"/>
                </a:lnTo>
                <a:lnTo>
                  <a:pt x="331139" y="599757"/>
                </a:lnTo>
                <a:lnTo>
                  <a:pt x="331381" y="600278"/>
                </a:lnTo>
                <a:lnTo>
                  <a:pt x="331597" y="600786"/>
                </a:lnTo>
                <a:lnTo>
                  <a:pt x="331838" y="601345"/>
                </a:lnTo>
                <a:lnTo>
                  <a:pt x="332054" y="601891"/>
                </a:lnTo>
                <a:lnTo>
                  <a:pt x="332270" y="602437"/>
                </a:lnTo>
                <a:lnTo>
                  <a:pt x="332486" y="602957"/>
                </a:lnTo>
                <a:lnTo>
                  <a:pt x="332752" y="603478"/>
                </a:lnTo>
                <a:lnTo>
                  <a:pt x="332994" y="603986"/>
                </a:lnTo>
                <a:lnTo>
                  <a:pt x="333273" y="604481"/>
                </a:lnTo>
                <a:lnTo>
                  <a:pt x="333641" y="604901"/>
                </a:lnTo>
                <a:lnTo>
                  <a:pt x="333971" y="605358"/>
                </a:lnTo>
                <a:lnTo>
                  <a:pt x="334403" y="605726"/>
                </a:lnTo>
                <a:lnTo>
                  <a:pt x="334924" y="606069"/>
                </a:lnTo>
                <a:lnTo>
                  <a:pt x="335407" y="606399"/>
                </a:lnTo>
                <a:lnTo>
                  <a:pt x="335927" y="606640"/>
                </a:lnTo>
                <a:lnTo>
                  <a:pt x="336473" y="606767"/>
                </a:lnTo>
                <a:lnTo>
                  <a:pt x="337019" y="606882"/>
                </a:lnTo>
                <a:lnTo>
                  <a:pt x="337515" y="606983"/>
                </a:lnTo>
                <a:lnTo>
                  <a:pt x="337934" y="607009"/>
                </a:lnTo>
              </a:path>
              <a:path w="712470" h="1022984">
                <a:moveTo>
                  <a:pt x="440194" y="232651"/>
                </a:moveTo>
                <a:lnTo>
                  <a:pt x="440232" y="232956"/>
                </a:lnTo>
                <a:lnTo>
                  <a:pt x="440283" y="233299"/>
                </a:lnTo>
                <a:lnTo>
                  <a:pt x="440385" y="233654"/>
                </a:lnTo>
                <a:lnTo>
                  <a:pt x="440436" y="234022"/>
                </a:lnTo>
                <a:lnTo>
                  <a:pt x="440537" y="234391"/>
                </a:lnTo>
                <a:lnTo>
                  <a:pt x="440690" y="234784"/>
                </a:lnTo>
                <a:lnTo>
                  <a:pt x="440804" y="235153"/>
                </a:lnTo>
                <a:lnTo>
                  <a:pt x="440956" y="235483"/>
                </a:lnTo>
                <a:lnTo>
                  <a:pt x="441147" y="235762"/>
                </a:lnTo>
                <a:lnTo>
                  <a:pt x="441299" y="236004"/>
                </a:lnTo>
                <a:lnTo>
                  <a:pt x="441477" y="236245"/>
                </a:lnTo>
                <a:lnTo>
                  <a:pt x="441655" y="236397"/>
                </a:lnTo>
                <a:lnTo>
                  <a:pt x="441871" y="236588"/>
                </a:lnTo>
                <a:lnTo>
                  <a:pt x="442087" y="236702"/>
                </a:lnTo>
                <a:lnTo>
                  <a:pt x="442302" y="236804"/>
                </a:lnTo>
                <a:lnTo>
                  <a:pt x="442518" y="236918"/>
                </a:lnTo>
                <a:lnTo>
                  <a:pt x="442722" y="236982"/>
                </a:lnTo>
                <a:lnTo>
                  <a:pt x="442976" y="236982"/>
                </a:lnTo>
                <a:lnTo>
                  <a:pt x="443217" y="237007"/>
                </a:lnTo>
                <a:lnTo>
                  <a:pt x="443458" y="237007"/>
                </a:lnTo>
                <a:lnTo>
                  <a:pt x="443699" y="237007"/>
                </a:lnTo>
                <a:lnTo>
                  <a:pt x="443979" y="236982"/>
                </a:lnTo>
                <a:lnTo>
                  <a:pt x="444220" y="236918"/>
                </a:lnTo>
                <a:lnTo>
                  <a:pt x="444500" y="236855"/>
                </a:lnTo>
                <a:lnTo>
                  <a:pt x="444766" y="236804"/>
                </a:lnTo>
                <a:lnTo>
                  <a:pt x="445046" y="236740"/>
                </a:lnTo>
                <a:lnTo>
                  <a:pt x="445312" y="236651"/>
                </a:lnTo>
                <a:lnTo>
                  <a:pt x="445592" y="236550"/>
                </a:lnTo>
                <a:lnTo>
                  <a:pt x="445871" y="236461"/>
                </a:lnTo>
                <a:lnTo>
                  <a:pt x="446176" y="236372"/>
                </a:lnTo>
                <a:lnTo>
                  <a:pt x="446443" y="236283"/>
                </a:lnTo>
                <a:lnTo>
                  <a:pt x="446722" y="236194"/>
                </a:lnTo>
                <a:lnTo>
                  <a:pt x="447027" y="236093"/>
                </a:lnTo>
                <a:lnTo>
                  <a:pt x="447294" y="236004"/>
                </a:lnTo>
                <a:lnTo>
                  <a:pt x="447573" y="235915"/>
                </a:lnTo>
                <a:lnTo>
                  <a:pt x="447878" y="235851"/>
                </a:lnTo>
                <a:lnTo>
                  <a:pt x="448157" y="235762"/>
                </a:lnTo>
                <a:lnTo>
                  <a:pt x="448424" y="235737"/>
                </a:lnTo>
                <a:lnTo>
                  <a:pt x="448703" y="235673"/>
                </a:lnTo>
                <a:lnTo>
                  <a:pt x="448970" y="235635"/>
                </a:lnTo>
                <a:lnTo>
                  <a:pt x="449249" y="235610"/>
                </a:lnTo>
                <a:lnTo>
                  <a:pt x="449529" y="235635"/>
                </a:lnTo>
                <a:lnTo>
                  <a:pt x="449795" y="235635"/>
                </a:lnTo>
                <a:lnTo>
                  <a:pt x="450075" y="235673"/>
                </a:lnTo>
                <a:lnTo>
                  <a:pt x="450316" y="235737"/>
                </a:lnTo>
                <a:lnTo>
                  <a:pt x="450557" y="235826"/>
                </a:lnTo>
                <a:lnTo>
                  <a:pt x="450799" y="235915"/>
                </a:lnTo>
                <a:lnTo>
                  <a:pt x="450989" y="236004"/>
                </a:lnTo>
                <a:lnTo>
                  <a:pt x="451142" y="236131"/>
                </a:lnTo>
                <a:lnTo>
                  <a:pt x="451294" y="236220"/>
                </a:lnTo>
                <a:lnTo>
                  <a:pt x="451104" y="236740"/>
                </a:lnTo>
                <a:lnTo>
                  <a:pt x="450748" y="237261"/>
                </a:lnTo>
                <a:lnTo>
                  <a:pt x="450291" y="237896"/>
                </a:lnTo>
                <a:lnTo>
                  <a:pt x="449859" y="238531"/>
                </a:lnTo>
                <a:lnTo>
                  <a:pt x="449376" y="239268"/>
                </a:lnTo>
                <a:lnTo>
                  <a:pt x="448792" y="240118"/>
                </a:lnTo>
                <a:lnTo>
                  <a:pt x="448246" y="240969"/>
                </a:lnTo>
                <a:lnTo>
                  <a:pt x="447636" y="241795"/>
                </a:lnTo>
                <a:lnTo>
                  <a:pt x="447052" y="242595"/>
                </a:lnTo>
                <a:lnTo>
                  <a:pt x="446443" y="243382"/>
                </a:lnTo>
                <a:lnTo>
                  <a:pt x="445871" y="244055"/>
                </a:lnTo>
                <a:lnTo>
                  <a:pt x="445312" y="244602"/>
                </a:lnTo>
                <a:lnTo>
                  <a:pt x="444804" y="245148"/>
                </a:lnTo>
                <a:lnTo>
                  <a:pt x="444347" y="245579"/>
                </a:lnTo>
                <a:lnTo>
                  <a:pt x="443941" y="245910"/>
                </a:lnTo>
                <a:lnTo>
                  <a:pt x="443738" y="246126"/>
                </a:lnTo>
                <a:lnTo>
                  <a:pt x="443522" y="246303"/>
                </a:lnTo>
                <a:lnTo>
                  <a:pt x="443395" y="246405"/>
                </a:lnTo>
                <a:lnTo>
                  <a:pt x="443242" y="246519"/>
                </a:lnTo>
                <a:lnTo>
                  <a:pt x="443128" y="246646"/>
                </a:lnTo>
                <a:lnTo>
                  <a:pt x="442874" y="246799"/>
                </a:lnTo>
                <a:lnTo>
                  <a:pt x="442671" y="246888"/>
                </a:lnTo>
                <a:lnTo>
                  <a:pt x="442417" y="246862"/>
                </a:lnTo>
                <a:lnTo>
                  <a:pt x="442175" y="246799"/>
                </a:lnTo>
                <a:lnTo>
                  <a:pt x="441960" y="246735"/>
                </a:lnTo>
                <a:lnTo>
                  <a:pt x="441540" y="246672"/>
                </a:lnTo>
                <a:lnTo>
                  <a:pt x="440956" y="246608"/>
                </a:lnTo>
                <a:lnTo>
                  <a:pt x="440410" y="246519"/>
                </a:lnTo>
                <a:lnTo>
                  <a:pt x="439826" y="246557"/>
                </a:lnTo>
                <a:lnTo>
                  <a:pt x="439254" y="246646"/>
                </a:lnTo>
                <a:lnTo>
                  <a:pt x="438670" y="246735"/>
                </a:lnTo>
                <a:lnTo>
                  <a:pt x="438188" y="246913"/>
                </a:lnTo>
                <a:lnTo>
                  <a:pt x="437756" y="247192"/>
                </a:lnTo>
                <a:lnTo>
                  <a:pt x="437337" y="247472"/>
                </a:lnTo>
                <a:lnTo>
                  <a:pt x="436968" y="247777"/>
                </a:lnTo>
                <a:lnTo>
                  <a:pt x="436664" y="248170"/>
                </a:lnTo>
                <a:lnTo>
                  <a:pt x="436359" y="248564"/>
                </a:lnTo>
                <a:lnTo>
                  <a:pt x="434746" y="252552"/>
                </a:lnTo>
                <a:lnTo>
                  <a:pt x="434555" y="253072"/>
                </a:lnTo>
                <a:lnTo>
                  <a:pt x="434378" y="253530"/>
                </a:lnTo>
                <a:lnTo>
                  <a:pt x="434225" y="253923"/>
                </a:lnTo>
                <a:lnTo>
                  <a:pt x="434073" y="254292"/>
                </a:lnTo>
                <a:lnTo>
                  <a:pt x="433946" y="254571"/>
                </a:lnTo>
                <a:lnTo>
                  <a:pt x="433857" y="254749"/>
                </a:lnTo>
                <a:lnTo>
                  <a:pt x="433768" y="254939"/>
                </a:lnTo>
                <a:lnTo>
                  <a:pt x="433679" y="255117"/>
                </a:lnTo>
                <a:lnTo>
                  <a:pt x="433578" y="255333"/>
                </a:lnTo>
                <a:lnTo>
                  <a:pt x="433489" y="255549"/>
                </a:lnTo>
                <a:lnTo>
                  <a:pt x="433400" y="255816"/>
                </a:lnTo>
                <a:lnTo>
                  <a:pt x="433273" y="256184"/>
                </a:lnTo>
                <a:lnTo>
                  <a:pt x="433158" y="256514"/>
                </a:lnTo>
                <a:lnTo>
                  <a:pt x="433006" y="256971"/>
                </a:lnTo>
                <a:lnTo>
                  <a:pt x="432854" y="257492"/>
                </a:lnTo>
                <a:lnTo>
                  <a:pt x="432701" y="258013"/>
                </a:lnTo>
                <a:lnTo>
                  <a:pt x="431749" y="260362"/>
                </a:lnTo>
                <a:lnTo>
                  <a:pt x="431571" y="260731"/>
                </a:lnTo>
                <a:lnTo>
                  <a:pt x="431393" y="260997"/>
                </a:lnTo>
                <a:lnTo>
                  <a:pt x="431241" y="261213"/>
                </a:lnTo>
                <a:lnTo>
                  <a:pt x="431050" y="261429"/>
                </a:lnTo>
                <a:lnTo>
                  <a:pt x="430936" y="261607"/>
                </a:lnTo>
                <a:lnTo>
                  <a:pt x="430809" y="261759"/>
                </a:lnTo>
                <a:lnTo>
                  <a:pt x="430441" y="261734"/>
                </a:lnTo>
                <a:lnTo>
                  <a:pt x="429983" y="261696"/>
                </a:lnTo>
                <a:lnTo>
                  <a:pt x="429463" y="261607"/>
                </a:lnTo>
                <a:lnTo>
                  <a:pt x="428955" y="261543"/>
                </a:lnTo>
                <a:lnTo>
                  <a:pt x="428396" y="261391"/>
                </a:lnTo>
                <a:lnTo>
                  <a:pt x="427824" y="261150"/>
                </a:lnTo>
                <a:lnTo>
                  <a:pt x="427240" y="260934"/>
                </a:lnTo>
                <a:lnTo>
                  <a:pt x="426694" y="260629"/>
                </a:lnTo>
                <a:lnTo>
                  <a:pt x="426212" y="260299"/>
                </a:lnTo>
                <a:lnTo>
                  <a:pt x="425716" y="259969"/>
                </a:lnTo>
                <a:lnTo>
                  <a:pt x="425259" y="259600"/>
                </a:lnTo>
                <a:lnTo>
                  <a:pt x="424840" y="259168"/>
                </a:lnTo>
                <a:lnTo>
                  <a:pt x="424383" y="258749"/>
                </a:lnTo>
                <a:lnTo>
                  <a:pt x="423976" y="258318"/>
                </a:lnTo>
                <a:lnTo>
                  <a:pt x="423621" y="257835"/>
                </a:lnTo>
                <a:lnTo>
                  <a:pt x="423214" y="257378"/>
                </a:lnTo>
                <a:lnTo>
                  <a:pt x="422859" y="256882"/>
                </a:lnTo>
                <a:lnTo>
                  <a:pt x="422516" y="256362"/>
                </a:lnTo>
                <a:lnTo>
                  <a:pt x="422186" y="255879"/>
                </a:lnTo>
                <a:lnTo>
                  <a:pt x="421843" y="255358"/>
                </a:lnTo>
                <a:lnTo>
                  <a:pt x="421513" y="254876"/>
                </a:lnTo>
                <a:lnTo>
                  <a:pt x="421182" y="254355"/>
                </a:lnTo>
                <a:lnTo>
                  <a:pt x="420878" y="253923"/>
                </a:lnTo>
                <a:lnTo>
                  <a:pt x="420624" y="253568"/>
                </a:lnTo>
                <a:lnTo>
                  <a:pt x="420357" y="253199"/>
                </a:lnTo>
                <a:lnTo>
                  <a:pt x="420141" y="252895"/>
                </a:lnTo>
                <a:lnTo>
                  <a:pt x="419963" y="252679"/>
                </a:lnTo>
                <a:lnTo>
                  <a:pt x="419811" y="252653"/>
                </a:lnTo>
                <a:lnTo>
                  <a:pt x="419658" y="252590"/>
                </a:lnTo>
                <a:lnTo>
                  <a:pt x="419442" y="252552"/>
                </a:lnTo>
                <a:lnTo>
                  <a:pt x="419227" y="252526"/>
                </a:lnTo>
                <a:lnTo>
                  <a:pt x="419011" y="252526"/>
                </a:lnTo>
                <a:lnTo>
                  <a:pt x="418795" y="252526"/>
                </a:lnTo>
                <a:lnTo>
                  <a:pt x="418592" y="252552"/>
                </a:lnTo>
                <a:lnTo>
                  <a:pt x="418376" y="252590"/>
                </a:lnTo>
                <a:lnTo>
                  <a:pt x="418160" y="252653"/>
                </a:lnTo>
                <a:lnTo>
                  <a:pt x="417982" y="252704"/>
                </a:lnTo>
                <a:lnTo>
                  <a:pt x="417791" y="252768"/>
                </a:lnTo>
                <a:lnTo>
                  <a:pt x="417550" y="252895"/>
                </a:lnTo>
                <a:lnTo>
                  <a:pt x="417334" y="253009"/>
                </a:lnTo>
                <a:lnTo>
                  <a:pt x="417068" y="253161"/>
                </a:lnTo>
                <a:lnTo>
                  <a:pt x="416763" y="253314"/>
                </a:lnTo>
                <a:lnTo>
                  <a:pt x="416394" y="253504"/>
                </a:lnTo>
                <a:lnTo>
                  <a:pt x="416026" y="253682"/>
                </a:lnTo>
                <a:lnTo>
                  <a:pt x="415632" y="253873"/>
                </a:lnTo>
                <a:lnTo>
                  <a:pt x="415239" y="254025"/>
                </a:lnTo>
                <a:lnTo>
                  <a:pt x="414832" y="254177"/>
                </a:lnTo>
                <a:lnTo>
                  <a:pt x="414477" y="254292"/>
                </a:lnTo>
                <a:lnTo>
                  <a:pt x="414134" y="254355"/>
                </a:lnTo>
                <a:lnTo>
                  <a:pt x="413829" y="254419"/>
                </a:lnTo>
                <a:lnTo>
                  <a:pt x="413524" y="254444"/>
                </a:lnTo>
                <a:lnTo>
                  <a:pt x="413258" y="254381"/>
                </a:lnTo>
                <a:lnTo>
                  <a:pt x="412978" y="254355"/>
                </a:lnTo>
                <a:lnTo>
                  <a:pt x="410845" y="251917"/>
                </a:lnTo>
                <a:lnTo>
                  <a:pt x="410667" y="251548"/>
                </a:lnTo>
                <a:lnTo>
                  <a:pt x="410514" y="251180"/>
                </a:lnTo>
                <a:lnTo>
                  <a:pt x="410362" y="250850"/>
                </a:lnTo>
                <a:lnTo>
                  <a:pt x="410235" y="250571"/>
                </a:lnTo>
                <a:lnTo>
                  <a:pt x="410171" y="250418"/>
                </a:lnTo>
                <a:lnTo>
                  <a:pt x="410108" y="250240"/>
                </a:lnTo>
                <a:lnTo>
                  <a:pt x="410057" y="250024"/>
                </a:lnTo>
                <a:lnTo>
                  <a:pt x="409956" y="249783"/>
                </a:lnTo>
                <a:lnTo>
                  <a:pt x="409905" y="249542"/>
                </a:lnTo>
                <a:lnTo>
                  <a:pt x="409841" y="249199"/>
                </a:lnTo>
                <a:lnTo>
                  <a:pt x="409778" y="248894"/>
                </a:lnTo>
                <a:lnTo>
                  <a:pt x="409714" y="248589"/>
                </a:lnTo>
                <a:lnTo>
                  <a:pt x="409651" y="248259"/>
                </a:lnTo>
                <a:lnTo>
                  <a:pt x="409600" y="247929"/>
                </a:lnTo>
                <a:lnTo>
                  <a:pt x="409562" y="247624"/>
                </a:lnTo>
                <a:lnTo>
                  <a:pt x="409498" y="247281"/>
                </a:lnTo>
                <a:lnTo>
                  <a:pt x="409448" y="246951"/>
                </a:lnTo>
                <a:lnTo>
                  <a:pt x="409384" y="246646"/>
                </a:lnTo>
                <a:lnTo>
                  <a:pt x="409321" y="246303"/>
                </a:lnTo>
                <a:lnTo>
                  <a:pt x="409257" y="245973"/>
                </a:lnTo>
                <a:lnTo>
                  <a:pt x="409168" y="245643"/>
                </a:lnTo>
                <a:lnTo>
                  <a:pt x="409041" y="245338"/>
                </a:lnTo>
                <a:lnTo>
                  <a:pt x="408927" y="244995"/>
                </a:lnTo>
                <a:lnTo>
                  <a:pt x="408800" y="244690"/>
                </a:lnTo>
                <a:lnTo>
                  <a:pt x="408647" y="244360"/>
                </a:lnTo>
                <a:lnTo>
                  <a:pt x="408470" y="244055"/>
                </a:lnTo>
                <a:lnTo>
                  <a:pt x="408317" y="243776"/>
                </a:lnTo>
                <a:lnTo>
                  <a:pt x="408127" y="243535"/>
                </a:lnTo>
                <a:lnTo>
                  <a:pt x="407949" y="243319"/>
                </a:lnTo>
                <a:lnTo>
                  <a:pt x="407797" y="243103"/>
                </a:lnTo>
                <a:lnTo>
                  <a:pt x="407644" y="242951"/>
                </a:lnTo>
                <a:lnTo>
                  <a:pt x="408101" y="243382"/>
                </a:lnTo>
                <a:lnTo>
                  <a:pt x="408622" y="243776"/>
                </a:lnTo>
                <a:lnTo>
                  <a:pt x="412242" y="245033"/>
                </a:lnTo>
                <a:lnTo>
                  <a:pt x="413042" y="244932"/>
                </a:lnTo>
                <a:lnTo>
                  <a:pt x="416331" y="243103"/>
                </a:lnTo>
                <a:lnTo>
                  <a:pt x="416814" y="242709"/>
                </a:lnTo>
                <a:lnTo>
                  <a:pt x="417182" y="242341"/>
                </a:lnTo>
                <a:lnTo>
                  <a:pt x="417372" y="242684"/>
                </a:lnTo>
                <a:lnTo>
                  <a:pt x="417639" y="243052"/>
                </a:lnTo>
                <a:lnTo>
                  <a:pt x="417918" y="243408"/>
                </a:lnTo>
                <a:lnTo>
                  <a:pt x="418223" y="243776"/>
                </a:lnTo>
                <a:lnTo>
                  <a:pt x="418592" y="244055"/>
                </a:lnTo>
                <a:lnTo>
                  <a:pt x="419011" y="244233"/>
                </a:lnTo>
                <a:lnTo>
                  <a:pt x="419442" y="244449"/>
                </a:lnTo>
                <a:lnTo>
                  <a:pt x="419862" y="244513"/>
                </a:lnTo>
                <a:lnTo>
                  <a:pt x="420319" y="244513"/>
                </a:lnTo>
                <a:lnTo>
                  <a:pt x="420751" y="244475"/>
                </a:lnTo>
                <a:lnTo>
                  <a:pt x="421208" y="244424"/>
                </a:lnTo>
                <a:lnTo>
                  <a:pt x="421665" y="244297"/>
                </a:lnTo>
                <a:lnTo>
                  <a:pt x="422122" y="244170"/>
                </a:lnTo>
                <a:lnTo>
                  <a:pt x="422605" y="244017"/>
                </a:lnTo>
                <a:lnTo>
                  <a:pt x="423100" y="243903"/>
                </a:lnTo>
                <a:lnTo>
                  <a:pt x="423557" y="243751"/>
                </a:lnTo>
                <a:lnTo>
                  <a:pt x="424040" y="243624"/>
                </a:lnTo>
                <a:lnTo>
                  <a:pt x="424535" y="243560"/>
                </a:lnTo>
                <a:lnTo>
                  <a:pt x="425018" y="243509"/>
                </a:lnTo>
                <a:lnTo>
                  <a:pt x="425500" y="243509"/>
                </a:lnTo>
                <a:lnTo>
                  <a:pt x="426021" y="243598"/>
                </a:lnTo>
                <a:lnTo>
                  <a:pt x="426516" y="243713"/>
                </a:lnTo>
                <a:lnTo>
                  <a:pt x="426974" y="243903"/>
                </a:lnTo>
                <a:lnTo>
                  <a:pt x="427329" y="244170"/>
                </a:lnTo>
                <a:lnTo>
                  <a:pt x="427736" y="244449"/>
                </a:lnTo>
                <a:lnTo>
                  <a:pt x="428040" y="244729"/>
                </a:lnTo>
                <a:lnTo>
                  <a:pt x="428307" y="244970"/>
                </a:lnTo>
                <a:lnTo>
                  <a:pt x="428155" y="244271"/>
                </a:lnTo>
                <a:lnTo>
                  <a:pt x="428002" y="243446"/>
                </a:lnTo>
                <a:lnTo>
                  <a:pt x="427913" y="242531"/>
                </a:lnTo>
                <a:lnTo>
                  <a:pt x="427786" y="241617"/>
                </a:lnTo>
                <a:lnTo>
                  <a:pt x="427824" y="240703"/>
                </a:lnTo>
                <a:lnTo>
                  <a:pt x="427977" y="239814"/>
                </a:lnTo>
                <a:lnTo>
                  <a:pt x="428129" y="238937"/>
                </a:lnTo>
                <a:lnTo>
                  <a:pt x="428371" y="238175"/>
                </a:lnTo>
                <a:lnTo>
                  <a:pt x="428764" y="237566"/>
                </a:lnTo>
                <a:lnTo>
                  <a:pt x="429133" y="236956"/>
                </a:lnTo>
                <a:lnTo>
                  <a:pt x="429615" y="236435"/>
                </a:lnTo>
                <a:lnTo>
                  <a:pt x="430174" y="236042"/>
                </a:lnTo>
                <a:lnTo>
                  <a:pt x="430745" y="235635"/>
                </a:lnTo>
                <a:lnTo>
                  <a:pt x="434289" y="234327"/>
                </a:lnTo>
                <a:lnTo>
                  <a:pt x="435076" y="234111"/>
                </a:lnTo>
                <a:lnTo>
                  <a:pt x="435864" y="233934"/>
                </a:lnTo>
                <a:lnTo>
                  <a:pt x="436664" y="233756"/>
                </a:lnTo>
                <a:lnTo>
                  <a:pt x="437489" y="233565"/>
                </a:lnTo>
                <a:lnTo>
                  <a:pt x="438188" y="233387"/>
                </a:lnTo>
                <a:lnTo>
                  <a:pt x="438759" y="233172"/>
                </a:lnTo>
                <a:lnTo>
                  <a:pt x="439343" y="232994"/>
                </a:lnTo>
                <a:lnTo>
                  <a:pt x="439826" y="232841"/>
                </a:lnTo>
                <a:lnTo>
                  <a:pt x="440194" y="232651"/>
                </a:lnTo>
              </a:path>
              <a:path w="712470" h="1022984">
                <a:moveTo>
                  <a:pt x="211810" y="405053"/>
                </a:moveTo>
                <a:lnTo>
                  <a:pt x="211874" y="405295"/>
                </a:lnTo>
                <a:lnTo>
                  <a:pt x="211937" y="405561"/>
                </a:lnTo>
                <a:lnTo>
                  <a:pt x="211988" y="405904"/>
                </a:lnTo>
                <a:lnTo>
                  <a:pt x="212051" y="406273"/>
                </a:lnTo>
                <a:lnTo>
                  <a:pt x="212051" y="406666"/>
                </a:lnTo>
                <a:lnTo>
                  <a:pt x="212090" y="407149"/>
                </a:lnTo>
                <a:lnTo>
                  <a:pt x="212090" y="407606"/>
                </a:lnTo>
                <a:lnTo>
                  <a:pt x="212051" y="408101"/>
                </a:lnTo>
                <a:lnTo>
                  <a:pt x="212051" y="408584"/>
                </a:lnTo>
                <a:lnTo>
                  <a:pt x="212026" y="409041"/>
                </a:lnTo>
                <a:lnTo>
                  <a:pt x="212026" y="409524"/>
                </a:lnTo>
                <a:lnTo>
                  <a:pt x="212026" y="410019"/>
                </a:lnTo>
                <a:lnTo>
                  <a:pt x="212026" y="410476"/>
                </a:lnTo>
                <a:lnTo>
                  <a:pt x="212051" y="410959"/>
                </a:lnTo>
                <a:lnTo>
                  <a:pt x="212115" y="411416"/>
                </a:lnTo>
                <a:lnTo>
                  <a:pt x="212178" y="411911"/>
                </a:lnTo>
                <a:lnTo>
                  <a:pt x="212293" y="412369"/>
                </a:lnTo>
                <a:lnTo>
                  <a:pt x="212483" y="412826"/>
                </a:lnTo>
                <a:lnTo>
                  <a:pt x="212636" y="413283"/>
                </a:lnTo>
                <a:lnTo>
                  <a:pt x="212877" y="413702"/>
                </a:lnTo>
                <a:lnTo>
                  <a:pt x="213207" y="414134"/>
                </a:lnTo>
                <a:lnTo>
                  <a:pt x="213512" y="414553"/>
                </a:lnTo>
                <a:lnTo>
                  <a:pt x="213880" y="414921"/>
                </a:lnTo>
                <a:lnTo>
                  <a:pt x="214274" y="415201"/>
                </a:lnTo>
                <a:lnTo>
                  <a:pt x="214642" y="415505"/>
                </a:lnTo>
                <a:lnTo>
                  <a:pt x="215011" y="415747"/>
                </a:lnTo>
                <a:lnTo>
                  <a:pt x="215315" y="415925"/>
                </a:lnTo>
                <a:lnTo>
                  <a:pt x="215684" y="415963"/>
                </a:lnTo>
                <a:lnTo>
                  <a:pt x="216166" y="415963"/>
                </a:lnTo>
                <a:lnTo>
                  <a:pt x="216712" y="415988"/>
                </a:lnTo>
                <a:lnTo>
                  <a:pt x="217271" y="415988"/>
                </a:lnTo>
                <a:lnTo>
                  <a:pt x="217932" y="415963"/>
                </a:lnTo>
                <a:lnTo>
                  <a:pt x="218732" y="415899"/>
                </a:lnTo>
                <a:lnTo>
                  <a:pt x="219494" y="415836"/>
                </a:lnTo>
                <a:lnTo>
                  <a:pt x="220281" y="415747"/>
                </a:lnTo>
                <a:lnTo>
                  <a:pt x="221081" y="415620"/>
                </a:lnTo>
                <a:lnTo>
                  <a:pt x="221869" y="415505"/>
                </a:lnTo>
                <a:lnTo>
                  <a:pt x="222656" y="415353"/>
                </a:lnTo>
                <a:lnTo>
                  <a:pt x="223481" y="415201"/>
                </a:lnTo>
                <a:lnTo>
                  <a:pt x="224307" y="415048"/>
                </a:lnTo>
                <a:lnTo>
                  <a:pt x="225132" y="414858"/>
                </a:lnTo>
                <a:lnTo>
                  <a:pt x="225983" y="414680"/>
                </a:lnTo>
                <a:lnTo>
                  <a:pt x="226809" y="414502"/>
                </a:lnTo>
                <a:lnTo>
                  <a:pt x="227660" y="414312"/>
                </a:lnTo>
                <a:lnTo>
                  <a:pt x="228549" y="414134"/>
                </a:lnTo>
                <a:lnTo>
                  <a:pt x="229400" y="413943"/>
                </a:lnTo>
                <a:lnTo>
                  <a:pt x="230276" y="413766"/>
                </a:lnTo>
                <a:lnTo>
                  <a:pt x="231190" y="413588"/>
                </a:lnTo>
                <a:lnTo>
                  <a:pt x="232079" y="413397"/>
                </a:lnTo>
                <a:lnTo>
                  <a:pt x="232867" y="413245"/>
                </a:lnTo>
                <a:lnTo>
                  <a:pt x="233578" y="413156"/>
                </a:lnTo>
                <a:lnTo>
                  <a:pt x="234276" y="413029"/>
                </a:lnTo>
                <a:lnTo>
                  <a:pt x="234848" y="412940"/>
                </a:lnTo>
                <a:lnTo>
                  <a:pt x="235305" y="412915"/>
                </a:lnTo>
                <a:lnTo>
                  <a:pt x="235216" y="413067"/>
                </a:lnTo>
                <a:lnTo>
                  <a:pt x="235102" y="413283"/>
                </a:lnTo>
                <a:lnTo>
                  <a:pt x="234950" y="413524"/>
                </a:lnTo>
                <a:lnTo>
                  <a:pt x="234797" y="413766"/>
                </a:lnTo>
                <a:lnTo>
                  <a:pt x="234607" y="414007"/>
                </a:lnTo>
                <a:lnTo>
                  <a:pt x="234365" y="414248"/>
                </a:lnTo>
                <a:lnTo>
                  <a:pt x="234124" y="414528"/>
                </a:lnTo>
                <a:lnTo>
                  <a:pt x="233883" y="414769"/>
                </a:lnTo>
                <a:lnTo>
                  <a:pt x="233603" y="414985"/>
                </a:lnTo>
                <a:lnTo>
                  <a:pt x="233362" y="415201"/>
                </a:lnTo>
                <a:lnTo>
                  <a:pt x="233121" y="415417"/>
                </a:lnTo>
                <a:lnTo>
                  <a:pt x="232841" y="415594"/>
                </a:lnTo>
                <a:lnTo>
                  <a:pt x="232600" y="415810"/>
                </a:lnTo>
                <a:lnTo>
                  <a:pt x="232359" y="415988"/>
                </a:lnTo>
                <a:lnTo>
                  <a:pt x="232105" y="416204"/>
                </a:lnTo>
                <a:lnTo>
                  <a:pt x="230949" y="417512"/>
                </a:lnTo>
                <a:lnTo>
                  <a:pt x="230797" y="417753"/>
                </a:lnTo>
                <a:lnTo>
                  <a:pt x="230708" y="418007"/>
                </a:lnTo>
                <a:lnTo>
                  <a:pt x="230644" y="418211"/>
                </a:lnTo>
                <a:lnTo>
                  <a:pt x="230619" y="418426"/>
                </a:lnTo>
                <a:lnTo>
                  <a:pt x="230581" y="418642"/>
                </a:lnTo>
                <a:lnTo>
                  <a:pt x="230555" y="418795"/>
                </a:lnTo>
                <a:lnTo>
                  <a:pt x="230835" y="419125"/>
                </a:lnTo>
                <a:lnTo>
                  <a:pt x="231140" y="419493"/>
                </a:lnTo>
                <a:lnTo>
                  <a:pt x="231470" y="419925"/>
                </a:lnTo>
                <a:lnTo>
                  <a:pt x="231800" y="420344"/>
                </a:lnTo>
                <a:lnTo>
                  <a:pt x="232143" y="420776"/>
                </a:lnTo>
                <a:lnTo>
                  <a:pt x="232511" y="421208"/>
                </a:lnTo>
                <a:lnTo>
                  <a:pt x="232841" y="421601"/>
                </a:lnTo>
                <a:lnTo>
                  <a:pt x="233172" y="421970"/>
                </a:lnTo>
                <a:lnTo>
                  <a:pt x="233476" y="422236"/>
                </a:lnTo>
                <a:lnTo>
                  <a:pt x="233781" y="422541"/>
                </a:lnTo>
                <a:lnTo>
                  <a:pt x="235254" y="423278"/>
                </a:lnTo>
                <a:lnTo>
                  <a:pt x="235521" y="423341"/>
                </a:lnTo>
                <a:lnTo>
                  <a:pt x="235864" y="423367"/>
                </a:lnTo>
                <a:lnTo>
                  <a:pt x="236220" y="423341"/>
                </a:lnTo>
                <a:lnTo>
                  <a:pt x="236562" y="423303"/>
                </a:lnTo>
                <a:lnTo>
                  <a:pt x="236982" y="423278"/>
                </a:lnTo>
                <a:lnTo>
                  <a:pt x="237413" y="423151"/>
                </a:lnTo>
                <a:lnTo>
                  <a:pt x="237871" y="423062"/>
                </a:lnTo>
                <a:lnTo>
                  <a:pt x="238302" y="422973"/>
                </a:lnTo>
                <a:lnTo>
                  <a:pt x="238721" y="422846"/>
                </a:lnTo>
                <a:lnTo>
                  <a:pt x="239153" y="422732"/>
                </a:lnTo>
                <a:lnTo>
                  <a:pt x="239522" y="422605"/>
                </a:lnTo>
                <a:lnTo>
                  <a:pt x="239852" y="422516"/>
                </a:lnTo>
                <a:lnTo>
                  <a:pt x="240461" y="423824"/>
                </a:lnTo>
                <a:lnTo>
                  <a:pt x="241401" y="425259"/>
                </a:lnTo>
                <a:lnTo>
                  <a:pt x="242658" y="426808"/>
                </a:lnTo>
                <a:lnTo>
                  <a:pt x="243878" y="428396"/>
                </a:lnTo>
                <a:lnTo>
                  <a:pt x="245427" y="429641"/>
                </a:lnTo>
                <a:lnTo>
                  <a:pt x="247294" y="430530"/>
                </a:lnTo>
                <a:lnTo>
                  <a:pt x="249148" y="431444"/>
                </a:lnTo>
                <a:lnTo>
                  <a:pt x="250799" y="432079"/>
                </a:lnTo>
                <a:lnTo>
                  <a:pt x="252222" y="432447"/>
                </a:lnTo>
                <a:lnTo>
                  <a:pt x="252437" y="432511"/>
                </a:lnTo>
                <a:lnTo>
                  <a:pt x="252717" y="432600"/>
                </a:lnTo>
                <a:lnTo>
                  <a:pt x="253022" y="432727"/>
                </a:lnTo>
                <a:lnTo>
                  <a:pt x="253326" y="432841"/>
                </a:lnTo>
                <a:lnTo>
                  <a:pt x="253631" y="433095"/>
                </a:lnTo>
                <a:lnTo>
                  <a:pt x="253961" y="433400"/>
                </a:lnTo>
                <a:lnTo>
                  <a:pt x="254304" y="433705"/>
                </a:lnTo>
                <a:lnTo>
                  <a:pt x="255574" y="436079"/>
                </a:lnTo>
                <a:lnTo>
                  <a:pt x="255701" y="436410"/>
                </a:lnTo>
                <a:lnTo>
                  <a:pt x="255790" y="436689"/>
                </a:lnTo>
                <a:lnTo>
                  <a:pt x="255524" y="436753"/>
                </a:lnTo>
                <a:lnTo>
                  <a:pt x="255219" y="436778"/>
                </a:lnTo>
                <a:lnTo>
                  <a:pt x="254876" y="436803"/>
                </a:lnTo>
                <a:lnTo>
                  <a:pt x="254508" y="436803"/>
                </a:lnTo>
                <a:lnTo>
                  <a:pt x="254114" y="436778"/>
                </a:lnTo>
                <a:lnTo>
                  <a:pt x="253695" y="436651"/>
                </a:lnTo>
                <a:lnTo>
                  <a:pt x="253263" y="436562"/>
                </a:lnTo>
                <a:lnTo>
                  <a:pt x="251282" y="435559"/>
                </a:lnTo>
                <a:lnTo>
                  <a:pt x="250913" y="435343"/>
                </a:lnTo>
                <a:lnTo>
                  <a:pt x="250545" y="435102"/>
                </a:lnTo>
                <a:lnTo>
                  <a:pt x="250215" y="434860"/>
                </a:lnTo>
                <a:lnTo>
                  <a:pt x="249847" y="434619"/>
                </a:lnTo>
                <a:lnTo>
                  <a:pt x="249478" y="434365"/>
                </a:lnTo>
                <a:lnTo>
                  <a:pt x="249148" y="434162"/>
                </a:lnTo>
                <a:lnTo>
                  <a:pt x="248780" y="433946"/>
                </a:lnTo>
                <a:lnTo>
                  <a:pt x="248412" y="433793"/>
                </a:lnTo>
                <a:lnTo>
                  <a:pt x="248056" y="433641"/>
                </a:lnTo>
                <a:lnTo>
                  <a:pt x="247688" y="433514"/>
                </a:lnTo>
                <a:lnTo>
                  <a:pt x="247383" y="433425"/>
                </a:lnTo>
                <a:lnTo>
                  <a:pt x="247078" y="433425"/>
                </a:lnTo>
                <a:lnTo>
                  <a:pt x="246799" y="433400"/>
                </a:lnTo>
                <a:lnTo>
                  <a:pt x="246557" y="433425"/>
                </a:lnTo>
                <a:lnTo>
                  <a:pt x="246341" y="433451"/>
                </a:lnTo>
                <a:lnTo>
                  <a:pt x="246189" y="433514"/>
                </a:lnTo>
                <a:lnTo>
                  <a:pt x="245884" y="433705"/>
                </a:lnTo>
                <a:lnTo>
                  <a:pt x="244944" y="435279"/>
                </a:lnTo>
                <a:lnTo>
                  <a:pt x="244944" y="435495"/>
                </a:lnTo>
                <a:lnTo>
                  <a:pt x="244944" y="435686"/>
                </a:lnTo>
                <a:lnTo>
                  <a:pt x="244944" y="436257"/>
                </a:lnTo>
                <a:lnTo>
                  <a:pt x="244970" y="436448"/>
                </a:lnTo>
                <a:lnTo>
                  <a:pt x="244970" y="436651"/>
                </a:lnTo>
                <a:lnTo>
                  <a:pt x="244970" y="436841"/>
                </a:lnTo>
                <a:lnTo>
                  <a:pt x="244970" y="437057"/>
                </a:lnTo>
                <a:lnTo>
                  <a:pt x="244944" y="437210"/>
                </a:lnTo>
                <a:lnTo>
                  <a:pt x="244944" y="437362"/>
                </a:lnTo>
                <a:lnTo>
                  <a:pt x="244906" y="437515"/>
                </a:lnTo>
                <a:lnTo>
                  <a:pt x="244856" y="437756"/>
                </a:lnTo>
                <a:lnTo>
                  <a:pt x="244513" y="437756"/>
                </a:lnTo>
                <a:lnTo>
                  <a:pt x="244119" y="437781"/>
                </a:lnTo>
                <a:lnTo>
                  <a:pt x="243636" y="437845"/>
                </a:lnTo>
                <a:lnTo>
                  <a:pt x="243141" y="437934"/>
                </a:lnTo>
                <a:lnTo>
                  <a:pt x="242570" y="438086"/>
                </a:lnTo>
                <a:lnTo>
                  <a:pt x="241896" y="438365"/>
                </a:lnTo>
                <a:lnTo>
                  <a:pt x="241223" y="438607"/>
                </a:lnTo>
                <a:lnTo>
                  <a:pt x="240525" y="438937"/>
                </a:lnTo>
                <a:lnTo>
                  <a:pt x="239788" y="439280"/>
                </a:lnTo>
                <a:lnTo>
                  <a:pt x="239026" y="439648"/>
                </a:lnTo>
                <a:lnTo>
                  <a:pt x="238328" y="439978"/>
                </a:lnTo>
                <a:lnTo>
                  <a:pt x="237655" y="440283"/>
                </a:lnTo>
                <a:lnTo>
                  <a:pt x="237020" y="440588"/>
                </a:lnTo>
                <a:lnTo>
                  <a:pt x="236435" y="440829"/>
                </a:lnTo>
                <a:lnTo>
                  <a:pt x="235915" y="441045"/>
                </a:lnTo>
                <a:lnTo>
                  <a:pt x="236194" y="440283"/>
                </a:lnTo>
                <a:lnTo>
                  <a:pt x="236499" y="439394"/>
                </a:lnTo>
                <a:lnTo>
                  <a:pt x="236778" y="438327"/>
                </a:lnTo>
                <a:lnTo>
                  <a:pt x="237083" y="437261"/>
                </a:lnTo>
                <a:lnTo>
                  <a:pt x="237236" y="436079"/>
                </a:lnTo>
                <a:lnTo>
                  <a:pt x="237261" y="434797"/>
                </a:lnTo>
                <a:lnTo>
                  <a:pt x="237286" y="433514"/>
                </a:lnTo>
                <a:lnTo>
                  <a:pt x="237172" y="432269"/>
                </a:lnTo>
                <a:lnTo>
                  <a:pt x="236867" y="431076"/>
                </a:lnTo>
                <a:lnTo>
                  <a:pt x="236524" y="429895"/>
                </a:lnTo>
                <a:lnTo>
                  <a:pt x="236131" y="428853"/>
                </a:lnTo>
                <a:lnTo>
                  <a:pt x="235610" y="428002"/>
                </a:lnTo>
                <a:lnTo>
                  <a:pt x="235102" y="427151"/>
                </a:lnTo>
                <a:lnTo>
                  <a:pt x="234607" y="426415"/>
                </a:lnTo>
                <a:lnTo>
                  <a:pt x="234188" y="425869"/>
                </a:lnTo>
                <a:lnTo>
                  <a:pt x="234061" y="426046"/>
                </a:lnTo>
                <a:lnTo>
                  <a:pt x="233908" y="426288"/>
                </a:lnTo>
                <a:lnTo>
                  <a:pt x="233730" y="426593"/>
                </a:lnTo>
                <a:lnTo>
                  <a:pt x="233578" y="426897"/>
                </a:lnTo>
                <a:lnTo>
                  <a:pt x="233387" y="427266"/>
                </a:lnTo>
                <a:lnTo>
                  <a:pt x="233210" y="427659"/>
                </a:lnTo>
                <a:lnTo>
                  <a:pt x="233057" y="428091"/>
                </a:lnTo>
                <a:lnTo>
                  <a:pt x="232867" y="428523"/>
                </a:lnTo>
                <a:lnTo>
                  <a:pt x="232752" y="428942"/>
                </a:lnTo>
                <a:lnTo>
                  <a:pt x="232600" y="429374"/>
                </a:lnTo>
                <a:lnTo>
                  <a:pt x="232473" y="429793"/>
                </a:lnTo>
                <a:lnTo>
                  <a:pt x="232359" y="430225"/>
                </a:lnTo>
                <a:lnTo>
                  <a:pt x="232232" y="430657"/>
                </a:lnTo>
                <a:lnTo>
                  <a:pt x="232079" y="431076"/>
                </a:lnTo>
                <a:lnTo>
                  <a:pt x="231952" y="431507"/>
                </a:lnTo>
                <a:lnTo>
                  <a:pt x="231838" y="431927"/>
                </a:lnTo>
                <a:lnTo>
                  <a:pt x="231686" y="432358"/>
                </a:lnTo>
                <a:lnTo>
                  <a:pt x="231533" y="432790"/>
                </a:lnTo>
                <a:lnTo>
                  <a:pt x="231381" y="433184"/>
                </a:lnTo>
                <a:lnTo>
                  <a:pt x="231190" y="433578"/>
                </a:lnTo>
                <a:lnTo>
                  <a:pt x="231013" y="433971"/>
                </a:lnTo>
                <a:lnTo>
                  <a:pt x="230835" y="434365"/>
                </a:lnTo>
                <a:lnTo>
                  <a:pt x="230644" y="434708"/>
                </a:lnTo>
                <a:lnTo>
                  <a:pt x="230428" y="434975"/>
                </a:lnTo>
                <a:lnTo>
                  <a:pt x="230251" y="435229"/>
                </a:lnTo>
                <a:lnTo>
                  <a:pt x="230098" y="435470"/>
                </a:lnTo>
                <a:lnTo>
                  <a:pt x="229946" y="435622"/>
                </a:lnTo>
                <a:lnTo>
                  <a:pt x="229641" y="435622"/>
                </a:lnTo>
                <a:lnTo>
                  <a:pt x="229311" y="435559"/>
                </a:lnTo>
                <a:lnTo>
                  <a:pt x="228942" y="435470"/>
                </a:lnTo>
                <a:lnTo>
                  <a:pt x="228574" y="435406"/>
                </a:lnTo>
                <a:lnTo>
                  <a:pt x="228206" y="435254"/>
                </a:lnTo>
                <a:lnTo>
                  <a:pt x="227901" y="435038"/>
                </a:lnTo>
                <a:lnTo>
                  <a:pt x="227571" y="434822"/>
                </a:lnTo>
                <a:lnTo>
                  <a:pt x="227291" y="434581"/>
                </a:lnTo>
                <a:lnTo>
                  <a:pt x="227076" y="434276"/>
                </a:lnTo>
                <a:lnTo>
                  <a:pt x="226898" y="433971"/>
                </a:lnTo>
                <a:lnTo>
                  <a:pt x="226720" y="433666"/>
                </a:lnTo>
                <a:lnTo>
                  <a:pt x="226593" y="433298"/>
                </a:lnTo>
                <a:lnTo>
                  <a:pt x="226504" y="432968"/>
                </a:lnTo>
                <a:lnTo>
                  <a:pt x="226377" y="432600"/>
                </a:lnTo>
                <a:lnTo>
                  <a:pt x="226314" y="432206"/>
                </a:lnTo>
                <a:lnTo>
                  <a:pt x="226263" y="431838"/>
                </a:lnTo>
                <a:lnTo>
                  <a:pt x="226199" y="431444"/>
                </a:lnTo>
                <a:lnTo>
                  <a:pt x="226136" y="431076"/>
                </a:lnTo>
                <a:lnTo>
                  <a:pt x="226072" y="430682"/>
                </a:lnTo>
                <a:lnTo>
                  <a:pt x="226009" y="430314"/>
                </a:lnTo>
                <a:lnTo>
                  <a:pt x="225920" y="429945"/>
                </a:lnTo>
                <a:lnTo>
                  <a:pt x="225856" y="429590"/>
                </a:lnTo>
                <a:lnTo>
                  <a:pt x="225767" y="429285"/>
                </a:lnTo>
                <a:lnTo>
                  <a:pt x="225653" y="429031"/>
                </a:lnTo>
                <a:lnTo>
                  <a:pt x="225552" y="428790"/>
                </a:lnTo>
                <a:lnTo>
                  <a:pt x="225437" y="428612"/>
                </a:lnTo>
                <a:lnTo>
                  <a:pt x="225348" y="428459"/>
                </a:lnTo>
                <a:lnTo>
                  <a:pt x="225196" y="428396"/>
                </a:lnTo>
                <a:lnTo>
                  <a:pt x="225005" y="428371"/>
                </a:lnTo>
                <a:lnTo>
                  <a:pt x="224828" y="428332"/>
                </a:lnTo>
                <a:lnTo>
                  <a:pt x="224612" y="428307"/>
                </a:lnTo>
                <a:lnTo>
                  <a:pt x="224434" y="428332"/>
                </a:lnTo>
                <a:lnTo>
                  <a:pt x="224243" y="428371"/>
                </a:lnTo>
                <a:lnTo>
                  <a:pt x="224028" y="428421"/>
                </a:lnTo>
                <a:lnTo>
                  <a:pt x="223875" y="428523"/>
                </a:lnTo>
                <a:lnTo>
                  <a:pt x="223723" y="428637"/>
                </a:lnTo>
                <a:lnTo>
                  <a:pt x="223570" y="428764"/>
                </a:lnTo>
                <a:lnTo>
                  <a:pt x="223418" y="428879"/>
                </a:lnTo>
                <a:lnTo>
                  <a:pt x="223329" y="429069"/>
                </a:lnTo>
                <a:lnTo>
                  <a:pt x="223215" y="429221"/>
                </a:lnTo>
                <a:lnTo>
                  <a:pt x="223088" y="429399"/>
                </a:lnTo>
                <a:lnTo>
                  <a:pt x="222961" y="429552"/>
                </a:lnTo>
                <a:lnTo>
                  <a:pt x="222872" y="429742"/>
                </a:lnTo>
                <a:lnTo>
                  <a:pt x="222758" y="429920"/>
                </a:lnTo>
                <a:lnTo>
                  <a:pt x="222631" y="430072"/>
                </a:lnTo>
                <a:lnTo>
                  <a:pt x="222542" y="430250"/>
                </a:lnTo>
                <a:lnTo>
                  <a:pt x="222389" y="430403"/>
                </a:lnTo>
                <a:lnTo>
                  <a:pt x="221691" y="430834"/>
                </a:lnTo>
                <a:lnTo>
                  <a:pt x="221437" y="430898"/>
                </a:lnTo>
                <a:lnTo>
                  <a:pt x="221234" y="430834"/>
                </a:lnTo>
                <a:lnTo>
                  <a:pt x="220980" y="430745"/>
                </a:lnTo>
                <a:lnTo>
                  <a:pt x="220738" y="430618"/>
                </a:lnTo>
                <a:lnTo>
                  <a:pt x="220472" y="430530"/>
                </a:lnTo>
                <a:lnTo>
                  <a:pt x="219430" y="429437"/>
                </a:lnTo>
                <a:lnTo>
                  <a:pt x="219278" y="429158"/>
                </a:lnTo>
                <a:lnTo>
                  <a:pt x="219189" y="428853"/>
                </a:lnTo>
                <a:lnTo>
                  <a:pt x="219125" y="428574"/>
                </a:lnTo>
                <a:lnTo>
                  <a:pt x="219036" y="428269"/>
                </a:lnTo>
                <a:lnTo>
                  <a:pt x="218973" y="427939"/>
                </a:lnTo>
                <a:lnTo>
                  <a:pt x="218948" y="427609"/>
                </a:lnTo>
                <a:lnTo>
                  <a:pt x="218909" y="427304"/>
                </a:lnTo>
                <a:lnTo>
                  <a:pt x="218884" y="426961"/>
                </a:lnTo>
                <a:lnTo>
                  <a:pt x="218846" y="426593"/>
                </a:lnTo>
                <a:lnTo>
                  <a:pt x="218821" y="426262"/>
                </a:lnTo>
                <a:lnTo>
                  <a:pt x="218757" y="425932"/>
                </a:lnTo>
                <a:lnTo>
                  <a:pt x="218732" y="425564"/>
                </a:lnTo>
                <a:lnTo>
                  <a:pt x="218668" y="425221"/>
                </a:lnTo>
                <a:lnTo>
                  <a:pt x="218605" y="424954"/>
                </a:lnTo>
                <a:lnTo>
                  <a:pt x="218516" y="424675"/>
                </a:lnTo>
                <a:lnTo>
                  <a:pt x="218452" y="424434"/>
                </a:lnTo>
                <a:lnTo>
                  <a:pt x="218363" y="424256"/>
                </a:lnTo>
                <a:lnTo>
                  <a:pt x="218300" y="424065"/>
                </a:lnTo>
                <a:lnTo>
                  <a:pt x="218033" y="424002"/>
                </a:lnTo>
                <a:lnTo>
                  <a:pt x="217665" y="423951"/>
                </a:lnTo>
                <a:lnTo>
                  <a:pt x="217271" y="423849"/>
                </a:lnTo>
                <a:lnTo>
                  <a:pt x="216839" y="423799"/>
                </a:lnTo>
                <a:lnTo>
                  <a:pt x="216357" y="423672"/>
                </a:lnTo>
                <a:lnTo>
                  <a:pt x="215798" y="423519"/>
                </a:lnTo>
                <a:lnTo>
                  <a:pt x="215252" y="423392"/>
                </a:lnTo>
                <a:lnTo>
                  <a:pt x="212572" y="422452"/>
                </a:lnTo>
                <a:lnTo>
                  <a:pt x="212026" y="422236"/>
                </a:lnTo>
                <a:lnTo>
                  <a:pt x="209524" y="420751"/>
                </a:lnTo>
                <a:lnTo>
                  <a:pt x="209042" y="420408"/>
                </a:lnTo>
                <a:lnTo>
                  <a:pt x="208584" y="420014"/>
                </a:lnTo>
                <a:lnTo>
                  <a:pt x="208153" y="419582"/>
                </a:lnTo>
                <a:lnTo>
                  <a:pt x="207695" y="419125"/>
                </a:lnTo>
                <a:lnTo>
                  <a:pt x="207327" y="418731"/>
                </a:lnTo>
                <a:lnTo>
                  <a:pt x="207022" y="418338"/>
                </a:lnTo>
                <a:lnTo>
                  <a:pt x="206717" y="417944"/>
                </a:lnTo>
                <a:lnTo>
                  <a:pt x="206476" y="417601"/>
                </a:lnTo>
                <a:lnTo>
                  <a:pt x="206298" y="417296"/>
                </a:lnTo>
                <a:lnTo>
                  <a:pt x="206451" y="417118"/>
                </a:lnTo>
                <a:lnTo>
                  <a:pt x="206629" y="416902"/>
                </a:lnTo>
                <a:lnTo>
                  <a:pt x="206844" y="416636"/>
                </a:lnTo>
                <a:lnTo>
                  <a:pt x="207086" y="416356"/>
                </a:lnTo>
                <a:lnTo>
                  <a:pt x="207327" y="416052"/>
                </a:lnTo>
                <a:lnTo>
                  <a:pt x="207632" y="415683"/>
                </a:lnTo>
                <a:lnTo>
                  <a:pt x="207937" y="415353"/>
                </a:lnTo>
                <a:lnTo>
                  <a:pt x="208216" y="414985"/>
                </a:lnTo>
                <a:lnTo>
                  <a:pt x="208483" y="414616"/>
                </a:lnTo>
                <a:lnTo>
                  <a:pt x="208762" y="414248"/>
                </a:lnTo>
                <a:lnTo>
                  <a:pt x="209003" y="413854"/>
                </a:lnTo>
                <a:lnTo>
                  <a:pt x="209219" y="413486"/>
                </a:lnTo>
                <a:lnTo>
                  <a:pt x="209435" y="413092"/>
                </a:lnTo>
                <a:lnTo>
                  <a:pt x="209613" y="412699"/>
                </a:lnTo>
                <a:lnTo>
                  <a:pt x="209740" y="412305"/>
                </a:lnTo>
                <a:lnTo>
                  <a:pt x="209892" y="411911"/>
                </a:lnTo>
                <a:lnTo>
                  <a:pt x="209981" y="411480"/>
                </a:lnTo>
                <a:lnTo>
                  <a:pt x="210007" y="411048"/>
                </a:lnTo>
                <a:lnTo>
                  <a:pt x="210045" y="410629"/>
                </a:lnTo>
                <a:lnTo>
                  <a:pt x="209003" y="407428"/>
                </a:lnTo>
                <a:lnTo>
                  <a:pt x="208940" y="407301"/>
                </a:lnTo>
                <a:lnTo>
                  <a:pt x="208889" y="407149"/>
                </a:lnTo>
                <a:lnTo>
                  <a:pt x="208851" y="406971"/>
                </a:lnTo>
                <a:lnTo>
                  <a:pt x="208826" y="406781"/>
                </a:lnTo>
                <a:lnTo>
                  <a:pt x="208889" y="406539"/>
                </a:lnTo>
                <a:lnTo>
                  <a:pt x="209042" y="406298"/>
                </a:lnTo>
                <a:lnTo>
                  <a:pt x="209194" y="406057"/>
                </a:lnTo>
                <a:lnTo>
                  <a:pt x="209435" y="405815"/>
                </a:lnTo>
                <a:lnTo>
                  <a:pt x="209740" y="405625"/>
                </a:lnTo>
                <a:lnTo>
                  <a:pt x="210070" y="405409"/>
                </a:lnTo>
                <a:lnTo>
                  <a:pt x="210439" y="405257"/>
                </a:lnTo>
                <a:lnTo>
                  <a:pt x="210807" y="405206"/>
                </a:lnTo>
                <a:lnTo>
                  <a:pt x="211201" y="405104"/>
                </a:lnTo>
                <a:lnTo>
                  <a:pt x="211531" y="405079"/>
                </a:lnTo>
                <a:lnTo>
                  <a:pt x="211810" y="405053"/>
                </a:lnTo>
              </a:path>
              <a:path w="712470" h="1022984">
                <a:moveTo>
                  <a:pt x="320560" y="263169"/>
                </a:moveTo>
                <a:lnTo>
                  <a:pt x="321754" y="263829"/>
                </a:lnTo>
                <a:lnTo>
                  <a:pt x="323215" y="264629"/>
                </a:lnTo>
                <a:lnTo>
                  <a:pt x="324370" y="265264"/>
                </a:lnTo>
                <a:lnTo>
                  <a:pt x="324561" y="265201"/>
                </a:lnTo>
                <a:lnTo>
                  <a:pt x="324739" y="265150"/>
                </a:lnTo>
                <a:lnTo>
                  <a:pt x="324954" y="265023"/>
                </a:lnTo>
                <a:lnTo>
                  <a:pt x="325170" y="264896"/>
                </a:lnTo>
                <a:lnTo>
                  <a:pt x="325374" y="264744"/>
                </a:lnTo>
                <a:lnTo>
                  <a:pt x="325564" y="264566"/>
                </a:lnTo>
                <a:lnTo>
                  <a:pt x="325742" y="264350"/>
                </a:lnTo>
                <a:lnTo>
                  <a:pt x="325894" y="264172"/>
                </a:lnTo>
                <a:lnTo>
                  <a:pt x="326021" y="263931"/>
                </a:lnTo>
                <a:lnTo>
                  <a:pt x="326136" y="263715"/>
                </a:lnTo>
                <a:lnTo>
                  <a:pt x="326237" y="263474"/>
                </a:lnTo>
                <a:lnTo>
                  <a:pt x="326288" y="263220"/>
                </a:lnTo>
                <a:lnTo>
                  <a:pt x="326390" y="262978"/>
                </a:lnTo>
                <a:lnTo>
                  <a:pt x="326440" y="262712"/>
                </a:lnTo>
                <a:lnTo>
                  <a:pt x="326478" y="262458"/>
                </a:lnTo>
                <a:lnTo>
                  <a:pt x="326542" y="262191"/>
                </a:lnTo>
                <a:lnTo>
                  <a:pt x="326593" y="261912"/>
                </a:lnTo>
                <a:lnTo>
                  <a:pt x="326656" y="261670"/>
                </a:lnTo>
                <a:lnTo>
                  <a:pt x="326720" y="261391"/>
                </a:lnTo>
                <a:lnTo>
                  <a:pt x="326783" y="261124"/>
                </a:lnTo>
                <a:lnTo>
                  <a:pt x="326872" y="260883"/>
                </a:lnTo>
                <a:lnTo>
                  <a:pt x="326961" y="260604"/>
                </a:lnTo>
                <a:lnTo>
                  <a:pt x="327050" y="260388"/>
                </a:lnTo>
                <a:lnTo>
                  <a:pt x="327177" y="260210"/>
                </a:lnTo>
                <a:lnTo>
                  <a:pt x="327304" y="260019"/>
                </a:lnTo>
                <a:lnTo>
                  <a:pt x="327393" y="259867"/>
                </a:lnTo>
                <a:lnTo>
                  <a:pt x="327812" y="259842"/>
                </a:lnTo>
                <a:lnTo>
                  <a:pt x="328244" y="259930"/>
                </a:lnTo>
                <a:lnTo>
                  <a:pt x="328726" y="260019"/>
                </a:lnTo>
                <a:lnTo>
                  <a:pt x="329247" y="260146"/>
                </a:lnTo>
                <a:lnTo>
                  <a:pt x="329793" y="260299"/>
                </a:lnTo>
                <a:lnTo>
                  <a:pt x="330441" y="260515"/>
                </a:lnTo>
                <a:lnTo>
                  <a:pt x="331114" y="260731"/>
                </a:lnTo>
                <a:lnTo>
                  <a:pt x="331724" y="260997"/>
                </a:lnTo>
                <a:lnTo>
                  <a:pt x="332295" y="261302"/>
                </a:lnTo>
                <a:lnTo>
                  <a:pt x="332879" y="261607"/>
                </a:lnTo>
                <a:lnTo>
                  <a:pt x="334670" y="263169"/>
                </a:lnTo>
                <a:lnTo>
                  <a:pt x="334822" y="263169"/>
                </a:lnTo>
                <a:lnTo>
                  <a:pt x="335013" y="263169"/>
                </a:lnTo>
                <a:lnTo>
                  <a:pt x="335229" y="263131"/>
                </a:lnTo>
                <a:lnTo>
                  <a:pt x="335432" y="263105"/>
                </a:lnTo>
                <a:lnTo>
                  <a:pt x="335686" y="263042"/>
                </a:lnTo>
                <a:lnTo>
                  <a:pt x="335889" y="262953"/>
                </a:lnTo>
                <a:lnTo>
                  <a:pt x="336143" y="262890"/>
                </a:lnTo>
                <a:lnTo>
                  <a:pt x="336346" y="262763"/>
                </a:lnTo>
                <a:lnTo>
                  <a:pt x="336562" y="262648"/>
                </a:lnTo>
                <a:lnTo>
                  <a:pt x="336753" y="262496"/>
                </a:lnTo>
                <a:lnTo>
                  <a:pt x="336931" y="262343"/>
                </a:lnTo>
                <a:lnTo>
                  <a:pt x="337108" y="262191"/>
                </a:lnTo>
                <a:lnTo>
                  <a:pt x="337261" y="262039"/>
                </a:lnTo>
                <a:lnTo>
                  <a:pt x="337451" y="261848"/>
                </a:lnTo>
                <a:lnTo>
                  <a:pt x="337604" y="261670"/>
                </a:lnTo>
                <a:lnTo>
                  <a:pt x="337756" y="261493"/>
                </a:lnTo>
                <a:lnTo>
                  <a:pt x="337934" y="261302"/>
                </a:lnTo>
                <a:lnTo>
                  <a:pt x="338086" y="261150"/>
                </a:lnTo>
                <a:lnTo>
                  <a:pt x="338239" y="260972"/>
                </a:lnTo>
                <a:lnTo>
                  <a:pt x="338429" y="260781"/>
                </a:lnTo>
                <a:lnTo>
                  <a:pt x="338607" y="260629"/>
                </a:lnTo>
                <a:lnTo>
                  <a:pt x="338785" y="260451"/>
                </a:lnTo>
                <a:lnTo>
                  <a:pt x="338937" y="260324"/>
                </a:lnTo>
                <a:lnTo>
                  <a:pt x="339128" y="260235"/>
                </a:lnTo>
                <a:lnTo>
                  <a:pt x="339280" y="260146"/>
                </a:lnTo>
                <a:lnTo>
                  <a:pt x="339521" y="259994"/>
                </a:lnTo>
                <a:lnTo>
                  <a:pt x="339890" y="260210"/>
                </a:lnTo>
                <a:lnTo>
                  <a:pt x="340347" y="260451"/>
                </a:lnTo>
                <a:lnTo>
                  <a:pt x="340893" y="260756"/>
                </a:lnTo>
                <a:lnTo>
                  <a:pt x="341477" y="261035"/>
                </a:lnTo>
                <a:lnTo>
                  <a:pt x="342112" y="261366"/>
                </a:lnTo>
                <a:lnTo>
                  <a:pt x="342900" y="261696"/>
                </a:lnTo>
                <a:lnTo>
                  <a:pt x="343700" y="262039"/>
                </a:lnTo>
                <a:lnTo>
                  <a:pt x="344487" y="262305"/>
                </a:lnTo>
                <a:lnTo>
                  <a:pt x="345313" y="262585"/>
                </a:lnTo>
                <a:lnTo>
                  <a:pt x="346138" y="262864"/>
                </a:lnTo>
                <a:lnTo>
                  <a:pt x="349186" y="263436"/>
                </a:lnTo>
                <a:lnTo>
                  <a:pt x="349097" y="263677"/>
                </a:lnTo>
                <a:lnTo>
                  <a:pt x="347014" y="265938"/>
                </a:lnTo>
                <a:lnTo>
                  <a:pt x="346659" y="266153"/>
                </a:lnTo>
                <a:lnTo>
                  <a:pt x="345376" y="266547"/>
                </a:lnTo>
                <a:lnTo>
                  <a:pt x="345186" y="266611"/>
                </a:lnTo>
                <a:lnTo>
                  <a:pt x="344944" y="266636"/>
                </a:lnTo>
                <a:lnTo>
                  <a:pt x="344678" y="266700"/>
                </a:lnTo>
                <a:lnTo>
                  <a:pt x="344398" y="266763"/>
                </a:lnTo>
                <a:lnTo>
                  <a:pt x="344093" y="266852"/>
                </a:lnTo>
                <a:lnTo>
                  <a:pt x="343725" y="266915"/>
                </a:lnTo>
                <a:lnTo>
                  <a:pt x="343395" y="267004"/>
                </a:lnTo>
                <a:lnTo>
                  <a:pt x="343052" y="267093"/>
                </a:lnTo>
                <a:lnTo>
                  <a:pt x="342747" y="267182"/>
                </a:lnTo>
                <a:lnTo>
                  <a:pt x="342417" y="267309"/>
                </a:lnTo>
                <a:lnTo>
                  <a:pt x="342112" y="267436"/>
                </a:lnTo>
                <a:lnTo>
                  <a:pt x="341833" y="267550"/>
                </a:lnTo>
                <a:lnTo>
                  <a:pt x="339890" y="269748"/>
                </a:lnTo>
                <a:lnTo>
                  <a:pt x="339737" y="270116"/>
                </a:lnTo>
                <a:lnTo>
                  <a:pt x="339648" y="270484"/>
                </a:lnTo>
                <a:lnTo>
                  <a:pt x="339547" y="270814"/>
                </a:lnTo>
                <a:lnTo>
                  <a:pt x="339496" y="271183"/>
                </a:lnTo>
                <a:lnTo>
                  <a:pt x="339458" y="271449"/>
                </a:lnTo>
                <a:lnTo>
                  <a:pt x="339432" y="271703"/>
                </a:lnTo>
                <a:lnTo>
                  <a:pt x="339432" y="271907"/>
                </a:lnTo>
                <a:lnTo>
                  <a:pt x="339369" y="272161"/>
                </a:lnTo>
                <a:lnTo>
                  <a:pt x="339280" y="272364"/>
                </a:lnTo>
                <a:lnTo>
                  <a:pt x="339217" y="272618"/>
                </a:lnTo>
                <a:lnTo>
                  <a:pt x="339064" y="272821"/>
                </a:lnTo>
                <a:lnTo>
                  <a:pt x="338848" y="273011"/>
                </a:lnTo>
                <a:lnTo>
                  <a:pt x="338632" y="273227"/>
                </a:lnTo>
                <a:lnTo>
                  <a:pt x="338366" y="273405"/>
                </a:lnTo>
                <a:lnTo>
                  <a:pt x="338061" y="273532"/>
                </a:lnTo>
                <a:lnTo>
                  <a:pt x="337781" y="273685"/>
                </a:lnTo>
                <a:lnTo>
                  <a:pt x="337451" y="273799"/>
                </a:lnTo>
                <a:lnTo>
                  <a:pt x="337083" y="273888"/>
                </a:lnTo>
                <a:lnTo>
                  <a:pt x="336753" y="274015"/>
                </a:lnTo>
                <a:lnTo>
                  <a:pt x="336384" y="274104"/>
                </a:lnTo>
                <a:lnTo>
                  <a:pt x="335991" y="274193"/>
                </a:lnTo>
                <a:lnTo>
                  <a:pt x="335622" y="274320"/>
                </a:lnTo>
                <a:lnTo>
                  <a:pt x="335254" y="274408"/>
                </a:lnTo>
                <a:lnTo>
                  <a:pt x="334886" y="274561"/>
                </a:lnTo>
                <a:lnTo>
                  <a:pt x="334518" y="274688"/>
                </a:lnTo>
                <a:lnTo>
                  <a:pt x="334162" y="274840"/>
                </a:lnTo>
                <a:lnTo>
                  <a:pt x="333819" y="275018"/>
                </a:lnTo>
                <a:lnTo>
                  <a:pt x="333489" y="275209"/>
                </a:lnTo>
                <a:lnTo>
                  <a:pt x="333209" y="275412"/>
                </a:lnTo>
                <a:lnTo>
                  <a:pt x="333032" y="275628"/>
                </a:lnTo>
                <a:lnTo>
                  <a:pt x="332816" y="275844"/>
                </a:lnTo>
                <a:lnTo>
                  <a:pt x="332663" y="276021"/>
                </a:lnTo>
                <a:lnTo>
                  <a:pt x="332536" y="276174"/>
                </a:lnTo>
                <a:lnTo>
                  <a:pt x="332574" y="276428"/>
                </a:lnTo>
                <a:lnTo>
                  <a:pt x="332600" y="276694"/>
                </a:lnTo>
                <a:lnTo>
                  <a:pt x="332663" y="277063"/>
                </a:lnTo>
                <a:lnTo>
                  <a:pt x="332727" y="277393"/>
                </a:lnTo>
                <a:lnTo>
                  <a:pt x="332841" y="277799"/>
                </a:lnTo>
                <a:lnTo>
                  <a:pt x="332968" y="278257"/>
                </a:lnTo>
                <a:lnTo>
                  <a:pt x="333121" y="278714"/>
                </a:lnTo>
                <a:lnTo>
                  <a:pt x="333273" y="279133"/>
                </a:lnTo>
                <a:lnTo>
                  <a:pt x="333425" y="279628"/>
                </a:lnTo>
                <a:lnTo>
                  <a:pt x="333603" y="280085"/>
                </a:lnTo>
                <a:lnTo>
                  <a:pt x="333756" y="280543"/>
                </a:lnTo>
                <a:lnTo>
                  <a:pt x="333946" y="281000"/>
                </a:lnTo>
                <a:lnTo>
                  <a:pt x="334124" y="281457"/>
                </a:lnTo>
                <a:lnTo>
                  <a:pt x="334276" y="281940"/>
                </a:lnTo>
                <a:lnTo>
                  <a:pt x="334467" y="282422"/>
                </a:lnTo>
                <a:lnTo>
                  <a:pt x="334619" y="282917"/>
                </a:lnTo>
                <a:lnTo>
                  <a:pt x="334733" y="283400"/>
                </a:lnTo>
                <a:lnTo>
                  <a:pt x="334860" y="283921"/>
                </a:lnTo>
                <a:lnTo>
                  <a:pt x="334975" y="284441"/>
                </a:lnTo>
                <a:lnTo>
                  <a:pt x="335076" y="284962"/>
                </a:lnTo>
                <a:lnTo>
                  <a:pt x="335127" y="285508"/>
                </a:lnTo>
                <a:lnTo>
                  <a:pt x="335191" y="286029"/>
                </a:lnTo>
                <a:lnTo>
                  <a:pt x="335229" y="286512"/>
                </a:lnTo>
                <a:lnTo>
                  <a:pt x="335191" y="286943"/>
                </a:lnTo>
                <a:lnTo>
                  <a:pt x="335165" y="287401"/>
                </a:lnTo>
                <a:lnTo>
                  <a:pt x="335127" y="287756"/>
                </a:lnTo>
                <a:lnTo>
                  <a:pt x="335102" y="288036"/>
                </a:lnTo>
                <a:lnTo>
                  <a:pt x="334556" y="287642"/>
                </a:lnTo>
                <a:lnTo>
                  <a:pt x="333857" y="287121"/>
                </a:lnTo>
                <a:lnTo>
                  <a:pt x="333032" y="286512"/>
                </a:lnTo>
                <a:lnTo>
                  <a:pt x="332232" y="285927"/>
                </a:lnTo>
                <a:lnTo>
                  <a:pt x="331292" y="285229"/>
                </a:lnTo>
                <a:lnTo>
                  <a:pt x="330288" y="284441"/>
                </a:lnTo>
                <a:lnTo>
                  <a:pt x="329247" y="283679"/>
                </a:lnTo>
                <a:lnTo>
                  <a:pt x="328244" y="282879"/>
                </a:lnTo>
                <a:lnTo>
                  <a:pt x="327304" y="282067"/>
                </a:lnTo>
                <a:lnTo>
                  <a:pt x="326326" y="281266"/>
                </a:lnTo>
                <a:lnTo>
                  <a:pt x="325526" y="280543"/>
                </a:lnTo>
                <a:lnTo>
                  <a:pt x="324866" y="279895"/>
                </a:lnTo>
                <a:lnTo>
                  <a:pt x="324192" y="279222"/>
                </a:lnTo>
                <a:lnTo>
                  <a:pt x="323646" y="278676"/>
                </a:lnTo>
                <a:lnTo>
                  <a:pt x="323215" y="278218"/>
                </a:lnTo>
                <a:lnTo>
                  <a:pt x="322783" y="277761"/>
                </a:lnTo>
                <a:lnTo>
                  <a:pt x="322237" y="277190"/>
                </a:lnTo>
                <a:lnTo>
                  <a:pt x="321602" y="276517"/>
                </a:lnTo>
                <a:lnTo>
                  <a:pt x="320929" y="275844"/>
                </a:lnTo>
                <a:lnTo>
                  <a:pt x="320141" y="275107"/>
                </a:lnTo>
                <a:lnTo>
                  <a:pt x="319189" y="274294"/>
                </a:lnTo>
                <a:lnTo>
                  <a:pt x="318274" y="273469"/>
                </a:lnTo>
                <a:lnTo>
                  <a:pt x="313524" y="270205"/>
                </a:lnTo>
                <a:lnTo>
                  <a:pt x="312699" y="269748"/>
                </a:lnTo>
                <a:lnTo>
                  <a:pt x="312000" y="269354"/>
                </a:lnTo>
                <a:lnTo>
                  <a:pt x="311416" y="269074"/>
                </a:lnTo>
                <a:lnTo>
                  <a:pt x="311238" y="268986"/>
                </a:lnTo>
                <a:lnTo>
                  <a:pt x="311023" y="268897"/>
                </a:lnTo>
                <a:lnTo>
                  <a:pt x="310781" y="268770"/>
                </a:lnTo>
                <a:lnTo>
                  <a:pt x="310540" y="268655"/>
                </a:lnTo>
                <a:lnTo>
                  <a:pt x="310286" y="268528"/>
                </a:lnTo>
                <a:lnTo>
                  <a:pt x="310045" y="268376"/>
                </a:lnTo>
                <a:lnTo>
                  <a:pt x="309803" y="268249"/>
                </a:lnTo>
                <a:lnTo>
                  <a:pt x="309626" y="268097"/>
                </a:lnTo>
                <a:lnTo>
                  <a:pt x="309435" y="267944"/>
                </a:lnTo>
                <a:lnTo>
                  <a:pt x="309283" y="267830"/>
                </a:lnTo>
                <a:lnTo>
                  <a:pt x="309168" y="267677"/>
                </a:lnTo>
                <a:lnTo>
                  <a:pt x="309067" y="267487"/>
                </a:lnTo>
                <a:lnTo>
                  <a:pt x="308952" y="267335"/>
                </a:lnTo>
                <a:lnTo>
                  <a:pt x="308889" y="267157"/>
                </a:lnTo>
                <a:lnTo>
                  <a:pt x="308864" y="266979"/>
                </a:lnTo>
                <a:lnTo>
                  <a:pt x="308825" y="266763"/>
                </a:lnTo>
                <a:lnTo>
                  <a:pt x="308800" y="266547"/>
                </a:lnTo>
                <a:lnTo>
                  <a:pt x="308800" y="266268"/>
                </a:lnTo>
                <a:lnTo>
                  <a:pt x="308825" y="266026"/>
                </a:lnTo>
                <a:lnTo>
                  <a:pt x="308864" y="265722"/>
                </a:lnTo>
                <a:lnTo>
                  <a:pt x="308889" y="265391"/>
                </a:lnTo>
                <a:lnTo>
                  <a:pt x="308952" y="265049"/>
                </a:lnTo>
                <a:lnTo>
                  <a:pt x="308978" y="264744"/>
                </a:lnTo>
                <a:lnTo>
                  <a:pt x="309041" y="264414"/>
                </a:lnTo>
                <a:lnTo>
                  <a:pt x="309105" y="264109"/>
                </a:lnTo>
                <a:lnTo>
                  <a:pt x="309130" y="263829"/>
                </a:lnTo>
                <a:lnTo>
                  <a:pt x="309168" y="263588"/>
                </a:lnTo>
                <a:lnTo>
                  <a:pt x="309346" y="263525"/>
                </a:lnTo>
                <a:lnTo>
                  <a:pt x="309562" y="263474"/>
                </a:lnTo>
                <a:lnTo>
                  <a:pt x="309803" y="263410"/>
                </a:lnTo>
                <a:lnTo>
                  <a:pt x="310045" y="263372"/>
                </a:lnTo>
                <a:lnTo>
                  <a:pt x="310324" y="263372"/>
                </a:lnTo>
                <a:lnTo>
                  <a:pt x="310591" y="263410"/>
                </a:lnTo>
                <a:lnTo>
                  <a:pt x="310896" y="263436"/>
                </a:lnTo>
                <a:lnTo>
                  <a:pt x="311175" y="263525"/>
                </a:lnTo>
                <a:lnTo>
                  <a:pt x="311416" y="263626"/>
                </a:lnTo>
                <a:lnTo>
                  <a:pt x="311696" y="263740"/>
                </a:lnTo>
                <a:lnTo>
                  <a:pt x="311937" y="263893"/>
                </a:lnTo>
                <a:lnTo>
                  <a:pt x="312216" y="264045"/>
                </a:lnTo>
                <a:lnTo>
                  <a:pt x="312458" y="264198"/>
                </a:lnTo>
                <a:lnTo>
                  <a:pt x="312699" y="264350"/>
                </a:lnTo>
                <a:lnTo>
                  <a:pt x="312940" y="264541"/>
                </a:lnTo>
                <a:lnTo>
                  <a:pt x="313182" y="264718"/>
                </a:lnTo>
                <a:lnTo>
                  <a:pt x="313397" y="264871"/>
                </a:lnTo>
                <a:lnTo>
                  <a:pt x="313639" y="265023"/>
                </a:lnTo>
                <a:lnTo>
                  <a:pt x="313893" y="265201"/>
                </a:lnTo>
                <a:lnTo>
                  <a:pt x="315290" y="265722"/>
                </a:lnTo>
                <a:lnTo>
                  <a:pt x="315442" y="265760"/>
                </a:lnTo>
                <a:lnTo>
                  <a:pt x="315595" y="265760"/>
                </a:lnTo>
                <a:lnTo>
                  <a:pt x="315874" y="265722"/>
                </a:lnTo>
                <a:lnTo>
                  <a:pt x="316052" y="265696"/>
                </a:lnTo>
                <a:lnTo>
                  <a:pt x="316230" y="265633"/>
                </a:lnTo>
                <a:lnTo>
                  <a:pt x="316445" y="265569"/>
                </a:lnTo>
                <a:lnTo>
                  <a:pt x="316661" y="265480"/>
                </a:lnTo>
                <a:lnTo>
                  <a:pt x="316877" y="265391"/>
                </a:lnTo>
                <a:lnTo>
                  <a:pt x="317055" y="265264"/>
                </a:lnTo>
                <a:lnTo>
                  <a:pt x="317246" y="265150"/>
                </a:lnTo>
                <a:lnTo>
                  <a:pt x="317449" y="264998"/>
                </a:lnTo>
                <a:lnTo>
                  <a:pt x="317639" y="264871"/>
                </a:lnTo>
                <a:lnTo>
                  <a:pt x="317817" y="264718"/>
                </a:lnTo>
                <a:lnTo>
                  <a:pt x="317969" y="264566"/>
                </a:lnTo>
                <a:lnTo>
                  <a:pt x="318160" y="264414"/>
                </a:lnTo>
                <a:lnTo>
                  <a:pt x="318338" y="264261"/>
                </a:lnTo>
                <a:lnTo>
                  <a:pt x="319493" y="263474"/>
                </a:lnTo>
                <a:lnTo>
                  <a:pt x="319709" y="263347"/>
                </a:lnTo>
                <a:lnTo>
                  <a:pt x="319887" y="263283"/>
                </a:lnTo>
                <a:lnTo>
                  <a:pt x="320078" y="263258"/>
                </a:lnTo>
                <a:lnTo>
                  <a:pt x="320255" y="263194"/>
                </a:lnTo>
                <a:lnTo>
                  <a:pt x="320408" y="263169"/>
                </a:lnTo>
                <a:lnTo>
                  <a:pt x="320560" y="263169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 sz="1154"/>
          </a:p>
        </p:txBody>
      </p:sp>
      <p:sp>
        <p:nvSpPr>
          <p:cNvPr id="1644" name="TextBox 1643">
            <a:extLst>
              <a:ext uri="{FF2B5EF4-FFF2-40B4-BE49-F238E27FC236}">
                <a16:creationId xmlns:a16="http://schemas.microsoft.com/office/drawing/2014/main" xmlns="" id="{148E38EC-E17F-CACC-A08A-FDAF73A050CC}"/>
              </a:ext>
            </a:extLst>
          </p:cNvPr>
          <p:cNvSpPr txBox="1"/>
          <p:nvPr/>
        </p:nvSpPr>
        <p:spPr>
          <a:xfrm>
            <a:off x="286319" y="996405"/>
            <a:ext cx="5318119" cy="36317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First floor: 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Large multipurpose hall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Room for club activities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Coworking area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Lobby and reception 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Second floor: 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Hall for classes and rehearsals 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Rooms for training and meetings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Video conference room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Third floor: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Spaces for specialized programs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Rooms for club activities</a:t>
            </a:r>
          </a:p>
        </p:txBody>
      </p:sp>
      <p:sp>
        <p:nvSpPr>
          <p:cNvPr id="459" name="Бульбашка прямої мови: прямокутна 458">
            <a:extLst>
              <a:ext uri="{FF2B5EF4-FFF2-40B4-BE49-F238E27FC236}">
                <a16:creationId xmlns:a16="http://schemas.microsoft.com/office/drawing/2014/main" xmlns="" id="{65834A26-6CF0-3775-FE23-0AA474C35DDD}"/>
              </a:ext>
            </a:extLst>
          </p:cNvPr>
          <p:cNvSpPr/>
          <p:nvPr/>
        </p:nvSpPr>
        <p:spPr>
          <a:xfrm>
            <a:off x="6144635" y="731458"/>
            <a:ext cx="2026634" cy="420236"/>
          </a:xfrm>
          <a:prstGeom prst="wedgeRectCallout">
            <a:avLst>
              <a:gd name="adj1" fmla="val -60450"/>
              <a:gd name="adj2" fmla="val 173578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Solar station</a:t>
            </a:r>
            <a:endParaRPr lang="uk-UA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1" name="TextBox 460">
            <a:extLst>
              <a:ext uri="{FF2B5EF4-FFF2-40B4-BE49-F238E27FC236}">
                <a16:creationId xmlns:a16="http://schemas.microsoft.com/office/drawing/2014/main" xmlns="" id="{4AC7DB53-B9C0-C5D1-C300-59D830F91F8F}"/>
              </a:ext>
            </a:extLst>
          </p:cNvPr>
          <p:cNvSpPr txBox="1"/>
          <p:nvPr/>
        </p:nvSpPr>
        <p:spPr>
          <a:xfrm>
            <a:off x="0" y="4739213"/>
            <a:ext cx="4429125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building is equipped with solar panels on the roof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roof above the conference hall is equipped as a lounge area</a:t>
            </a:r>
          </a:p>
        </p:txBody>
      </p:sp>
      <p:sp>
        <p:nvSpPr>
          <p:cNvPr id="1637" name="TextBox 1636">
            <a:extLst>
              <a:ext uri="{FF2B5EF4-FFF2-40B4-BE49-F238E27FC236}">
                <a16:creationId xmlns:a16="http://schemas.microsoft.com/office/drawing/2014/main" xmlns="" id="{A10A7BEE-B052-4743-0264-E30B6AE5ACF8}"/>
              </a:ext>
            </a:extLst>
          </p:cNvPr>
          <p:cNvSpPr txBox="1"/>
          <p:nvPr/>
        </p:nvSpPr>
        <p:spPr>
          <a:xfrm>
            <a:off x="354996" y="237601"/>
            <a:ext cx="1117513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Arial Black" panose="020B0A04020102020204" pitchFamily="34" charset="0"/>
              </a:rPr>
              <a:t>Spatial Layout of the Multifunctional Leisure and Education Center</a:t>
            </a:r>
          </a:p>
        </p:txBody>
      </p:sp>
    </p:spTree>
    <p:extLst>
      <p:ext uri="{BB962C8B-B14F-4D97-AF65-F5344CB8AC3E}">
        <p14:creationId xmlns:p14="http://schemas.microsoft.com/office/powerpoint/2010/main" val="26339942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AC0142D4-0408-4E9D-E676-8BB330717E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CFE6A001-76F1-93EA-0225-A205AF9192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28"/>
          <a:stretch>
            <a:fillRect/>
          </a:stretch>
        </p:blipFill>
        <p:spPr>
          <a:xfrm>
            <a:off x="6850609" y="60643"/>
            <a:ext cx="5256750" cy="6447873"/>
          </a:xfrm>
          <a:prstGeom prst="rect">
            <a:avLst/>
          </a:prstGeom>
        </p:spPr>
      </p:pic>
      <p:sp>
        <p:nvSpPr>
          <p:cNvPr id="11" name="Заголовок 1">
            <a:extLst>
              <a:ext uri="{FF2B5EF4-FFF2-40B4-BE49-F238E27FC236}">
                <a16:creationId xmlns:a16="http://schemas.microsoft.com/office/drawing/2014/main" xmlns="" id="{22D07F33-B797-50AE-D0E9-952256B266BD}"/>
              </a:ext>
            </a:extLst>
          </p:cNvPr>
          <p:cNvSpPr txBox="1">
            <a:spLocks/>
          </p:cNvSpPr>
          <p:nvPr/>
        </p:nvSpPr>
        <p:spPr>
          <a:xfrm>
            <a:off x="247737" y="1310797"/>
            <a:ext cx="4498908" cy="412516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US" sz="2300" b="1" dirty="0">
                <a:latin typeface="Arial Black" panose="020B0A04020102020204" pitchFamily="34" charset="0"/>
                <a:cs typeface="Arial" panose="020B0604020202020204" pitchFamily="34" charset="0"/>
              </a:rPr>
              <a:t>Design inspiration</a:t>
            </a:r>
            <a:endParaRPr lang="aa-ET" sz="2400" b="1" dirty="0"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78FD00B9-E859-7374-224A-4D3B0ECBCD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53" t="4894" r="65468" b="50535"/>
          <a:stretch>
            <a:fillRect/>
          </a:stretch>
        </p:blipFill>
        <p:spPr>
          <a:xfrm>
            <a:off x="4581358" y="1373492"/>
            <a:ext cx="2269251" cy="2224315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C876AAD0-F52D-EEF3-3C82-0E681285AD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92" t="61170" r="64453" b="8892"/>
          <a:stretch>
            <a:fillRect/>
          </a:stretch>
        </p:blipFill>
        <p:spPr>
          <a:xfrm>
            <a:off x="4815644" y="5005104"/>
            <a:ext cx="2063539" cy="1486750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713FC132-C26B-6441-67BE-C8716F6892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145" t="47439" r="47972" b="29376"/>
          <a:stretch>
            <a:fillRect/>
          </a:stretch>
        </p:blipFill>
        <p:spPr>
          <a:xfrm>
            <a:off x="5847414" y="3651148"/>
            <a:ext cx="934423" cy="130061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14D006A9-AE68-352D-EBC5-020C10A51F6D}"/>
              </a:ext>
            </a:extLst>
          </p:cNvPr>
          <p:cNvSpPr txBox="1"/>
          <p:nvPr/>
        </p:nvSpPr>
        <p:spPr>
          <a:xfrm>
            <a:off x="247737" y="2137008"/>
            <a:ext cx="4378991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team of American architects ARRIS Studio Architects proposed using traditional Ukrainian ornaments and embroidery symbols as a source of inspiration for modern design.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symbolism of embroidery in design is not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only a decorative motif, but also a sign of Ukraine's unity and identity. 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design combines cultural continuity and modern architectural solutions, creating a friendly and recognizable space for residents.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8719174C-7C91-2B65-A064-374F6E023505}"/>
              </a:ext>
            </a:extLst>
          </p:cNvPr>
          <p:cNvSpPr txBox="1"/>
          <p:nvPr/>
        </p:nvSpPr>
        <p:spPr>
          <a:xfrm>
            <a:off x="3048000" y="324433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uk-UA" dirty="0"/>
          </a:p>
        </p:txBody>
      </p:sp>
    </p:spTree>
    <p:extLst>
      <p:ext uri="{BB962C8B-B14F-4D97-AF65-F5344CB8AC3E}">
        <p14:creationId xmlns:p14="http://schemas.microsoft.com/office/powerpoint/2010/main" val="38708761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Изображение выглядит как Графика, графическая вставка, силуэт, дизайн&#10;&#10;Автоматически созданное описание">
            <a:extLst>
              <a:ext uri="{FF2B5EF4-FFF2-40B4-BE49-F238E27FC236}">
                <a16:creationId xmlns:a16="http://schemas.microsoft.com/office/drawing/2014/main" xmlns="" id="{873A352E-10DB-22B8-CBCA-58832EABF0C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5931" y="5848732"/>
            <a:ext cx="2540137" cy="4411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6EED8971-E2B2-F326-D743-5EE2433F0544}"/>
              </a:ext>
            </a:extLst>
          </p:cNvPr>
          <p:cNvSpPr txBox="1"/>
          <p:nvPr/>
        </p:nvSpPr>
        <p:spPr>
          <a:xfrm>
            <a:off x="2161309" y="1997839"/>
            <a:ext cx="7913716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7200" noProof="0" dirty="0">
                <a:effectLst>
                  <a:glow rad="228600">
                    <a:schemeClr val="bg1">
                      <a:alpha val="40000"/>
                    </a:schemeClr>
                  </a:glow>
                </a:effectLst>
                <a:latin typeface="Roboto Black" panose="02000000000000000000" pitchFamily="2" charset="0"/>
                <a:ea typeface="Roboto Black" panose="02000000000000000000" pitchFamily="2" charset="0"/>
              </a:rPr>
              <a:t>STEEL DREAM</a:t>
            </a:r>
            <a:r>
              <a:rPr lang="uk-UA" sz="7200" noProof="0" dirty="0">
                <a:effectLst>
                  <a:glow rad="228600">
                    <a:schemeClr val="bg1">
                      <a:alpha val="40000"/>
                    </a:schemeClr>
                  </a:glow>
                </a:effectLst>
                <a:latin typeface="Roboto Black" panose="02000000000000000000" pitchFamily="2" charset="0"/>
                <a:ea typeface="Roboto Black" panose="02000000000000000000" pitchFamily="2" charset="0"/>
              </a:rPr>
              <a:t/>
            </a:r>
            <a:br>
              <a:rPr lang="uk-UA" sz="7200" noProof="0" dirty="0">
                <a:effectLst>
                  <a:glow rad="228600">
                    <a:schemeClr val="bg1">
                      <a:alpha val="40000"/>
                    </a:schemeClr>
                  </a:glow>
                </a:effectLst>
                <a:latin typeface="Roboto Black" panose="02000000000000000000" pitchFamily="2" charset="0"/>
                <a:ea typeface="Roboto Black" panose="02000000000000000000" pitchFamily="2" charset="0"/>
              </a:rPr>
            </a:br>
            <a:r>
              <a:rPr lang="en-US" sz="7200" dirty="0">
                <a:effectLst>
                  <a:glow rad="228600">
                    <a:schemeClr val="bg1">
                      <a:alpha val="40000"/>
                    </a:schemeClr>
                  </a:glow>
                </a:effectLst>
                <a:latin typeface="Roboto Black" panose="02000000000000000000" pitchFamily="2" charset="0"/>
                <a:ea typeface="Roboto Black" panose="02000000000000000000" pitchFamily="2" charset="0"/>
              </a:rPr>
              <a:t>TROSTYANETS</a:t>
            </a:r>
            <a:r>
              <a:rPr lang="uk-UA" sz="8000" noProof="0" dirty="0">
                <a:effectLst>
                  <a:glow rad="228600">
                    <a:schemeClr val="bg1">
                      <a:alpha val="40000"/>
                    </a:schemeClr>
                  </a:glow>
                </a:effectLst>
                <a:latin typeface="Roboto Black" panose="02000000000000000000" pitchFamily="2" charset="0"/>
                <a:ea typeface="Roboto Black" panose="02000000000000000000" pitchFamily="2" charset="0"/>
              </a:rPr>
              <a:t/>
            </a:r>
            <a:br>
              <a:rPr lang="uk-UA" sz="8000" noProof="0" dirty="0">
                <a:effectLst>
                  <a:glow rad="228600">
                    <a:schemeClr val="bg1">
                      <a:alpha val="40000"/>
                    </a:schemeClr>
                  </a:glow>
                </a:effectLst>
                <a:latin typeface="Roboto Black" panose="02000000000000000000" pitchFamily="2" charset="0"/>
                <a:ea typeface="Roboto Black" panose="02000000000000000000" pitchFamily="2" charset="0"/>
              </a:rPr>
            </a:br>
            <a:r>
              <a:rPr lang="en-US" sz="1800" noProof="0" dirty="0">
                <a:solidFill>
                  <a:prstClr val="black">
                    <a:lumMod val="85000"/>
                    <a:lumOff val="15000"/>
                  </a:prstClr>
                </a:solidFill>
                <a:effectLst>
                  <a:glow rad="228600">
                    <a:srgbClr val="FFFFFF">
                      <a:alpha val="40000"/>
                    </a:srgbClr>
                  </a:glow>
                </a:effectLst>
                <a:latin typeface="Roboto "/>
                <a:ea typeface="Roboto Black" panose="02000000000000000000" pitchFamily="2" charset="0"/>
              </a:rPr>
              <a:t>UNIVERSAL CONCEPT FOR THE RAPID RECONSTRUCTION OF UKRAINE</a:t>
            </a:r>
            <a:endParaRPr lang="uk-UA" dirty="0"/>
          </a:p>
        </p:txBody>
      </p:sp>
    </p:spTree>
    <p:extLst>
      <p:ext uri="{BB962C8B-B14F-4D97-AF65-F5344CB8AC3E}">
        <p14:creationId xmlns:p14="http://schemas.microsoft.com/office/powerpoint/2010/main" val="10367657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3E95C986-9419-168F-930B-8956ADBEE0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Групувати 109">
            <a:extLst>
              <a:ext uri="{FF2B5EF4-FFF2-40B4-BE49-F238E27FC236}">
                <a16:creationId xmlns:a16="http://schemas.microsoft.com/office/drawing/2014/main" xmlns="" id="{65F2E75D-0CA8-9210-624F-B227AA26425B}"/>
              </a:ext>
            </a:extLst>
          </p:cNvPr>
          <p:cNvGrpSpPr/>
          <p:nvPr/>
        </p:nvGrpSpPr>
        <p:grpSpPr>
          <a:xfrm>
            <a:off x="4136145" y="2685804"/>
            <a:ext cx="3600956" cy="3236301"/>
            <a:chOff x="5328928" y="1886873"/>
            <a:chExt cx="4467852" cy="4015411"/>
          </a:xfrm>
        </p:grpSpPr>
        <p:grpSp>
          <p:nvGrpSpPr>
            <p:cNvPr id="45" name="Групувати 44">
              <a:extLst>
                <a:ext uri="{FF2B5EF4-FFF2-40B4-BE49-F238E27FC236}">
                  <a16:creationId xmlns:a16="http://schemas.microsoft.com/office/drawing/2014/main" xmlns="" id="{196DA98C-3AE1-2BED-A0C5-4FAAD838E370}"/>
                </a:ext>
              </a:extLst>
            </p:cNvPr>
            <p:cNvGrpSpPr/>
            <p:nvPr/>
          </p:nvGrpSpPr>
          <p:grpSpPr>
            <a:xfrm>
              <a:off x="5328928" y="4085362"/>
              <a:ext cx="4467852" cy="1816922"/>
              <a:chOff x="6854610" y="90468"/>
              <a:chExt cx="2312243" cy="940310"/>
            </a:xfrm>
          </p:grpSpPr>
          <p:sp>
            <p:nvSpPr>
              <p:cNvPr id="36" name="Прямоугольник 14">
                <a:extLst>
                  <a:ext uri="{FF2B5EF4-FFF2-40B4-BE49-F238E27FC236}">
                    <a16:creationId xmlns:a16="http://schemas.microsoft.com/office/drawing/2014/main" xmlns="" id="{59471CD6-DB00-C8B0-80F6-FE2AF6C08FCE}"/>
                  </a:ext>
                </a:extLst>
              </p:cNvPr>
              <p:cNvSpPr/>
              <p:nvPr/>
            </p:nvSpPr>
            <p:spPr>
              <a:xfrm>
                <a:off x="6973411" y="90468"/>
                <a:ext cx="2079128" cy="49162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330">
                  <a:defRPr/>
                </a:pPr>
                <a:r>
                  <a:rPr lang="en-US" sz="7200" b="1" noProof="0" dirty="0">
                    <a:ln>
                      <a:solidFill>
                        <a:prstClr val="black">
                          <a:lumMod val="65000"/>
                          <a:lumOff val="35000"/>
                        </a:prstClr>
                      </a:solidFill>
                    </a:ln>
                    <a:solidFill>
                      <a:prstClr val="black"/>
                    </a:solidFill>
                    <a:latin typeface="Roboto Black" panose="02000000000000000000" pitchFamily="2" charset="0"/>
                    <a:ea typeface="Roboto Black" panose="02000000000000000000" pitchFamily="2" charset="0"/>
                  </a:rPr>
                  <a:t>11 600</a:t>
                </a:r>
                <a:endParaRPr lang="uk-UA" sz="7200" b="1" noProof="0" dirty="0">
                  <a:ln>
                    <a:solidFill>
                      <a:prstClr val="black">
                        <a:lumMod val="65000"/>
                        <a:lumOff val="35000"/>
                      </a:prstClr>
                    </a:solidFill>
                  </a:ln>
                  <a:solidFill>
                    <a:prstClr val="black"/>
                  </a:solidFill>
                  <a:latin typeface="Roboto Black" panose="02000000000000000000" pitchFamily="2" charset="0"/>
                  <a:ea typeface="Roboto Black" panose="02000000000000000000" pitchFamily="2" charset="0"/>
                </a:endParaRPr>
              </a:p>
            </p:txBody>
          </p:sp>
          <p:sp>
            <p:nvSpPr>
              <p:cNvPr id="37" name="Прямоугольник 14">
                <a:extLst>
                  <a:ext uri="{FF2B5EF4-FFF2-40B4-BE49-F238E27FC236}">
                    <a16:creationId xmlns:a16="http://schemas.microsoft.com/office/drawing/2014/main" xmlns="" id="{081E9303-4121-F76C-B659-759D9EE68F5A}"/>
                  </a:ext>
                </a:extLst>
              </p:cNvPr>
              <p:cNvSpPr/>
              <p:nvPr/>
            </p:nvSpPr>
            <p:spPr>
              <a:xfrm>
                <a:off x="6854610" y="645054"/>
                <a:ext cx="2312243" cy="38572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330">
                  <a:defRPr/>
                </a:pPr>
                <a:r>
                  <a:rPr lang="en-US" sz="3224" b="1" noProof="0" dirty="0">
                    <a:solidFill>
                      <a:sysClr val="windowText" lastClr="000000"/>
                    </a:solidFill>
                    <a:latin typeface="Roboto "/>
                    <a:ea typeface="Roboto" panose="02000000000000000000" pitchFamily="2" charset="0"/>
                  </a:rPr>
                  <a:t>PEOPLE</a:t>
                </a:r>
                <a:endParaRPr lang="uk-UA" sz="3224" b="1" noProof="0" dirty="0">
                  <a:solidFill>
                    <a:sysClr val="windowText" lastClr="000000"/>
                  </a:solidFill>
                  <a:latin typeface="Roboto "/>
                  <a:ea typeface="Roboto" panose="02000000000000000000" pitchFamily="2" charset="0"/>
                </a:endParaRPr>
              </a:p>
            </p:txBody>
          </p:sp>
        </p:grpSp>
        <p:grpSp>
          <p:nvGrpSpPr>
            <p:cNvPr id="21" name="Графіка 57" descr="Family with two children outline">
              <a:extLst>
                <a:ext uri="{FF2B5EF4-FFF2-40B4-BE49-F238E27FC236}">
                  <a16:creationId xmlns:a16="http://schemas.microsoft.com/office/drawing/2014/main" xmlns="" id="{300009E3-377B-12E7-A42A-E7499D4032B0}"/>
                </a:ext>
              </a:extLst>
            </p:cNvPr>
            <p:cNvGrpSpPr/>
            <p:nvPr/>
          </p:nvGrpSpPr>
          <p:grpSpPr>
            <a:xfrm>
              <a:off x="6238650" y="1886873"/>
              <a:ext cx="2648398" cy="1847326"/>
              <a:chOff x="6767422" y="2343707"/>
              <a:chExt cx="1610112" cy="1123095"/>
            </a:xfrm>
            <a:solidFill>
              <a:srgbClr val="000000"/>
            </a:solidFill>
          </p:grpSpPr>
          <p:sp>
            <p:nvSpPr>
              <p:cNvPr id="22" name="Полілінія: фігура 21">
                <a:extLst>
                  <a:ext uri="{FF2B5EF4-FFF2-40B4-BE49-F238E27FC236}">
                    <a16:creationId xmlns:a16="http://schemas.microsoft.com/office/drawing/2014/main" xmlns="" id="{48143AF2-61F8-CFD9-E166-997A4AB64BB1}"/>
                  </a:ext>
                </a:extLst>
              </p:cNvPr>
              <p:cNvSpPr/>
              <p:nvPr/>
            </p:nvSpPr>
            <p:spPr>
              <a:xfrm>
                <a:off x="8010492" y="3061493"/>
                <a:ext cx="319653" cy="405272"/>
              </a:xfrm>
              <a:custGeom>
                <a:avLst/>
                <a:gdLst>
                  <a:gd name="connsiteX0" fmla="*/ 253581 w 319653"/>
                  <a:gd name="connsiteY0" fmla="*/ 118932 h 405272"/>
                  <a:gd name="connsiteX1" fmla="*/ 253581 w 319653"/>
                  <a:gd name="connsiteY1" fmla="*/ 66570 h 405272"/>
                  <a:gd name="connsiteX2" fmla="*/ 235176 w 319653"/>
                  <a:gd name="connsiteY2" fmla="*/ 48165 h 405272"/>
                  <a:gd name="connsiteX3" fmla="*/ 216771 w 319653"/>
                  <a:gd name="connsiteY3" fmla="*/ 66570 h 405272"/>
                  <a:gd name="connsiteX4" fmla="*/ 216771 w 319653"/>
                  <a:gd name="connsiteY4" fmla="*/ 128336 h 405272"/>
                  <a:gd name="connsiteX5" fmla="*/ 257501 w 319653"/>
                  <a:gd name="connsiteY5" fmla="*/ 202820 h 405272"/>
                  <a:gd name="connsiteX6" fmla="*/ 161557 w 319653"/>
                  <a:gd name="connsiteY6" fmla="*/ 202820 h 405272"/>
                  <a:gd name="connsiteX7" fmla="*/ 157986 w 319653"/>
                  <a:gd name="connsiteY7" fmla="*/ 202820 h 405272"/>
                  <a:gd name="connsiteX8" fmla="*/ 61914 w 319653"/>
                  <a:gd name="connsiteY8" fmla="*/ 202820 h 405272"/>
                  <a:gd name="connsiteX9" fmla="*/ 106343 w 319653"/>
                  <a:gd name="connsiteY9" fmla="*/ 120956 h 405272"/>
                  <a:gd name="connsiteX10" fmla="*/ 106343 w 319653"/>
                  <a:gd name="connsiteY10" fmla="*/ 18405 h 405272"/>
                  <a:gd name="connsiteX11" fmla="*/ 87938 w 319653"/>
                  <a:gd name="connsiteY11" fmla="*/ 0 h 405272"/>
                  <a:gd name="connsiteX12" fmla="*/ 69533 w 319653"/>
                  <a:gd name="connsiteY12" fmla="*/ 18405 h 405272"/>
                  <a:gd name="connsiteX13" fmla="*/ 69533 w 319653"/>
                  <a:gd name="connsiteY13" fmla="*/ 111588 h 405272"/>
                  <a:gd name="connsiteX14" fmla="*/ 0 w 319653"/>
                  <a:gd name="connsiteY14" fmla="*/ 239630 h 405272"/>
                  <a:gd name="connsiteX15" fmla="*/ 67693 w 319653"/>
                  <a:gd name="connsiteY15" fmla="*/ 239630 h 405272"/>
                  <a:gd name="connsiteX16" fmla="*/ 67693 w 319653"/>
                  <a:gd name="connsiteY16" fmla="*/ 405273 h 405272"/>
                  <a:gd name="connsiteX17" fmla="*/ 251740 w 319653"/>
                  <a:gd name="connsiteY17" fmla="*/ 405273 h 405272"/>
                  <a:gd name="connsiteX18" fmla="*/ 251740 w 319653"/>
                  <a:gd name="connsiteY18" fmla="*/ 239630 h 405272"/>
                  <a:gd name="connsiteX19" fmla="*/ 319654 w 319653"/>
                  <a:gd name="connsiteY19" fmla="*/ 239630 h 405272"/>
                  <a:gd name="connsiteX20" fmla="*/ 104502 w 319653"/>
                  <a:gd name="connsiteY20" fmla="*/ 239630 h 405272"/>
                  <a:gd name="connsiteX21" fmla="*/ 141312 w 319653"/>
                  <a:gd name="connsiteY21" fmla="*/ 239630 h 405272"/>
                  <a:gd name="connsiteX22" fmla="*/ 141312 w 319653"/>
                  <a:gd name="connsiteY22" fmla="*/ 368463 h 405272"/>
                  <a:gd name="connsiteX23" fmla="*/ 104502 w 319653"/>
                  <a:gd name="connsiteY23" fmla="*/ 368463 h 405272"/>
                  <a:gd name="connsiteX24" fmla="*/ 214931 w 319653"/>
                  <a:gd name="connsiteY24" fmla="*/ 368463 h 405272"/>
                  <a:gd name="connsiteX25" fmla="*/ 178121 w 319653"/>
                  <a:gd name="connsiteY25" fmla="*/ 368463 h 405272"/>
                  <a:gd name="connsiteX26" fmla="*/ 178121 w 319653"/>
                  <a:gd name="connsiteY26" fmla="*/ 239630 h 405272"/>
                  <a:gd name="connsiteX27" fmla="*/ 214931 w 319653"/>
                  <a:gd name="connsiteY27" fmla="*/ 239630 h 4052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319653" h="405272">
                    <a:moveTo>
                      <a:pt x="253581" y="118932"/>
                    </a:moveTo>
                    <a:lnTo>
                      <a:pt x="253581" y="66570"/>
                    </a:lnTo>
                    <a:cubicBezTo>
                      <a:pt x="253581" y="56405"/>
                      <a:pt x="245341" y="48165"/>
                      <a:pt x="235176" y="48165"/>
                    </a:cubicBezTo>
                    <a:cubicBezTo>
                      <a:pt x="225011" y="48165"/>
                      <a:pt x="216771" y="56405"/>
                      <a:pt x="216771" y="66570"/>
                    </a:cubicBezTo>
                    <a:lnTo>
                      <a:pt x="216771" y="128336"/>
                    </a:lnTo>
                    <a:lnTo>
                      <a:pt x="257501" y="202820"/>
                    </a:lnTo>
                    <a:lnTo>
                      <a:pt x="161557" y="202820"/>
                    </a:lnTo>
                    <a:cubicBezTo>
                      <a:pt x="160418" y="202329"/>
                      <a:pt x="159126" y="202329"/>
                      <a:pt x="157986" y="202820"/>
                    </a:cubicBezTo>
                    <a:lnTo>
                      <a:pt x="61914" y="202820"/>
                    </a:lnTo>
                    <a:lnTo>
                      <a:pt x="106343" y="120956"/>
                    </a:lnTo>
                    <a:lnTo>
                      <a:pt x="106343" y="18405"/>
                    </a:lnTo>
                    <a:cubicBezTo>
                      <a:pt x="106343" y="8240"/>
                      <a:pt x="98103" y="0"/>
                      <a:pt x="87938" y="0"/>
                    </a:cubicBezTo>
                    <a:cubicBezTo>
                      <a:pt x="77773" y="0"/>
                      <a:pt x="69533" y="8240"/>
                      <a:pt x="69533" y="18405"/>
                    </a:cubicBezTo>
                    <a:lnTo>
                      <a:pt x="69533" y="111588"/>
                    </a:lnTo>
                    <a:lnTo>
                      <a:pt x="0" y="239630"/>
                    </a:lnTo>
                    <a:lnTo>
                      <a:pt x="67693" y="239630"/>
                    </a:lnTo>
                    <a:lnTo>
                      <a:pt x="67693" y="405273"/>
                    </a:lnTo>
                    <a:lnTo>
                      <a:pt x="251740" y="405273"/>
                    </a:lnTo>
                    <a:lnTo>
                      <a:pt x="251740" y="239630"/>
                    </a:lnTo>
                    <a:lnTo>
                      <a:pt x="319654" y="239630"/>
                    </a:lnTo>
                    <a:close/>
                    <a:moveTo>
                      <a:pt x="104502" y="239630"/>
                    </a:moveTo>
                    <a:lnTo>
                      <a:pt x="141312" y="239630"/>
                    </a:lnTo>
                    <a:lnTo>
                      <a:pt x="141312" y="368463"/>
                    </a:lnTo>
                    <a:lnTo>
                      <a:pt x="104502" y="368463"/>
                    </a:lnTo>
                    <a:close/>
                    <a:moveTo>
                      <a:pt x="214931" y="368463"/>
                    </a:moveTo>
                    <a:lnTo>
                      <a:pt x="178121" y="368463"/>
                    </a:lnTo>
                    <a:lnTo>
                      <a:pt x="178121" y="239630"/>
                    </a:lnTo>
                    <a:lnTo>
                      <a:pt x="214931" y="239630"/>
                    </a:lnTo>
                    <a:close/>
                  </a:path>
                </a:pathLst>
              </a:custGeom>
              <a:solidFill>
                <a:srgbClr val="000000"/>
              </a:solidFill>
              <a:ln w="183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defTabSz="737006"/>
                <a:endParaRPr lang="uk-UA" sz="1451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23" name="Полілінія: фігура 22">
                <a:extLst>
                  <a:ext uri="{FF2B5EF4-FFF2-40B4-BE49-F238E27FC236}">
                    <a16:creationId xmlns:a16="http://schemas.microsoft.com/office/drawing/2014/main" xmlns="" id="{49241E97-334D-EE54-1F2A-568A93180E45}"/>
                  </a:ext>
                </a:extLst>
              </p:cNvPr>
              <p:cNvSpPr/>
              <p:nvPr/>
            </p:nvSpPr>
            <p:spPr>
              <a:xfrm>
                <a:off x="7585581" y="2730207"/>
                <a:ext cx="359500" cy="736595"/>
              </a:xfrm>
              <a:custGeom>
                <a:avLst/>
                <a:gdLst>
                  <a:gd name="connsiteX0" fmla="*/ 290151 w 359500"/>
                  <a:gd name="connsiteY0" fmla="*/ 115840 h 736595"/>
                  <a:gd name="connsiteX1" fmla="*/ 290151 w 359500"/>
                  <a:gd name="connsiteY1" fmla="*/ 18405 h 736595"/>
                  <a:gd name="connsiteX2" fmla="*/ 271746 w 359500"/>
                  <a:gd name="connsiteY2" fmla="*/ 0 h 736595"/>
                  <a:gd name="connsiteX3" fmla="*/ 271746 w 359500"/>
                  <a:gd name="connsiteY3" fmla="*/ 0 h 736595"/>
                  <a:gd name="connsiteX4" fmla="*/ 253342 w 359500"/>
                  <a:gd name="connsiteY4" fmla="*/ 18405 h 736595"/>
                  <a:gd name="connsiteX5" fmla="*/ 253342 w 359500"/>
                  <a:gd name="connsiteY5" fmla="*/ 118030 h 736595"/>
                  <a:gd name="connsiteX6" fmla="*/ 312826 w 359500"/>
                  <a:gd name="connsiteY6" fmla="*/ 368334 h 736595"/>
                  <a:gd name="connsiteX7" fmla="*/ 181232 w 359500"/>
                  <a:gd name="connsiteY7" fmla="*/ 368334 h 736595"/>
                  <a:gd name="connsiteX8" fmla="*/ 178213 w 359500"/>
                  <a:gd name="connsiteY8" fmla="*/ 368334 h 736595"/>
                  <a:gd name="connsiteX9" fmla="*/ 46674 w 359500"/>
                  <a:gd name="connsiteY9" fmla="*/ 368334 h 736595"/>
                  <a:gd name="connsiteX10" fmla="*/ 106103 w 359500"/>
                  <a:gd name="connsiteY10" fmla="*/ 120183 h 736595"/>
                  <a:gd name="connsiteX11" fmla="*/ 106103 w 359500"/>
                  <a:gd name="connsiteY11" fmla="*/ 18405 h 736595"/>
                  <a:gd name="connsiteX12" fmla="*/ 87699 w 359500"/>
                  <a:gd name="connsiteY12" fmla="*/ 0 h 736595"/>
                  <a:gd name="connsiteX13" fmla="*/ 87699 w 359500"/>
                  <a:gd name="connsiteY13" fmla="*/ 0 h 736595"/>
                  <a:gd name="connsiteX14" fmla="*/ 69294 w 359500"/>
                  <a:gd name="connsiteY14" fmla="*/ 18405 h 736595"/>
                  <a:gd name="connsiteX15" fmla="*/ 69294 w 359500"/>
                  <a:gd name="connsiteY15" fmla="*/ 115950 h 736595"/>
                  <a:gd name="connsiteX16" fmla="*/ 0 w 359500"/>
                  <a:gd name="connsiteY16" fmla="*/ 405218 h 736595"/>
                  <a:gd name="connsiteX17" fmla="*/ 69294 w 359500"/>
                  <a:gd name="connsiteY17" fmla="*/ 405218 h 736595"/>
                  <a:gd name="connsiteX18" fmla="*/ 69294 w 359500"/>
                  <a:gd name="connsiteY18" fmla="*/ 736595 h 736595"/>
                  <a:gd name="connsiteX19" fmla="*/ 290151 w 359500"/>
                  <a:gd name="connsiteY19" fmla="*/ 736595 h 736595"/>
                  <a:gd name="connsiteX20" fmla="*/ 290151 w 359500"/>
                  <a:gd name="connsiteY20" fmla="*/ 405218 h 736595"/>
                  <a:gd name="connsiteX21" fmla="*/ 359500 w 359500"/>
                  <a:gd name="connsiteY21" fmla="*/ 405218 h 736595"/>
                  <a:gd name="connsiteX22" fmla="*/ 106103 w 359500"/>
                  <a:gd name="connsiteY22" fmla="*/ 405218 h 736595"/>
                  <a:gd name="connsiteX23" fmla="*/ 161318 w 359500"/>
                  <a:gd name="connsiteY23" fmla="*/ 405218 h 736595"/>
                  <a:gd name="connsiteX24" fmla="*/ 161318 w 359500"/>
                  <a:gd name="connsiteY24" fmla="*/ 699786 h 736595"/>
                  <a:gd name="connsiteX25" fmla="*/ 106103 w 359500"/>
                  <a:gd name="connsiteY25" fmla="*/ 699786 h 736595"/>
                  <a:gd name="connsiteX26" fmla="*/ 253342 w 359500"/>
                  <a:gd name="connsiteY26" fmla="*/ 699786 h 736595"/>
                  <a:gd name="connsiteX27" fmla="*/ 198127 w 359500"/>
                  <a:gd name="connsiteY27" fmla="*/ 699786 h 736595"/>
                  <a:gd name="connsiteX28" fmla="*/ 198127 w 359500"/>
                  <a:gd name="connsiteY28" fmla="*/ 405218 h 736595"/>
                  <a:gd name="connsiteX29" fmla="*/ 253342 w 359500"/>
                  <a:gd name="connsiteY29" fmla="*/ 405218 h 7365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59500" h="736595">
                    <a:moveTo>
                      <a:pt x="290151" y="115840"/>
                    </a:moveTo>
                    <a:lnTo>
                      <a:pt x="290151" y="18405"/>
                    </a:lnTo>
                    <a:cubicBezTo>
                      <a:pt x="290151" y="8240"/>
                      <a:pt x="281911" y="0"/>
                      <a:pt x="271746" y="0"/>
                    </a:cubicBezTo>
                    <a:lnTo>
                      <a:pt x="271746" y="0"/>
                    </a:lnTo>
                    <a:cubicBezTo>
                      <a:pt x="261581" y="0"/>
                      <a:pt x="253342" y="8240"/>
                      <a:pt x="253342" y="18405"/>
                    </a:cubicBezTo>
                    <a:lnTo>
                      <a:pt x="253342" y="118030"/>
                    </a:lnTo>
                    <a:lnTo>
                      <a:pt x="312826" y="368334"/>
                    </a:lnTo>
                    <a:lnTo>
                      <a:pt x="181232" y="368334"/>
                    </a:lnTo>
                    <a:cubicBezTo>
                      <a:pt x="180269" y="367917"/>
                      <a:pt x="179176" y="367917"/>
                      <a:pt x="178213" y="368334"/>
                    </a:cubicBezTo>
                    <a:lnTo>
                      <a:pt x="46674" y="368334"/>
                    </a:lnTo>
                    <a:lnTo>
                      <a:pt x="106103" y="120183"/>
                    </a:lnTo>
                    <a:lnTo>
                      <a:pt x="106103" y="18405"/>
                    </a:lnTo>
                    <a:cubicBezTo>
                      <a:pt x="106103" y="8240"/>
                      <a:pt x="97864" y="0"/>
                      <a:pt x="87699" y="0"/>
                    </a:cubicBezTo>
                    <a:lnTo>
                      <a:pt x="87699" y="0"/>
                    </a:lnTo>
                    <a:cubicBezTo>
                      <a:pt x="77534" y="0"/>
                      <a:pt x="69294" y="8240"/>
                      <a:pt x="69294" y="18405"/>
                    </a:cubicBezTo>
                    <a:lnTo>
                      <a:pt x="69294" y="115950"/>
                    </a:lnTo>
                    <a:lnTo>
                      <a:pt x="0" y="405218"/>
                    </a:lnTo>
                    <a:lnTo>
                      <a:pt x="69294" y="405218"/>
                    </a:lnTo>
                    <a:lnTo>
                      <a:pt x="69294" y="736595"/>
                    </a:lnTo>
                    <a:lnTo>
                      <a:pt x="290151" y="736595"/>
                    </a:lnTo>
                    <a:lnTo>
                      <a:pt x="290151" y="405218"/>
                    </a:lnTo>
                    <a:lnTo>
                      <a:pt x="359500" y="405218"/>
                    </a:lnTo>
                    <a:close/>
                    <a:moveTo>
                      <a:pt x="106103" y="405218"/>
                    </a:moveTo>
                    <a:lnTo>
                      <a:pt x="161318" y="405218"/>
                    </a:lnTo>
                    <a:lnTo>
                      <a:pt x="161318" y="699786"/>
                    </a:lnTo>
                    <a:lnTo>
                      <a:pt x="106103" y="699786"/>
                    </a:lnTo>
                    <a:close/>
                    <a:moveTo>
                      <a:pt x="253342" y="699786"/>
                    </a:moveTo>
                    <a:lnTo>
                      <a:pt x="198127" y="699786"/>
                    </a:lnTo>
                    <a:lnTo>
                      <a:pt x="198127" y="405218"/>
                    </a:lnTo>
                    <a:lnTo>
                      <a:pt x="253342" y="405218"/>
                    </a:lnTo>
                    <a:close/>
                  </a:path>
                </a:pathLst>
              </a:custGeom>
              <a:solidFill>
                <a:srgbClr val="000000"/>
              </a:solidFill>
              <a:ln w="183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defTabSz="737006"/>
                <a:endParaRPr lang="uk-UA" sz="1451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24" name="Полілінія: фігура 23">
                <a:extLst>
                  <a:ext uri="{FF2B5EF4-FFF2-40B4-BE49-F238E27FC236}">
                    <a16:creationId xmlns:a16="http://schemas.microsoft.com/office/drawing/2014/main" xmlns="" id="{88A60DCD-F266-5FF6-CE1E-095B9452D0B5}"/>
                  </a:ext>
                </a:extLst>
              </p:cNvPr>
              <p:cNvSpPr/>
              <p:nvPr/>
            </p:nvSpPr>
            <p:spPr>
              <a:xfrm>
                <a:off x="7249970" y="2730207"/>
                <a:ext cx="220857" cy="736595"/>
              </a:xfrm>
              <a:custGeom>
                <a:avLst/>
                <a:gdLst>
                  <a:gd name="connsiteX0" fmla="*/ 202452 w 220857"/>
                  <a:gd name="connsiteY0" fmla="*/ 0 h 736595"/>
                  <a:gd name="connsiteX1" fmla="*/ 184048 w 220857"/>
                  <a:gd name="connsiteY1" fmla="*/ 18405 h 736595"/>
                  <a:gd name="connsiteX2" fmla="*/ 184048 w 220857"/>
                  <a:gd name="connsiteY2" fmla="*/ 699786 h 736595"/>
                  <a:gd name="connsiteX3" fmla="*/ 128833 w 220857"/>
                  <a:gd name="connsiteY3" fmla="*/ 699786 h 736595"/>
                  <a:gd name="connsiteX4" fmla="*/ 128833 w 220857"/>
                  <a:gd name="connsiteY4" fmla="*/ 294476 h 736595"/>
                  <a:gd name="connsiteX5" fmla="*/ 92024 w 220857"/>
                  <a:gd name="connsiteY5" fmla="*/ 294476 h 736595"/>
                  <a:gd name="connsiteX6" fmla="*/ 92024 w 220857"/>
                  <a:gd name="connsiteY6" fmla="*/ 699786 h 736595"/>
                  <a:gd name="connsiteX7" fmla="*/ 36810 w 220857"/>
                  <a:gd name="connsiteY7" fmla="*/ 699786 h 736595"/>
                  <a:gd name="connsiteX8" fmla="*/ 36810 w 220857"/>
                  <a:gd name="connsiteY8" fmla="*/ 18405 h 736595"/>
                  <a:gd name="connsiteX9" fmla="*/ 18405 w 220857"/>
                  <a:gd name="connsiteY9" fmla="*/ 0 h 736595"/>
                  <a:gd name="connsiteX10" fmla="*/ 0 w 220857"/>
                  <a:gd name="connsiteY10" fmla="*/ 18405 h 736595"/>
                  <a:gd name="connsiteX11" fmla="*/ 0 w 220857"/>
                  <a:gd name="connsiteY11" fmla="*/ 736595 h 736595"/>
                  <a:gd name="connsiteX12" fmla="*/ 220857 w 220857"/>
                  <a:gd name="connsiteY12" fmla="*/ 736595 h 736595"/>
                  <a:gd name="connsiteX13" fmla="*/ 220857 w 220857"/>
                  <a:gd name="connsiteY13" fmla="*/ 18405 h 736595"/>
                  <a:gd name="connsiteX14" fmla="*/ 202452 w 220857"/>
                  <a:gd name="connsiteY14" fmla="*/ 0 h 7365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20857" h="736595">
                    <a:moveTo>
                      <a:pt x="202452" y="0"/>
                    </a:moveTo>
                    <a:cubicBezTo>
                      <a:pt x="192287" y="0"/>
                      <a:pt x="184048" y="8240"/>
                      <a:pt x="184048" y="18405"/>
                    </a:cubicBezTo>
                    <a:lnTo>
                      <a:pt x="184048" y="699786"/>
                    </a:lnTo>
                    <a:lnTo>
                      <a:pt x="128833" y="699786"/>
                    </a:lnTo>
                    <a:lnTo>
                      <a:pt x="128833" y="294476"/>
                    </a:lnTo>
                    <a:lnTo>
                      <a:pt x="92024" y="294476"/>
                    </a:lnTo>
                    <a:lnTo>
                      <a:pt x="92024" y="699786"/>
                    </a:lnTo>
                    <a:lnTo>
                      <a:pt x="36810" y="699786"/>
                    </a:lnTo>
                    <a:lnTo>
                      <a:pt x="36810" y="18405"/>
                    </a:lnTo>
                    <a:cubicBezTo>
                      <a:pt x="36810" y="8240"/>
                      <a:pt x="28570" y="0"/>
                      <a:pt x="18405" y="0"/>
                    </a:cubicBezTo>
                    <a:cubicBezTo>
                      <a:pt x="8240" y="0"/>
                      <a:pt x="0" y="8240"/>
                      <a:pt x="0" y="18405"/>
                    </a:cubicBezTo>
                    <a:lnTo>
                      <a:pt x="0" y="736595"/>
                    </a:lnTo>
                    <a:lnTo>
                      <a:pt x="220857" y="736595"/>
                    </a:lnTo>
                    <a:lnTo>
                      <a:pt x="220857" y="18405"/>
                    </a:lnTo>
                    <a:cubicBezTo>
                      <a:pt x="220857" y="8240"/>
                      <a:pt x="212617" y="0"/>
                      <a:pt x="20245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83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defTabSz="737006"/>
                <a:endParaRPr lang="uk-UA" sz="1451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25" name="Полілінія: фігура 24">
                <a:extLst>
                  <a:ext uri="{FF2B5EF4-FFF2-40B4-BE49-F238E27FC236}">
                    <a16:creationId xmlns:a16="http://schemas.microsoft.com/office/drawing/2014/main" xmlns="" id="{131BE9F2-2C15-7582-E7AC-140AF325212D}"/>
                  </a:ext>
                </a:extLst>
              </p:cNvPr>
              <p:cNvSpPr/>
              <p:nvPr/>
            </p:nvSpPr>
            <p:spPr>
              <a:xfrm>
                <a:off x="6863470" y="3061493"/>
                <a:ext cx="184047" cy="405309"/>
              </a:xfrm>
              <a:custGeom>
                <a:avLst/>
                <a:gdLst>
                  <a:gd name="connsiteX0" fmla="*/ 165643 w 184047"/>
                  <a:gd name="connsiteY0" fmla="*/ 0 h 405309"/>
                  <a:gd name="connsiteX1" fmla="*/ 147238 w 184047"/>
                  <a:gd name="connsiteY1" fmla="*/ 18405 h 405309"/>
                  <a:gd name="connsiteX2" fmla="*/ 147238 w 184047"/>
                  <a:gd name="connsiteY2" fmla="*/ 368500 h 405309"/>
                  <a:gd name="connsiteX3" fmla="*/ 110429 w 184047"/>
                  <a:gd name="connsiteY3" fmla="*/ 368500 h 405309"/>
                  <a:gd name="connsiteX4" fmla="*/ 110429 w 184047"/>
                  <a:gd name="connsiteY4" fmla="*/ 202452 h 405309"/>
                  <a:gd name="connsiteX5" fmla="*/ 73619 w 184047"/>
                  <a:gd name="connsiteY5" fmla="*/ 202452 h 405309"/>
                  <a:gd name="connsiteX6" fmla="*/ 73619 w 184047"/>
                  <a:gd name="connsiteY6" fmla="*/ 368500 h 405309"/>
                  <a:gd name="connsiteX7" fmla="*/ 36810 w 184047"/>
                  <a:gd name="connsiteY7" fmla="*/ 368500 h 405309"/>
                  <a:gd name="connsiteX8" fmla="*/ 36810 w 184047"/>
                  <a:gd name="connsiteY8" fmla="*/ 66570 h 405309"/>
                  <a:gd name="connsiteX9" fmla="*/ 18405 w 184047"/>
                  <a:gd name="connsiteY9" fmla="*/ 48165 h 405309"/>
                  <a:gd name="connsiteX10" fmla="*/ 0 w 184047"/>
                  <a:gd name="connsiteY10" fmla="*/ 66570 h 405309"/>
                  <a:gd name="connsiteX11" fmla="*/ 0 w 184047"/>
                  <a:gd name="connsiteY11" fmla="*/ 405310 h 405309"/>
                  <a:gd name="connsiteX12" fmla="*/ 184048 w 184047"/>
                  <a:gd name="connsiteY12" fmla="*/ 405310 h 405309"/>
                  <a:gd name="connsiteX13" fmla="*/ 184048 w 184047"/>
                  <a:gd name="connsiteY13" fmla="*/ 18405 h 405309"/>
                  <a:gd name="connsiteX14" fmla="*/ 165643 w 184047"/>
                  <a:gd name="connsiteY14" fmla="*/ 0 h 4053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84047" h="405309">
                    <a:moveTo>
                      <a:pt x="165643" y="0"/>
                    </a:moveTo>
                    <a:cubicBezTo>
                      <a:pt x="155478" y="0"/>
                      <a:pt x="147238" y="8240"/>
                      <a:pt x="147238" y="18405"/>
                    </a:cubicBezTo>
                    <a:lnTo>
                      <a:pt x="147238" y="368500"/>
                    </a:lnTo>
                    <a:lnTo>
                      <a:pt x="110429" y="368500"/>
                    </a:lnTo>
                    <a:lnTo>
                      <a:pt x="110429" y="202452"/>
                    </a:lnTo>
                    <a:lnTo>
                      <a:pt x="73619" y="202452"/>
                    </a:lnTo>
                    <a:lnTo>
                      <a:pt x="73619" y="368500"/>
                    </a:lnTo>
                    <a:lnTo>
                      <a:pt x="36810" y="368500"/>
                    </a:lnTo>
                    <a:lnTo>
                      <a:pt x="36810" y="66570"/>
                    </a:lnTo>
                    <a:cubicBezTo>
                      <a:pt x="36810" y="56405"/>
                      <a:pt x="28570" y="48165"/>
                      <a:pt x="18405" y="48165"/>
                    </a:cubicBezTo>
                    <a:cubicBezTo>
                      <a:pt x="8240" y="48165"/>
                      <a:pt x="0" y="56405"/>
                      <a:pt x="0" y="66570"/>
                    </a:cubicBezTo>
                    <a:lnTo>
                      <a:pt x="0" y="405310"/>
                    </a:lnTo>
                    <a:lnTo>
                      <a:pt x="184048" y="405310"/>
                    </a:lnTo>
                    <a:lnTo>
                      <a:pt x="184048" y="18405"/>
                    </a:lnTo>
                    <a:cubicBezTo>
                      <a:pt x="184048" y="8240"/>
                      <a:pt x="175808" y="0"/>
                      <a:pt x="16564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83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defTabSz="737006"/>
                <a:endParaRPr lang="uk-UA" sz="1451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26" name="Полілінія: фігура 25">
                <a:extLst>
                  <a:ext uri="{FF2B5EF4-FFF2-40B4-BE49-F238E27FC236}">
                    <a16:creationId xmlns:a16="http://schemas.microsoft.com/office/drawing/2014/main" xmlns="" id="{A93C1F3E-C33F-0992-85CB-BDAC92EA4620}"/>
                  </a:ext>
                </a:extLst>
              </p:cNvPr>
              <p:cNvSpPr/>
              <p:nvPr/>
            </p:nvSpPr>
            <p:spPr>
              <a:xfrm>
                <a:off x="6767422" y="2564564"/>
                <a:ext cx="1610112" cy="698607"/>
              </a:xfrm>
              <a:custGeom>
                <a:avLst/>
                <a:gdLst>
                  <a:gd name="connsiteX0" fmla="*/ 1605570 w 1610112"/>
                  <a:gd name="connsiteY0" fmla="*/ 625762 h 698607"/>
                  <a:gd name="connsiteX1" fmla="*/ 1546343 w 1610112"/>
                  <a:gd name="connsiteY1" fmla="*/ 485260 h 698607"/>
                  <a:gd name="connsiteX2" fmla="*/ 1544503 w 1610112"/>
                  <a:gd name="connsiteY2" fmla="*/ 481689 h 698607"/>
                  <a:gd name="connsiteX3" fmla="*/ 1542294 w 1610112"/>
                  <a:gd name="connsiteY3" fmla="*/ 477751 h 698607"/>
                  <a:gd name="connsiteX4" fmla="*/ 1444270 w 1610112"/>
                  <a:gd name="connsiteY4" fmla="*/ 410132 h 698607"/>
                  <a:gd name="connsiteX5" fmla="*/ 1361725 w 1610112"/>
                  <a:gd name="connsiteY5" fmla="*/ 409690 h 698607"/>
                  <a:gd name="connsiteX6" fmla="*/ 1328596 w 1610112"/>
                  <a:gd name="connsiteY6" fmla="*/ 421395 h 698607"/>
                  <a:gd name="connsiteX7" fmla="*/ 1216695 w 1610112"/>
                  <a:gd name="connsiteY7" fmla="*/ 373451 h 698607"/>
                  <a:gd name="connsiteX8" fmla="*/ 1160911 w 1610112"/>
                  <a:gd name="connsiteY8" fmla="*/ 77134 h 698607"/>
                  <a:gd name="connsiteX9" fmla="*/ 1141806 w 1610112"/>
                  <a:gd name="connsiteY9" fmla="*/ 47558 h 698607"/>
                  <a:gd name="connsiteX10" fmla="*/ 1063733 w 1610112"/>
                  <a:gd name="connsiteY10" fmla="*/ 9460 h 698607"/>
                  <a:gd name="connsiteX11" fmla="*/ 997476 w 1610112"/>
                  <a:gd name="connsiteY11" fmla="*/ 37 h 698607"/>
                  <a:gd name="connsiteX12" fmla="*/ 929600 w 1610112"/>
                  <a:gd name="connsiteY12" fmla="*/ 9423 h 698607"/>
                  <a:gd name="connsiteX13" fmla="*/ 852189 w 1610112"/>
                  <a:gd name="connsiteY13" fmla="*/ 46987 h 698607"/>
                  <a:gd name="connsiteX14" fmla="*/ 831944 w 1610112"/>
                  <a:gd name="connsiteY14" fmla="*/ 78441 h 698607"/>
                  <a:gd name="connsiteX15" fmla="*/ 794509 w 1610112"/>
                  <a:gd name="connsiteY15" fmla="*/ 295268 h 698607"/>
                  <a:gd name="connsiteX16" fmla="*/ 794325 w 1610112"/>
                  <a:gd name="connsiteY16" fmla="*/ 295452 h 698607"/>
                  <a:gd name="connsiteX17" fmla="*/ 794141 w 1610112"/>
                  <a:gd name="connsiteY17" fmla="*/ 295268 h 698607"/>
                  <a:gd name="connsiteX18" fmla="*/ 758619 w 1610112"/>
                  <a:gd name="connsiteY18" fmla="*/ 77061 h 698607"/>
                  <a:gd name="connsiteX19" fmla="*/ 739534 w 1610112"/>
                  <a:gd name="connsiteY19" fmla="*/ 47613 h 698607"/>
                  <a:gd name="connsiteX20" fmla="*/ 661074 w 1610112"/>
                  <a:gd name="connsiteY20" fmla="*/ 9313 h 698607"/>
                  <a:gd name="connsiteX21" fmla="*/ 593437 w 1610112"/>
                  <a:gd name="connsiteY21" fmla="*/ 0 h 698607"/>
                  <a:gd name="connsiteX22" fmla="*/ 527327 w 1610112"/>
                  <a:gd name="connsiteY22" fmla="*/ 9386 h 698607"/>
                  <a:gd name="connsiteX23" fmla="*/ 449125 w 1610112"/>
                  <a:gd name="connsiteY23" fmla="*/ 47540 h 698607"/>
                  <a:gd name="connsiteX24" fmla="*/ 429818 w 1610112"/>
                  <a:gd name="connsiteY24" fmla="*/ 78147 h 698607"/>
                  <a:gd name="connsiteX25" fmla="*/ 374254 w 1610112"/>
                  <a:gd name="connsiteY25" fmla="*/ 373451 h 698607"/>
                  <a:gd name="connsiteX26" fmla="*/ 262353 w 1610112"/>
                  <a:gd name="connsiteY26" fmla="*/ 421469 h 698607"/>
                  <a:gd name="connsiteX27" fmla="*/ 230716 w 1610112"/>
                  <a:gd name="connsiteY27" fmla="*/ 410205 h 698607"/>
                  <a:gd name="connsiteX28" fmla="*/ 148170 w 1610112"/>
                  <a:gd name="connsiteY28" fmla="*/ 409764 h 698607"/>
                  <a:gd name="connsiteX29" fmla="*/ 49686 w 1610112"/>
                  <a:gd name="connsiteY29" fmla="*/ 476223 h 698607"/>
                  <a:gd name="connsiteX30" fmla="*/ 47717 w 1610112"/>
                  <a:gd name="connsiteY30" fmla="*/ 479628 h 698607"/>
                  <a:gd name="connsiteX31" fmla="*/ 46447 w 1610112"/>
                  <a:gd name="connsiteY31" fmla="*/ 482720 h 698607"/>
                  <a:gd name="connsiteX32" fmla="*/ 3159 w 1610112"/>
                  <a:gd name="connsiteY32" fmla="*/ 627418 h 698607"/>
                  <a:gd name="connsiteX33" fmla="*/ 6546 w 1610112"/>
                  <a:gd name="connsiteY33" fmla="*/ 672528 h 698607"/>
                  <a:gd name="connsiteX34" fmla="*/ 41699 w 1610112"/>
                  <a:gd name="connsiteY34" fmla="*/ 698037 h 698607"/>
                  <a:gd name="connsiteX35" fmla="*/ 64070 w 1610112"/>
                  <a:gd name="connsiteY35" fmla="*/ 684722 h 698607"/>
                  <a:gd name="connsiteX36" fmla="*/ 50754 w 1610112"/>
                  <a:gd name="connsiteY36" fmla="*/ 662351 h 698607"/>
                  <a:gd name="connsiteX37" fmla="*/ 38717 w 1610112"/>
                  <a:gd name="connsiteY37" fmla="*/ 654621 h 698607"/>
                  <a:gd name="connsiteX38" fmla="*/ 38367 w 1610112"/>
                  <a:gd name="connsiteY38" fmla="*/ 638167 h 698607"/>
                  <a:gd name="connsiteX39" fmla="*/ 79484 w 1610112"/>
                  <a:gd name="connsiteY39" fmla="*/ 497702 h 698607"/>
                  <a:gd name="connsiteX40" fmla="*/ 158201 w 1610112"/>
                  <a:gd name="connsiteY40" fmla="*/ 445046 h 698607"/>
                  <a:gd name="connsiteX41" fmla="*/ 220593 w 1610112"/>
                  <a:gd name="connsiteY41" fmla="*/ 445487 h 698607"/>
                  <a:gd name="connsiteX42" fmla="*/ 252838 w 1610112"/>
                  <a:gd name="connsiteY42" fmla="*/ 457874 h 698607"/>
                  <a:gd name="connsiteX43" fmla="*/ 260679 w 1610112"/>
                  <a:gd name="connsiteY43" fmla="*/ 462144 h 698607"/>
                  <a:gd name="connsiteX44" fmla="*/ 386273 w 1610112"/>
                  <a:gd name="connsiteY44" fmla="*/ 408328 h 698607"/>
                  <a:gd name="connsiteX45" fmla="*/ 407733 w 1610112"/>
                  <a:gd name="connsiteY45" fmla="*/ 429770 h 698607"/>
                  <a:gd name="connsiteX46" fmla="*/ 433757 w 1610112"/>
                  <a:gd name="connsiteY46" fmla="*/ 429317 h 698607"/>
                  <a:gd name="connsiteX47" fmla="*/ 433757 w 1610112"/>
                  <a:gd name="connsiteY47" fmla="*/ 403745 h 698607"/>
                  <a:gd name="connsiteX48" fmla="*/ 410401 w 1610112"/>
                  <a:gd name="connsiteY48" fmla="*/ 380353 h 698607"/>
                  <a:gd name="connsiteX49" fmla="*/ 465763 w 1610112"/>
                  <a:gd name="connsiteY49" fmla="*/ 85987 h 698607"/>
                  <a:gd name="connsiteX50" fmla="*/ 471284 w 1610112"/>
                  <a:gd name="connsiteY50" fmla="*/ 76987 h 698607"/>
                  <a:gd name="connsiteX51" fmla="*/ 536989 w 1610112"/>
                  <a:gd name="connsiteY51" fmla="*/ 44926 h 698607"/>
                  <a:gd name="connsiteX52" fmla="*/ 593437 w 1610112"/>
                  <a:gd name="connsiteY52" fmla="*/ 36810 h 698607"/>
                  <a:gd name="connsiteX53" fmla="*/ 651816 w 1610112"/>
                  <a:gd name="connsiteY53" fmla="*/ 44963 h 698607"/>
                  <a:gd name="connsiteX54" fmla="*/ 718074 w 1610112"/>
                  <a:gd name="connsiteY54" fmla="*/ 77392 h 698607"/>
                  <a:gd name="connsiteX55" fmla="*/ 722620 w 1610112"/>
                  <a:gd name="connsiteY55" fmla="*/ 84496 h 698607"/>
                  <a:gd name="connsiteX56" fmla="*/ 775607 w 1610112"/>
                  <a:gd name="connsiteY56" fmla="*/ 410426 h 698607"/>
                  <a:gd name="connsiteX57" fmla="*/ 793680 w 1610112"/>
                  <a:gd name="connsiteY57" fmla="*/ 425886 h 698607"/>
                  <a:gd name="connsiteX58" fmla="*/ 793680 w 1610112"/>
                  <a:gd name="connsiteY58" fmla="*/ 425886 h 698607"/>
                  <a:gd name="connsiteX59" fmla="*/ 811827 w 1610112"/>
                  <a:gd name="connsiteY59" fmla="*/ 410610 h 698607"/>
                  <a:gd name="connsiteX60" fmla="*/ 867888 w 1610112"/>
                  <a:gd name="connsiteY60" fmla="*/ 85987 h 698607"/>
                  <a:gd name="connsiteX61" fmla="*/ 873410 w 1610112"/>
                  <a:gd name="connsiteY61" fmla="*/ 76950 h 698607"/>
                  <a:gd name="connsiteX62" fmla="*/ 938765 w 1610112"/>
                  <a:gd name="connsiteY62" fmla="*/ 45000 h 698607"/>
                  <a:gd name="connsiteX63" fmla="*/ 997458 w 1610112"/>
                  <a:gd name="connsiteY63" fmla="*/ 36810 h 698607"/>
                  <a:gd name="connsiteX64" fmla="*/ 1054089 w 1610112"/>
                  <a:gd name="connsiteY64" fmla="*/ 44963 h 698607"/>
                  <a:gd name="connsiteX65" fmla="*/ 1119665 w 1610112"/>
                  <a:gd name="connsiteY65" fmla="*/ 76969 h 698607"/>
                  <a:gd name="connsiteX66" fmla="*/ 1124911 w 1610112"/>
                  <a:gd name="connsiteY66" fmla="*/ 84956 h 698607"/>
                  <a:gd name="connsiteX67" fmla="*/ 1180493 w 1610112"/>
                  <a:gd name="connsiteY67" fmla="*/ 380353 h 698607"/>
                  <a:gd name="connsiteX68" fmla="*/ 1158168 w 1610112"/>
                  <a:gd name="connsiteY68" fmla="*/ 402678 h 698607"/>
                  <a:gd name="connsiteX69" fmla="*/ 1157716 w 1610112"/>
                  <a:gd name="connsiteY69" fmla="*/ 428702 h 698607"/>
                  <a:gd name="connsiteX70" fmla="*/ 1183740 w 1610112"/>
                  <a:gd name="connsiteY70" fmla="*/ 429155 h 698607"/>
                  <a:gd name="connsiteX71" fmla="*/ 1184193 w 1610112"/>
                  <a:gd name="connsiteY71" fmla="*/ 428702 h 698607"/>
                  <a:gd name="connsiteX72" fmla="*/ 1204567 w 1610112"/>
                  <a:gd name="connsiteY72" fmla="*/ 408328 h 698607"/>
                  <a:gd name="connsiteX73" fmla="*/ 1321952 w 1610112"/>
                  <a:gd name="connsiteY73" fmla="*/ 458628 h 698607"/>
                  <a:gd name="connsiteX74" fmla="*/ 1338517 w 1610112"/>
                  <a:gd name="connsiteY74" fmla="*/ 457616 h 698607"/>
                  <a:gd name="connsiteX75" fmla="*/ 1371848 w 1610112"/>
                  <a:gd name="connsiteY75" fmla="*/ 445046 h 698607"/>
                  <a:gd name="connsiteX76" fmla="*/ 1434240 w 1610112"/>
                  <a:gd name="connsiteY76" fmla="*/ 445487 h 698607"/>
                  <a:gd name="connsiteX77" fmla="*/ 1512000 w 1610112"/>
                  <a:gd name="connsiteY77" fmla="*/ 498548 h 698607"/>
                  <a:gd name="connsiteX78" fmla="*/ 1571815 w 1610112"/>
                  <a:gd name="connsiteY78" fmla="*/ 640449 h 698607"/>
                  <a:gd name="connsiteX79" fmla="*/ 1566294 w 1610112"/>
                  <a:gd name="connsiteY79" fmla="*/ 662166 h 698607"/>
                  <a:gd name="connsiteX80" fmla="*/ 1564945 w 1610112"/>
                  <a:gd name="connsiteY80" fmla="*/ 688159 h 698607"/>
                  <a:gd name="connsiteX81" fmla="*/ 1590220 w 1610112"/>
                  <a:gd name="connsiteY81" fmla="*/ 690123 h 698607"/>
                  <a:gd name="connsiteX82" fmla="*/ 1605570 w 1610112"/>
                  <a:gd name="connsiteY82" fmla="*/ 625762 h 6986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</a:cxnLst>
                <a:rect l="l" t="t" r="r" b="b"/>
                <a:pathLst>
                  <a:path w="1610112" h="698607">
                    <a:moveTo>
                      <a:pt x="1605570" y="625762"/>
                    </a:moveTo>
                    <a:lnTo>
                      <a:pt x="1546343" y="485260"/>
                    </a:lnTo>
                    <a:lnTo>
                      <a:pt x="1544503" y="481689"/>
                    </a:lnTo>
                    <a:cubicBezTo>
                      <a:pt x="1543987" y="480732"/>
                      <a:pt x="1542754" y="478395"/>
                      <a:pt x="1542294" y="477751"/>
                    </a:cubicBezTo>
                    <a:cubicBezTo>
                      <a:pt x="1518968" y="444004"/>
                      <a:pt x="1484102" y="419952"/>
                      <a:pt x="1444270" y="410132"/>
                    </a:cubicBezTo>
                    <a:cubicBezTo>
                      <a:pt x="1417283" y="402646"/>
                      <a:pt x="1388789" y="402494"/>
                      <a:pt x="1361725" y="409690"/>
                    </a:cubicBezTo>
                    <a:cubicBezTo>
                      <a:pt x="1350303" y="412419"/>
                      <a:pt x="1339197" y="416343"/>
                      <a:pt x="1328596" y="421395"/>
                    </a:cubicBezTo>
                    <a:lnTo>
                      <a:pt x="1216695" y="373451"/>
                    </a:lnTo>
                    <a:lnTo>
                      <a:pt x="1160911" y="77134"/>
                    </a:lnTo>
                    <a:cubicBezTo>
                      <a:pt x="1158236" y="65328"/>
                      <a:pt x="1151469" y="54850"/>
                      <a:pt x="1141806" y="47558"/>
                    </a:cubicBezTo>
                    <a:cubicBezTo>
                      <a:pt x="1118432" y="30026"/>
                      <a:pt x="1091937" y="17096"/>
                      <a:pt x="1063733" y="9460"/>
                    </a:cubicBezTo>
                    <a:cubicBezTo>
                      <a:pt x="1042165" y="3388"/>
                      <a:pt x="1019882" y="221"/>
                      <a:pt x="997476" y="37"/>
                    </a:cubicBezTo>
                    <a:cubicBezTo>
                      <a:pt x="974551" y="368"/>
                      <a:pt x="951753" y="3521"/>
                      <a:pt x="929600" y="9423"/>
                    </a:cubicBezTo>
                    <a:cubicBezTo>
                      <a:pt x="901657" y="16951"/>
                      <a:pt x="875394" y="29696"/>
                      <a:pt x="852189" y="46987"/>
                    </a:cubicBezTo>
                    <a:cubicBezTo>
                      <a:pt x="842039" y="54844"/>
                      <a:pt x="834892" y="65948"/>
                      <a:pt x="831944" y="78441"/>
                    </a:cubicBezTo>
                    <a:lnTo>
                      <a:pt x="794509" y="295268"/>
                    </a:lnTo>
                    <a:cubicBezTo>
                      <a:pt x="794509" y="295369"/>
                      <a:pt x="794426" y="295452"/>
                      <a:pt x="794325" y="295452"/>
                    </a:cubicBezTo>
                    <a:cubicBezTo>
                      <a:pt x="794223" y="295452"/>
                      <a:pt x="794141" y="295369"/>
                      <a:pt x="794141" y="295268"/>
                    </a:cubicBezTo>
                    <a:lnTo>
                      <a:pt x="758619" y="77061"/>
                    </a:lnTo>
                    <a:cubicBezTo>
                      <a:pt x="755647" y="65422"/>
                      <a:pt x="748944" y="55078"/>
                      <a:pt x="739534" y="47613"/>
                    </a:cubicBezTo>
                    <a:cubicBezTo>
                      <a:pt x="716047" y="29983"/>
                      <a:pt x="689421" y="16986"/>
                      <a:pt x="661074" y="9313"/>
                    </a:cubicBezTo>
                    <a:cubicBezTo>
                      <a:pt x="638996" y="3447"/>
                      <a:pt x="616279" y="320"/>
                      <a:pt x="593437" y="0"/>
                    </a:cubicBezTo>
                    <a:cubicBezTo>
                      <a:pt x="571082" y="184"/>
                      <a:pt x="548849" y="3340"/>
                      <a:pt x="527327" y="9386"/>
                    </a:cubicBezTo>
                    <a:cubicBezTo>
                      <a:pt x="499075" y="17030"/>
                      <a:pt x="472538" y="29978"/>
                      <a:pt x="449125" y="47540"/>
                    </a:cubicBezTo>
                    <a:cubicBezTo>
                      <a:pt x="439225" y="55095"/>
                      <a:pt x="432373" y="65957"/>
                      <a:pt x="429818" y="78147"/>
                    </a:cubicBezTo>
                    <a:lnTo>
                      <a:pt x="374254" y="373451"/>
                    </a:lnTo>
                    <a:lnTo>
                      <a:pt x="262353" y="421469"/>
                    </a:lnTo>
                    <a:cubicBezTo>
                      <a:pt x="252238" y="416601"/>
                      <a:pt x="241631" y="412826"/>
                      <a:pt x="230716" y="410205"/>
                    </a:cubicBezTo>
                    <a:cubicBezTo>
                      <a:pt x="203729" y="402720"/>
                      <a:pt x="175234" y="402567"/>
                      <a:pt x="148170" y="409764"/>
                    </a:cubicBezTo>
                    <a:cubicBezTo>
                      <a:pt x="108405" y="419321"/>
                      <a:pt x="73429" y="442922"/>
                      <a:pt x="49686" y="476223"/>
                    </a:cubicBezTo>
                    <a:cubicBezTo>
                      <a:pt x="48918" y="477291"/>
                      <a:pt x="48258" y="478430"/>
                      <a:pt x="47717" y="479628"/>
                    </a:cubicBezTo>
                    <a:cubicBezTo>
                      <a:pt x="47331" y="480640"/>
                      <a:pt x="46447" y="482720"/>
                      <a:pt x="46447" y="482720"/>
                    </a:cubicBezTo>
                    <a:lnTo>
                      <a:pt x="3159" y="627418"/>
                    </a:lnTo>
                    <a:cubicBezTo>
                      <a:pt x="-2019" y="642273"/>
                      <a:pt x="-792" y="658612"/>
                      <a:pt x="6546" y="672528"/>
                    </a:cubicBezTo>
                    <a:cubicBezTo>
                      <a:pt x="14117" y="685631"/>
                      <a:pt x="26895" y="694901"/>
                      <a:pt x="41699" y="698037"/>
                    </a:cubicBezTo>
                    <a:cubicBezTo>
                      <a:pt x="51553" y="700539"/>
                      <a:pt x="61569" y="694575"/>
                      <a:pt x="64070" y="684722"/>
                    </a:cubicBezTo>
                    <a:cubicBezTo>
                      <a:pt x="66570" y="674868"/>
                      <a:pt x="60608" y="664852"/>
                      <a:pt x="50754" y="662351"/>
                    </a:cubicBezTo>
                    <a:cubicBezTo>
                      <a:pt x="45844" y="661554"/>
                      <a:pt x="41484" y="658754"/>
                      <a:pt x="38717" y="654621"/>
                    </a:cubicBezTo>
                    <a:cubicBezTo>
                      <a:pt x="36429" y="649397"/>
                      <a:pt x="36303" y="643482"/>
                      <a:pt x="38367" y="638167"/>
                    </a:cubicBezTo>
                    <a:lnTo>
                      <a:pt x="79484" y="497702"/>
                    </a:lnTo>
                    <a:cubicBezTo>
                      <a:pt x="98435" y="471149"/>
                      <a:pt x="126425" y="452426"/>
                      <a:pt x="158201" y="445046"/>
                    </a:cubicBezTo>
                    <a:cubicBezTo>
                      <a:pt x="178652" y="439524"/>
                      <a:pt x="200221" y="439677"/>
                      <a:pt x="220593" y="445487"/>
                    </a:cubicBezTo>
                    <a:cubicBezTo>
                      <a:pt x="231838" y="448185"/>
                      <a:pt x="242679" y="452350"/>
                      <a:pt x="252838" y="457874"/>
                    </a:cubicBezTo>
                    <a:lnTo>
                      <a:pt x="260679" y="462144"/>
                    </a:lnTo>
                    <a:lnTo>
                      <a:pt x="386273" y="408328"/>
                    </a:lnTo>
                    <a:lnTo>
                      <a:pt x="407733" y="429770"/>
                    </a:lnTo>
                    <a:cubicBezTo>
                      <a:pt x="415045" y="436831"/>
                      <a:pt x="426695" y="436629"/>
                      <a:pt x="433757" y="429317"/>
                    </a:cubicBezTo>
                    <a:cubicBezTo>
                      <a:pt x="440646" y="422185"/>
                      <a:pt x="440646" y="410877"/>
                      <a:pt x="433757" y="403745"/>
                    </a:cubicBezTo>
                    <a:lnTo>
                      <a:pt x="410401" y="380353"/>
                    </a:lnTo>
                    <a:lnTo>
                      <a:pt x="465763" y="85987"/>
                    </a:lnTo>
                    <a:cubicBezTo>
                      <a:pt x="466438" y="82413"/>
                      <a:pt x="468404" y="79210"/>
                      <a:pt x="471284" y="76987"/>
                    </a:cubicBezTo>
                    <a:cubicBezTo>
                      <a:pt x="490957" y="62234"/>
                      <a:pt x="513254" y="51353"/>
                      <a:pt x="536989" y="44926"/>
                    </a:cubicBezTo>
                    <a:cubicBezTo>
                      <a:pt x="555363" y="39732"/>
                      <a:pt x="574343" y="37003"/>
                      <a:pt x="593437" y="36810"/>
                    </a:cubicBezTo>
                    <a:cubicBezTo>
                      <a:pt x="613157" y="37130"/>
                      <a:pt x="632764" y="39867"/>
                      <a:pt x="651816" y="44963"/>
                    </a:cubicBezTo>
                    <a:cubicBezTo>
                      <a:pt x="675763" y="51462"/>
                      <a:pt x="698252" y="62468"/>
                      <a:pt x="718074" y="77392"/>
                    </a:cubicBezTo>
                    <a:cubicBezTo>
                      <a:pt x="720008" y="79464"/>
                      <a:pt x="721548" y="81872"/>
                      <a:pt x="722620" y="84496"/>
                    </a:cubicBezTo>
                    <a:lnTo>
                      <a:pt x="775607" y="410426"/>
                    </a:lnTo>
                    <a:cubicBezTo>
                      <a:pt x="777046" y="419303"/>
                      <a:pt x="784688" y="425840"/>
                      <a:pt x="793680" y="425886"/>
                    </a:cubicBezTo>
                    <a:lnTo>
                      <a:pt x="793680" y="425886"/>
                    </a:lnTo>
                    <a:cubicBezTo>
                      <a:pt x="802642" y="425892"/>
                      <a:pt x="810304" y="419441"/>
                      <a:pt x="811827" y="410610"/>
                    </a:cubicBezTo>
                    <a:lnTo>
                      <a:pt x="867888" y="85987"/>
                    </a:lnTo>
                    <a:cubicBezTo>
                      <a:pt x="868910" y="82545"/>
                      <a:pt x="870813" y="79431"/>
                      <a:pt x="873410" y="76950"/>
                    </a:cubicBezTo>
                    <a:cubicBezTo>
                      <a:pt x="892974" y="62256"/>
                      <a:pt x="915152" y="51412"/>
                      <a:pt x="938765" y="45000"/>
                    </a:cubicBezTo>
                    <a:cubicBezTo>
                      <a:pt x="957919" y="39872"/>
                      <a:pt x="977632" y="37121"/>
                      <a:pt x="997458" y="36810"/>
                    </a:cubicBezTo>
                    <a:cubicBezTo>
                      <a:pt x="1016614" y="36999"/>
                      <a:pt x="1035659" y="39741"/>
                      <a:pt x="1054089" y="44963"/>
                    </a:cubicBezTo>
                    <a:cubicBezTo>
                      <a:pt x="1077778" y="51382"/>
                      <a:pt x="1100031" y="62245"/>
                      <a:pt x="1119665" y="76969"/>
                    </a:cubicBezTo>
                    <a:cubicBezTo>
                      <a:pt x="1122286" y="78944"/>
                      <a:pt x="1124140" y="81767"/>
                      <a:pt x="1124911" y="84956"/>
                    </a:cubicBezTo>
                    <a:lnTo>
                      <a:pt x="1180493" y="380353"/>
                    </a:lnTo>
                    <a:lnTo>
                      <a:pt x="1158168" y="402678"/>
                    </a:lnTo>
                    <a:cubicBezTo>
                      <a:pt x="1150856" y="409740"/>
                      <a:pt x="1150654" y="421390"/>
                      <a:pt x="1157716" y="428702"/>
                    </a:cubicBezTo>
                    <a:cubicBezTo>
                      <a:pt x="1164777" y="436014"/>
                      <a:pt x="1176430" y="436217"/>
                      <a:pt x="1183740" y="429155"/>
                    </a:cubicBezTo>
                    <a:cubicBezTo>
                      <a:pt x="1183894" y="429006"/>
                      <a:pt x="1184045" y="428855"/>
                      <a:pt x="1184193" y="428702"/>
                    </a:cubicBezTo>
                    <a:lnTo>
                      <a:pt x="1204567" y="408328"/>
                    </a:lnTo>
                    <a:lnTo>
                      <a:pt x="1321952" y="458628"/>
                    </a:lnTo>
                    <a:cubicBezTo>
                      <a:pt x="1327337" y="460848"/>
                      <a:pt x="1333442" y="460476"/>
                      <a:pt x="1338517" y="457616"/>
                    </a:cubicBezTo>
                    <a:cubicBezTo>
                      <a:pt x="1349038" y="452004"/>
                      <a:pt x="1360242" y="447779"/>
                      <a:pt x="1371848" y="445046"/>
                    </a:cubicBezTo>
                    <a:cubicBezTo>
                      <a:pt x="1392299" y="439524"/>
                      <a:pt x="1413867" y="439677"/>
                      <a:pt x="1434240" y="445487"/>
                    </a:cubicBezTo>
                    <a:cubicBezTo>
                      <a:pt x="1465780" y="453061"/>
                      <a:pt x="1493448" y="471940"/>
                      <a:pt x="1512000" y="498548"/>
                    </a:cubicBezTo>
                    <a:lnTo>
                      <a:pt x="1571815" y="640449"/>
                    </a:lnTo>
                    <a:cubicBezTo>
                      <a:pt x="1574983" y="648113"/>
                      <a:pt x="1572737" y="656947"/>
                      <a:pt x="1566294" y="662166"/>
                    </a:cubicBezTo>
                    <a:cubicBezTo>
                      <a:pt x="1558744" y="668973"/>
                      <a:pt x="1558139" y="680610"/>
                      <a:pt x="1564945" y="688159"/>
                    </a:cubicBezTo>
                    <a:cubicBezTo>
                      <a:pt x="1571504" y="695437"/>
                      <a:pt x="1582615" y="696300"/>
                      <a:pt x="1590220" y="690123"/>
                    </a:cubicBezTo>
                    <a:cubicBezTo>
                      <a:pt x="1609048" y="674450"/>
                      <a:pt x="1615298" y="648245"/>
                      <a:pt x="1605570" y="625762"/>
                    </a:cubicBezTo>
                    <a:close/>
                  </a:path>
                </a:pathLst>
              </a:custGeom>
              <a:solidFill>
                <a:srgbClr val="000000"/>
              </a:solidFill>
              <a:ln w="183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defTabSz="737006"/>
                <a:endParaRPr lang="uk-UA" sz="1451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27" name="Полілінія: фігура 26">
                <a:extLst>
                  <a:ext uri="{FF2B5EF4-FFF2-40B4-BE49-F238E27FC236}">
                    <a16:creationId xmlns:a16="http://schemas.microsoft.com/office/drawing/2014/main" xmlns="" id="{8267BA1A-3B32-7C5F-D77B-16C50DF6E54C}"/>
                  </a:ext>
                </a:extLst>
              </p:cNvPr>
              <p:cNvSpPr/>
              <p:nvPr/>
            </p:nvSpPr>
            <p:spPr>
              <a:xfrm>
                <a:off x="7268375" y="2343707"/>
                <a:ext cx="184047" cy="184047"/>
              </a:xfrm>
              <a:custGeom>
                <a:avLst/>
                <a:gdLst>
                  <a:gd name="connsiteX0" fmla="*/ 92024 w 184047"/>
                  <a:gd name="connsiteY0" fmla="*/ 184048 h 184047"/>
                  <a:gd name="connsiteX1" fmla="*/ 184048 w 184047"/>
                  <a:gd name="connsiteY1" fmla="*/ 92024 h 184047"/>
                  <a:gd name="connsiteX2" fmla="*/ 92024 w 184047"/>
                  <a:gd name="connsiteY2" fmla="*/ 0 h 184047"/>
                  <a:gd name="connsiteX3" fmla="*/ 0 w 184047"/>
                  <a:gd name="connsiteY3" fmla="*/ 92024 h 184047"/>
                  <a:gd name="connsiteX4" fmla="*/ 92024 w 184047"/>
                  <a:gd name="connsiteY4" fmla="*/ 184048 h 184047"/>
                  <a:gd name="connsiteX5" fmla="*/ 92024 w 184047"/>
                  <a:gd name="connsiteY5" fmla="*/ 36810 h 184047"/>
                  <a:gd name="connsiteX6" fmla="*/ 147238 w 184047"/>
                  <a:gd name="connsiteY6" fmla="*/ 92024 h 184047"/>
                  <a:gd name="connsiteX7" fmla="*/ 92024 w 184047"/>
                  <a:gd name="connsiteY7" fmla="*/ 147238 h 184047"/>
                  <a:gd name="connsiteX8" fmla="*/ 36810 w 184047"/>
                  <a:gd name="connsiteY8" fmla="*/ 92024 h 184047"/>
                  <a:gd name="connsiteX9" fmla="*/ 92024 w 184047"/>
                  <a:gd name="connsiteY9" fmla="*/ 36810 h 1840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4047" h="184047">
                    <a:moveTo>
                      <a:pt x="92024" y="184048"/>
                    </a:moveTo>
                    <a:cubicBezTo>
                      <a:pt x="142847" y="184048"/>
                      <a:pt x="184048" y="142847"/>
                      <a:pt x="184048" y="92024"/>
                    </a:cubicBezTo>
                    <a:cubicBezTo>
                      <a:pt x="184048" y="41201"/>
                      <a:pt x="142847" y="0"/>
                      <a:pt x="92024" y="0"/>
                    </a:cubicBezTo>
                    <a:cubicBezTo>
                      <a:pt x="41201" y="0"/>
                      <a:pt x="0" y="41201"/>
                      <a:pt x="0" y="92024"/>
                    </a:cubicBezTo>
                    <a:cubicBezTo>
                      <a:pt x="61" y="142823"/>
                      <a:pt x="41225" y="183987"/>
                      <a:pt x="92024" y="184048"/>
                    </a:cubicBezTo>
                    <a:close/>
                    <a:moveTo>
                      <a:pt x="92024" y="36810"/>
                    </a:moveTo>
                    <a:cubicBezTo>
                      <a:pt x="122519" y="36810"/>
                      <a:pt x="147238" y="61529"/>
                      <a:pt x="147238" y="92024"/>
                    </a:cubicBezTo>
                    <a:cubicBezTo>
                      <a:pt x="147238" y="122519"/>
                      <a:pt x="122519" y="147238"/>
                      <a:pt x="92024" y="147238"/>
                    </a:cubicBezTo>
                    <a:cubicBezTo>
                      <a:pt x="61529" y="147238"/>
                      <a:pt x="36810" y="122519"/>
                      <a:pt x="36810" y="92024"/>
                    </a:cubicBezTo>
                    <a:cubicBezTo>
                      <a:pt x="36810" y="61529"/>
                      <a:pt x="61529" y="36810"/>
                      <a:pt x="92024" y="3681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83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defTabSz="737006"/>
                <a:endParaRPr lang="uk-UA" sz="1451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28" name="Полілінія: фігура 27">
                <a:extLst>
                  <a:ext uri="{FF2B5EF4-FFF2-40B4-BE49-F238E27FC236}">
                    <a16:creationId xmlns:a16="http://schemas.microsoft.com/office/drawing/2014/main" xmlns="" id="{56AC1B22-FA9E-9C46-FF1B-8AED1EBCB0D0}"/>
                  </a:ext>
                </a:extLst>
              </p:cNvPr>
              <p:cNvSpPr/>
              <p:nvPr/>
            </p:nvSpPr>
            <p:spPr>
              <a:xfrm>
                <a:off x="7673280" y="2343707"/>
                <a:ext cx="184047" cy="184047"/>
              </a:xfrm>
              <a:custGeom>
                <a:avLst/>
                <a:gdLst>
                  <a:gd name="connsiteX0" fmla="*/ 92024 w 184047"/>
                  <a:gd name="connsiteY0" fmla="*/ 184048 h 184047"/>
                  <a:gd name="connsiteX1" fmla="*/ 184048 w 184047"/>
                  <a:gd name="connsiteY1" fmla="*/ 92024 h 184047"/>
                  <a:gd name="connsiteX2" fmla="*/ 92024 w 184047"/>
                  <a:gd name="connsiteY2" fmla="*/ 0 h 184047"/>
                  <a:gd name="connsiteX3" fmla="*/ 0 w 184047"/>
                  <a:gd name="connsiteY3" fmla="*/ 92024 h 184047"/>
                  <a:gd name="connsiteX4" fmla="*/ 92024 w 184047"/>
                  <a:gd name="connsiteY4" fmla="*/ 184048 h 184047"/>
                  <a:gd name="connsiteX5" fmla="*/ 92024 w 184047"/>
                  <a:gd name="connsiteY5" fmla="*/ 36810 h 184047"/>
                  <a:gd name="connsiteX6" fmla="*/ 147238 w 184047"/>
                  <a:gd name="connsiteY6" fmla="*/ 92024 h 184047"/>
                  <a:gd name="connsiteX7" fmla="*/ 92024 w 184047"/>
                  <a:gd name="connsiteY7" fmla="*/ 147238 h 184047"/>
                  <a:gd name="connsiteX8" fmla="*/ 36810 w 184047"/>
                  <a:gd name="connsiteY8" fmla="*/ 92024 h 184047"/>
                  <a:gd name="connsiteX9" fmla="*/ 92024 w 184047"/>
                  <a:gd name="connsiteY9" fmla="*/ 36810 h 1840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4047" h="184047">
                    <a:moveTo>
                      <a:pt x="92024" y="184048"/>
                    </a:moveTo>
                    <a:cubicBezTo>
                      <a:pt x="142847" y="184048"/>
                      <a:pt x="184048" y="142847"/>
                      <a:pt x="184048" y="92024"/>
                    </a:cubicBezTo>
                    <a:cubicBezTo>
                      <a:pt x="184048" y="41201"/>
                      <a:pt x="142847" y="0"/>
                      <a:pt x="92024" y="0"/>
                    </a:cubicBezTo>
                    <a:cubicBezTo>
                      <a:pt x="41201" y="0"/>
                      <a:pt x="0" y="41201"/>
                      <a:pt x="0" y="92024"/>
                    </a:cubicBezTo>
                    <a:cubicBezTo>
                      <a:pt x="61" y="142823"/>
                      <a:pt x="41225" y="183987"/>
                      <a:pt x="92024" y="184048"/>
                    </a:cubicBezTo>
                    <a:close/>
                    <a:moveTo>
                      <a:pt x="92024" y="36810"/>
                    </a:moveTo>
                    <a:cubicBezTo>
                      <a:pt x="122519" y="36810"/>
                      <a:pt x="147238" y="61529"/>
                      <a:pt x="147238" y="92024"/>
                    </a:cubicBezTo>
                    <a:cubicBezTo>
                      <a:pt x="147238" y="122519"/>
                      <a:pt x="122519" y="147238"/>
                      <a:pt x="92024" y="147238"/>
                    </a:cubicBezTo>
                    <a:cubicBezTo>
                      <a:pt x="61529" y="147238"/>
                      <a:pt x="36810" y="122519"/>
                      <a:pt x="36810" y="92024"/>
                    </a:cubicBezTo>
                    <a:cubicBezTo>
                      <a:pt x="36810" y="61529"/>
                      <a:pt x="61529" y="36810"/>
                      <a:pt x="92024" y="3681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83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defTabSz="737006"/>
                <a:endParaRPr lang="uk-UA" sz="1451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29" name="Полілінія: фігура 28">
                <a:extLst>
                  <a:ext uri="{FF2B5EF4-FFF2-40B4-BE49-F238E27FC236}">
                    <a16:creationId xmlns:a16="http://schemas.microsoft.com/office/drawing/2014/main" xmlns="" id="{CBA5D095-40AB-DDD3-3DCD-5A0EDC0D8C0B}"/>
                  </a:ext>
                </a:extLst>
              </p:cNvPr>
              <p:cNvSpPr/>
              <p:nvPr/>
            </p:nvSpPr>
            <p:spPr>
              <a:xfrm>
                <a:off x="6881875" y="2803826"/>
                <a:ext cx="147238" cy="147238"/>
              </a:xfrm>
              <a:custGeom>
                <a:avLst/>
                <a:gdLst>
                  <a:gd name="connsiteX0" fmla="*/ 73619 w 147238"/>
                  <a:gd name="connsiteY0" fmla="*/ 147238 h 147238"/>
                  <a:gd name="connsiteX1" fmla="*/ 147238 w 147238"/>
                  <a:gd name="connsiteY1" fmla="*/ 73619 h 147238"/>
                  <a:gd name="connsiteX2" fmla="*/ 73619 w 147238"/>
                  <a:gd name="connsiteY2" fmla="*/ 0 h 147238"/>
                  <a:gd name="connsiteX3" fmla="*/ 0 w 147238"/>
                  <a:gd name="connsiteY3" fmla="*/ 73619 h 147238"/>
                  <a:gd name="connsiteX4" fmla="*/ 73619 w 147238"/>
                  <a:gd name="connsiteY4" fmla="*/ 147238 h 147238"/>
                  <a:gd name="connsiteX5" fmla="*/ 73619 w 147238"/>
                  <a:gd name="connsiteY5" fmla="*/ 36810 h 147238"/>
                  <a:gd name="connsiteX6" fmla="*/ 110429 w 147238"/>
                  <a:gd name="connsiteY6" fmla="*/ 73619 h 147238"/>
                  <a:gd name="connsiteX7" fmla="*/ 73619 w 147238"/>
                  <a:gd name="connsiteY7" fmla="*/ 110429 h 147238"/>
                  <a:gd name="connsiteX8" fmla="*/ 36810 w 147238"/>
                  <a:gd name="connsiteY8" fmla="*/ 73619 h 147238"/>
                  <a:gd name="connsiteX9" fmla="*/ 73619 w 147238"/>
                  <a:gd name="connsiteY9" fmla="*/ 36810 h 1472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47238" h="147238">
                    <a:moveTo>
                      <a:pt x="73619" y="147238"/>
                    </a:moveTo>
                    <a:cubicBezTo>
                      <a:pt x="114277" y="147238"/>
                      <a:pt x="147238" y="114277"/>
                      <a:pt x="147238" y="73619"/>
                    </a:cubicBezTo>
                    <a:cubicBezTo>
                      <a:pt x="147238" y="32961"/>
                      <a:pt x="114277" y="0"/>
                      <a:pt x="73619" y="0"/>
                    </a:cubicBezTo>
                    <a:cubicBezTo>
                      <a:pt x="32961" y="0"/>
                      <a:pt x="0" y="32961"/>
                      <a:pt x="0" y="73619"/>
                    </a:cubicBezTo>
                    <a:cubicBezTo>
                      <a:pt x="0" y="114277"/>
                      <a:pt x="32961" y="147238"/>
                      <a:pt x="73619" y="147238"/>
                    </a:cubicBezTo>
                    <a:close/>
                    <a:moveTo>
                      <a:pt x="73619" y="36810"/>
                    </a:moveTo>
                    <a:cubicBezTo>
                      <a:pt x="93949" y="36810"/>
                      <a:pt x="110429" y="53289"/>
                      <a:pt x="110429" y="73619"/>
                    </a:cubicBezTo>
                    <a:cubicBezTo>
                      <a:pt x="110429" y="93949"/>
                      <a:pt x="93949" y="110429"/>
                      <a:pt x="73619" y="110429"/>
                    </a:cubicBezTo>
                    <a:cubicBezTo>
                      <a:pt x="53289" y="110429"/>
                      <a:pt x="36810" y="93949"/>
                      <a:pt x="36810" y="73619"/>
                    </a:cubicBezTo>
                    <a:cubicBezTo>
                      <a:pt x="36810" y="53289"/>
                      <a:pt x="53289" y="36810"/>
                      <a:pt x="73619" y="3681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83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defTabSz="737006"/>
                <a:endParaRPr lang="uk-UA" sz="1451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30" name="Полілінія: фігура 29">
                <a:extLst>
                  <a:ext uri="{FF2B5EF4-FFF2-40B4-BE49-F238E27FC236}">
                    <a16:creationId xmlns:a16="http://schemas.microsoft.com/office/drawing/2014/main" xmlns="" id="{22ACE04E-1790-2B5D-C229-D6C7B961E194}"/>
                  </a:ext>
                </a:extLst>
              </p:cNvPr>
              <p:cNvSpPr/>
              <p:nvPr/>
            </p:nvSpPr>
            <p:spPr>
              <a:xfrm>
                <a:off x="8096589" y="2803826"/>
                <a:ext cx="147238" cy="147238"/>
              </a:xfrm>
              <a:custGeom>
                <a:avLst/>
                <a:gdLst>
                  <a:gd name="connsiteX0" fmla="*/ 73619 w 147238"/>
                  <a:gd name="connsiteY0" fmla="*/ 147238 h 147238"/>
                  <a:gd name="connsiteX1" fmla="*/ 147238 w 147238"/>
                  <a:gd name="connsiteY1" fmla="*/ 73619 h 147238"/>
                  <a:gd name="connsiteX2" fmla="*/ 73619 w 147238"/>
                  <a:gd name="connsiteY2" fmla="*/ 0 h 147238"/>
                  <a:gd name="connsiteX3" fmla="*/ 0 w 147238"/>
                  <a:gd name="connsiteY3" fmla="*/ 73619 h 147238"/>
                  <a:gd name="connsiteX4" fmla="*/ 73619 w 147238"/>
                  <a:gd name="connsiteY4" fmla="*/ 147238 h 147238"/>
                  <a:gd name="connsiteX5" fmla="*/ 73619 w 147238"/>
                  <a:gd name="connsiteY5" fmla="*/ 36810 h 147238"/>
                  <a:gd name="connsiteX6" fmla="*/ 110429 w 147238"/>
                  <a:gd name="connsiteY6" fmla="*/ 73619 h 147238"/>
                  <a:gd name="connsiteX7" fmla="*/ 73619 w 147238"/>
                  <a:gd name="connsiteY7" fmla="*/ 110429 h 147238"/>
                  <a:gd name="connsiteX8" fmla="*/ 36810 w 147238"/>
                  <a:gd name="connsiteY8" fmla="*/ 73619 h 147238"/>
                  <a:gd name="connsiteX9" fmla="*/ 73619 w 147238"/>
                  <a:gd name="connsiteY9" fmla="*/ 36810 h 1472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47238" h="147238">
                    <a:moveTo>
                      <a:pt x="73619" y="147238"/>
                    </a:moveTo>
                    <a:cubicBezTo>
                      <a:pt x="114277" y="147238"/>
                      <a:pt x="147238" y="114277"/>
                      <a:pt x="147238" y="73619"/>
                    </a:cubicBezTo>
                    <a:cubicBezTo>
                      <a:pt x="147238" y="32961"/>
                      <a:pt x="114277" y="0"/>
                      <a:pt x="73619" y="0"/>
                    </a:cubicBezTo>
                    <a:cubicBezTo>
                      <a:pt x="32961" y="0"/>
                      <a:pt x="0" y="32961"/>
                      <a:pt x="0" y="73619"/>
                    </a:cubicBezTo>
                    <a:cubicBezTo>
                      <a:pt x="0" y="114277"/>
                      <a:pt x="32961" y="147238"/>
                      <a:pt x="73619" y="147238"/>
                    </a:cubicBezTo>
                    <a:close/>
                    <a:moveTo>
                      <a:pt x="73619" y="36810"/>
                    </a:moveTo>
                    <a:cubicBezTo>
                      <a:pt x="93949" y="36810"/>
                      <a:pt x="110429" y="53289"/>
                      <a:pt x="110429" y="73619"/>
                    </a:cubicBezTo>
                    <a:cubicBezTo>
                      <a:pt x="110429" y="93949"/>
                      <a:pt x="93949" y="110429"/>
                      <a:pt x="73619" y="110429"/>
                    </a:cubicBezTo>
                    <a:cubicBezTo>
                      <a:pt x="53289" y="110429"/>
                      <a:pt x="36810" y="93949"/>
                      <a:pt x="36810" y="73619"/>
                    </a:cubicBezTo>
                    <a:cubicBezTo>
                      <a:pt x="36810" y="53289"/>
                      <a:pt x="53289" y="36810"/>
                      <a:pt x="73619" y="3681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83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defTabSz="737006"/>
                <a:endParaRPr lang="uk-UA" sz="1451" noProof="0">
                  <a:solidFill>
                    <a:prstClr val="black"/>
                  </a:solidFill>
                  <a:latin typeface="Roboto "/>
                </a:endParaRPr>
              </a:p>
            </p:txBody>
          </p:sp>
        </p:grpSp>
      </p:grpSp>
      <p:grpSp>
        <p:nvGrpSpPr>
          <p:cNvPr id="39" name="Групувати 38">
            <a:extLst>
              <a:ext uri="{FF2B5EF4-FFF2-40B4-BE49-F238E27FC236}">
                <a16:creationId xmlns:a16="http://schemas.microsoft.com/office/drawing/2014/main" xmlns="" id="{52B2FBA8-29B6-F0A8-1E19-5567762719DF}"/>
              </a:ext>
            </a:extLst>
          </p:cNvPr>
          <p:cNvGrpSpPr/>
          <p:nvPr/>
        </p:nvGrpSpPr>
        <p:grpSpPr>
          <a:xfrm>
            <a:off x="163121" y="587555"/>
            <a:ext cx="4103522" cy="5682890"/>
            <a:chOff x="391955" y="561301"/>
            <a:chExt cx="4103522" cy="5682890"/>
          </a:xfrm>
        </p:grpSpPr>
        <p:sp>
          <p:nvSpPr>
            <p:cNvPr id="40" name="Прямоугольник 14">
              <a:extLst>
                <a:ext uri="{FF2B5EF4-FFF2-40B4-BE49-F238E27FC236}">
                  <a16:creationId xmlns:a16="http://schemas.microsoft.com/office/drawing/2014/main" xmlns="" id="{FBCA8F79-9E11-EF8E-7763-2A6876047468}"/>
                </a:ext>
              </a:extLst>
            </p:cNvPr>
            <p:cNvSpPr/>
            <p:nvPr/>
          </p:nvSpPr>
          <p:spPr>
            <a:xfrm>
              <a:off x="1759244" y="4917008"/>
              <a:ext cx="1368945" cy="38568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30">
                <a:defRPr/>
              </a:pPr>
              <a:r>
                <a:rPr lang="uk-UA" sz="5000" b="1" noProof="0" dirty="0">
                  <a:ln>
                    <a:solidFill>
                      <a:prstClr val="black">
                        <a:lumMod val="65000"/>
                        <a:lumOff val="35000"/>
                      </a:prstClr>
                    </a:solidFill>
                  </a:ln>
                  <a:solidFill>
                    <a:prstClr val="black"/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233</a:t>
              </a:r>
            </a:p>
          </p:txBody>
        </p:sp>
        <p:sp>
          <p:nvSpPr>
            <p:cNvPr id="42" name="Прямоугольник 14">
              <a:extLst>
                <a:ext uri="{FF2B5EF4-FFF2-40B4-BE49-F238E27FC236}">
                  <a16:creationId xmlns:a16="http://schemas.microsoft.com/office/drawing/2014/main" xmlns="" id="{8545821F-EF03-F61C-A589-3C2467C6AF69}"/>
                </a:ext>
              </a:extLst>
            </p:cNvPr>
            <p:cNvSpPr/>
            <p:nvPr/>
          </p:nvSpPr>
          <p:spPr>
            <a:xfrm>
              <a:off x="1749718" y="1662916"/>
              <a:ext cx="1387996" cy="38568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30">
                <a:defRPr/>
              </a:pPr>
              <a:r>
                <a:rPr lang="uk-UA" sz="5000" b="1" noProof="0" dirty="0">
                  <a:ln>
                    <a:solidFill>
                      <a:prstClr val="black">
                        <a:lumMod val="65000"/>
                        <a:lumOff val="35000"/>
                      </a:prstClr>
                    </a:solidFill>
                  </a:ln>
                  <a:solidFill>
                    <a:prstClr val="black"/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195</a:t>
              </a:r>
            </a:p>
          </p:txBody>
        </p:sp>
        <p:sp>
          <p:nvSpPr>
            <p:cNvPr id="43" name="Прямоугольник 14">
              <a:extLst>
                <a:ext uri="{FF2B5EF4-FFF2-40B4-BE49-F238E27FC236}">
                  <a16:creationId xmlns:a16="http://schemas.microsoft.com/office/drawing/2014/main" xmlns="" id="{D6C57E87-FF7F-04B4-3539-1F8C2A72BE2D}"/>
                </a:ext>
              </a:extLst>
            </p:cNvPr>
            <p:cNvSpPr/>
            <p:nvPr/>
          </p:nvSpPr>
          <p:spPr>
            <a:xfrm>
              <a:off x="391955" y="2146662"/>
              <a:ext cx="4103522" cy="830557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30">
                <a:defRPr/>
              </a:pPr>
              <a:r>
                <a:rPr lang="en-GB" sz="1612" b="1" noProof="0" dirty="0">
                  <a:solidFill>
                    <a:sysClr val="windowText" lastClr="000000"/>
                  </a:solidFill>
                  <a:latin typeface="Roboto "/>
                  <a:ea typeface="Roboto" panose="02000000000000000000" pitchFamily="2" charset="0"/>
                </a:rPr>
                <a:t>FIVE</a:t>
              </a:r>
              <a:r>
                <a:rPr lang="uk-UA" sz="1612" b="1" noProof="0" dirty="0">
                  <a:solidFill>
                    <a:sysClr val="windowText" lastClr="000000"/>
                  </a:solidFill>
                  <a:latin typeface="Roboto "/>
                  <a:ea typeface="Roboto" panose="02000000000000000000" pitchFamily="2" charset="0"/>
                </a:rPr>
                <a:t> </a:t>
              </a:r>
              <a:r>
                <a:rPr lang="en-GB" sz="1612" b="1" noProof="0" dirty="0">
                  <a:solidFill>
                    <a:sysClr val="windowText" lastClr="000000"/>
                  </a:solidFill>
                  <a:latin typeface="Roboto "/>
                  <a:ea typeface="Roboto" panose="02000000000000000000" pitchFamily="2" charset="0"/>
                </a:rPr>
                <a:t>STOR</a:t>
              </a:r>
              <a:r>
                <a:rPr lang="en-US" sz="1612" b="1" dirty="0">
                  <a:solidFill>
                    <a:sysClr val="windowText" lastClr="000000"/>
                  </a:solidFill>
                  <a:latin typeface="Roboto "/>
                  <a:ea typeface="Roboto" panose="02000000000000000000" pitchFamily="2" charset="0"/>
                </a:rPr>
                <a:t>EY</a:t>
              </a:r>
              <a:r>
                <a:rPr lang="en-GB" sz="1612" b="1" noProof="0" dirty="0">
                  <a:solidFill>
                    <a:sysClr val="windowText" lastClr="000000"/>
                  </a:solidFill>
                  <a:latin typeface="Roboto "/>
                  <a:ea typeface="Roboto" panose="02000000000000000000" pitchFamily="2" charset="0"/>
                </a:rPr>
                <a:t> SECTIONS </a:t>
              </a:r>
            </a:p>
            <a:p>
              <a:pPr algn="ctr" defTabSz="914330">
                <a:defRPr/>
              </a:pPr>
              <a:r>
                <a:rPr lang="en-GB" sz="1612" b="1" noProof="0" dirty="0">
                  <a:solidFill>
                    <a:sysClr val="windowText" lastClr="000000"/>
                  </a:solidFill>
                  <a:latin typeface="Roboto "/>
                  <a:ea typeface="Roboto" panose="02000000000000000000" pitchFamily="2" charset="0"/>
                </a:rPr>
                <a:t>(STANDARD)</a:t>
              </a:r>
            </a:p>
          </p:txBody>
        </p:sp>
        <p:pic>
          <p:nvPicPr>
            <p:cNvPr id="16" name="Графіка 15">
              <a:extLst>
                <a:ext uri="{FF2B5EF4-FFF2-40B4-BE49-F238E27FC236}">
                  <a16:creationId xmlns:a16="http://schemas.microsoft.com/office/drawing/2014/main" xmlns="" id="{4D606697-BC95-50A5-A841-A627BD83C8A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824684" y="3788863"/>
              <a:ext cx="1238065" cy="977677"/>
            </a:xfrm>
            <a:prstGeom prst="rect">
              <a:avLst/>
            </a:prstGeom>
          </p:spPr>
        </p:pic>
        <p:grpSp>
          <p:nvGrpSpPr>
            <p:cNvPr id="64" name="Групувати 63">
              <a:extLst>
                <a:ext uri="{FF2B5EF4-FFF2-40B4-BE49-F238E27FC236}">
                  <a16:creationId xmlns:a16="http://schemas.microsoft.com/office/drawing/2014/main" xmlns="" id="{12ED1C6D-71AF-6CDF-AF71-B7CA68289881}"/>
                </a:ext>
              </a:extLst>
            </p:cNvPr>
            <p:cNvGrpSpPr/>
            <p:nvPr/>
          </p:nvGrpSpPr>
          <p:grpSpPr>
            <a:xfrm>
              <a:off x="1986559" y="561301"/>
              <a:ext cx="914314" cy="903385"/>
              <a:chOff x="8518525" y="2550069"/>
              <a:chExt cx="914399" cy="1047151"/>
            </a:xfrm>
          </p:grpSpPr>
          <p:sp>
            <p:nvSpPr>
              <p:cNvPr id="65" name="Полілінія: фігура 64">
                <a:extLst>
                  <a:ext uri="{FF2B5EF4-FFF2-40B4-BE49-F238E27FC236}">
                    <a16:creationId xmlns:a16="http://schemas.microsoft.com/office/drawing/2014/main" xmlns="" id="{319682E2-7702-B067-E5C2-0FEC5B405691}"/>
                  </a:ext>
                </a:extLst>
              </p:cNvPr>
              <p:cNvSpPr/>
              <p:nvPr/>
            </p:nvSpPr>
            <p:spPr>
              <a:xfrm>
                <a:off x="8518525" y="2550069"/>
                <a:ext cx="914399" cy="1047151"/>
              </a:xfrm>
              <a:custGeom>
                <a:avLst/>
                <a:gdLst>
                  <a:gd name="connsiteX0" fmla="*/ 466725 w 533400"/>
                  <a:gd name="connsiteY0" fmla="*/ 723681 h 742730"/>
                  <a:gd name="connsiteX1" fmla="*/ 466725 w 533400"/>
                  <a:gd name="connsiteY1" fmla="*/ 57150 h 742730"/>
                  <a:gd name="connsiteX2" fmla="*/ 419100 w 533400"/>
                  <a:gd name="connsiteY2" fmla="*/ 57150 h 742730"/>
                  <a:gd name="connsiteX3" fmla="*/ 419100 w 533400"/>
                  <a:gd name="connsiteY3" fmla="*/ 0 h 742730"/>
                  <a:gd name="connsiteX4" fmla="*/ 114300 w 533400"/>
                  <a:gd name="connsiteY4" fmla="*/ 0 h 742730"/>
                  <a:gd name="connsiteX5" fmla="*/ 114300 w 533400"/>
                  <a:gd name="connsiteY5" fmla="*/ 57150 h 742730"/>
                  <a:gd name="connsiteX6" fmla="*/ 66675 w 533400"/>
                  <a:gd name="connsiteY6" fmla="*/ 57150 h 742730"/>
                  <a:gd name="connsiteX7" fmla="*/ 66675 w 533400"/>
                  <a:gd name="connsiteY7" fmla="*/ 723681 h 742730"/>
                  <a:gd name="connsiteX8" fmla="*/ 0 w 533400"/>
                  <a:gd name="connsiteY8" fmla="*/ 723681 h 742730"/>
                  <a:gd name="connsiteX9" fmla="*/ 0 w 533400"/>
                  <a:gd name="connsiteY9" fmla="*/ 742731 h 742730"/>
                  <a:gd name="connsiteX10" fmla="*/ 533400 w 533400"/>
                  <a:gd name="connsiteY10" fmla="*/ 742731 h 742730"/>
                  <a:gd name="connsiteX11" fmla="*/ 533400 w 533400"/>
                  <a:gd name="connsiteY11" fmla="*/ 723681 h 742730"/>
                  <a:gd name="connsiteX12" fmla="*/ 133350 w 533400"/>
                  <a:gd name="connsiteY12" fmla="*/ 19050 h 742730"/>
                  <a:gd name="connsiteX13" fmla="*/ 400050 w 533400"/>
                  <a:gd name="connsiteY13" fmla="*/ 19050 h 742730"/>
                  <a:gd name="connsiteX14" fmla="*/ 400050 w 533400"/>
                  <a:gd name="connsiteY14" fmla="*/ 57150 h 742730"/>
                  <a:gd name="connsiteX15" fmla="*/ 133350 w 533400"/>
                  <a:gd name="connsiteY15" fmla="*/ 57150 h 742730"/>
                  <a:gd name="connsiteX16" fmla="*/ 85725 w 533400"/>
                  <a:gd name="connsiteY16" fmla="*/ 76200 h 742730"/>
                  <a:gd name="connsiteX17" fmla="*/ 447675 w 533400"/>
                  <a:gd name="connsiteY17" fmla="*/ 76200 h 742730"/>
                  <a:gd name="connsiteX18" fmla="*/ 447675 w 533400"/>
                  <a:gd name="connsiteY18" fmla="*/ 723681 h 742730"/>
                  <a:gd name="connsiteX19" fmla="*/ 285750 w 533400"/>
                  <a:gd name="connsiteY19" fmla="*/ 723681 h 742730"/>
                  <a:gd name="connsiteX20" fmla="*/ 285750 w 533400"/>
                  <a:gd name="connsiteY20" fmla="*/ 619125 h 742730"/>
                  <a:gd name="connsiteX21" fmla="*/ 247650 w 533400"/>
                  <a:gd name="connsiteY21" fmla="*/ 619125 h 742730"/>
                  <a:gd name="connsiteX22" fmla="*/ 247650 w 533400"/>
                  <a:gd name="connsiteY22" fmla="*/ 723681 h 742730"/>
                  <a:gd name="connsiteX23" fmla="*/ 85725 w 533400"/>
                  <a:gd name="connsiteY23" fmla="*/ 723681 h 7427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533400" h="742730">
                    <a:moveTo>
                      <a:pt x="466725" y="723681"/>
                    </a:moveTo>
                    <a:lnTo>
                      <a:pt x="466725" y="57150"/>
                    </a:lnTo>
                    <a:lnTo>
                      <a:pt x="419100" y="57150"/>
                    </a:lnTo>
                    <a:lnTo>
                      <a:pt x="419100" y="0"/>
                    </a:lnTo>
                    <a:lnTo>
                      <a:pt x="114300" y="0"/>
                    </a:lnTo>
                    <a:lnTo>
                      <a:pt x="114300" y="57150"/>
                    </a:lnTo>
                    <a:lnTo>
                      <a:pt x="66675" y="57150"/>
                    </a:lnTo>
                    <a:lnTo>
                      <a:pt x="66675" y="723681"/>
                    </a:lnTo>
                    <a:lnTo>
                      <a:pt x="0" y="723681"/>
                    </a:lnTo>
                    <a:lnTo>
                      <a:pt x="0" y="742731"/>
                    </a:lnTo>
                    <a:lnTo>
                      <a:pt x="533400" y="742731"/>
                    </a:lnTo>
                    <a:lnTo>
                      <a:pt x="533400" y="723681"/>
                    </a:lnTo>
                    <a:close/>
                    <a:moveTo>
                      <a:pt x="133350" y="19050"/>
                    </a:moveTo>
                    <a:lnTo>
                      <a:pt x="400050" y="19050"/>
                    </a:lnTo>
                    <a:lnTo>
                      <a:pt x="400050" y="57150"/>
                    </a:lnTo>
                    <a:lnTo>
                      <a:pt x="133350" y="57150"/>
                    </a:lnTo>
                    <a:close/>
                    <a:moveTo>
                      <a:pt x="85725" y="76200"/>
                    </a:moveTo>
                    <a:lnTo>
                      <a:pt x="447675" y="76200"/>
                    </a:lnTo>
                    <a:lnTo>
                      <a:pt x="447675" y="723681"/>
                    </a:lnTo>
                    <a:lnTo>
                      <a:pt x="285750" y="723681"/>
                    </a:lnTo>
                    <a:lnTo>
                      <a:pt x="285750" y="619125"/>
                    </a:lnTo>
                    <a:lnTo>
                      <a:pt x="247650" y="619125"/>
                    </a:lnTo>
                    <a:lnTo>
                      <a:pt x="247650" y="723681"/>
                    </a:lnTo>
                    <a:lnTo>
                      <a:pt x="85725" y="723681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 defTabSz="914330">
                  <a:defRPr/>
                </a:pPr>
                <a:endParaRPr lang="uk-UA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66" name="Полілінія: фігура 65">
                <a:extLst>
                  <a:ext uri="{FF2B5EF4-FFF2-40B4-BE49-F238E27FC236}">
                    <a16:creationId xmlns:a16="http://schemas.microsoft.com/office/drawing/2014/main" xmlns="" id="{A1F78CC4-E2F8-1943-72D0-2CC9EC7C0836}"/>
                  </a:ext>
                </a:extLst>
              </p:cNvPr>
              <p:cNvSpPr/>
              <p:nvPr/>
            </p:nvSpPr>
            <p:spPr>
              <a:xfrm>
                <a:off x="8779782" y="2895470"/>
                <a:ext cx="65314" cy="97971"/>
              </a:xfrm>
              <a:custGeom>
                <a:avLst/>
                <a:gdLst>
                  <a:gd name="connsiteX0" fmla="*/ 0 w 38100"/>
                  <a:gd name="connsiteY0" fmla="*/ 0 h 57150"/>
                  <a:gd name="connsiteX1" fmla="*/ 38100 w 38100"/>
                  <a:gd name="connsiteY1" fmla="*/ 0 h 57150"/>
                  <a:gd name="connsiteX2" fmla="*/ 38100 w 38100"/>
                  <a:gd name="connsiteY2" fmla="*/ 57150 h 57150"/>
                  <a:gd name="connsiteX3" fmla="*/ 0 w 38100"/>
                  <a:gd name="connsiteY3" fmla="*/ 5715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57150">
                    <a:moveTo>
                      <a:pt x="0" y="0"/>
                    </a:moveTo>
                    <a:lnTo>
                      <a:pt x="38100" y="0"/>
                    </a:lnTo>
                    <a:lnTo>
                      <a:pt x="38100" y="57150"/>
                    </a:lnTo>
                    <a:lnTo>
                      <a:pt x="0" y="57150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 defTabSz="914330">
                  <a:defRPr/>
                </a:pPr>
                <a:endParaRPr lang="uk-UA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67" name="Полілінія: фігура 66">
                <a:extLst>
                  <a:ext uri="{FF2B5EF4-FFF2-40B4-BE49-F238E27FC236}">
                    <a16:creationId xmlns:a16="http://schemas.microsoft.com/office/drawing/2014/main" xmlns="" id="{F35319AE-0A51-6E70-1CFD-C103E542DA1E}"/>
                  </a:ext>
                </a:extLst>
              </p:cNvPr>
              <p:cNvSpPr/>
              <p:nvPr/>
            </p:nvSpPr>
            <p:spPr>
              <a:xfrm>
                <a:off x="8779782" y="3058755"/>
                <a:ext cx="65314" cy="97971"/>
              </a:xfrm>
              <a:custGeom>
                <a:avLst/>
                <a:gdLst>
                  <a:gd name="connsiteX0" fmla="*/ 0 w 38100"/>
                  <a:gd name="connsiteY0" fmla="*/ 0 h 57150"/>
                  <a:gd name="connsiteX1" fmla="*/ 38100 w 38100"/>
                  <a:gd name="connsiteY1" fmla="*/ 0 h 57150"/>
                  <a:gd name="connsiteX2" fmla="*/ 38100 w 38100"/>
                  <a:gd name="connsiteY2" fmla="*/ 57150 h 57150"/>
                  <a:gd name="connsiteX3" fmla="*/ 0 w 38100"/>
                  <a:gd name="connsiteY3" fmla="*/ 5715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57150">
                    <a:moveTo>
                      <a:pt x="0" y="0"/>
                    </a:moveTo>
                    <a:lnTo>
                      <a:pt x="38100" y="0"/>
                    </a:lnTo>
                    <a:lnTo>
                      <a:pt x="38100" y="57150"/>
                    </a:lnTo>
                    <a:lnTo>
                      <a:pt x="0" y="57150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 defTabSz="914330">
                  <a:defRPr/>
                </a:pPr>
                <a:endParaRPr lang="uk-UA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68" name="Полілінія: фігура 67">
                <a:extLst>
                  <a:ext uri="{FF2B5EF4-FFF2-40B4-BE49-F238E27FC236}">
                    <a16:creationId xmlns:a16="http://schemas.microsoft.com/office/drawing/2014/main" xmlns="" id="{70CB24B6-71B7-B799-486A-7449487D69E2}"/>
                  </a:ext>
                </a:extLst>
              </p:cNvPr>
              <p:cNvSpPr/>
              <p:nvPr/>
            </p:nvSpPr>
            <p:spPr>
              <a:xfrm>
                <a:off x="8779782" y="3222041"/>
                <a:ext cx="65314" cy="97971"/>
              </a:xfrm>
              <a:custGeom>
                <a:avLst/>
                <a:gdLst>
                  <a:gd name="connsiteX0" fmla="*/ 0 w 38100"/>
                  <a:gd name="connsiteY0" fmla="*/ 0 h 57150"/>
                  <a:gd name="connsiteX1" fmla="*/ 38100 w 38100"/>
                  <a:gd name="connsiteY1" fmla="*/ 0 h 57150"/>
                  <a:gd name="connsiteX2" fmla="*/ 38100 w 38100"/>
                  <a:gd name="connsiteY2" fmla="*/ 57150 h 57150"/>
                  <a:gd name="connsiteX3" fmla="*/ 0 w 38100"/>
                  <a:gd name="connsiteY3" fmla="*/ 5715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57150">
                    <a:moveTo>
                      <a:pt x="0" y="0"/>
                    </a:moveTo>
                    <a:lnTo>
                      <a:pt x="38100" y="0"/>
                    </a:lnTo>
                    <a:lnTo>
                      <a:pt x="38100" y="57150"/>
                    </a:lnTo>
                    <a:lnTo>
                      <a:pt x="0" y="57150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 defTabSz="914330">
                  <a:defRPr/>
                </a:pPr>
                <a:endParaRPr lang="uk-UA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69" name="Полілінія: фігура 68">
                <a:extLst>
                  <a:ext uri="{FF2B5EF4-FFF2-40B4-BE49-F238E27FC236}">
                    <a16:creationId xmlns:a16="http://schemas.microsoft.com/office/drawing/2014/main" xmlns="" id="{1CD2ADBE-1ADC-A7D1-B6B1-F1C04C43B2BC}"/>
                  </a:ext>
                </a:extLst>
              </p:cNvPr>
              <p:cNvSpPr/>
              <p:nvPr/>
            </p:nvSpPr>
            <p:spPr>
              <a:xfrm>
                <a:off x="8943067" y="2895470"/>
                <a:ext cx="65314" cy="97971"/>
              </a:xfrm>
              <a:custGeom>
                <a:avLst/>
                <a:gdLst>
                  <a:gd name="connsiteX0" fmla="*/ 0 w 38100"/>
                  <a:gd name="connsiteY0" fmla="*/ 0 h 57150"/>
                  <a:gd name="connsiteX1" fmla="*/ 38100 w 38100"/>
                  <a:gd name="connsiteY1" fmla="*/ 0 h 57150"/>
                  <a:gd name="connsiteX2" fmla="*/ 38100 w 38100"/>
                  <a:gd name="connsiteY2" fmla="*/ 57150 h 57150"/>
                  <a:gd name="connsiteX3" fmla="*/ 0 w 38100"/>
                  <a:gd name="connsiteY3" fmla="*/ 5715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57150">
                    <a:moveTo>
                      <a:pt x="0" y="0"/>
                    </a:moveTo>
                    <a:lnTo>
                      <a:pt x="38100" y="0"/>
                    </a:lnTo>
                    <a:lnTo>
                      <a:pt x="38100" y="57150"/>
                    </a:lnTo>
                    <a:lnTo>
                      <a:pt x="0" y="57150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 defTabSz="914330">
                  <a:defRPr/>
                </a:pPr>
                <a:endParaRPr lang="uk-UA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70" name="Полілінія: фігура 69">
                <a:extLst>
                  <a:ext uri="{FF2B5EF4-FFF2-40B4-BE49-F238E27FC236}">
                    <a16:creationId xmlns:a16="http://schemas.microsoft.com/office/drawing/2014/main" xmlns="" id="{95026522-65F7-6B3F-D0E8-DF1AB2DC73C5}"/>
                  </a:ext>
                </a:extLst>
              </p:cNvPr>
              <p:cNvSpPr/>
              <p:nvPr/>
            </p:nvSpPr>
            <p:spPr>
              <a:xfrm>
                <a:off x="8943067" y="3222041"/>
                <a:ext cx="65314" cy="97971"/>
              </a:xfrm>
              <a:custGeom>
                <a:avLst/>
                <a:gdLst>
                  <a:gd name="connsiteX0" fmla="*/ 0 w 38100"/>
                  <a:gd name="connsiteY0" fmla="*/ 0 h 57150"/>
                  <a:gd name="connsiteX1" fmla="*/ 38100 w 38100"/>
                  <a:gd name="connsiteY1" fmla="*/ 0 h 57150"/>
                  <a:gd name="connsiteX2" fmla="*/ 38100 w 38100"/>
                  <a:gd name="connsiteY2" fmla="*/ 57150 h 57150"/>
                  <a:gd name="connsiteX3" fmla="*/ 0 w 38100"/>
                  <a:gd name="connsiteY3" fmla="*/ 5715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57150">
                    <a:moveTo>
                      <a:pt x="0" y="0"/>
                    </a:moveTo>
                    <a:lnTo>
                      <a:pt x="38100" y="0"/>
                    </a:lnTo>
                    <a:lnTo>
                      <a:pt x="38100" y="57150"/>
                    </a:lnTo>
                    <a:lnTo>
                      <a:pt x="0" y="57150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 defTabSz="914330">
                  <a:defRPr/>
                </a:pPr>
                <a:endParaRPr lang="uk-UA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71" name="Полілінія: фігура 70">
                <a:extLst>
                  <a:ext uri="{FF2B5EF4-FFF2-40B4-BE49-F238E27FC236}">
                    <a16:creationId xmlns:a16="http://schemas.microsoft.com/office/drawing/2014/main" xmlns="" id="{1A45DB80-287F-BCFC-B5A0-C139BA530427}"/>
                  </a:ext>
                </a:extLst>
              </p:cNvPr>
              <p:cNvSpPr/>
              <p:nvPr/>
            </p:nvSpPr>
            <p:spPr>
              <a:xfrm>
                <a:off x="9106353" y="3385326"/>
                <a:ext cx="65314" cy="97971"/>
              </a:xfrm>
              <a:custGeom>
                <a:avLst/>
                <a:gdLst>
                  <a:gd name="connsiteX0" fmla="*/ 0 w 38100"/>
                  <a:gd name="connsiteY0" fmla="*/ 0 h 57150"/>
                  <a:gd name="connsiteX1" fmla="*/ 38100 w 38100"/>
                  <a:gd name="connsiteY1" fmla="*/ 0 h 57150"/>
                  <a:gd name="connsiteX2" fmla="*/ 38100 w 38100"/>
                  <a:gd name="connsiteY2" fmla="*/ 57150 h 57150"/>
                  <a:gd name="connsiteX3" fmla="*/ 0 w 38100"/>
                  <a:gd name="connsiteY3" fmla="*/ 5715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57150">
                    <a:moveTo>
                      <a:pt x="0" y="0"/>
                    </a:moveTo>
                    <a:lnTo>
                      <a:pt x="38100" y="0"/>
                    </a:lnTo>
                    <a:lnTo>
                      <a:pt x="38100" y="57150"/>
                    </a:lnTo>
                    <a:lnTo>
                      <a:pt x="0" y="57150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 defTabSz="914330">
                  <a:defRPr/>
                </a:pPr>
                <a:endParaRPr lang="uk-UA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72" name="Полілінія: фігура 71">
                <a:extLst>
                  <a:ext uri="{FF2B5EF4-FFF2-40B4-BE49-F238E27FC236}">
                    <a16:creationId xmlns:a16="http://schemas.microsoft.com/office/drawing/2014/main" xmlns="" id="{E8A41F73-9022-A1D1-14CF-F468A4F8572C}"/>
                  </a:ext>
                </a:extLst>
              </p:cNvPr>
              <p:cNvSpPr/>
              <p:nvPr/>
            </p:nvSpPr>
            <p:spPr>
              <a:xfrm>
                <a:off x="8943067" y="3058755"/>
                <a:ext cx="65314" cy="97971"/>
              </a:xfrm>
              <a:custGeom>
                <a:avLst/>
                <a:gdLst>
                  <a:gd name="connsiteX0" fmla="*/ 0 w 38100"/>
                  <a:gd name="connsiteY0" fmla="*/ 0 h 57150"/>
                  <a:gd name="connsiteX1" fmla="*/ 38100 w 38100"/>
                  <a:gd name="connsiteY1" fmla="*/ 0 h 57150"/>
                  <a:gd name="connsiteX2" fmla="*/ 38100 w 38100"/>
                  <a:gd name="connsiteY2" fmla="*/ 57150 h 57150"/>
                  <a:gd name="connsiteX3" fmla="*/ 0 w 38100"/>
                  <a:gd name="connsiteY3" fmla="*/ 5715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57150">
                    <a:moveTo>
                      <a:pt x="0" y="0"/>
                    </a:moveTo>
                    <a:lnTo>
                      <a:pt x="38100" y="0"/>
                    </a:lnTo>
                    <a:lnTo>
                      <a:pt x="38100" y="57150"/>
                    </a:lnTo>
                    <a:lnTo>
                      <a:pt x="0" y="57150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 defTabSz="914330">
                  <a:defRPr/>
                </a:pPr>
                <a:endParaRPr lang="uk-UA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73" name="Полілінія: фігура 72">
                <a:extLst>
                  <a:ext uri="{FF2B5EF4-FFF2-40B4-BE49-F238E27FC236}">
                    <a16:creationId xmlns:a16="http://schemas.microsoft.com/office/drawing/2014/main" xmlns="" id="{00EF8867-703A-309B-9D54-35BBF2D96AE2}"/>
                  </a:ext>
                </a:extLst>
              </p:cNvPr>
              <p:cNvSpPr/>
              <p:nvPr/>
            </p:nvSpPr>
            <p:spPr>
              <a:xfrm>
                <a:off x="8779782" y="3385326"/>
                <a:ext cx="65314" cy="97971"/>
              </a:xfrm>
              <a:custGeom>
                <a:avLst/>
                <a:gdLst>
                  <a:gd name="connsiteX0" fmla="*/ 0 w 38100"/>
                  <a:gd name="connsiteY0" fmla="*/ 0 h 57150"/>
                  <a:gd name="connsiteX1" fmla="*/ 38100 w 38100"/>
                  <a:gd name="connsiteY1" fmla="*/ 0 h 57150"/>
                  <a:gd name="connsiteX2" fmla="*/ 38100 w 38100"/>
                  <a:gd name="connsiteY2" fmla="*/ 57150 h 57150"/>
                  <a:gd name="connsiteX3" fmla="*/ 0 w 38100"/>
                  <a:gd name="connsiteY3" fmla="*/ 5715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57150">
                    <a:moveTo>
                      <a:pt x="0" y="0"/>
                    </a:moveTo>
                    <a:lnTo>
                      <a:pt x="38100" y="0"/>
                    </a:lnTo>
                    <a:lnTo>
                      <a:pt x="38100" y="57150"/>
                    </a:lnTo>
                    <a:lnTo>
                      <a:pt x="0" y="57150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 defTabSz="914330">
                  <a:defRPr/>
                </a:pPr>
                <a:endParaRPr lang="uk-UA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74" name="Полілінія: фігура 73">
                <a:extLst>
                  <a:ext uri="{FF2B5EF4-FFF2-40B4-BE49-F238E27FC236}">
                    <a16:creationId xmlns:a16="http://schemas.microsoft.com/office/drawing/2014/main" xmlns="" id="{92C8653D-72BE-4AD3-30F1-07DA0C2DDC36}"/>
                  </a:ext>
                </a:extLst>
              </p:cNvPr>
              <p:cNvSpPr/>
              <p:nvPr/>
            </p:nvSpPr>
            <p:spPr>
              <a:xfrm>
                <a:off x="9106353" y="2895470"/>
                <a:ext cx="65314" cy="97971"/>
              </a:xfrm>
              <a:custGeom>
                <a:avLst/>
                <a:gdLst>
                  <a:gd name="connsiteX0" fmla="*/ 0 w 38100"/>
                  <a:gd name="connsiteY0" fmla="*/ 0 h 57150"/>
                  <a:gd name="connsiteX1" fmla="*/ 38100 w 38100"/>
                  <a:gd name="connsiteY1" fmla="*/ 0 h 57150"/>
                  <a:gd name="connsiteX2" fmla="*/ 38100 w 38100"/>
                  <a:gd name="connsiteY2" fmla="*/ 57150 h 57150"/>
                  <a:gd name="connsiteX3" fmla="*/ 0 w 38100"/>
                  <a:gd name="connsiteY3" fmla="*/ 5715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57150">
                    <a:moveTo>
                      <a:pt x="0" y="0"/>
                    </a:moveTo>
                    <a:lnTo>
                      <a:pt x="38100" y="0"/>
                    </a:lnTo>
                    <a:lnTo>
                      <a:pt x="38100" y="57150"/>
                    </a:lnTo>
                    <a:lnTo>
                      <a:pt x="0" y="57150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 defTabSz="914330">
                  <a:defRPr/>
                </a:pPr>
                <a:endParaRPr lang="uk-UA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75" name="Полілінія: фігура 74">
                <a:extLst>
                  <a:ext uri="{FF2B5EF4-FFF2-40B4-BE49-F238E27FC236}">
                    <a16:creationId xmlns:a16="http://schemas.microsoft.com/office/drawing/2014/main" xmlns="" id="{71B3B30D-6522-C9D2-AB03-5FD902FF208C}"/>
                  </a:ext>
                </a:extLst>
              </p:cNvPr>
              <p:cNvSpPr/>
              <p:nvPr/>
            </p:nvSpPr>
            <p:spPr>
              <a:xfrm>
                <a:off x="9106353" y="3058755"/>
                <a:ext cx="65314" cy="97971"/>
              </a:xfrm>
              <a:custGeom>
                <a:avLst/>
                <a:gdLst>
                  <a:gd name="connsiteX0" fmla="*/ 0 w 38100"/>
                  <a:gd name="connsiteY0" fmla="*/ 0 h 57150"/>
                  <a:gd name="connsiteX1" fmla="*/ 38100 w 38100"/>
                  <a:gd name="connsiteY1" fmla="*/ 0 h 57150"/>
                  <a:gd name="connsiteX2" fmla="*/ 38100 w 38100"/>
                  <a:gd name="connsiteY2" fmla="*/ 57150 h 57150"/>
                  <a:gd name="connsiteX3" fmla="*/ 0 w 38100"/>
                  <a:gd name="connsiteY3" fmla="*/ 5715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57150">
                    <a:moveTo>
                      <a:pt x="0" y="0"/>
                    </a:moveTo>
                    <a:lnTo>
                      <a:pt x="38100" y="0"/>
                    </a:lnTo>
                    <a:lnTo>
                      <a:pt x="38100" y="57150"/>
                    </a:lnTo>
                    <a:lnTo>
                      <a:pt x="0" y="57150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 defTabSz="914330">
                  <a:defRPr/>
                </a:pPr>
                <a:endParaRPr lang="uk-UA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76" name="Полілінія: фігура 75">
                <a:extLst>
                  <a:ext uri="{FF2B5EF4-FFF2-40B4-BE49-F238E27FC236}">
                    <a16:creationId xmlns:a16="http://schemas.microsoft.com/office/drawing/2014/main" xmlns="" id="{82E73709-FEB9-7123-FA00-DF94970C33B5}"/>
                  </a:ext>
                </a:extLst>
              </p:cNvPr>
              <p:cNvSpPr/>
              <p:nvPr/>
            </p:nvSpPr>
            <p:spPr>
              <a:xfrm>
                <a:off x="9106353" y="3222041"/>
                <a:ext cx="65314" cy="97971"/>
              </a:xfrm>
              <a:custGeom>
                <a:avLst/>
                <a:gdLst>
                  <a:gd name="connsiteX0" fmla="*/ 0 w 38100"/>
                  <a:gd name="connsiteY0" fmla="*/ 0 h 57150"/>
                  <a:gd name="connsiteX1" fmla="*/ 38100 w 38100"/>
                  <a:gd name="connsiteY1" fmla="*/ 0 h 57150"/>
                  <a:gd name="connsiteX2" fmla="*/ 38100 w 38100"/>
                  <a:gd name="connsiteY2" fmla="*/ 57150 h 57150"/>
                  <a:gd name="connsiteX3" fmla="*/ 0 w 38100"/>
                  <a:gd name="connsiteY3" fmla="*/ 5715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57150">
                    <a:moveTo>
                      <a:pt x="0" y="0"/>
                    </a:moveTo>
                    <a:lnTo>
                      <a:pt x="38100" y="0"/>
                    </a:lnTo>
                    <a:lnTo>
                      <a:pt x="38100" y="57150"/>
                    </a:lnTo>
                    <a:lnTo>
                      <a:pt x="0" y="57150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 defTabSz="914330">
                  <a:defRPr/>
                </a:pPr>
                <a:endParaRPr lang="uk-UA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77" name="Полілінія: фігура 76">
                <a:extLst>
                  <a:ext uri="{FF2B5EF4-FFF2-40B4-BE49-F238E27FC236}">
                    <a16:creationId xmlns:a16="http://schemas.microsoft.com/office/drawing/2014/main" xmlns="" id="{50B5A557-A84C-9ED3-9EA8-5F45D01E442F}"/>
                  </a:ext>
                </a:extLst>
              </p:cNvPr>
              <p:cNvSpPr/>
              <p:nvPr/>
            </p:nvSpPr>
            <p:spPr>
              <a:xfrm>
                <a:off x="8779782" y="2732562"/>
                <a:ext cx="65314" cy="97971"/>
              </a:xfrm>
              <a:custGeom>
                <a:avLst/>
                <a:gdLst>
                  <a:gd name="connsiteX0" fmla="*/ 0 w 38100"/>
                  <a:gd name="connsiteY0" fmla="*/ 0 h 57150"/>
                  <a:gd name="connsiteX1" fmla="*/ 38100 w 38100"/>
                  <a:gd name="connsiteY1" fmla="*/ 0 h 57150"/>
                  <a:gd name="connsiteX2" fmla="*/ 38100 w 38100"/>
                  <a:gd name="connsiteY2" fmla="*/ 57150 h 57150"/>
                  <a:gd name="connsiteX3" fmla="*/ 0 w 38100"/>
                  <a:gd name="connsiteY3" fmla="*/ 5715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57150">
                    <a:moveTo>
                      <a:pt x="0" y="0"/>
                    </a:moveTo>
                    <a:lnTo>
                      <a:pt x="38100" y="0"/>
                    </a:lnTo>
                    <a:lnTo>
                      <a:pt x="38100" y="57150"/>
                    </a:lnTo>
                    <a:lnTo>
                      <a:pt x="0" y="57150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 defTabSz="914330">
                  <a:defRPr/>
                </a:pPr>
                <a:endParaRPr lang="uk-UA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78" name="Полілінія: фігура 77">
                <a:extLst>
                  <a:ext uri="{FF2B5EF4-FFF2-40B4-BE49-F238E27FC236}">
                    <a16:creationId xmlns:a16="http://schemas.microsoft.com/office/drawing/2014/main" xmlns="" id="{E54D71F1-1525-8899-87E0-8FAA891E7C72}"/>
                  </a:ext>
                </a:extLst>
              </p:cNvPr>
              <p:cNvSpPr/>
              <p:nvPr/>
            </p:nvSpPr>
            <p:spPr>
              <a:xfrm>
                <a:off x="8943067" y="2732562"/>
                <a:ext cx="65314" cy="97971"/>
              </a:xfrm>
              <a:custGeom>
                <a:avLst/>
                <a:gdLst>
                  <a:gd name="connsiteX0" fmla="*/ 0 w 38100"/>
                  <a:gd name="connsiteY0" fmla="*/ 0 h 57150"/>
                  <a:gd name="connsiteX1" fmla="*/ 38100 w 38100"/>
                  <a:gd name="connsiteY1" fmla="*/ 0 h 57150"/>
                  <a:gd name="connsiteX2" fmla="*/ 38100 w 38100"/>
                  <a:gd name="connsiteY2" fmla="*/ 57150 h 57150"/>
                  <a:gd name="connsiteX3" fmla="*/ 0 w 38100"/>
                  <a:gd name="connsiteY3" fmla="*/ 5715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57150">
                    <a:moveTo>
                      <a:pt x="0" y="0"/>
                    </a:moveTo>
                    <a:lnTo>
                      <a:pt x="38100" y="0"/>
                    </a:lnTo>
                    <a:lnTo>
                      <a:pt x="38100" y="57150"/>
                    </a:lnTo>
                    <a:lnTo>
                      <a:pt x="0" y="57150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 defTabSz="914330">
                  <a:defRPr/>
                </a:pPr>
                <a:endParaRPr lang="uk-UA" noProof="0">
                  <a:solidFill>
                    <a:prstClr val="black"/>
                  </a:solidFill>
                  <a:latin typeface="Roboto "/>
                </a:endParaRPr>
              </a:p>
            </p:txBody>
          </p:sp>
          <p:sp>
            <p:nvSpPr>
              <p:cNvPr id="79" name="Полілінія: фігура 78">
                <a:extLst>
                  <a:ext uri="{FF2B5EF4-FFF2-40B4-BE49-F238E27FC236}">
                    <a16:creationId xmlns:a16="http://schemas.microsoft.com/office/drawing/2014/main" xmlns="" id="{EE0E2374-27A3-911C-2495-79B634FAA79D}"/>
                  </a:ext>
                </a:extLst>
              </p:cNvPr>
              <p:cNvSpPr/>
              <p:nvPr/>
            </p:nvSpPr>
            <p:spPr>
              <a:xfrm>
                <a:off x="9106353" y="2732562"/>
                <a:ext cx="65314" cy="97971"/>
              </a:xfrm>
              <a:custGeom>
                <a:avLst/>
                <a:gdLst>
                  <a:gd name="connsiteX0" fmla="*/ 0 w 38100"/>
                  <a:gd name="connsiteY0" fmla="*/ 0 h 57150"/>
                  <a:gd name="connsiteX1" fmla="*/ 38100 w 38100"/>
                  <a:gd name="connsiteY1" fmla="*/ 0 h 57150"/>
                  <a:gd name="connsiteX2" fmla="*/ 38100 w 38100"/>
                  <a:gd name="connsiteY2" fmla="*/ 57150 h 57150"/>
                  <a:gd name="connsiteX3" fmla="*/ 0 w 38100"/>
                  <a:gd name="connsiteY3" fmla="*/ 5715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57150">
                    <a:moveTo>
                      <a:pt x="0" y="0"/>
                    </a:moveTo>
                    <a:lnTo>
                      <a:pt x="38100" y="0"/>
                    </a:lnTo>
                    <a:lnTo>
                      <a:pt x="38100" y="57150"/>
                    </a:lnTo>
                    <a:lnTo>
                      <a:pt x="0" y="57150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 defTabSz="914330">
                  <a:defRPr/>
                </a:pPr>
                <a:endParaRPr lang="uk-UA" noProof="0">
                  <a:solidFill>
                    <a:prstClr val="black"/>
                  </a:solidFill>
                  <a:latin typeface="Roboto "/>
                </a:endParaRPr>
              </a:p>
            </p:txBody>
          </p:sp>
        </p:grpSp>
        <p:sp>
          <p:nvSpPr>
            <p:cNvPr id="104" name="Прямоугольник 14">
              <a:extLst>
                <a:ext uri="{FF2B5EF4-FFF2-40B4-BE49-F238E27FC236}">
                  <a16:creationId xmlns:a16="http://schemas.microsoft.com/office/drawing/2014/main" xmlns="" id="{A944CFB1-E628-D10D-458C-4DB455B662E5}"/>
                </a:ext>
              </a:extLst>
            </p:cNvPr>
            <p:cNvSpPr/>
            <p:nvPr/>
          </p:nvSpPr>
          <p:spPr>
            <a:xfrm>
              <a:off x="391955" y="5413634"/>
              <a:ext cx="4103522" cy="830557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30">
                <a:defRPr/>
              </a:pPr>
              <a:r>
                <a:rPr lang="en-US" sz="1612" b="1" noProof="0" dirty="0">
                  <a:solidFill>
                    <a:sysClr val="windowText" lastClr="000000"/>
                  </a:solidFill>
                  <a:latin typeface="Roboto "/>
                  <a:ea typeface="Roboto" panose="02000000000000000000" pitchFamily="2" charset="0"/>
                </a:rPr>
                <a:t>SHELTERS</a:t>
              </a:r>
              <a:endParaRPr lang="uk-UA" sz="1612" b="1" noProof="0" dirty="0">
                <a:solidFill>
                  <a:sysClr val="windowText" lastClr="000000"/>
                </a:solidFill>
                <a:latin typeface="Roboto "/>
                <a:ea typeface="Roboto" panose="02000000000000000000" pitchFamily="2" charset="0"/>
              </a:endParaRPr>
            </a:p>
          </p:txBody>
        </p:sp>
      </p:grpSp>
      <p:grpSp>
        <p:nvGrpSpPr>
          <p:cNvPr id="41" name="Групувати 40">
            <a:extLst>
              <a:ext uri="{FF2B5EF4-FFF2-40B4-BE49-F238E27FC236}">
                <a16:creationId xmlns:a16="http://schemas.microsoft.com/office/drawing/2014/main" xmlns="" id="{5DD9322D-2E22-A758-E2E7-C916F7E7EDFE}"/>
              </a:ext>
            </a:extLst>
          </p:cNvPr>
          <p:cNvGrpSpPr/>
          <p:nvPr/>
        </p:nvGrpSpPr>
        <p:grpSpPr>
          <a:xfrm>
            <a:off x="7892113" y="587555"/>
            <a:ext cx="4103522" cy="5679505"/>
            <a:chOff x="7740380" y="564686"/>
            <a:chExt cx="4103522" cy="5679505"/>
          </a:xfrm>
        </p:grpSpPr>
        <p:sp>
          <p:nvSpPr>
            <p:cNvPr id="2" name="Прямоугольник 14">
              <a:extLst>
                <a:ext uri="{FF2B5EF4-FFF2-40B4-BE49-F238E27FC236}">
                  <a16:creationId xmlns:a16="http://schemas.microsoft.com/office/drawing/2014/main" xmlns="" id="{C844AB52-7B74-764E-4583-E90BBA7BE51B}"/>
                </a:ext>
              </a:extLst>
            </p:cNvPr>
            <p:cNvSpPr/>
            <p:nvPr/>
          </p:nvSpPr>
          <p:spPr>
            <a:xfrm>
              <a:off x="9311346" y="1662916"/>
              <a:ext cx="961591" cy="38568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30">
                <a:defRPr/>
              </a:pPr>
              <a:r>
                <a:rPr lang="uk-UA" sz="5000" b="1" noProof="0">
                  <a:ln>
                    <a:solidFill>
                      <a:prstClr val="black">
                        <a:lumMod val="65000"/>
                        <a:lumOff val="35000"/>
                      </a:prstClr>
                    </a:solidFill>
                  </a:ln>
                  <a:solidFill>
                    <a:prstClr val="black"/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2</a:t>
              </a:r>
            </a:p>
          </p:txBody>
        </p:sp>
        <p:sp>
          <p:nvSpPr>
            <p:cNvPr id="35" name="Прямоугольник 14">
              <a:extLst>
                <a:ext uri="{FF2B5EF4-FFF2-40B4-BE49-F238E27FC236}">
                  <a16:creationId xmlns:a16="http://schemas.microsoft.com/office/drawing/2014/main" xmlns="" id="{3757EEC4-A812-6BAD-5E29-175BC1BAF648}"/>
                </a:ext>
              </a:extLst>
            </p:cNvPr>
            <p:cNvSpPr/>
            <p:nvPr/>
          </p:nvSpPr>
          <p:spPr>
            <a:xfrm>
              <a:off x="8822159" y="4917008"/>
              <a:ext cx="1939964" cy="38568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30">
                <a:defRPr/>
              </a:pPr>
              <a:r>
                <a:rPr lang="uk-UA" sz="5000" b="1" noProof="0">
                  <a:ln>
                    <a:solidFill>
                      <a:prstClr val="black">
                        <a:lumMod val="65000"/>
                        <a:lumOff val="35000"/>
                      </a:prstClr>
                    </a:solidFill>
                  </a:ln>
                  <a:solidFill>
                    <a:prstClr val="black"/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3</a:t>
              </a:r>
            </a:p>
          </p:txBody>
        </p:sp>
        <p:sp>
          <p:nvSpPr>
            <p:cNvPr id="33" name="Прямоугольник 14">
              <a:extLst>
                <a:ext uri="{FF2B5EF4-FFF2-40B4-BE49-F238E27FC236}">
                  <a16:creationId xmlns:a16="http://schemas.microsoft.com/office/drawing/2014/main" xmlns="" id="{AB087D28-8B1A-D52E-F46F-BDD4472F41C3}"/>
                </a:ext>
              </a:extLst>
            </p:cNvPr>
            <p:cNvSpPr/>
            <p:nvPr/>
          </p:nvSpPr>
          <p:spPr>
            <a:xfrm>
              <a:off x="7740380" y="2146662"/>
              <a:ext cx="4103522" cy="830557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30">
                <a:defRPr/>
              </a:pPr>
              <a:r>
                <a:rPr lang="en-GB" sz="1612" b="1" noProof="0" dirty="0">
                  <a:solidFill>
                    <a:sysClr val="windowText" lastClr="000000"/>
                  </a:solidFill>
                  <a:latin typeface="Roboto "/>
                  <a:ea typeface="Roboto" panose="02000000000000000000" pitchFamily="2" charset="0"/>
                </a:rPr>
                <a:t>SECONDARY EDUCATION INSTITUTIONS</a:t>
              </a:r>
              <a:endParaRPr lang="uk-UA" sz="1612" b="1" noProof="0" dirty="0">
                <a:solidFill>
                  <a:sysClr val="windowText" lastClr="000000"/>
                </a:solidFill>
                <a:latin typeface="Roboto "/>
                <a:ea typeface="Roboto" panose="02000000000000000000" pitchFamily="2" charset="0"/>
              </a:endParaRPr>
            </a:p>
          </p:txBody>
        </p:sp>
        <p:sp>
          <p:nvSpPr>
            <p:cNvPr id="105" name="Прямоугольник 14">
              <a:extLst>
                <a:ext uri="{FF2B5EF4-FFF2-40B4-BE49-F238E27FC236}">
                  <a16:creationId xmlns:a16="http://schemas.microsoft.com/office/drawing/2014/main" xmlns="" id="{C5AF7E48-AD25-06D1-D557-88BC6369E809}"/>
                </a:ext>
              </a:extLst>
            </p:cNvPr>
            <p:cNvSpPr/>
            <p:nvPr/>
          </p:nvSpPr>
          <p:spPr>
            <a:xfrm>
              <a:off x="7740380" y="5413634"/>
              <a:ext cx="4103522" cy="830557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30">
                <a:defRPr/>
              </a:pPr>
              <a:r>
                <a:rPr lang="en-GB" sz="1612" b="1" noProof="0" dirty="0">
                  <a:solidFill>
                    <a:sysClr val="windowText" lastClr="000000"/>
                  </a:solidFill>
                  <a:latin typeface="Roboto "/>
                  <a:ea typeface="Roboto" panose="02000000000000000000" pitchFamily="2" charset="0"/>
                </a:rPr>
                <a:t>PRESCHOOL EDUCATION INSTITUTIONS</a:t>
              </a:r>
              <a:endParaRPr lang="uk-UA" sz="1612" b="1" noProof="0" dirty="0">
                <a:solidFill>
                  <a:sysClr val="windowText" lastClr="000000"/>
                </a:solidFill>
                <a:latin typeface="Roboto "/>
                <a:ea typeface="Roboto" panose="02000000000000000000" pitchFamily="2" charset="0"/>
              </a:endParaRPr>
            </a:p>
          </p:txBody>
        </p:sp>
        <p:pic>
          <p:nvPicPr>
            <p:cNvPr id="32" name="Рисунок 31" descr="Зображення, що містить чорний, темрява&#10;&#10;Вміст, створений ШІ, може бути неправильним.">
              <a:extLst>
                <a:ext uri="{FF2B5EF4-FFF2-40B4-BE49-F238E27FC236}">
                  <a16:creationId xmlns:a16="http://schemas.microsoft.com/office/drawing/2014/main" xmlns="" id="{DCFC0A79-5308-2523-3798-936CEF7B505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342141" y="564686"/>
              <a:ext cx="900000" cy="900000"/>
            </a:xfrm>
            <a:prstGeom prst="rect">
              <a:avLst/>
            </a:prstGeom>
          </p:spPr>
        </p:pic>
        <p:pic>
          <p:nvPicPr>
            <p:cNvPr id="38" name="Рисунок 37" descr="Зображення, що містить чорний, темрява&#10;&#10;Вміст, створений ШІ, може бути неправильним.">
              <a:extLst>
                <a:ext uri="{FF2B5EF4-FFF2-40B4-BE49-F238E27FC236}">
                  <a16:creationId xmlns:a16="http://schemas.microsoft.com/office/drawing/2014/main" xmlns="" id="{031A336E-D891-39FE-1EFB-7E1327D55D6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342141" y="3866540"/>
              <a:ext cx="900000" cy="900000"/>
            </a:xfrm>
            <a:prstGeom prst="rect">
              <a:avLst/>
            </a:prstGeom>
          </p:spPr>
        </p:pic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B8F45DEA-369C-7D19-86F2-72048FF4835C}"/>
              </a:ext>
            </a:extLst>
          </p:cNvPr>
          <p:cNvSpPr txBox="1"/>
          <p:nvPr/>
        </p:nvSpPr>
        <p:spPr>
          <a:xfrm>
            <a:off x="2888619" y="435309"/>
            <a:ext cx="6096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3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6000" b="1" i="0" u="none" strike="noStrike" kern="1200" cap="none" spc="0" normalizeH="0" baseline="0" noProof="0" dirty="0">
                <a:ln>
                  <a:solidFill>
                    <a:prstClr val="black">
                      <a:lumMod val="65000"/>
                      <a:lumOff val="35000"/>
                    </a:prstClr>
                  </a:solidFill>
                </a:ln>
                <a:solidFill>
                  <a:prstClr val="black"/>
                </a:solidFill>
                <a:effectLst/>
                <a:uLnTx/>
                <a:uFillTx/>
                <a:latin typeface="Roboto Black" panose="02000000000000000000" pitchFamily="2" charset="0"/>
                <a:ea typeface="Roboto Black" panose="02000000000000000000" pitchFamily="2" charset="0"/>
                <a:cs typeface="+mn-cs"/>
              </a:rPr>
              <a:t>88 </a:t>
            </a:r>
            <a:r>
              <a:rPr kumimoji="0" lang="en-US" sz="6000" b="1" i="0" u="none" strike="noStrike" kern="1200" cap="none" spc="0" normalizeH="0" baseline="0" noProof="0" dirty="0">
                <a:ln>
                  <a:solidFill>
                    <a:prstClr val="black">
                      <a:lumMod val="65000"/>
                      <a:lumOff val="35000"/>
                    </a:prstClr>
                  </a:solidFill>
                </a:ln>
                <a:solidFill>
                  <a:prstClr val="black"/>
                </a:solidFill>
                <a:effectLst/>
                <a:uLnTx/>
                <a:uFillTx/>
                <a:latin typeface="Roboto Black" panose="02000000000000000000" pitchFamily="2" charset="0"/>
                <a:ea typeface="Roboto Black" panose="02000000000000000000" pitchFamily="2" charset="0"/>
                <a:cs typeface="+mn-cs"/>
              </a:rPr>
              <a:t>ha</a:t>
            </a:r>
            <a:endParaRPr kumimoji="0" lang="uk-UA" sz="6000" b="1" i="0" u="none" strike="noStrike" kern="1200" cap="none" spc="0" normalizeH="0" baseline="0" noProof="0" dirty="0">
              <a:ln>
                <a:solidFill>
                  <a:prstClr val="black">
                    <a:lumMod val="65000"/>
                    <a:lumOff val="35000"/>
                  </a:prstClr>
                </a:solidFill>
              </a:ln>
              <a:solidFill>
                <a:prstClr val="black"/>
              </a:solidFill>
              <a:effectLst/>
              <a:uLnTx/>
              <a:uFillTx/>
              <a:latin typeface="Roboto Black" panose="02000000000000000000" pitchFamily="2" charset="0"/>
              <a:ea typeface="Roboto Black" panose="02000000000000000000" pitchFamily="2" charset="0"/>
              <a:cs typeface="+mn-cs"/>
            </a:endParaRPr>
          </a:p>
        </p:txBody>
      </p:sp>
      <p:sp>
        <p:nvSpPr>
          <p:cNvPr id="4" name="Прямоугольник 14">
            <a:extLst>
              <a:ext uri="{FF2B5EF4-FFF2-40B4-BE49-F238E27FC236}">
                <a16:creationId xmlns:a16="http://schemas.microsoft.com/office/drawing/2014/main" xmlns="" id="{D6D7851F-0A14-B16A-CCA0-98F948EC93B9}"/>
              </a:ext>
            </a:extLst>
          </p:cNvPr>
          <p:cNvSpPr/>
          <p:nvPr/>
        </p:nvSpPr>
        <p:spPr>
          <a:xfrm>
            <a:off x="3884858" y="1048072"/>
            <a:ext cx="4103522" cy="8305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30">
              <a:defRPr/>
            </a:pPr>
            <a:r>
              <a:rPr lang="en-US" b="1" noProof="0" dirty="0">
                <a:solidFill>
                  <a:sysClr val="windowText" lastClr="000000"/>
                </a:solidFill>
                <a:latin typeface="Roboto "/>
                <a:ea typeface="Roboto" panose="02000000000000000000" pitchFamily="2" charset="0"/>
              </a:rPr>
              <a:t>CONSTRUCTION </a:t>
            </a:r>
            <a:r>
              <a:rPr lang="en-US" b="1" dirty="0">
                <a:solidFill>
                  <a:sysClr val="windowText" lastClr="000000"/>
                </a:solidFill>
                <a:latin typeface="Roboto "/>
                <a:ea typeface="Roboto" panose="02000000000000000000" pitchFamily="2" charset="0"/>
              </a:rPr>
              <a:t>AREA</a:t>
            </a:r>
            <a:endParaRPr lang="uk-UA" b="1" noProof="0" dirty="0">
              <a:solidFill>
                <a:sysClr val="windowText" lastClr="000000"/>
              </a:solidFill>
              <a:latin typeface="Roboto "/>
              <a:ea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22832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29F3560F-8430-DF02-CF26-D4440EC96B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9D921484-FBCC-25AD-BA9F-5C3A539EDDF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790771"/>
            <a:ext cx="12192000" cy="6067227"/>
          </a:xfrm>
          <a:prstGeom prst="rect">
            <a:avLst/>
          </a:prstGeom>
        </p:spPr>
      </p:pic>
      <p:grpSp>
        <p:nvGrpSpPr>
          <p:cNvPr id="46" name="Групувати 45">
            <a:extLst>
              <a:ext uri="{FF2B5EF4-FFF2-40B4-BE49-F238E27FC236}">
                <a16:creationId xmlns:a16="http://schemas.microsoft.com/office/drawing/2014/main" xmlns="" id="{23AD8383-39B4-1762-F88A-CBC3863B22C8}"/>
              </a:ext>
            </a:extLst>
          </p:cNvPr>
          <p:cNvGrpSpPr/>
          <p:nvPr/>
        </p:nvGrpSpPr>
        <p:grpSpPr>
          <a:xfrm>
            <a:off x="9015263" y="3065922"/>
            <a:ext cx="2818034" cy="1360532"/>
            <a:chOff x="9015263" y="3065922"/>
            <a:chExt cx="2818034" cy="1360532"/>
          </a:xfrm>
        </p:grpSpPr>
        <p:cxnSp>
          <p:nvCxnSpPr>
            <p:cNvPr id="15" name="Сполучна лінія: уступом 18">
              <a:extLst>
                <a:ext uri="{FF2B5EF4-FFF2-40B4-BE49-F238E27FC236}">
                  <a16:creationId xmlns:a16="http://schemas.microsoft.com/office/drawing/2014/main" xmlns="" id="{29C4CF0B-9001-0CA7-4814-D202024C4C0B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10190225" y="3684260"/>
              <a:ext cx="276087" cy="1208301"/>
            </a:xfrm>
            <a:prstGeom prst="bentConnector2">
              <a:avLst/>
            </a:prstGeom>
            <a:ln>
              <a:solidFill>
                <a:schemeClr val="bg1"/>
              </a:solidFill>
              <a:headEnd type="none"/>
              <a:tailEnd type="oval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xmlns="" id="{83A3CDAC-5590-DD86-09D1-166CC3385515}"/>
                </a:ext>
              </a:extLst>
            </p:cNvPr>
            <p:cNvSpPr txBox="1"/>
            <p:nvPr/>
          </p:nvSpPr>
          <p:spPr>
            <a:xfrm>
              <a:off x="10019304" y="3227037"/>
              <a:ext cx="1813993" cy="584775"/>
            </a:xfrm>
            <a:prstGeom prst="rect">
              <a:avLst/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US" sz="1600" b="1" noProof="0" dirty="0">
                  <a:latin typeface="Roboto "/>
                  <a:ea typeface="Roboto" panose="02000000000000000000" pitchFamily="2" charset="0"/>
                </a:rPr>
                <a:t>Existing urban development</a:t>
              </a:r>
            </a:p>
          </p:txBody>
        </p:sp>
        <p:cxnSp>
          <p:nvCxnSpPr>
            <p:cNvPr id="21" name="Сполучна лінія: уступом 18">
              <a:extLst>
                <a:ext uri="{FF2B5EF4-FFF2-40B4-BE49-F238E27FC236}">
                  <a16:creationId xmlns:a16="http://schemas.microsoft.com/office/drawing/2014/main" xmlns="" id="{F70F6A04-8AB0-CA97-F123-37532A138F7D}"/>
                </a:ext>
              </a:extLst>
            </p:cNvPr>
            <p:cNvCxnSpPr>
              <a:cxnSpLocks/>
              <a:stCxn id="20" idx="0"/>
            </p:cNvCxnSpPr>
            <p:nvPr/>
          </p:nvCxnSpPr>
          <p:spPr>
            <a:xfrm rot="16200000" flipV="1">
              <a:off x="9890225" y="2190960"/>
              <a:ext cx="161115" cy="1911039"/>
            </a:xfrm>
            <a:prstGeom prst="bentConnector2">
              <a:avLst/>
            </a:prstGeom>
            <a:ln>
              <a:solidFill>
                <a:schemeClr val="bg1"/>
              </a:solidFill>
              <a:headEnd type="none"/>
              <a:tailEnd type="oval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" name="Групувати 38">
            <a:extLst>
              <a:ext uri="{FF2B5EF4-FFF2-40B4-BE49-F238E27FC236}">
                <a16:creationId xmlns:a16="http://schemas.microsoft.com/office/drawing/2014/main" xmlns="" id="{0ECC35CB-7358-5A87-EDEE-15B909FEAF0B}"/>
              </a:ext>
            </a:extLst>
          </p:cNvPr>
          <p:cNvGrpSpPr/>
          <p:nvPr/>
        </p:nvGrpSpPr>
        <p:grpSpPr>
          <a:xfrm>
            <a:off x="3340103" y="4309929"/>
            <a:ext cx="2512372" cy="1703843"/>
            <a:chOff x="3340103" y="4309929"/>
            <a:chExt cx="2512372" cy="1703843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xmlns="" id="{D25621E5-20F3-D963-6568-13E56AB90F26}"/>
                </a:ext>
              </a:extLst>
            </p:cNvPr>
            <p:cNvSpPr txBox="1"/>
            <p:nvPr/>
          </p:nvSpPr>
          <p:spPr>
            <a:xfrm>
              <a:off x="4522557" y="5675218"/>
              <a:ext cx="1329918" cy="338554"/>
            </a:xfrm>
            <a:prstGeom prst="rect">
              <a:avLst/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US" sz="1600" b="1" noProof="0" dirty="0">
                  <a:latin typeface="Roboto "/>
                  <a:ea typeface="Roboto" panose="02000000000000000000" pitchFamily="2" charset="0"/>
                </a:rPr>
                <a:t>Lakes</a:t>
              </a:r>
              <a:endParaRPr lang="uk-UA" sz="1600" noProof="0" dirty="0">
                <a:latin typeface="Roboto "/>
                <a:ea typeface="Roboto" panose="02000000000000000000" pitchFamily="2" charset="0"/>
              </a:endParaRPr>
            </a:p>
          </p:txBody>
        </p:sp>
        <p:cxnSp>
          <p:nvCxnSpPr>
            <p:cNvPr id="12" name="Сполучна лінія: уступом 18">
              <a:extLst>
                <a:ext uri="{FF2B5EF4-FFF2-40B4-BE49-F238E27FC236}">
                  <a16:creationId xmlns:a16="http://schemas.microsoft.com/office/drawing/2014/main" xmlns="" id="{B707B11E-6166-74CE-8F3D-E6521E983D19}"/>
                </a:ext>
              </a:extLst>
            </p:cNvPr>
            <p:cNvCxnSpPr>
              <a:cxnSpLocks/>
              <a:stCxn id="11" idx="0"/>
            </p:cNvCxnSpPr>
            <p:nvPr/>
          </p:nvCxnSpPr>
          <p:spPr>
            <a:xfrm rot="16200000" flipV="1">
              <a:off x="4287087" y="4774789"/>
              <a:ext cx="995954" cy="804904"/>
            </a:xfrm>
            <a:prstGeom prst="bentConnector3">
              <a:avLst>
                <a:gd name="adj1" fmla="val 50000"/>
              </a:avLst>
            </a:prstGeom>
            <a:ln>
              <a:solidFill>
                <a:schemeClr val="bg1"/>
              </a:solidFill>
              <a:headEnd type="none"/>
              <a:tailEnd type="oval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Сполучна лінія: уступом 18">
              <a:extLst>
                <a:ext uri="{FF2B5EF4-FFF2-40B4-BE49-F238E27FC236}">
                  <a16:creationId xmlns:a16="http://schemas.microsoft.com/office/drawing/2014/main" xmlns="" id="{FFC53F20-6A0D-8130-EDAD-E28A0352FE3D}"/>
                </a:ext>
              </a:extLst>
            </p:cNvPr>
            <p:cNvCxnSpPr>
              <a:cxnSpLocks/>
            </p:cNvCxnSpPr>
            <p:nvPr/>
          </p:nvCxnSpPr>
          <p:spPr>
            <a:xfrm rot="16200000" flipV="1">
              <a:off x="4574751" y="4821575"/>
              <a:ext cx="1365289" cy="341997"/>
            </a:xfrm>
            <a:prstGeom prst="bentConnector3">
              <a:avLst>
                <a:gd name="adj1" fmla="val 50000"/>
              </a:avLst>
            </a:prstGeom>
            <a:ln>
              <a:solidFill>
                <a:schemeClr val="bg1"/>
              </a:solidFill>
              <a:headEnd type="none"/>
              <a:tailEnd type="oval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Сполучна лінія: уступом 18">
              <a:extLst>
                <a:ext uri="{FF2B5EF4-FFF2-40B4-BE49-F238E27FC236}">
                  <a16:creationId xmlns:a16="http://schemas.microsoft.com/office/drawing/2014/main" xmlns="" id="{7E122F68-59AD-C239-D67E-67870D8F014A}"/>
                </a:ext>
              </a:extLst>
            </p:cNvPr>
            <p:cNvCxnSpPr>
              <a:cxnSpLocks/>
              <a:stCxn id="11" idx="1"/>
            </p:cNvCxnSpPr>
            <p:nvPr/>
          </p:nvCxnSpPr>
          <p:spPr>
            <a:xfrm rot="10800000">
              <a:off x="3340103" y="4989701"/>
              <a:ext cx="1182455" cy="854795"/>
            </a:xfrm>
            <a:prstGeom prst="bentConnector3">
              <a:avLst>
                <a:gd name="adj1" fmla="val 50000"/>
              </a:avLst>
            </a:prstGeom>
            <a:ln>
              <a:solidFill>
                <a:schemeClr val="bg1"/>
              </a:solidFill>
              <a:headEnd type="none"/>
              <a:tailEnd type="oval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Групувати 39">
            <a:extLst>
              <a:ext uri="{FF2B5EF4-FFF2-40B4-BE49-F238E27FC236}">
                <a16:creationId xmlns:a16="http://schemas.microsoft.com/office/drawing/2014/main" xmlns="" id="{FEF87A88-31C9-011B-08A5-87B4D7AC649B}"/>
              </a:ext>
            </a:extLst>
          </p:cNvPr>
          <p:cNvGrpSpPr/>
          <p:nvPr/>
        </p:nvGrpSpPr>
        <p:grpSpPr>
          <a:xfrm>
            <a:off x="2195209" y="3067178"/>
            <a:ext cx="2038953" cy="810516"/>
            <a:chOff x="2195209" y="3067178"/>
            <a:chExt cx="2038953" cy="810516"/>
          </a:xfrm>
        </p:grpSpPr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xmlns="" id="{777C49BD-5108-32D4-4081-A08A3A988FBA}"/>
                </a:ext>
              </a:extLst>
            </p:cNvPr>
            <p:cNvSpPr txBox="1"/>
            <p:nvPr/>
          </p:nvSpPr>
          <p:spPr>
            <a:xfrm>
              <a:off x="2195209" y="3067178"/>
              <a:ext cx="1326053" cy="338554"/>
            </a:xfrm>
            <a:prstGeom prst="rect">
              <a:avLst/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US" sz="1600" b="1" noProof="0" dirty="0">
                  <a:latin typeface="Roboto "/>
                  <a:ea typeface="Roboto" panose="02000000000000000000" pitchFamily="2" charset="0"/>
                </a:rPr>
                <a:t>Hospital</a:t>
              </a:r>
              <a:endParaRPr lang="uk-UA" sz="1600" noProof="0" dirty="0">
                <a:latin typeface="Roboto "/>
                <a:ea typeface="Roboto" panose="02000000000000000000" pitchFamily="2" charset="0"/>
              </a:endParaRPr>
            </a:p>
          </p:txBody>
        </p:sp>
        <p:cxnSp>
          <p:nvCxnSpPr>
            <p:cNvPr id="61" name="Сполучна лінія: уступом 18">
              <a:extLst>
                <a:ext uri="{FF2B5EF4-FFF2-40B4-BE49-F238E27FC236}">
                  <a16:creationId xmlns:a16="http://schemas.microsoft.com/office/drawing/2014/main" xmlns="" id="{50871810-21D2-537B-9A69-65681FDCB326}"/>
                </a:ext>
              </a:extLst>
            </p:cNvPr>
            <p:cNvCxnSpPr>
              <a:cxnSpLocks/>
              <a:stCxn id="60" idx="2"/>
            </p:cNvCxnSpPr>
            <p:nvPr/>
          </p:nvCxnSpPr>
          <p:spPr>
            <a:xfrm rot="16200000" flipH="1">
              <a:off x="3310218" y="2953750"/>
              <a:ext cx="471962" cy="1375926"/>
            </a:xfrm>
            <a:prstGeom prst="bentConnector2">
              <a:avLst/>
            </a:prstGeom>
            <a:ln>
              <a:solidFill>
                <a:schemeClr val="bg1"/>
              </a:solidFill>
              <a:headEnd type="none"/>
              <a:tailEnd type="oval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2" name="Групувати 41">
            <a:extLst>
              <a:ext uri="{FF2B5EF4-FFF2-40B4-BE49-F238E27FC236}">
                <a16:creationId xmlns:a16="http://schemas.microsoft.com/office/drawing/2014/main" xmlns="" id="{B678BF39-EBD9-43F3-F336-C5922B657F3C}"/>
              </a:ext>
            </a:extLst>
          </p:cNvPr>
          <p:cNvGrpSpPr/>
          <p:nvPr/>
        </p:nvGrpSpPr>
        <p:grpSpPr>
          <a:xfrm>
            <a:off x="5365029" y="2639603"/>
            <a:ext cx="2384529" cy="611641"/>
            <a:chOff x="5365029" y="2639603"/>
            <a:chExt cx="2384529" cy="611641"/>
          </a:xfrm>
        </p:grpSpPr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xmlns="" id="{47B26B4B-2049-AEFB-AF04-C8A29562EBCD}"/>
                </a:ext>
              </a:extLst>
            </p:cNvPr>
            <p:cNvSpPr txBox="1"/>
            <p:nvPr/>
          </p:nvSpPr>
          <p:spPr>
            <a:xfrm>
              <a:off x="5670311" y="2639603"/>
              <a:ext cx="2079247" cy="338554"/>
            </a:xfrm>
            <a:prstGeom prst="rect">
              <a:avLst/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US" sz="1600" b="1" noProof="0" dirty="0">
                  <a:latin typeface="Roboto "/>
                  <a:ea typeface="Roboto" panose="02000000000000000000" pitchFamily="2" charset="0"/>
                </a:rPr>
                <a:t>Forestry enterprise</a:t>
              </a:r>
              <a:endParaRPr lang="uk-UA" sz="1600" noProof="0" dirty="0">
                <a:latin typeface="Roboto "/>
                <a:ea typeface="Roboto" panose="02000000000000000000" pitchFamily="2" charset="0"/>
              </a:endParaRPr>
            </a:p>
          </p:txBody>
        </p:sp>
        <p:cxnSp>
          <p:nvCxnSpPr>
            <p:cNvPr id="67" name="Сполучна лінія: уступом 18">
              <a:extLst>
                <a:ext uri="{FF2B5EF4-FFF2-40B4-BE49-F238E27FC236}">
                  <a16:creationId xmlns:a16="http://schemas.microsoft.com/office/drawing/2014/main" xmlns="" id="{AD6F48C7-C122-66DE-89BD-60FD1A306BC4}"/>
                </a:ext>
              </a:extLst>
            </p:cNvPr>
            <p:cNvCxnSpPr>
              <a:cxnSpLocks/>
              <a:stCxn id="66" idx="2"/>
            </p:cNvCxnSpPr>
            <p:nvPr/>
          </p:nvCxnSpPr>
          <p:spPr>
            <a:xfrm rot="5400000">
              <a:off x="5900939" y="2442247"/>
              <a:ext cx="273087" cy="1344907"/>
            </a:xfrm>
            <a:prstGeom prst="bentConnector2">
              <a:avLst/>
            </a:prstGeom>
            <a:ln>
              <a:solidFill>
                <a:schemeClr val="bg1"/>
              </a:solidFill>
              <a:headEnd type="none"/>
              <a:tailEnd type="oval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Групувати 40">
            <a:extLst>
              <a:ext uri="{FF2B5EF4-FFF2-40B4-BE49-F238E27FC236}">
                <a16:creationId xmlns:a16="http://schemas.microsoft.com/office/drawing/2014/main" xmlns="" id="{5F99A930-0D35-4D74-1EDA-17E5A116383C}"/>
              </a:ext>
            </a:extLst>
          </p:cNvPr>
          <p:cNvGrpSpPr/>
          <p:nvPr/>
        </p:nvGrpSpPr>
        <p:grpSpPr>
          <a:xfrm>
            <a:off x="726927" y="1455916"/>
            <a:ext cx="3085633" cy="1077218"/>
            <a:chOff x="726927" y="1455916"/>
            <a:chExt cx="3085633" cy="1077218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xmlns="" id="{11D948F6-51F3-5869-5EE1-DA967DE6D017}"/>
                </a:ext>
              </a:extLst>
            </p:cNvPr>
            <p:cNvSpPr txBox="1"/>
            <p:nvPr/>
          </p:nvSpPr>
          <p:spPr>
            <a:xfrm>
              <a:off x="726927" y="1455916"/>
              <a:ext cx="2643401" cy="1077218"/>
            </a:xfrm>
            <a:prstGeom prst="rect">
              <a:avLst/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US" sz="1600" b="1" noProof="0" dirty="0">
                  <a:latin typeface="Roboto "/>
                  <a:ea typeface="Roboto" panose="02000000000000000000" pitchFamily="2" charset="0"/>
                </a:rPr>
                <a:t>Location of the construction site for a new residential neighborhood covering 400 hectares   </a:t>
              </a:r>
              <a:endParaRPr lang="uk-UA" sz="1600" noProof="0" dirty="0">
                <a:latin typeface="Roboto "/>
                <a:ea typeface="Roboto" panose="02000000000000000000" pitchFamily="2" charset="0"/>
              </a:endParaRPr>
            </a:p>
          </p:txBody>
        </p:sp>
        <p:cxnSp>
          <p:nvCxnSpPr>
            <p:cNvPr id="18" name="Сполучна лінія: уступом 18">
              <a:extLst>
                <a:ext uri="{FF2B5EF4-FFF2-40B4-BE49-F238E27FC236}">
                  <a16:creationId xmlns:a16="http://schemas.microsoft.com/office/drawing/2014/main" xmlns="" id="{D184623C-6CEA-630B-ACDD-8EF3662F365C}"/>
                </a:ext>
              </a:extLst>
            </p:cNvPr>
            <p:cNvCxnSpPr>
              <a:cxnSpLocks/>
              <a:stCxn id="17" idx="2"/>
            </p:cNvCxnSpPr>
            <p:nvPr/>
          </p:nvCxnSpPr>
          <p:spPr>
            <a:xfrm rot="5400000" flipH="1" flipV="1">
              <a:off x="2663453" y="1384027"/>
              <a:ext cx="534281" cy="1763933"/>
            </a:xfrm>
            <a:prstGeom prst="bentConnector4">
              <a:avLst>
                <a:gd name="adj1" fmla="val -42786"/>
                <a:gd name="adj2" fmla="val 87465"/>
              </a:avLst>
            </a:prstGeom>
            <a:ln>
              <a:solidFill>
                <a:schemeClr val="bg1"/>
              </a:solidFill>
              <a:headEnd type="none"/>
              <a:tailEnd type="oval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Групувати 46">
            <a:extLst>
              <a:ext uri="{FF2B5EF4-FFF2-40B4-BE49-F238E27FC236}">
                <a16:creationId xmlns:a16="http://schemas.microsoft.com/office/drawing/2014/main" xmlns="" id="{ADECE97B-FE11-9B0A-AB69-5EF14C696F5E}"/>
              </a:ext>
            </a:extLst>
          </p:cNvPr>
          <p:cNvGrpSpPr/>
          <p:nvPr/>
        </p:nvGrpSpPr>
        <p:grpSpPr>
          <a:xfrm>
            <a:off x="7891217" y="5369908"/>
            <a:ext cx="3578438" cy="584776"/>
            <a:chOff x="7891217" y="5369908"/>
            <a:chExt cx="3578438" cy="584776"/>
          </a:xfrm>
        </p:grpSpPr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xmlns="" id="{875CCFC0-C054-FD07-6DFC-38A5E89F8A8D}"/>
                </a:ext>
              </a:extLst>
            </p:cNvPr>
            <p:cNvSpPr txBox="1"/>
            <p:nvPr/>
          </p:nvSpPr>
          <p:spPr>
            <a:xfrm>
              <a:off x="8547824" y="5369908"/>
              <a:ext cx="2921831" cy="584775"/>
            </a:xfrm>
            <a:prstGeom prst="rect">
              <a:avLst/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US" sz="1600" b="1" noProof="0" dirty="0">
                  <a:latin typeface="Roboto "/>
                  <a:ea typeface="Roboto" panose="02000000000000000000" pitchFamily="2" charset="0"/>
                </a:rPr>
                <a:t>Undeveloped area for low-rise buildings</a:t>
              </a:r>
            </a:p>
          </p:txBody>
        </p:sp>
        <p:cxnSp>
          <p:nvCxnSpPr>
            <p:cNvPr id="24" name="Сполучна лінія: уступом 18">
              <a:extLst>
                <a:ext uri="{FF2B5EF4-FFF2-40B4-BE49-F238E27FC236}">
                  <a16:creationId xmlns:a16="http://schemas.microsoft.com/office/drawing/2014/main" xmlns="" id="{966A6AEF-D13C-BEA2-E239-2715AF753BCB}"/>
                </a:ext>
              </a:extLst>
            </p:cNvPr>
            <p:cNvCxnSpPr>
              <a:cxnSpLocks/>
              <a:stCxn id="23" idx="2"/>
            </p:cNvCxnSpPr>
            <p:nvPr/>
          </p:nvCxnSpPr>
          <p:spPr>
            <a:xfrm rot="5400000" flipH="1">
              <a:off x="8681665" y="4627609"/>
              <a:ext cx="536627" cy="2117523"/>
            </a:xfrm>
            <a:prstGeom prst="bentConnector4">
              <a:avLst>
                <a:gd name="adj1" fmla="val -42599"/>
                <a:gd name="adj2" fmla="val 84496"/>
              </a:avLst>
            </a:prstGeom>
            <a:ln>
              <a:solidFill>
                <a:schemeClr val="bg1"/>
              </a:solidFill>
              <a:headEnd type="none"/>
              <a:tailEnd type="oval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883C93E4-38A5-306A-465E-F4C9D1ED6CA5}"/>
              </a:ext>
            </a:extLst>
          </p:cNvPr>
          <p:cNvSpPr txBox="1"/>
          <p:nvPr/>
        </p:nvSpPr>
        <p:spPr>
          <a:xfrm>
            <a:off x="3725435" y="830956"/>
            <a:ext cx="2370565" cy="584775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600" b="1" noProof="0" dirty="0">
                <a:latin typeface="Roboto "/>
                <a:ea typeface="Roboto" panose="02000000000000000000" pitchFamily="2" charset="0"/>
              </a:rPr>
              <a:t>Industrial park “Trostyanets”</a:t>
            </a:r>
            <a:endParaRPr lang="uk-UA" sz="1600" noProof="0" dirty="0">
              <a:latin typeface="Roboto "/>
              <a:ea typeface="Roboto" panose="02000000000000000000" pitchFamily="2" charset="0"/>
            </a:endParaRPr>
          </a:p>
        </p:txBody>
      </p:sp>
      <p:grpSp>
        <p:nvGrpSpPr>
          <p:cNvPr id="43" name="Групувати 42">
            <a:extLst>
              <a:ext uri="{FF2B5EF4-FFF2-40B4-BE49-F238E27FC236}">
                <a16:creationId xmlns:a16="http://schemas.microsoft.com/office/drawing/2014/main" xmlns="" id="{2A2F91ED-7D80-406D-46CE-1BBF44051329}"/>
              </a:ext>
            </a:extLst>
          </p:cNvPr>
          <p:cNvGrpSpPr/>
          <p:nvPr/>
        </p:nvGrpSpPr>
        <p:grpSpPr>
          <a:xfrm>
            <a:off x="5714630" y="3688109"/>
            <a:ext cx="1960747" cy="1072218"/>
            <a:chOff x="5992243" y="3696892"/>
            <a:chExt cx="1960748" cy="1072218"/>
          </a:xfrm>
        </p:grpSpPr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xmlns="" id="{3F32FE15-6B92-1EE1-B6F6-FFE49EDD1EF1}"/>
                </a:ext>
              </a:extLst>
            </p:cNvPr>
            <p:cNvSpPr txBox="1"/>
            <p:nvPr/>
          </p:nvSpPr>
          <p:spPr>
            <a:xfrm>
              <a:off x="6229478" y="3696892"/>
              <a:ext cx="1723513" cy="584775"/>
            </a:xfrm>
            <a:prstGeom prst="rect">
              <a:avLst/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US" sz="1600" b="1" noProof="0" dirty="0">
                  <a:latin typeface="Roboto "/>
                  <a:ea typeface="Roboto" panose="02000000000000000000" pitchFamily="2" charset="0"/>
                </a:rPr>
                <a:t>Biathlon complex</a:t>
              </a:r>
              <a:endParaRPr lang="uk-UA" sz="1600" noProof="0" dirty="0">
                <a:latin typeface="Roboto "/>
                <a:ea typeface="Roboto" panose="02000000000000000000" pitchFamily="2" charset="0"/>
              </a:endParaRPr>
            </a:p>
          </p:txBody>
        </p:sp>
        <p:cxnSp>
          <p:nvCxnSpPr>
            <p:cNvPr id="35" name="Сполучна лінія: уступом 18">
              <a:extLst>
                <a:ext uri="{FF2B5EF4-FFF2-40B4-BE49-F238E27FC236}">
                  <a16:creationId xmlns:a16="http://schemas.microsoft.com/office/drawing/2014/main" xmlns="" id="{69CCFAFD-E3CE-DAF3-4D3F-3B08116E74B7}"/>
                </a:ext>
              </a:extLst>
            </p:cNvPr>
            <p:cNvCxnSpPr>
              <a:cxnSpLocks/>
              <a:stCxn id="34" idx="2"/>
            </p:cNvCxnSpPr>
            <p:nvPr/>
          </p:nvCxnSpPr>
          <p:spPr>
            <a:xfrm rot="5400000">
              <a:off x="6298018" y="3975893"/>
              <a:ext cx="487442" cy="1098992"/>
            </a:xfrm>
            <a:prstGeom prst="bentConnector2">
              <a:avLst/>
            </a:prstGeom>
            <a:ln>
              <a:solidFill>
                <a:schemeClr val="bg1"/>
              </a:solidFill>
              <a:headEnd type="none"/>
              <a:tailEnd type="oval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4" name="Групувати 43">
            <a:extLst>
              <a:ext uri="{FF2B5EF4-FFF2-40B4-BE49-F238E27FC236}">
                <a16:creationId xmlns:a16="http://schemas.microsoft.com/office/drawing/2014/main" xmlns="" id="{D94D853F-87DA-8594-0100-CA62D23B86AF}"/>
              </a:ext>
            </a:extLst>
          </p:cNvPr>
          <p:cNvGrpSpPr/>
          <p:nvPr/>
        </p:nvGrpSpPr>
        <p:grpSpPr>
          <a:xfrm>
            <a:off x="7915769" y="1178126"/>
            <a:ext cx="3840802" cy="600967"/>
            <a:chOff x="7879240" y="1822830"/>
            <a:chExt cx="3653206" cy="403186"/>
          </a:xfrm>
        </p:grpSpPr>
        <p:cxnSp>
          <p:nvCxnSpPr>
            <p:cNvPr id="14" name="Сполучна лінія: уступом 18">
              <a:extLst>
                <a:ext uri="{FF2B5EF4-FFF2-40B4-BE49-F238E27FC236}">
                  <a16:creationId xmlns:a16="http://schemas.microsoft.com/office/drawing/2014/main" xmlns="" id="{1D8B175B-0F7C-FC06-AFDC-EE7CE5542B62}"/>
                </a:ext>
              </a:extLst>
            </p:cNvPr>
            <p:cNvCxnSpPr>
              <a:cxnSpLocks/>
              <a:stCxn id="16" idx="1"/>
            </p:cNvCxnSpPr>
            <p:nvPr/>
          </p:nvCxnSpPr>
          <p:spPr>
            <a:xfrm flipH="1" flipV="1">
              <a:off x="7879240" y="2012059"/>
              <a:ext cx="1723513" cy="85668"/>
            </a:xfrm>
            <a:prstGeom prst="straightConnector1">
              <a:avLst/>
            </a:prstGeom>
            <a:ln>
              <a:solidFill>
                <a:schemeClr val="bg1"/>
              </a:solidFill>
              <a:headEnd type="none"/>
              <a:tailEnd type="oval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xmlns="" id="{3654F27C-0DC0-2B8C-24A1-104E0A1F8854}"/>
                </a:ext>
              </a:extLst>
            </p:cNvPr>
            <p:cNvSpPr txBox="1"/>
            <p:nvPr/>
          </p:nvSpPr>
          <p:spPr>
            <a:xfrm>
              <a:off x="9602753" y="1822830"/>
              <a:ext cx="1929693" cy="403186"/>
            </a:xfrm>
            <a:prstGeom prst="rect">
              <a:avLst/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endParaRPr lang="uk-UA" sz="1600" b="1" noProof="0" dirty="0">
                <a:latin typeface="Roboto "/>
                <a:ea typeface="Roboto" panose="02000000000000000000" pitchFamily="2" charset="0"/>
              </a:endParaRPr>
            </a:p>
          </p:txBody>
        </p:sp>
      </p:grpSp>
      <p:sp>
        <p:nvSpPr>
          <p:cNvPr id="8" name="Прямоугольник 27">
            <a:extLst>
              <a:ext uri="{FF2B5EF4-FFF2-40B4-BE49-F238E27FC236}">
                <a16:creationId xmlns:a16="http://schemas.microsoft.com/office/drawing/2014/main" xmlns="" id="{5963ED60-0E4B-1751-E4CC-57CFA7FDA037}"/>
              </a:ext>
            </a:extLst>
          </p:cNvPr>
          <p:cNvSpPr/>
          <p:nvPr/>
        </p:nvSpPr>
        <p:spPr>
          <a:xfrm>
            <a:off x="149400" y="108784"/>
            <a:ext cx="9574718" cy="521015"/>
          </a:xfrm>
          <a:prstGeom prst="rect">
            <a:avLst/>
          </a:prstGeom>
        </p:spPr>
        <p:txBody>
          <a:bodyPr wrap="square" lIns="73698" tIns="36849" rIns="73698" bIns="36849" anchor="t">
            <a:spAutoFit/>
          </a:bodyPr>
          <a:lstStyle/>
          <a:p>
            <a:pPr defTabSz="737006"/>
            <a:r>
              <a:rPr lang="en-US" sz="2800" b="1" noProof="0" dirty="0">
                <a:solidFill>
                  <a:prstClr val="black"/>
                </a:solidFill>
                <a:latin typeface="Arial Black" panose="020B0A04020102020204" pitchFamily="34" charset="0"/>
                <a:ea typeface="Roboto"/>
              </a:rPr>
              <a:t>Overall project concept  </a:t>
            </a:r>
            <a:endParaRPr lang="uk-UA" sz="2800" b="1" noProof="0" dirty="0">
              <a:solidFill>
                <a:prstClr val="black"/>
              </a:solidFill>
              <a:latin typeface="Arial Black" panose="020B0A04020102020204" pitchFamily="34" charset="0"/>
              <a:ea typeface="Roboto"/>
            </a:endParaRPr>
          </a:p>
        </p:txBody>
      </p:sp>
      <p:cxnSp>
        <p:nvCxnSpPr>
          <p:cNvPr id="9" name="Сполучна лінія: уступом 8">
            <a:extLst>
              <a:ext uri="{FF2B5EF4-FFF2-40B4-BE49-F238E27FC236}">
                <a16:creationId xmlns:a16="http://schemas.microsoft.com/office/drawing/2014/main" xmlns="" id="{400DCEEF-7AAE-E0A1-00E6-C02917806E13}"/>
              </a:ext>
            </a:extLst>
          </p:cNvPr>
          <p:cNvCxnSpPr/>
          <p:nvPr/>
        </p:nvCxnSpPr>
        <p:spPr>
          <a:xfrm rot="10800000" flipV="1">
            <a:off x="1670003" y="4190291"/>
            <a:ext cx="2132427" cy="390853"/>
          </a:xfrm>
          <a:prstGeom prst="bentConnector3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Овал 9">
            <a:extLst>
              <a:ext uri="{FF2B5EF4-FFF2-40B4-BE49-F238E27FC236}">
                <a16:creationId xmlns:a16="http://schemas.microsoft.com/office/drawing/2014/main" xmlns="" id="{5F2607D8-8708-5F0B-953B-7950010A3379}"/>
              </a:ext>
            </a:extLst>
          </p:cNvPr>
          <p:cNvSpPr/>
          <p:nvPr/>
        </p:nvSpPr>
        <p:spPr>
          <a:xfrm>
            <a:off x="3772762" y="4163015"/>
            <a:ext cx="59336" cy="50234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xmlns="" id="{B3B19EF2-F271-82AA-93E9-EED7A9C73B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1434" y="1270848"/>
            <a:ext cx="1736710" cy="415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" name="Сполучна лінія: уступом 29">
            <a:extLst>
              <a:ext uri="{FF2B5EF4-FFF2-40B4-BE49-F238E27FC236}">
                <a16:creationId xmlns:a16="http://schemas.microsoft.com/office/drawing/2014/main" xmlns="" id="{FDA82D02-3695-D1C5-ED2B-BBACCBA75F51}"/>
              </a:ext>
            </a:extLst>
          </p:cNvPr>
          <p:cNvCxnSpPr>
            <a:cxnSpLocks/>
          </p:cNvCxnSpPr>
          <p:nvPr/>
        </p:nvCxnSpPr>
        <p:spPr>
          <a:xfrm rot="10800000">
            <a:off x="931659" y="4623216"/>
            <a:ext cx="1546688" cy="541049"/>
          </a:xfrm>
          <a:prstGeom prst="bentConnector3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Прямокутник 3">
            <a:extLst>
              <a:ext uri="{FF2B5EF4-FFF2-40B4-BE49-F238E27FC236}">
                <a16:creationId xmlns:a16="http://schemas.microsoft.com/office/drawing/2014/main" xmlns="" id="{AE8FB8B5-43B0-35EA-5727-598032770D71}"/>
              </a:ext>
            </a:extLst>
          </p:cNvPr>
          <p:cNvSpPr/>
          <p:nvPr/>
        </p:nvSpPr>
        <p:spPr>
          <a:xfrm>
            <a:off x="515750" y="4402277"/>
            <a:ext cx="1590675" cy="391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tx1"/>
                </a:solidFill>
                <a:latin typeface="Roboto "/>
                <a:ea typeface="Roboto" panose="02000000000000000000" pitchFamily="2" charset="0"/>
              </a:rPr>
              <a:t>Arboretum</a:t>
            </a:r>
            <a:endParaRPr lang="uk-UA" sz="1600" dirty="0">
              <a:solidFill>
                <a:schemeClr val="tx1"/>
              </a:solidFill>
              <a:latin typeface="Roboto "/>
              <a:ea typeface="Roboto" panose="02000000000000000000" pitchFamily="2" charset="0"/>
            </a:endParaRPr>
          </a:p>
        </p:txBody>
      </p:sp>
      <p:sp>
        <p:nvSpPr>
          <p:cNvPr id="36" name="Овал 35">
            <a:extLst>
              <a:ext uri="{FF2B5EF4-FFF2-40B4-BE49-F238E27FC236}">
                <a16:creationId xmlns:a16="http://schemas.microsoft.com/office/drawing/2014/main" xmlns="" id="{1C674644-F793-C3C6-1A4C-B47E79F7FF8F}"/>
              </a:ext>
            </a:extLst>
          </p:cNvPr>
          <p:cNvSpPr/>
          <p:nvPr/>
        </p:nvSpPr>
        <p:spPr>
          <a:xfrm>
            <a:off x="2419012" y="5136532"/>
            <a:ext cx="59336" cy="50234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7205629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73896667-1969-29ED-FE4C-20C8C7D752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 descr="Изображение выглядит как Аэрофотосъемка, воздушный, С высоты птичьего полета, строительство&#10;&#10;Автоматически созданное описание">
            <a:extLst>
              <a:ext uri="{FF2B5EF4-FFF2-40B4-BE49-F238E27FC236}">
                <a16:creationId xmlns:a16="http://schemas.microsoft.com/office/drawing/2014/main" xmlns="" id="{5DF4D024-D8DB-5C4A-23A8-998F786DA31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49999"/>
          <a:stretch/>
        </p:blipFill>
        <p:spPr>
          <a:xfrm>
            <a:off x="0" y="0"/>
            <a:ext cx="6096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E2A5D77-39C0-1608-3951-D77B3E4E8788}"/>
              </a:ext>
            </a:extLst>
          </p:cNvPr>
          <p:cNvSpPr txBox="1"/>
          <p:nvPr/>
        </p:nvSpPr>
        <p:spPr>
          <a:xfrm>
            <a:off x="6618165" y="1184156"/>
            <a:ext cx="5292285" cy="4770537"/>
          </a:xfrm>
          <a:prstGeom prst="rect">
            <a:avLst/>
          </a:prstGeom>
        </p:spPr>
        <p:txBody>
          <a:bodyPr wrap="square" lIns="0" rtlCol="0">
            <a:spAutoFit/>
          </a:bodyPr>
          <a:lstStyle/>
          <a:p>
            <a:pPr lvl="0" algn="just">
              <a:defRPr/>
            </a:pPr>
            <a:r>
              <a:rPr lang="en-US" sz="1600" noProof="0" dirty="0">
                <a:latin typeface="Roboto "/>
              </a:rPr>
              <a:t>Universal Concept for Rapid Reconstruction of Ukraine is based on 14 standardized steel-frame building types that combine residential and infrastructure facilities.</a:t>
            </a:r>
          </a:p>
          <a:p>
            <a:pPr lvl="0" algn="just">
              <a:defRPr/>
            </a:pPr>
            <a:endParaRPr lang="en-US" sz="1600" dirty="0">
              <a:latin typeface="Roboto "/>
            </a:endParaRPr>
          </a:p>
          <a:p>
            <a:pPr lvl="0" algn="just">
              <a:defRPr/>
            </a:pPr>
            <a:r>
              <a:rPr lang="en-US" sz="1600" b="1" noProof="0" dirty="0">
                <a:latin typeface="Roboto "/>
              </a:rPr>
              <a:t>Residential:	1–5 story apartment buildings</a:t>
            </a:r>
          </a:p>
          <a:p>
            <a:pPr lvl="0" algn="just">
              <a:defRPr/>
            </a:pPr>
            <a:r>
              <a:rPr lang="en-US" sz="1600" b="1" noProof="0" dirty="0">
                <a:latin typeface="Roboto "/>
              </a:rPr>
              <a:t>		Dormitory</a:t>
            </a:r>
          </a:p>
          <a:p>
            <a:pPr lvl="0" algn="just">
              <a:defRPr/>
            </a:pPr>
            <a:r>
              <a:rPr lang="en-US" sz="1600" b="1" noProof="0" dirty="0">
                <a:latin typeface="Roboto "/>
              </a:rPr>
              <a:t>		Hotel</a:t>
            </a:r>
          </a:p>
          <a:p>
            <a:pPr lvl="0" algn="just">
              <a:defRPr/>
            </a:pPr>
            <a:endParaRPr lang="en-US" sz="1600" dirty="0">
              <a:latin typeface="Roboto "/>
            </a:endParaRPr>
          </a:p>
          <a:p>
            <a:pPr lvl="0" algn="just">
              <a:defRPr/>
            </a:pPr>
            <a:r>
              <a:rPr lang="en-US" sz="1600" b="1" noProof="0" dirty="0">
                <a:latin typeface="Roboto "/>
              </a:rPr>
              <a:t>Social facilities: 	Kindergarten</a:t>
            </a:r>
          </a:p>
          <a:p>
            <a:pPr lvl="4" algn="just">
              <a:defRPr/>
            </a:pPr>
            <a:r>
              <a:rPr lang="en-US" sz="1600" b="1" noProof="0" dirty="0">
                <a:latin typeface="Roboto "/>
              </a:rPr>
              <a:t>School</a:t>
            </a:r>
          </a:p>
          <a:p>
            <a:pPr lvl="4" algn="just">
              <a:defRPr/>
            </a:pPr>
            <a:r>
              <a:rPr lang="en-US" sz="1600" b="1" noProof="0" dirty="0">
                <a:latin typeface="Roboto "/>
              </a:rPr>
              <a:t>Outpatient clinic</a:t>
            </a:r>
          </a:p>
          <a:p>
            <a:pPr lvl="4" algn="just">
              <a:defRPr/>
            </a:pPr>
            <a:r>
              <a:rPr lang="en-US" sz="1600" b="1" noProof="0" dirty="0">
                <a:latin typeface="Roboto "/>
              </a:rPr>
              <a:t>Underground shelters</a:t>
            </a:r>
          </a:p>
          <a:p>
            <a:pPr lvl="0" algn="just">
              <a:defRPr/>
            </a:pPr>
            <a:endParaRPr lang="en-US" sz="1600" noProof="0" dirty="0">
              <a:latin typeface="Roboto "/>
            </a:endParaRPr>
          </a:p>
          <a:p>
            <a:pPr lvl="0" algn="just">
              <a:defRPr/>
            </a:pPr>
            <a:r>
              <a:rPr lang="en-US" sz="1600" b="1" noProof="0" dirty="0">
                <a:latin typeface="Roboto "/>
              </a:rPr>
              <a:t>Infrastructure:	Parking facility</a:t>
            </a:r>
          </a:p>
          <a:p>
            <a:pPr lvl="0" algn="just">
              <a:defRPr/>
            </a:pPr>
            <a:r>
              <a:rPr lang="en-US" sz="1600" b="1" dirty="0">
                <a:latin typeface="Roboto "/>
              </a:rPr>
              <a:t>		</a:t>
            </a:r>
            <a:r>
              <a:rPr lang="en-US" sz="1600" b="1" noProof="0" dirty="0">
                <a:latin typeface="Roboto "/>
              </a:rPr>
              <a:t>Sports complex</a:t>
            </a:r>
          </a:p>
          <a:p>
            <a:pPr lvl="0" algn="just">
              <a:defRPr/>
            </a:pPr>
            <a:endParaRPr lang="en-US" sz="1600" dirty="0">
              <a:latin typeface="Roboto "/>
            </a:endParaRPr>
          </a:p>
          <a:p>
            <a:pPr lvl="0" algn="just">
              <a:defRPr/>
            </a:pPr>
            <a:r>
              <a:rPr lang="en-US" sz="1600" noProof="0" dirty="0">
                <a:latin typeface="Roboto "/>
              </a:rPr>
              <a:t>More than 200 projects, including technical and cost estimate documentation, can be adapted to land plots and can be tailored to any plot and customer needs..</a:t>
            </a:r>
            <a:endParaRPr kumimoji="0" lang="uk-UA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Roboto "/>
              <a:ea typeface="+mn-ea"/>
              <a:cs typeface="+mn-cs"/>
            </a:endParaRPr>
          </a:p>
        </p:txBody>
      </p:sp>
      <p:sp>
        <p:nvSpPr>
          <p:cNvPr id="8" name="Заголовок 1">
            <a:extLst>
              <a:ext uri="{FF2B5EF4-FFF2-40B4-BE49-F238E27FC236}">
                <a16:creationId xmlns:a16="http://schemas.microsoft.com/office/drawing/2014/main" xmlns="" id="{33330259-9FBC-FEB5-5556-80080636C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7665" y="262149"/>
            <a:ext cx="4701476" cy="788806"/>
          </a:xfrm>
        </p:spPr>
        <p:txBody>
          <a:bodyPr>
            <a:normAutofit/>
          </a:bodyPr>
          <a:lstStyle/>
          <a:p>
            <a:r>
              <a:rPr lang="en-US" sz="2900" dirty="0">
                <a:latin typeface="Roboto Black" panose="02000000000000000000" pitchFamily="2" charset="0"/>
                <a:ea typeface="Roboto Black" panose="02000000000000000000" pitchFamily="2" charset="0"/>
              </a:rPr>
              <a:t>STEEL DREAM</a:t>
            </a:r>
            <a:endParaRPr lang="uk-UA" sz="2900" noProof="0" dirty="0">
              <a:solidFill>
                <a:schemeClr val="tx1"/>
              </a:solidFill>
              <a:latin typeface="Roboto Black" panose="02000000000000000000" pitchFamily="2" charset="0"/>
              <a:ea typeface="Roboto Black" panose="02000000000000000000" pitchFamily="2" charset="0"/>
            </a:endParaRPr>
          </a:p>
        </p:txBody>
      </p:sp>
      <p:pic>
        <p:nvPicPr>
          <p:cNvPr id="2" name="Рисунок 1" descr="Изображение выглядит как Графика, графическая вставка, силуэт, дизайн&#10;&#10;Автоматически созданное описание">
            <a:extLst>
              <a:ext uri="{FF2B5EF4-FFF2-40B4-BE49-F238E27FC236}">
                <a16:creationId xmlns:a16="http://schemas.microsoft.com/office/drawing/2014/main" xmlns="" id="{74B65EFE-87C4-EECB-1A8E-C57664D42BB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1457" y="359791"/>
            <a:ext cx="2540137" cy="441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73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463A658-D394-41D7-2A28-F4463D8ED3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AF6636D6-E23B-33E7-8E78-391605CF887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" y="0"/>
            <a:ext cx="12188389" cy="6858000"/>
          </a:xfrm>
          <a:prstGeom prst="rect">
            <a:avLst/>
          </a:prstGeom>
        </p:spPr>
      </p:pic>
      <p:pic>
        <p:nvPicPr>
          <p:cNvPr id="8" name="Рисунок 7" descr="Зображення, що містить карта&#10;&#10;Вміст, створений ШІ, може бути неправильним.">
            <a:extLst>
              <a:ext uri="{FF2B5EF4-FFF2-40B4-BE49-F238E27FC236}">
                <a16:creationId xmlns:a16="http://schemas.microsoft.com/office/drawing/2014/main" xmlns="" id="{D48ED2C9-6366-9F12-001D-880E8A95B8A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alphaModFix amt="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" y="0"/>
            <a:ext cx="12188389" cy="6858000"/>
          </a:xfrm>
          <a:prstGeom prst="rect">
            <a:avLst/>
          </a:prstGeom>
        </p:spPr>
      </p:pic>
      <p:pic>
        <p:nvPicPr>
          <p:cNvPr id="30" name="Рисунок 29" descr="Зображення, що містить карта&#10;&#10;Вміст, створений ШІ, може бути неправильним.">
            <a:extLst>
              <a:ext uri="{FF2B5EF4-FFF2-40B4-BE49-F238E27FC236}">
                <a16:creationId xmlns:a16="http://schemas.microsoft.com/office/drawing/2014/main" xmlns="" id="{7B58F39E-52D5-DDEB-C679-83B328098C1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alphaModFix amt="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699" y="0"/>
            <a:ext cx="12188389" cy="6858000"/>
          </a:xfrm>
          <a:prstGeom prst="rect">
            <a:avLst/>
          </a:prstGeom>
        </p:spPr>
      </p:pic>
      <p:sp>
        <p:nvSpPr>
          <p:cNvPr id="9" name="Прямоугольник 27">
            <a:extLst>
              <a:ext uri="{FF2B5EF4-FFF2-40B4-BE49-F238E27FC236}">
                <a16:creationId xmlns:a16="http://schemas.microsoft.com/office/drawing/2014/main" xmlns="" id="{5147ACC7-8D2A-F21C-6C5B-69C22E2B13AD}"/>
              </a:ext>
            </a:extLst>
          </p:cNvPr>
          <p:cNvSpPr/>
          <p:nvPr/>
        </p:nvSpPr>
        <p:spPr>
          <a:xfrm>
            <a:off x="281550" y="261628"/>
            <a:ext cx="10640450" cy="520694"/>
          </a:xfrm>
          <a:prstGeom prst="rect">
            <a:avLst/>
          </a:prstGeom>
        </p:spPr>
        <p:txBody>
          <a:bodyPr wrap="square" lIns="73698" tIns="36849" rIns="73698" bIns="36849" anchor="t">
            <a:spAutoFit/>
          </a:bodyPr>
          <a:lstStyle/>
          <a:p>
            <a:pPr defTabSz="737006"/>
            <a:r>
              <a:rPr lang="en-US" sz="2900" b="1" noProof="0" dirty="0">
                <a:latin typeface="Arial Black" panose="020B0A04020102020204" pitchFamily="34" charset="0"/>
                <a:ea typeface="Roboto"/>
              </a:rPr>
              <a:t>The concept of the “Steel Dream” neighborhood</a:t>
            </a:r>
          </a:p>
        </p:txBody>
      </p:sp>
      <p:sp>
        <p:nvSpPr>
          <p:cNvPr id="20" name="Полілінія: фігура 19">
            <a:extLst>
              <a:ext uri="{FF2B5EF4-FFF2-40B4-BE49-F238E27FC236}">
                <a16:creationId xmlns:a16="http://schemas.microsoft.com/office/drawing/2014/main" xmlns="" id="{DD844E80-EC2E-9C65-2A72-A339134DCE69}"/>
              </a:ext>
            </a:extLst>
          </p:cNvPr>
          <p:cNvSpPr/>
          <p:nvPr/>
        </p:nvSpPr>
        <p:spPr>
          <a:xfrm>
            <a:off x="281550" y="1159801"/>
            <a:ext cx="8067554" cy="2395959"/>
          </a:xfrm>
          <a:custGeom>
            <a:avLst/>
            <a:gdLst>
              <a:gd name="connsiteX0" fmla="*/ 0 w 8067554"/>
              <a:gd name="connsiteY0" fmla="*/ 960699 h 2395959"/>
              <a:gd name="connsiteX1" fmla="*/ 8067554 w 8067554"/>
              <a:gd name="connsiteY1" fmla="*/ 0 h 2395959"/>
              <a:gd name="connsiteX2" fmla="*/ 7465671 w 8067554"/>
              <a:gd name="connsiteY2" fmla="*/ 1250066 h 2395959"/>
              <a:gd name="connsiteX3" fmla="*/ 7743463 w 8067554"/>
              <a:gd name="connsiteY3" fmla="*/ 1365813 h 2395959"/>
              <a:gd name="connsiteX4" fmla="*/ 1805651 w 8067554"/>
              <a:gd name="connsiteY4" fmla="*/ 2395959 h 2395959"/>
              <a:gd name="connsiteX5" fmla="*/ 0 w 8067554"/>
              <a:gd name="connsiteY5" fmla="*/ 960699 h 2395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67554" h="2395959">
                <a:moveTo>
                  <a:pt x="0" y="960699"/>
                </a:moveTo>
                <a:lnTo>
                  <a:pt x="8067554" y="0"/>
                </a:lnTo>
                <a:lnTo>
                  <a:pt x="7465671" y="1250066"/>
                </a:lnTo>
                <a:lnTo>
                  <a:pt x="7743463" y="1365813"/>
                </a:lnTo>
                <a:lnTo>
                  <a:pt x="1805651" y="2395959"/>
                </a:lnTo>
                <a:lnTo>
                  <a:pt x="0" y="960699"/>
                </a:lnTo>
                <a:close/>
              </a:path>
            </a:pathLst>
          </a:custGeom>
          <a:solidFill>
            <a:srgbClr val="F26A52">
              <a:alpha val="50000"/>
            </a:srgbClr>
          </a:solidFill>
          <a:ln>
            <a:solidFill>
              <a:srgbClr val="203C6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1" name="Полілінія: фігура 20">
            <a:extLst>
              <a:ext uri="{FF2B5EF4-FFF2-40B4-BE49-F238E27FC236}">
                <a16:creationId xmlns:a16="http://schemas.microsoft.com/office/drawing/2014/main" xmlns="" id="{615A5749-6880-AE0A-DD14-76D1067D91C5}"/>
              </a:ext>
            </a:extLst>
          </p:cNvPr>
          <p:cNvSpPr/>
          <p:nvPr/>
        </p:nvSpPr>
        <p:spPr>
          <a:xfrm>
            <a:off x="2060293" y="3136739"/>
            <a:ext cx="7095281" cy="2708476"/>
          </a:xfrm>
          <a:custGeom>
            <a:avLst/>
            <a:gdLst>
              <a:gd name="connsiteX0" fmla="*/ 0 w 7072132"/>
              <a:gd name="connsiteY0" fmla="*/ 393539 h 2708476"/>
              <a:gd name="connsiteX1" fmla="*/ 2916820 w 7072132"/>
              <a:gd name="connsiteY1" fmla="*/ 2708476 h 2708476"/>
              <a:gd name="connsiteX2" fmla="*/ 5764192 w 7072132"/>
              <a:gd name="connsiteY2" fmla="*/ 2071869 h 2708476"/>
              <a:gd name="connsiteX3" fmla="*/ 5636871 w 7072132"/>
              <a:gd name="connsiteY3" fmla="*/ 1527858 h 2708476"/>
              <a:gd name="connsiteX4" fmla="*/ 7072132 w 7072132"/>
              <a:gd name="connsiteY4" fmla="*/ 1319514 h 2708476"/>
              <a:gd name="connsiteX5" fmla="*/ 5578998 w 7072132"/>
              <a:gd name="connsiteY5" fmla="*/ 416689 h 2708476"/>
              <a:gd name="connsiteX6" fmla="*/ 5069711 w 7072132"/>
              <a:gd name="connsiteY6" fmla="*/ 497712 h 2708476"/>
              <a:gd name="connsiteX7" fmla="*/ 2476982 w 7072132"/>
              <a:gd name="connsiteY7" fmla="*/ 0 h 2708476"/>
              <a:gd name="connsiteX8" fmla="*/ 0 w 7072132"/>
              <a:gd name="connsiteY8" fmla="*/ 393539 h 2708476"/>
              <a:gd name="connsiteX0" fmla="*/ 0 w 7095281"/>
              <a:gd name="connsiteY0" fmla="*/ 393539 h 2708476"/>
              <a:gd name="connsiteX1" fmla="*/ 2939969 w 7095281"/>
              <a:gd name="connsiteY1" fmla="*/ 2708476 h 2708476"/>
              <a:gd name="connsiteX2" fmla="*/ 5787341 w 7095281"/>
              <a:gd name="connsiteY2" fmla="*/ 2071869 h 2708476"/>
              <a:gd name="connsiteX3" fmla="*/ 5660020 w 7095281"/>
              <a:gd name="connsiteY3" fmla="*/ 1527858 h 2708476"/>
              <a:gd name="connsiteX4" fmla="*/ 7095281 w 7095281"/>
              <a:gd name="connsiteY4" fmla="*/ 1319514 h 2708476"/>
              <a:gd name="connsiteX5" fmla="*/ 5602147 w 7095281"/>
              <a:gd name="connsiteY5" fmla="*/ 416689 h 2708476"/>
              <a:gd name="connsiteX6" fmla="*/ 5092860 w 7095281"/>
              <a:gd name="connsiteY6" fmla="*/ 497712 h 2708476"/>
              <a:gd name="connsiteX7" fmla="*/ 2500131 w 7095281"/>
              <a:gd name="connsiteY7" fmla="*/ 0 h 2708476"/>
              <a:gd name="connsiteX8" fmla="*/ 0 w 7095281"/>
              <a:gd name="connsiteY8" fmla="*/ 393539 h 27084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095281" h="2708476">
                <a:moveTo>
                  <a:pt x="0" y="393539"/>
                </a:moveTo>
                <a:lnTo>
                  <a:pt x="2939969" y="2708476"/>
                </a:lnTo>
                <a:lnTo>
                  <a:pt x="5787341" y="2071869"/>
                </a:lnTo>
                <a:lnTo>
                  <a:pt x="5660020" y="1527858"/>
                </a:lnTo>
                <a:lnTo>
                  <a:pt x="7095281" y="1319514"/>
                </a:lnTo>
                <a:lnTo>
                  <a:pt x="5602147" y="416689"/>
                </a:lnTo>
                <a:lnTo>
                  <a:pt x="5092860" y="497712"/>
                </a:lnTo>
                <a:lnTo>
                  <a:pt x="2500131" y="0"/>
                </a:lnTo>
                <a:lnTo>
                  <a:pt x="0" y="393539"/>
                </a:lnTo>
                <a:close/>
              </a:path>
            </a:pathLst>
          </a:custGeom>
          <a:solidFill>
            <a:srgbClr val="01BBD2">
              <a:alpha val="50000"/>
            </a:srgbClr>
          </a:solidFill>
          <a:ln>
            <a:solidFill>
              <a:srgbClr val="203C61"/>
            </a:solidFill>
          </a:ln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2" name="Полілінія: фігура 21">
            <a:extLst>
              <a:ext uri="{FF2B5EF4-FFF2-40B4-BE49-F238E27FC236}">
                <a16:creationId xmlns:a16="http://schemas.microsoft.com/office/drawing/2014/main" xmlns="" id="{50E80B98-5F5A-F992-E6A8-92A404645DE9}"/>
              </a:ext>
            </a:extLst>
          </p:cNvPr>
          <p:cNvSpPr/>
          <p:nvPr/>
        </p:nvSpPr>
        <p:spPr>
          <a:xfrm>
            <a:off x="7280476" y="2245489"/>
            <a:ext cx="4328932" cy="2546430"/>
          </a:xfrm>
          <a:custGeom>
            <a:avLst/>
            <a:gdLst>
              <a:gd name="connsiteX0" fmla="*/ 370390 w 4328932"/>
              <a:gd name="connsiteY0" fmla="*/ 1307939 h 2546430"/>
              <a:gd name="connsiteX1" fmla="*/ 0 w 4328932"/>
              <a:gd name="connsiteY1" fmla="*/ 416688 h 2546430"/>
              <a:gd name="connsiteX2" fmla="*/ 787078 w 4328932"/>
              <a:gd name="connsiteY2" fmla="*/ 243068 h 2546430"/>
              <a:gd name="connsiteX3" fmla="*/ 3321934 w 4328932"/>
              <a:gd name="connsiteY3" fmla="*/ 0 h 2546430"/>
              <a:gd name="connsiteX4" fmla="*/ 4328932 w 4328932"/>
              <a:gd name="connsiteY4" fmla="*/ 1446835 h 2546430"/>
              <a:gd name="connsiteX5" fmla="*/ 3426106 w 4328932"/>
              <a:gd name="connsiteY5" fmla="*/ 1585731 h 2546430"/>
              <a:gd name="connsiteX6" fmla="*/ 4328932 w 4328932"/>
              <a:gd name="connsiteY6" fmla="*/ 2083443 h 2546430"/>
              <a:gd name="connsiteX7" fmla="*/ 2442258 w 4328932"/>
              <a:gd name="connsiteY7" fmla="*/ 2546430 h 2546430"/>
              <a:gd name="connsiteX8" fmla="*/ 370390 w 4328932"/>
              <a:gd name="connsiteY8" fmla="*/ 1307939 h 2546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28932" h="2546430">
                <a:moveTo>
                  <a:pt x="370390" y="1307939"/>
                </a:moveTo>
                <a:lnTo>
                  <a:pt x="0" y="416688"/>
                </a:lnTo>
                <a:lnTo>
                  <a:pt x="787078" y="243068"/>
                </a:lnTo>
                <a:lnTo>
                  <a:pt x="3321934" y="0"/>
                </a:lnTo>
                <a:lnTo>
                  <a:pt x="4328932" y="1446835"/>
                </a:lnTo>
                <a:lnTo>
                  <a:pt x="3426106" y="1585731"/>
                </a:lnTo>
                <a:lnTo>
                  <a:pt x="4328932" y="2083443"/>
                </a:lnTo>
                <a:lnTo>
                  <a:pt x="2442258" y="2546430"/>
                </a:lnTo>
                <a:lnTo>
                  <a:pt x="370390" y="1307939"/>
                </a:lnTo>
                <a:close/>
              </a:path>
            </a:pathLst>
          </a:custGeom>
          <a:solidFill>
            <a:srgbClr val="FFC557">
              <a:alpha val="50000"/>
            </a:srgbClr>
          </a:solidFill>
          <a:ln>
            <a:solidFill>
              <a:srgbClr val="203C6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3" name="Полілінія: фігура 22">
            <a:extLst>
              <a:ext uri="{FF2B5EF4-FFF2-40B4-BE49-F238E27FC236}">
                <a16:creationId xmlns:a16="http://schemas.microsoft.com/office/drawing/2014/main" xmlns="" id="{3DCB50D2-6B91-7B90-71AA-CB67C3476780}"/>
              </a:ext>
            </a:extLst>
          </p:cNvPr>
          <p:cNvSpPr/>
          <p:nvPr/>
        </p:nvSpPr>
        <p:spPr>
          <a:xfrm>
            <a:off x="4525701" y="2662177"/>
            <a:ext cx="3113590" cy="972274"/>
          </a:xfrm>
          <a:custGeom>
            <a:avLst/>
            <a:gdLst>
              <a:gd name="connsiteX0" fmla="*/ 0 w 3067291"/>
              <a:gd name="connsiteY0" fmla="*/ 451413 h 972274"/>
              <a:gd name="connsiteX1" fmla="*/ 2696901 w 3067291"/>
              <a:gd name="connsiteY1" fmla="*/ 0 h 972274"/>
              <a:gd name="connsiteX2" fmla="*/ 3067291 w 3067291"/>
              <a:gd name="connsiteY2" fmla="*/ 879676 h 972274"/>
              <a:gd name="connsiteX3" fmla="*/ 2604304 w 3067291"/>
              <a:gd name="connsiteY3" fmla="*/ 972274 h 972274"/>
              <a:gd name="connsiteX4" fmla="*/ 0 w 3067291"/>
              <a:gd name="connsiteY4" fmla="*/ 451413 h 972274"/>
              <a:gd name="connsiteX0" fmla="*/ 0 w 3113590"/>
              <a:gd name="connsiteY0" fmla="*/ 474562 h 972274"/>
              <a:gd name="connsiteX1" fmla="*/ 2743200 w 3113590"/>
              <a:gd name="connsiteY1" fmla="*/ 0 h 972274"/>
              <a:gd name="connsiteX2" fmla="*/ 3113590 w 3113590"/>
              <a:gd name="connsiteY2" fmla="*/ 879676 h 972274"/>
              <a:gd name="connsiteX3" fmla="*/ 2650603 w 3113590"/>
              <a:gd name="connsiteY3" fmla="*/ 972274 h 972274"/>
              <a:gd name="connsiteX4" fmla="*/ 0 w 3113590"/>
              <a:gd name="connsiteY4" fmla="*/ 474562 h 972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13590" h="972274">
                <a:moveTo>
                  <a:pt x="0" y="474562"/>
                </a:moveTo>
                <a:lnTo>
                  <a:pt x="2743200" y="0"/>
                </a:lnTo>
                <a:lnTo>
                  <a:pt x="3113590" y="879676"/>
                </a:lnTo>
                <a:lnTo>
                  <a:pt x="2650603" y="972274"/>
                </a:lnTo>
                <a:lnTo>
                  <a:pt x="0" y="474562"/>
                </a:lnTo>
                <a:close/>
              </a:path>
            </a:pathLst>
          </a:custGeom>
          <a:solidFill>
            <a:srgbClr val="FFFF00">
              <a:alpha val="5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sp>
        <p:nvSpPr>
          <p:cNvPr id="24" name="Полілінія: фігура 23">
            <a:extLst>
              <a:ext uri="{FF2B5EF4-FFF2-40B4-BE49-F238E27FC236}">
                <a16:creationId xmlns:a16="http://schemas.microsoft.com/office/drawing/2014/main" xmlns="" id="{07EA64F8-E785-3D8E-1988-B4DA95E65436}"/>
              </a:ext>
            </a:extLst>
          </p:cNvPr>
          <p:cNvSpPr/>
          <p:nvPr/>
        </p:nvSpPr>
        <p:spPr>
          <a:xfrm>
            <a:off x="7727950" y="4451350"/>
            <a:ext cx="2000250" cy="758825"/>
          </a:xfrm>
          <a:custGeom>
            <a:avLst/>
            <a:gdLst>
              <a:gd name="connsiteX0" fmla="*/ 2000250 w 2000250"/>
              <a:gd name="connsiteY0" fmla="*/ 339725 h 758825"/>
              <a:gd name="connsiteX1" fmla="*/ 1441450 w 2000250"/>
              <a:gd name="connsiteY1" fmla="*/ 0 h 758825"/>
              <a:gd name="connsiteX2" fmla="*/ 0 w 2000250"/>
              <a:gd name="connsiteY2" fmla="*/ 219075 h 758825"/>
              <a:gd name="connsiteX3" fmla="*/ 123825 w 2000250"/>
              <a:gd name="connsiteY3" fmla="*/ 758825 h 758825"/>
              <a:gd name="connsiteX4" fmla="*/ 2000250 w 2000250"/>
              <a:gd name="connsiteY4" fmla="*/ 339725 h 758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00250" h="758825">
                <a:moveTo>
                  <a:pt x="2000250" y="339725"/>
                </a:moveTo>
                <a:lnTo>
                  <a:pt x="1441450" y="0"/>
                </a:lnTo>
                <a:lnTo>
                  <a:pt x="0" y="219075"/>
                </a:lnTo>
                <a:lnTo>
                  <a:pt x="123825" y="758825"/>
                </a:lnTo>
                <a:lnTo>
                  <a:pt x="2000250" y="339725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grpSp>
        <p:nvGrpSpPr>
          <p:cNvPr id="37" name="Групувати 36">
            <a:extLst>
              <a:ext uri="{FF2B5EF4-FFF2-40B4-BE49-F238E27FC236}">
                <a16:creationId xmlns:a16="http://schemas.microsoft.com/office/drawing/2014/main" xmlns="" id="{7B62691C-852E-E0E7-AEEC-997084B0EBFD}"/>
              </a:ext>
            </a:extLst>
          </p:cNvPr>
          <p:cNvGrpSpPr/>
          <p:nvPr/>
        </p:nvGrpSpPr>
        <p:grpSpPr>
          <a:xfrm>
            <a:off x="398515" y="1838473"/>
            <a:ext cx="13555587" cy="4422010"/>
            <a:chOff x="398515" y="1838473"/>
            <a:chExt cx="13555587" cy="4422010"/>
          </a:xfrm>
        </p:grpSpPr>
        <p:sp>
          <p:nvSpPr>
            <p:cNvPr id="26" name="Прямокутник 25">
              <a:extLst>
                <a:ext uri="{FF2B5EF4-FFF2-40B4-BE49-F238E27FC236}">
                  <a16:creationId xmlns:a16="http://schemas.microsoft.com/office/drawing/2014/main" xmlns="" id="{BD7A4417-E2D3-A215-8988-E862FA475461}"/>
                </a:ext>
              </a:extLst>
            </p:cNvPr>
            <p:cNvSpPr/>
            <p:nvPr/>
          </p:nvSpPr>
          <p:spPr>
            <a:xfrm rot="21175870">
              <a:off x="398515" y="1838473"/>
              <a:ext cx="8153066" cy="1020165"/>
            </a:xfrm>
            <a:custGeom>
              <a:avLst/>
              <a:gdLst>
                <a:gd name="connsiteX0" fmla="*/ 0 w 7149619"/>
                <a:gd name="connsiteY0" fmla="*/ 0 h 1607020"/>
                <a:gd name="connsiteX1" fmla="*/ 7149619 w 7149619"/>
                <a:gd name="connsiteY1" fmla="*/ 0 h 1607020"/>
                <a:gd name="connsiteX2" fmla="*/ 7149619 w 7149619"/>
                <a:gd name="connsiteY2" fmla="*/ 1607020 h 1607020"/>
                <a:gd name="connsiteX3" fmla="*/ 0 w 7149619"/>
                <a:gd name="connsiteY3" fmla="*/ 1607020 h 1607020"/>
                <a:gd name="connsiteX4" fmla="*/ 0 w 7149619"/>
                <a:gd name="connsiteY4" fmla="*/ 0 h 1607020"/>
                <a:gd name="connsiteX0" fmla="*/ 0 w 7149619"/>
                <a:gd name="connsiteY0" fmla="*/ 0 h 1607020"/>
                <a:gd name="connsiteX1" fmla="*/ 7149619 w 7149619"/>
                <a:gd name="connsiteY1" fmla="*/ 0 h 1607020"/>
                <a:gd name="connsiteX2" fmla="*/ 6622390 w 7149619"/>
                <a:gd name="connsiteY2" fmla="*/ 1292095 h 1607020"/>
                <a:gd name="connsiteX3" fmla="*/ 0 w 7149619"/>
                <a:gd name="connsiteY3" fmla="*/ 1607020 h 1607020"/>
                <a:gd name="connsiteX4" fmla="*/ 0 w 7149619"/>
                <a:gd name="connsiteY4" fmla="*/ 0 h 1607020"/>
                <a:gd name="connsiteX0" fmla="*/ 0 w 8153066"/>
                <a:gd name="connsiteY0" fmla="*/ 0 h 1644732"/>
                <a:gd name="connsiteX1" fmla="*/ 8153066 w 8153066"/>
                <a:gd name="connsiteY1" fmla="*/ 37712 h 1644732"/>
                <a:gd name="connsiteX2" fmla="*/ 7625837 w 8153066"/>
                <a:gd name="connsiteY2" fmla="*/ 1329807 h 1644732"/>
                <a:gd name="connsiteX3" fmla="*/ 1003447 w 8153066"/>
                <a:gd name="connsiteY3" fmla="*/ 1644732 h 1644732"/>
                <a:gd name="connsiteX4" fmla="*/ 0 w 8153066"/>
                <a:gd name="connsiteY4" fmla="*/ 0 h 1644732"/>
                <a:gd name="connsiteX0" fmla="*/ 0 w 8153066"/>
                <a:gd name="connsiteY0" fmla="*/ 0 h 1632137"/>
                <a:gd name="connsiteX1" fmla="*/ 8153066 w 8153066"/>
                <a:gd name="connsiteY1" fmla="*/ 37712 h 1632137"/>
                <a:gd name="connsiteX2" fmla="*/ 7625837 w 8153066"/>
                <a:gd name="connsiteY2" fmla="*/ 1329807 h 1632137"/>
                <a:gd name="connsiteX3" fmla="*/ 1601211 w 8153066"/>
                <a:gd name="connsiteY3" fmla="*/ 1632137 h 1632137"/>
                <a:gd name="connsiteX4" fmla="*/ 0 w 8153066"/>
                <a:gd name="connsiteY4" fmla="*/ 0 h 1632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53066" h="1632137">
                  <a:moveTo>
                    <a:pt x="0" y="0"/>
                  </a:moveTo>
                  <a:lnTo>
                    <a:pt x="8153066" y="37712"/>
                  </a:lnTo>
                  <a:lnTo>
                    <a:pt x="7625837" y="1329807"/>
                  </a:lnTo>
                  <a:lnTo>
                    <a:pt x="1601211" y="1632137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800" dirty="0">
                  <a:solidFill>
                    <a:schemeClr val="tx1"/>
                  </a:solidFill>
                  <a:latin typeface="Arial Black" panose="020B0A04020102020204" pitchFamily="34" charset="0"/>
                  <a:ea typeface="Roboto Black" panose="02000000000000000000" pitchFamily="2" charset="0"/>
                </a:rPr>
                <a:t>INDUSTRIAL</a:t>
              </a:r>
              <a:endParaRPr lang="uk-UA" sz="3600" dirty="0">
                <a:solidFill>
                  <a:schemeClr val="tx1"/>
                </a:solidFill>
                <a:latin typeface="Arial Black" panose="020B0A04020102020204" pitchFamily="34" charset="0"/>
                <a:ea typeface="Roboto Black" panose="02000000000000000000" pitchFamily="2" charset="0"/>
              </a:endParaRPr>
            </a:p>
          </p:txBody>
        </p:sp>
        <p:sp>
          <p:nvSpPr>
            <p:cNvPr id="27" name="Прямокутник 25">
              <a:extLst>
                <a:ext uri="{FF2B5EF4-FFF2-40B4-BE49-F238E27FC236}">
                  <a16:creationId xmlns:a16="http://schemas.microsoft.com/office/drawing/2014/main" xmlns="" id="{79ECF5E9-AC2E-E58A-5A95-C2B6E8A9ED14}"/>
                </a:ext>
              </a:extLst>
            </p:cNvPr>
            <p:cNvSpPr/>
            <p:nvPr/>
          </p:nvSpPr>
          <p:spPr>
            <a:xfrm rot="21175870">
              <a:off x="8027191" y="2795848"/>
              <a:ext cx="3062558" cy="1020165"/>
            </a:xfrm>
            <a:custGeom>
              <a:avLst/>
              <a:gdLst>
                <a:gd name="connsiteX0" fmla="*/ 0 w 7149619"/>
                <a:gd name="connsiteY0" fmla="*/ 0 h 1607020"/>
                <a:gd name="connsiteX1" fmla="*/ 7149619 w 7149619"/>
                <a:gd name="connsiteY1" fmla="*/ 0 h 1607020"/>
                <a:gd name="connsiteX2" fmla="*/ 7149619 w 7149619"/>
                <a:gd name="connsiteY2" fmla="*/ 1607020 h 1607020"/>
                <a:gd name="connsiteX3" fmla="*/ 0 w 7149619"/>
                <a:gd name="connsiteY3" fmla="*/ 1607020 h 1607020"/>
                <a:gd name="connsiteX4" fmla="*/ 0 w 7149619"/>
                <a:gd name="connsiteY4" fmla="*/ 0 h 1607020"/>
                <a:gd name="connsiteX0" fmla="*/ 0 w 7149619"/>
                <a:gd name="connsiteY0" fmla="*/ 0 h 1607020"/>
                <a:gd name="connsiteX1" fmla="*/ 7149619 w 7149619"/>
                <a:gd name="connsiteY1" fmla="*/ 0 h 1607020"/>
                <a:gd name="connsiteX2" fmla="*/ 6622390 w 7149619"/>
                <a:gd name="connsiteY2" fmla="*/ 1292095 h 1607020"/>
                <a:gd name="connsiteX3" fmla="*/ 0 w 7149619"/>
                <a:gd name="connsiteY3" fmla="*/ 1607020 h 1607020"/>
                <a:gd name="connsiteX4" fmla="*/ 0 w 7149619"/>
                <a:gd name="connsiteY4" fmla="*/ 0 h 1607020"/>
                <a:gd name="connsiteX0" fmla="*/ 0 w 8153066"/>
                <a:gd name="connsiteY0" fmla="*/ 0 h 1644732"/>
                <a:gd name="connsiteX1" fmla="*/ 8153066 w 8153066"/>
                <a:gd name="connsiteY1" fmla="*/ 37712 h 1644732"/>
                <a:gd name="connsiteX2" fmla="*/ 7625837 w 8153066"/>
                <a:gd name="connsiteY2" fmla="*/ 1329807 h 1644732"/>
                <a:gd name="connsiteX3" fmla="*/ 1003447 w 8153066"/>
                <a:gd name="connsiteY3" fmla="*/ 1644732 h 1644732"/>
                <a:gd name="connsiteX4" fmla="*/ 0 w 8153066"/>
                <a:gd name="connsiteY4" fmla="*/ 0 h 1644732"/>
                <a:gd name="connsiteX0" fmla="*/ 0 w 8153066"/>
                <a:gd name="connsiteY0" fmla="*/ 0 h 1632137"/>
                <a:gd name="connsiteX1" fmla="*/ 8153066 w 8153066"/>
                <a:gd name="connsiteY1" fmla="*/ 37712 h 1632137"/>
                <a:gd name="connsiteX2" fmla="*/ 7625837 w 8153066"/>
                <a:gd name="connsiteY2" fmla="*/ 1329807 h 1632137"/>
                <a:gd name="connsiteX3" fmla="*/ 1601211 w 8153066"/>
                <a:gd name="connsiteY3" fmla="*/ 1632137 h 1632137"/>
                <a:gd name="connsiteX4" fmla="*/ 0 w 8153066"/>
                <a:gd name="connsiteY4" fmla="*/ 0 h 1632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53066" h="1632137">
                  <a:moveTo>
                    <a:pt x="0" y="0"/>
                  </a:moveTo>
                  <a:lnTo>
                    <a:pt x="8153066" y="37712"/>
                  </a:lnTo>
                  <a:lnTo>
                    <a:pt x="7625837" y="1329807"/>
                  </a:lnTo>
                  <a:lnTo>
                    <a:pt x="1601211" y="1632137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800" dirty="0">
                  <a:solidFill>
                    <a:schemeClr val="tx1"/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ART</a:t>
              </a:r>
              <a:endParaRPr lang="uk-UA" sz="3600" dirty="0">
                <a:solidFill>
                  <a:schemeClr val="tx1"/>
                </a:solidFill>
                <a:latin typeface="Roboto Black" panose="02000000000000000000" pitchFamily="2" charset="0"/>
                <a:ea typeface="Roboto Black" panose="02000000000000000000" pitchFamily="2" charset="0"/>
              </a:endParaRPr>
            </a:p>
          </p:txBody>
        </p:sp>
        <p:sp>
          <p:nvSpPr>
            <p:cNvPr id="28" name="Прямокутник 25">
              <a:extLst>
                <a:ext uri="{FF2B5EF4-FFF2-40B4-BE49-F238E27FC236}">
                  <a16:creationId xmlns:a16="http://schemas.microsoft.com/office/drawing/2014/main" xmlns="" id="{211D53FB-3487-DD05-6BFD-D3AAE5FAC0BE}"/>
                </a:ext>
              </a:extLst>
            </p:cNvPr>
            <p:cNvSpPr/>
            <p:nvPr/>
          </p:nvSpPr>
          <p:spPr>
            <a:xfrm rot="21175870">
              <a:off x="3688593" y="3836551"/>
              <a:ext cx="4240811" cy="1020165"/>
            </a:xfrm>
            <a:custGeom>
              <a:avLst/>
              <a:gdLst>
                <a:gd name="connsiteX0" fmla="*/ 0 w 7149619"/>
                <a:gd name="connsiteY0" fmla="*/ 0 h 1607020"/>
                <a:gd name="connsiteX1" fmla="*/ 7149619 w 7149619"/>
                <a:gd name="connsiteY1" fmla="*/ 0 h 1607020"/>
                <a:gd name="connsiteX2" fmla="*/ 7149619 w 7149619"/>
                <a:gd name="connsiteY2" fmla="*/ 1607020 h 1607020"/>
                <a:gd name="connsiteX3" fmla="*/ 0 w 7149619"/>
                <a:gd name="connsiteY3" fmla="*/ 1607020 h 1607020"/>
                <a:gd name="connsiteX4" fmla="*/ 0 w 7149619"/>
                <a:gd name="connsiteY4" fmla="*/ 0 h 1607020"/>
                <a:gd name="connsiteX0" fmla="*/ 0 w 7149619"/>
                <a:gd name="connsiteY0" fmla="*/ 0 h 1607020"/>
                <a:gd name="connsiteX1" fmla="*/ 7149619 w 7149619"/>
                <a:gd name="connsiteY1" fmla="*/ 0 h 1607020"/>
                <a:gd name="connsiteX2" fmla="*/ 6622390 w 7149619"/>
                <a:gd name="connsiteY2" fmla="*/ 1292095 h 1607020"/>
                <a:gd name="connsiteX3" fmla="*/ 0 w 7149619"/>
                <a:gd name="connsiteY3" fmla="*/ 1607020 h 1607020"/>
                <a:gd name="connsiteX4" fmla="*/ 0 w 7149619"/>
                <a:gd name="connsiteY4" fmla="*/ 0 h 1607020"/>
                <a:gd name="connsiteX0" fmla="*/ 0 w 8153066"/>
                <a:gd name="connsiteY0" fmla="*/ 0 h 1644732"/>
                <a:gd name="connsiteX1" fmla="*/ 8153066 w 8153066"/>
                <a:gd name="connsiteY1" fmla="*/ 37712 h 1644732"/>
                <a:gd name="connsiteX2" fmla="*/ 7625837 w 8153066"/>
                <a:gd name="connsiteY2" fmla="*/ 1329807 h 1644732"/>
                <a:gd name="connsiteX3" fmla="*/ 1003447 w 8153066"/>
                <a:gd name="connsiteY3" fmla="*/ 1644732 h 1644732"/>
                <a:gd name="connsiteX4" fmla="*/ 0 w 8153066"/>
                <a:gd name="connsiteY4" fmla="*/ 0 h 1644732"/>
                <a:gd name="connsiteX0" fmla="*/ 0 w 8153066"/>
                <a:gd name="connsiteY0" fmla="*/ 0 h 1632137"/>
                <a:gd name="connsiteX1" fmla="*/ 8153066 w 8153066"/>
                <a:gd name="connsiteY1" fmla="*/ 37712 h 1632137"/>
                <a:gd name="connsiteX2" fmla="*/ 7625837 w 8153066"/>
                <a:gd name="connsiteY2" fmla="*/ 1329807 h 1632137"/>
                <a:gd name="connsiteX3" fmla="*/ 1601211 w 8153066"/>
                <a:gd name="connsiteY3" fmla="*/ 1632137 h 1632137"/>
                <a:gd name="connsiteX4" fmla="*/ 0 w 8153066"/>
                <a:gd name="connsiteY4" fmla="*/ 0 h 1632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53066" h="1632137">
                  <a:moveTo>
                    <a:pt x="0" y="0"/>
                  </a:moveTo>
                  <a:lnTo>
                    <a:pt x="8153066" y="37712"/>
                  </a:lnTo>
                  <a:lnTo>
                    <a:pt x="7625837" y="1329807"/>
                  </a:lnTo>
                  <a:lnTo>
                    <a:pt x="1601211" y="1632137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800" dirty="0">
                  <a:solidFill>
                    <a:schemeClr val="tx1"/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PARK</a:t>
              </a:r>
              <a:endParaRPr lang="uk-UA" sz="4000" dirty="0">
                <a:solidFill>
                  <a:schemeClr val="tx1"/>
                </a:solidFill>
                <a:latin typeface="Roboto Black" panose="02000000000000000000" pitchFamily="2" charset="0"/>
                <a:ea typeface="Roboto Black" panose="02000000000000000000" pitchFamily="2" charset="0"/>
              </a:endParaRPr>
            </a:p>
          </p:txBody>
        </p:sp>
        <p:sp>
          <p:nvSpPr>
            <p:cNvPr id="36" name="Полілінія: фігура 35">
              <a:extLst>
                <a:ext uri="{FF2B5EF4-FFF2-40B4-BE49-F238E27FC236}">
                  <a16:creationId xmlns:a16="http://schemas.microsoft.com/office/drawing/2014/main" xmlns="" id="{B19ED455-0451-2241-EBC8-29A13873DE33}"/>
                </a:ext>
              </a:extLst>
            </p:cNvPr>
            <p:cNvSpPr/>
            <p:nvPr/>
          </p:nvSpPr>
          <p:spPr>
            <a:xfrm>
              <a:off x="4692650" y="4140200"/>
              <a:ext cx="7219950" cy="1460500"/>
            </a:xfrm>
            <a:custGeom>
              <a:avLst/>
              <a:gdLst>
                <a:gd name="connsiteX0" fmla="*/ 7219950 w 7219950"/>
                <a:gd name="connsiteY0" fmla="*/ 0 h 1460500"/>
                <a:gd name="connsiteX1" fmla="*/ 1174750 w 7219950"/>
                <a:gd name="connsiteY1" fmla="*/ 1422400 h 1460500"/>
                <a:gd name="connsiteX2" fmla="*/ 0 w 7219950"/>
                <a:gd name="connsiteY2" fmla="*/ 1460500 h 1460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219950" h="1460500">
                  <a:moveTo>
                    <a:pt x="7219950" y="0"/>
                  </a:moveTo>
                  <a:lnTo>
                    <a:pt x="1174750" y="1422400"/>
                  </a:lnTo>
                  <a:lnTo>
                    <a:pt x="0" y="1460500"/>
                  </a:lnTo>
                </a:path>
              </a:pathLst>
            </a:custGeom>
            <a:noFill/>
            <a:ln w="76200">
              <a:solidFill>
                <a:srgbClr val="FFC000"/>
              </a:solidFill>
              <a:prstDash val="sys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uk-UA"/>
            </a:p>
          </p:txBody>
        </p:sp>
        <p:sp>
          <p:nvSpPr>
            <p:cNvPr id="29" name="Прямокутник 28">
              <a:extLst>
                <a:ext uri="{FF2B5EF4-FFF2-40B4-BE49-F238E27FC236}">
                  <a16:creationId xmlns:a16="http://schemas.microsoft.com/office/drawing/2014/main" xmlns="" id="{3BBC5143-A340-6132-CFD0-62B2A280D423}"/>
                </a:ext>
              </a:extLst>
            </p:cNvPr>
            <p:cNvSpPr/>
            <p:nvPr/>
          </p:nvSpPr>
          <p:spPr>
            <a:xfrm rot="20814901">
              <a:off x="3408217" y="4132137"/>
              <a:ext cx="6975503" cy="2128346"/>
            </a:xfrm>
            <a:custGeom>
              <a:avLst/>
              <a:gdLst>
                <a:gd name="connsiteX0" fmla="*/ 0 w 5910496"/>
                <a:gd name="connsiteY0" fmla="*/ 0 h 525456"/>
                <a:gd name="connsiteX1" fmla="*/ 5910496 w 5910496"/>
                <a:gd name="connsiteY1" fmla="*/ 0 h 525456"/>
                <a:gd name="connsiteX2" fmla="*/ 5910496 w 5910496"/>
                <a:gd name="connsiteY2" fmla="*/ 525456 h 525456"/>
                <a:gd name="connsiteX3" fmla="*/ 0 w 5910496"/>
                <a:gd name="connsiteY3" fmla="*/ 525456 h 525456"/>
                <a:gd name="connsiteX4" fmla="*/ 0 w 5910496"/>
                <a:gd name="connsiteY4" fmla="*/ 0 h 525456"/>
                <a:gd name="connsiteX0" fmla="*/ 0 w 6975503"/>
                <a:gd name="connsiteY0" fmla="*/ 1602890 h 2128346"/>
                <a:gd name="connsiteX1" fmla="*/ 6975503 w 6975503"/>
                <a:gd name="connsiteY1" fmla="*/ 0 h 2128346"/>
                <a:gd name="connsiteX2" fmla="*/ 5910496 w 6975503"/>
                <a:gd name="connsiteY2" fmla="*/ 2128346 h 2128346"/>
                <a:gd name="connsiteX3" fmla="*/ 0 w 6975503"/>
                <a:gd name="connsiteY3" fmla="*/ 2128346 h 2128346"/>
                <a:gd name="connsiteX4" fmla="*/ 0 w 6975503"/>
                <a:gd name="connsiteY4" fmla="*/ 1602890 h 2128346"/>
                <a:gd name="connsiteX0" fmla="*/ 0 w 6975503"/>
                <a:gd name="connsiteY0" fmla="*/ 1602890 h 2128346"/>
                <a:gd name="connsiteX1" fmla="*/ 6975503 w 6975503"/>
                <a:gd name="connsiteY1" fmla="*/ 0 h 2128346"/>
                <a:gd name="connsiteX2" fmla="*/ 6975503 w 6975503"/>
                <a:gd name="connsiteY2" fmla="*/ 428638 h 2128346"/>
                <a:gd name="connsiteX3" fmla="*/ 0 w 6975503"/>
                <a:gd name="connsiteY3" fmla="*/ 2128346 h 2128346"/>
                <a:gd name="connsiteX4" fmla="*/ 0 w 6975503"/>
                <a:gd name="connsiteY4" fmla="*/ 1602890 h 2128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75503" h="2128346">
                  <a:moveTo>
                    <a:pt x="0" y="1602890"/>
                  </a:moveTo>
                  <a:lnTo>
                    <a:pt x="6975503" y="0"/>
                  </a:lnTo>
                  <a:lnTo>
                    <a:pt x="6975503" y="428638"/>
                  </a:lnTo>
                  <a:lnTo>
                    <a:pt x="0" y="2128346"/>
                  </a:lnTo>
                  <a:lnTo>
                    <a:pt x="0" y="1602890"/>
                  </a:lnTo>
                  <a:close/>
                </a:path>
              </a:pathLst>
            </a:cu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500" dirty="0" err="1">
                  <a:solidFill>
                    <a:schemeClr val="tx1"/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Neskuchanska</a:t>
              </a:r>
              <a:r>
                <a:rPr lang="en-US" sz="1500" dirty="0">
                  <a:solidFill>
                    <a:schemeClr val="tx1"/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 street</a:t>
              </a:r>
              <a:endParaRPr lang="uk-UA" sz="1500" dirty="0">
                <a:solidFill>
                  <a:schemeClr val="tx1"/>
                </a:solidFill>
                <a:latin typeface="Roboto Black" panose="02000000000000000000" pitchFamily="2" charset="0"/>
                <a:ea typeface="Roboto Black" panose="02000000000000000000" pitchFamily="2" charset="0"/>
              </a:endParaRPr>
            </a:p>
          </p:txBody>
        </p:sp>
        <p:sp>
          <p:nvSpPr>
            <p:cNvPr id="31" name="Прямокутник 28">
              <a:extLst>
                <a:ext uri="{FF2B5EF4-FFF2-40B4-BE49-F238E27FC236}">
                  <a16:creationId xmlns:a16="http://schemas.microsoft.com/office/drawing/2014/main" xmlns="" id="{A8D036A4-99BB-7C97-66BB-B0CACDEE4238}"/>
                </a:ext>
              </a:extLst>
            </p:cNvPr>
            <p:cNvSpPr/>
            <p:nvPr/>
          </p:nvSpPr>
          <p:spPr>
            <a:xfrm rot="20839858">
              <a:off x="6978599" y="3300515"/>
              <a:ext cx="6975503" cy="2128346"/>
            </a:xfrm>
            <a:custGeom>
              <a:avLst/>
              <a:gdLst>
                <a:gd name="connsiteX0" fmla="*/ 0 w 5910496"/>
                <a:gd name="connsiteY0" fmla="*/ 0 h 525456"/>
                <a:gd name="connsiteX1" fmla="*/ 5910496 w 5910496"/>
                <a:gd name="connsiteY1" fmla="*/ 0 h 525456"/>
                <a:gd name="connsiteX2" fmla="*/ 5910496 w 5910496"/>
                <a:gd name="connsiteY2" fmla="*/ 525456 h 525456"/>
                <a:gd name="connsiteX3" fmla="*/ 0 w 5910496"/>
                <a:gd name="connsiteY3" fmla="*/ 525456 h 525456"/>
                <a:gd name="connsiteX4" fmla="*/ 0 w 5910496"/>
                <a:gd name="connsiteY4" fmla="*/ 0 h 525456"/>
                <a:gd name="connsiteX0" fmla="*/ 0 w 6975503"/>
                <a:gd name="connsiteY0" fmla="*/ 1602890 h 2128346"/>
                <a:gd name="connsiteX1" fmla="*/ 6975503 w 6975503"/>
                <a:gd name="connsiteY1" fmla="*/ 0 h 2128346"/>
                <a:gd name="connsiteX2" fmla="*/ 5910496 w 6975503"/>
                <a:gd name="connsiteY2" fmla="*/ 2128346 h 2128346"/>
                <a:gd name="connsiteX3" fmla="*/ 0 w 6975503"/>
                <a:gd name="connsiteY3" fmla="*/ 2128346 h 2128346"/>
                <a:gd name="connsiteX4" fmla="*/ 0 w 6975503"/>
                <a:gd name="connsiteY4" fmla="*/ 1602890 h 2128346"/>
                <a:gd name="connsiteX0" fmla="*/ 0 w 6975503"/>
                <a:gd name="connsiteY0" fmla="*/ 1602890 h 2128346"/>
                <a:gd name="connsiteX1" fmla="*/ 6975503 w 6975503"/>
                <a:gd name="connsiteY1" fmla="*/ 0 h 2128346"/>
                <a:gd name="connsiteX2" fmla="*/ 6975503 w 6975503"/>
                <a:gd name="connsiteY2" fmla="*/ 428638 h 2128346"/>
                <a:gd name="connsiteX3" fmla="*/ 0 w 6975503"/>
                <a:gd name="connsiteY3" fmla="*/ 2128346 h 2128346"/>
                <a:gd name="connsiteX4" fmla="*/ 0 w 6975503"/>
                <a:gd name="connsiteY4" fmla="*/ 1602890 h 2128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75503" h="2128346">
                  <a:moveTo>
                    <a:pt x="0" y="1602890"/>
                  </a:moveTo>
                  <a:lnTo>
                    <a:pt x="6975503" y="0"/>
                  </a:lnTo>
                  <a:lnTo>
                    <a:pt x="6975503" y="428638"/>
                  </a:lnTo>
                  <a:lnTo>
                    <a:pt x="0" y="2128346"/>
                  </a:lnTo>
                  <a:lnTo>
                    <a:pt x="0" y="1602890"/>
                  </a:lnTo>
                  <a:close/>
                </a:path>
              </a:pathLst>
            </a:cu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500" dirty="0" err="1">
                  <a:solidFill>
                    <a:schemeClr val="tx1"/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Neskuchanska</a:t>
              </a:r>
              <a:r>
                <a:rPr lang="en-US" sz="1500" dirty="0">
                  <a:solidFill>
                    <a:schemeClr val="tx1"/>
                  </a:solidFill>
                  <a:latin typeface="Roboto Black" panose="02000000000000000000" pitchFamily="2" charset="0"/>
                  <a:ea typeface="Roboto Black" panose="02000000000000000000" pitchFamily="2" charset="0"/>
                </a:rPr>
                <a:t> street</a:t>
              </a:r>
              <a:endParaRPr lang="uk-UA" sz="1500" dirty="0">
                <a:solidFill>
                  <a:schemeClr val="tx1"/>
                </a:solidFill>
                <a:latin typeface="Roboto Black" panose="02000000000000000000" pitchFamily="2" charset="0"/>
                <a:ea typeface="Roboto Black" panose="02000000000000000000" pitchFamily="2" charset="0"/>
              </a:endParaRPr>
            </a:p>
          </p:txBody>
        </p:sp>
      </p:grpSp>
      <p:grpSp>
        <p:nvGrpSpPr>
          <p:cNvPr id="25" name="Групувати 24">
            <a:extLst>
              <a:ext uri="{FF2B5EF4-FFF2-40B4-BE49-F238E27FC236}">
                <a16:creationId xmlns:a16="http://schemas.microsoft.com/office/drawing/2014/main" xmlns="" id="{C97EBC16-C291-0E29-6862-25EE026CFB26}"/>
              </a:ext>
            </a:extLst>
          </p:cNvPr>
          <p:cNvGrpSpPr/>
          <p:nvPr/>
        </p:nvGrpSpPr>
        <p:grpSpPr>
          <a:xfrm>
            <a:off x="7008520" y="4784767"/>
            <a:ext cx="1542757" cy="1377968"/>
            <a:chOff x="7107034" y="6248386"/>
            <a:chExt cx="1542757" cy="1377968"/>
          </a:xfrm>
        </p:grpSpPr>
        <p:cxnSp>
          <p:nvCxnSpPr>
            <p:cNvPr id="13" name="Пряма сполучна лінія 12">
              <a:extLst>
                <a:ext uri="{FF2B5EF4-FFF2-40B4-BE49-F238E27FC236}">
                  <a16:creationId xmlns:a16="http://schemas.microsoft.com/office/drawing/2014/main" xmlns="" id="{235AD499-FF6D-4285-06FD-FB03D40776C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602729" y="6301798"/>
              <a:ext cx="0" cy="1324556"/>
            </a:xfrm>
            <a:prstGeom prst="line">
              <a:avLst/>
            </a:prstGeom>
            <a:ln w="38100">
              <a:solidFill>
                <a:schemeClr val="accent6">
                  <a:lumMod val="75000"/>
                </a:schemeClr>
              </a:solidFill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Пряма сполучна лінія 13">
              <a:extLst>
                <a:ext uri="{FF2B5EF4-FFF2-40B4-BE49-F238E27FC236}">
                  <a16:creationId xmlns:a16="http://schemas.microsoft.com/office/drawing/2014/main" xmlns="" id="{29B90432-582B-0702-C1B8-5A83BE5D9614}"/>
                </a:ext>
              </a:extLst>
            </p:cNvPr>
            <p:cNvCxnSpPr>
              <a:cxnSpLocks/>
            </p:cNvCxnSpPr>
            <p:nvPr/>
          </p:nvCxnSpPr>
          <p:spPr>
            <a:xfrm>
              <a:off x="7113384" y="7618473"/>
              <a:ext cx="1498233" cy="0"/>
            </a:xfrm>
            <a:prstGeom prst="line">
              <a:avLst/>
            </a:prstGeom>
            <a:ln w="38100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Прямокутник 14">
              <a:extLst>
                <a:ext uri="{FF2B5EF4-FFF2-40B4-BE49-F238E27FC236}">
                  <a16:creationId xmlns:a16="http://schemas.microsoft.com/office/drawing/2014/main" xmlns="" id="{5485579D-B0A9-0EC1-5C67-9BF2115086E1}"/>
                </a:ext>
              </a:extLst>
            </p:cNvPr>
            <p:cNvSpPr/>
            <p:nvPr/>
          </p:nvSpPr>
          <p:spPr>
            <a:xfrm>
              <a:off x="7107034" y="7332562"/>
              <a:ext cx="1495695" cy="29379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737006"/>
              <a:r>
                <a:rPr lang="en-GB" sz="1451" noProof="0" dirty="0">
                  <a:solidFill>
                    <a:prstClr val="black"/>
                  </a:solidFill>
                  <a:latin typeface="Arial Black" panose="020B0A04020102020204" pitchFamily="34" charset="0"/>
                </a:rPr>
                <a:t>TV tower</a:t>
              </a:r>
              <a:endParaRPr lang="uk-UA" sz="1451" noProof="0" dirty="0">
                <a:solidFill>
                  <a:prstClr val="black"/>
                </a:solidFill>
                <a:latin typeface="Arial Black" panose="020B0A04020102020204" pitchFamily="34" charset="0"/>
              </a:endParaRPr>
            </a:p>
          </p:txBody>
        </p:sp>
        <p:sp>
          <p:nvSpPr>
            <p:cNvPr id="16" name="Овал 15">
              <a:extLst>
                <a:ext uri="{FF2B5EF4-FFF2-40B4-BE49-F238E27FC236}">
                  <a16:creationId xmlns:a16="http://schemas.microsoft.com/office/drawing/2014/main" xmlns="" id="{63FF3FD9-686E-1EEE-EBEA-9795C409C471}"/>
                </a:ext>
              </a:extLst>
            </p:cNvPr>
            <p:cNvSpPr/>
            <p:nvPr/>
          </p:nvSpPr>
          <p:spPr>
            <a:xfrm>
              <a:off x="8549317" y="6248386"/>
              <a:ext cx="100474" cy="10047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737006"/>
              <a:endParaRPr lang="uk-UA" sz="1451" noProof="0">
                <a:solidFill>
                  <a:prstClr val="white"/>
                </a:solidFill>
                <a:latin typeface="Roboto "/>
              </a:endParaRPr>
            </a:p>
          </p:txBody>
        </p:sp>
      </p:grpSp>
      <p:sp>
        <p:nvSpPr>
          <p:cNvPr id="2" name="Прямокутник 25">
            <a:extLst>
              <a:ext uri="{FF2B5EF4-FFF2-40B4-BE49-F238E27FC236}">
                <a16:creationId xmlns:a16="http://schemas.microsoft.com/office/drawing/2014/main" xmlns="" id="{2449B9B3-B2BF-91BD-5DD3-B4EBC320A7F6}"/>
              </a:ext>
            </a:extLst>
          </p:cNvPr>
          <p:cNvSpPr/>
          <p:nvPr/>
        </p:nvSpPr>
        <p:spPr>
          <a:xfrm>
            <a:off x="5237270" y="2657852"/>
            <a:ext cx="2768378" cy="1020165"/>
          </a:xfrm>
          <a:custGeom>
            <a:avLst/>
            <a:gdLst>
              <a:gd name="connsiteX0" fmla="*/ 0 w 7149619"/>
              <a:gd name="connsiteY0" fmla="*/ 0 h 1607020"/>
              <a:gd name="connsiteX1" fmla="*/ 7149619 w 7149619"/>
              <a:gd name="connsiteY1" fmla="*/ 0 h 1607020"/>
              <a:gd name="connsiteX2" fmla="*/ 7149619 w 7149619"/>
              <a:gd name="connsiteY2" fmla="*/ 1607020 h 1607020"/>
              <a:gd name="connsiteX3" fmla="*/ 0 w 7149619"/>
              <a:gd name="connsiteY3" fmla="*/ 1607020 h 1607020"/>
              <a:gd name="connsiteX4" fmla="*/ 0 w 7149619"/>
              <a:gd name="connsiteY4" fmla="*/ 0 h 1607020"/>
              <a:gd name="connsiteX0" fmla="*/ 0 w 7149619"/>
              <a:gd name="connsiteY0" fmla="*/ 0 h 1607020"/>
              <a:gd name="connsiteX1" fmla="*/ 7149619 w 7149619"/>
              <a:gd name="connsiteY1" fmla="*/ 0 h 1607020"/>
              <a:gd name="connsiteX2" fmla="*/ 6622390 w 7149619"/>
              <a:gd name="connsiteY2" fmla="*/ 1292095 h 1607020"/>
              <a:gd name="connsiteX3" fmla="*/ 0 w 7149619"/>
              <a:gd name="connsiteY3" fmla="*/ 1607020 h 1607020"/>
              <a:gd name="connsiteX4" fmla="*/ 0 w 7149619"/>
              <a:gd name="connsiteY4" fmla="*/ 0 h 1607020"/>
              <a:gd name="connsiteX0" fmla="*/ 0 w 8153066"/>
              <a:gd name="connsiteY0" fmla="*/ 0 h 1644732"/>
              <a:gd name="connsiteX1" fmla="*/ 8153066 w 8153066"/>
              <a:gd name="connsiteY1" fmla="*/ 37712 h 1644732"/>
              <a:gd name="connsiteX2" fmla="*/ 7625837 w 8153066"/>
              <a:gd name="connsiteY2" fmla="*/ 1329807 h 1644732"/>
              <a:gd name="connsiteX3" fmla="*/ 1003447 w 8153066"/>
              <a:gd name="connsiteY3" fmla="*/ 1644732 h 1644732"/>
              <a:gd name="connsiteX4" fmla="*/ 0 w 8153066"/>
              <a:gd name="connsiteY4" fmla="*/ 0 h 1644732"/>
              <a:gd name="connsiteX0" fmla="*/ 0 w 8153066"/>
              <a:gd name="connsiteY0" fmla="*/ 0 h 1632137"/>
              <a:gd name="connsiteX1" fmla="*/ 8153066 w 8153066"/>
              <a:gd name="connsiteY1" fmla="*/ 37712 h 1632137"/>
              <a:gd name="connsiteX2" fmla="*/ 7625837 w 8153066"/>
              <a:gd name="connsiteY2" fmla="*/ 1329807 h 1632137"/>
              <a:gd name="connsiteX3" fmla="*/ 1601211 w 8153066"/>
              <a:gd name="connsiteY3" fmla="*/ 1632137 h 1632137"/>
              <a:gd name="connsiteX4" fmla="*/ 0 w 8153066"/>
              <a:gd name="connsiteY4" fmla="*/ 0 h 1632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53066" h="1632137">
                <a:moveTo>
                  <a:pt x="0" y="0"/>
                </a:moveTo>
                <a:lnTo>
                  <a:pt x="8153066" y="37712"/>
                </a:lnTo>
                <a:lnTo>
                  <a:pt x="7625837" y="1329807"/>
                </a:lnTo>
                <a:lnTo>
                  <a:pt x="1601211" y="1632137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Roboto Black" panose="02000000000000000000" pitchFamily="2" charset="0"/>
                <a:ea typeface="Roboto Black" panose="02000000000000000000" pitchFamily="2" charset="0"/>
              </a:rPr>
              <a:t>MALL</a:t>
            </a:r>
            <a:endParaRPr lang="uk-UA" dirty="0">
              <a:solidFill>
                <a:schemeClr val="tx1"/>
              </a:solidFill>
              <a:latin typeface="Roboto Black" panose="02000000000000000000" pitchFamily="2" charset="0"/>
              <a:ea typeface="Roboto Black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05309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D2132D33-1F59-6E33-66FA-2BEC0AE59A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479" y="102326"/>
            <a:ext cx="5486395" cy="3291837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6C89885B-44B8-4B9C-5F08-8800D22586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479" y="3463838"/>
            <a:ext cx="5486395" cy="3291837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51DE4F50-1409-C8D5-476B-12933F9D24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1502" y="102326"/>
            <a:ext cx="5916019" cy="3292246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61836BA9-4936-C04D-4481-F881B6E1E1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1503" y="3463633"/>
            <a:ext cx="5916018" cy="3292246"/>
          </a:xfrm>
          <a:prstGeom prst="rect">
            <a:avLst/>
          </a:prstGeom>
        </p:spPr>
      </p:pic>
      <p:sp>
        <p:nvSpPr>
          <p:cNvPr id="2" name="Прямокутник 1">
            <a:extLst>
              <a:ext uri="{FF2B5EF4-FFF2-40B4-BE49-F238E27FC236}">
                <a16:creationId xmlns:a16="http://schemas.microsoft.com/office/drawing/2014/main" xmlns="" id="{AF9E7F8B-CB37-81B6-3A61-D6BD0DF68378}"/>
              </a:ext>
            </a:extLst>
          </p:cNvPr>
          <p:cNvSpPr/>
          <p:nvPr/>
        </p:nvSpPr>
        <p:spPr>
          <a:xfrm>
            <a:off x="477942" y="314165"/>
            <a:ext cx="6151458" cy="4637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latin typeface="Arial Black" panose="020B0A04020102020204" pitchFamily="34" charset="0"/>
              </a:rPr>
              <a:t>Options for developing the neighborhood</a:t>
            </a:r>
          </a:p>
        </p:txBody>
      </p:sp>
    </p:spTree>
    <p:extLst>
      <p:ext uri="{BB962C8B-B14F-4D97-AF65-F5344CB8AC3E}">
        <p14:creationId xmlns:p14="http://schemas.microsoft.com/office/powerpoint/2010/main" val="4262859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418A814B-D9A1-5E63-3F76-93213F9426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80"/>
            <a:ext cx="12192000" cy="6855220"/>
          </a:xfrm>
          <a:prstGeom prst="rect">
            <a:avLst/>
          </a:prstGeom>
        </p:spPr>
      </p:pic>
      <p:sp>
        <p:nvSpPr>
          <p:cNvPr id="6" name="Прямокутник 5">
            <a:extLst>
              <a:ext uri="{FF2B5EF4-FFF2-40B4-BE49-F238E27FC236}">
                <a16:creationId xmlns:a16="http://schemas.microsoft.com/office/drawing/2014/main" xmlns="" id="{BE10F969-F1DB-2563-CA64-52349FEF7053}"/>
              </a:ext>
            </a:extLst>
          </p:cNvPr>
          <p:cNvSpPr/>
          <p:nvPr/>
        </p:nvSpPr>
        <p:spPr>
          <a:xfrm>
            <a:off x="250623" y="220550"/>
            <a:ext cx="5758544" cy="5130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latin typeface="Arial Black" panose="020B0A04020102020204" pitchFamily="34" charset="0"/>
              </a:rPr>
              <a:t>The walkway area with a fountain</a:t>
            </a:r>
            <a:endParaRPr lang="uk-UA" sz="20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6658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7319F07C-05FA-D9AA-081D-3229FEF59F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FBDB3F89-2D13-0D42-2B06-6D62E035B6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95" y="0"/>
            <a:ext cx="12158809" cy="6858000"/>
          </a:xfrm>
          <a:prstGeom prst="rect">
            <a:avLst/>
          </a:prstGeom>
        </p:spPr>
      </p:pic>
      <p:sp>
        <p:nvSpPr>
          <p:cNvPr id="6" name="Прямокутник 5">
            <a:extLst>
              <a:ext uri="{FF2B5EF4-FFF2-40B4-BE49-F238E27FC236}">
                <a16:creationId xmlns:a16="http://schemas.microsoft.com/office/drawing/2014/main" xmlns="" id="{52FD8C6C-412B-42E3-19CD-C3B3EEB66EB7}"/>
              </a:ext>
            </a:extLst>
          </p:cNvPr>
          <p:cNvSpPr/>
          <p:nvPr/>
        </p:nvSpPr>
        <p:spPr>
          <a:xfrm>
            <a:off x="261256" y="156754"/>
            <a:ext cx="5758544" cy="42744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 Black" panose="020B0A04020102020204" pitchFamily="34" charset="0"/>
              </a:rPr>
              <a:t>Commercial area. Mall</a:t>
            </a:r>
          </a:p>
        </p:txBody>
      </p:sp>
    </p:spTree>
    <p:extLst>
      <p:ext uri="{BB962C8B-B14F-4D97-AF65-F5344CB8AC3E}">
        <p14:creationId xmlns:p14="http://schemas.microsoft.com/office/powerpoint/2010/main" val="3763008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0B01B4A1-935F-683F-22C6-EF7267C0333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Прямокутник 5">
            <a:extLst>
              <a:ext uri="{FF2B5EF4-FFF2-40B4-BE49-F238E27FC236}">
                <a16:creationId xmlns:a16="http://schemas.microsoft.com/office/drawing/2014/main" xmlns="" id="{4950D6AB-80BF-897C-5BC0-69DC5CB39462}"/>
              </a:ext>
            </a:extLst>
          </p:cNvPr>
          <p:cNvSpPr/>
          <p:nvPr/>
        </p:nvSpPr>
        <p:spPr>
          <a:xfrm>
            <a:off x="118381" y="337729"/>
            <a:ext cx="5758544" cy="50047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 Black" panose="020B0A04020102020204" pitchFamily="34" charset="0"/>
              </a:rPr>
              <a:t>Arboretum “</a:t>
            </a:r>
            <a:r>
              <a:rPr lang="en-GB" sz="2000" dirty="0" err="1">
                <a:solidFill>
                  <a:schemeClr val="tx1"/>
                </a:solidFill>
                <a:latin typeface="Arial Black" panose="020B0A04020102020204" pitchFamily="34" charset="0"/>
              </a:rPr>
              <a:t>Neskuchne</a:t>
            </a:r>
            <a:r>
              <a:rPr lang="en-GB" sz="2000" dirty="0">
                <a:solidFill>
                  <a:schemeClr val="tx1"/>
                </a:solidFill>
                <a:latin typeface="Arial Black" panose="020B0A04020102020204" pitchFamily="34" charset="0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33490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3C6F5886-DDAA-D3C8-4839-14FEF51642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На зображенні може бути: природа">
            <a:extLst>
              <a:ext uri="{FF2B5EF4-FFF2-40B4-BE49-F238E27FC236}">
                <a16:creationId xmlns:a16="http://schemas.microsoft.com/office/drawing/2014/main" xmlns="" id="{A42D4269-9D01-7E5B-EA49-D3C92914FE4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54" t="10580" r="10522"/>
          <a:stretch>
            <a:fillRect/>
          </a:stretch>
        </p:blipFill>
        <p:spPr bwMode="auto">
          <a:xfrm>
            <a:off x="101600" y="101599"/>
            <a:ext cx="4069361" cy="3411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9D90DC32-3BDB-F86A-EB85-F65C357378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rcRect l="7619" t="19114" r="13264"/>
          <a:stretch>
            <a:fillRect/>
          </a:stretch>
        </p:blipFill>
        <p:spPr>
          <a:xfrm>
            <a:off x="4201061" y="3566629"/>
            <a:ext cx="4069361" cy="3086230"/>
          </a:xfrm>
          <a:prstGeom prst="rect">
            <a:avLst/>
          </a:prstGeom>
        </p:spPr>
      </p:pic>
      <p:pic>
        <p:nvPicPr>
          <p:cNvPr id="1030" name="Picture 6" descr="На зображенні може бути: озеро та природа">
            <a:extLst>
              <a:ext uri="{FF2B5EF4-FFF2-40B4-BE49-F238E27FC236}">
                <a16:creationId xmlns:a16="http://schemas.microsoft.com/office/drawing/2014/main" xmlns="" id="{1CCA0472-71CD-5C2F-C7CA-A973A7728A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964" t="50250" r="14920"/>
          <a:stretch>
            <a:fillRect/>
          </a:stretch>
        </p:blipFill>
        <p:spPr bwMode="auto">
          <a:xfrm>
            <a:off x="4201061" y="101598"/>
            <a:ext cx="4069361" cy="3411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Немає опису світлини.">
            <a:extLst>
              <a:ext uri="{FF2B5EF4-FFF2-40B4-BE49-F238E27FC236}">
                <a16:creationId xmlns:a16="http://schemas.microsoft.com/office/drawing/2014/main" xmlns="" id="{BA016947-7C7A-0F7D-7C6E-CDF81404F9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8150"/>
          <a:stretch>
            <a:fillRect/>
          </a:stretch>
        </p:blipFill>
        <p:spPr bwMode="auto">
          <a:xfrm>
            <a:off x="8336331" y="101597"/>
            <a:ext cx="3754069" cy="3411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Немає опису світлини.">
            <a:extLst>
              <a:ext uri="{FF2B5EF4-FFF2-40B4-BE49-F238E27FC236}">
                <a16:creationId xmlns:a16="http://schemas.microsoft.com/office/drawing/2014/main" xmlns="" id="{53761378-C5B1-FE13-F6B1-6653A0F0E8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08" r="18443"/>
          <a:stretch>
            <a:fillRect/>
          </a:stretch>
        </p:blipFill>
        <p:spPr bwMode="auto">
          <a:xfrm>
            <a:off x="101600" y="3566629"/>
            <a:ext cx="4069361" cy="3086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Немає опису світлини.">
            <a:extLst>
              <a:ext uri="{FF2B5EF4-FFF2-40B4-BE49-F238E27FC236}">
                <a16:creationId xmlns:a16="http://schemas.microsoft.com/office/drawing/2014/main" xmlns="" id="{6F91A91B-5F2A-88DC-2F16-8FAE5A5052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8" r="11045"/>
          <a:stretch>
            <a:fillRect/>
          </a:stretch>
        </p:blipFill>
        <p:spPr bwMode="auto">
          <a:xfrm>
            <a:off x="8336331" y="3566629"/>
            <a:ext cx="3754069" cy="3086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Прямокутник 5">
            <a:extLst>
              <a:ext uri="{FF2B5EF4-FFF2-40B4-BE49-F238E27FC236}">
                <a16:creationId xmlns:a16="http://schemas.microsoft.com/office/drawing/2014/main" xmlns="" id="{FD11B5BF-714D-8462-ED19-9A48373EA15D}"/>
              </a:ext>
            </a:extLst>
          </p:cNvPr>
          <p:cNvSpPr/>
          <p:nvPr/>
        </p:nvSpPr>
        <p:spPr>
          <a:xfrm>
            <a:off x="234851" y="192441"/>
            <a:ext cx="5758544" cy="50047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 Black" panose="020B0A04020102020204" pitchFamily="34" charset="0"/>
              </a:rPr>
              <a:t>Arboretum “</a:t>
            </a:r>
            <a:r>
              <a:rPr lang="en-GB" sz="2000" dirty="0" err="1">
                <a:solidFill>
                  <a:schemeClr val="tx1"/>
                </a:solidFill>
                <a:latin typeface="Arial Black" panose="020B0A04020102020204" pitchFamily="34" charset="0"/>
              </a:rPr>
              <a:t>Neskuchne</a:t>
            </a:r>
            <a:r>
              <a:rPr lang="en-GB" sz="2000" dirty="0">
                <a:solidFill>
                  <a:schemeClr val="tx1"/>
                </a:solidFill>
                <a:latin typeface="Arial Black" panose="020B0A04020102020204" pitchFamily="34" charset="0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978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Об'єкт 3">
            <a:extLst>
              <a:ext uri="{FF2B5EF4-FFF2-40B4-BE49-F238E27FC236}">
                <a16:creationId xmlns:a16="http://schemas.microsoft.com/office/drawing/2014/main" xmlns="" id="{E8182164-7002-458D-2360-384FA2AE1A8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-1" y="0"/>
          <a:ext cx="12204715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r:id="rId3" imgW="24380640" imgH="13702212" progId="">
                  <p:embed/>
                </p:oleObj>
              </mc:Choice>
              <mc:Fallback>
                <p:oleObj r:id="rId3" imgW="24380640" imgH="13702212" progId="">
                  <p:embed/>
                  <p:pic>
                    <p:nvPicPr>
                      <p:cNvPr id="4" name="Об'єкт 3">
                        <a:extLst>
                          <a:ext uri="{FF2B5EF4-FFF2-40B4-BE49-F238E27FC236}">
                            <a16:creationId xmlns:a16="http://schemas.microsoft.com/office/drawing/2014/main" xmlns="" id="{E8182164-7002-458D-2360-384FA2AE1A8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1" y="0"/>
                        <a:ext cx="12204715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Прямокутник 4">
            <a:extLst>
              <a:ext uri="{FF2B5EF4-FFF2-40B4-BE49-F238E27FC236}">
                <a16:creationId xmlns:a16="http://schemas.microsoft.com/office/drawing/2014/main" xmlns="" id="{92012BAD-4741-1B5A-BE9F-F26756170595}"/>
              </a:ext>
            </a:extLst>
          </p:cNvPr>
          <p:cNvSpPr/>
          <p:nvPr/>
        </p:nvSpPr>
        <p:spPr>
          <a:xfrm>
            <a:off x="261256" y="156754"/>
            <a:ext cx="7193644" cy="68144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latin typeface="Arial Black" panose="020B0A04020102020204" pitchFamily="34" charset="0"/>
              </a:rPr>
              <a:t>Recreation area in the center of the neighborhood 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Arial Black" panose="020B0A04020102020204" pitchFamily="34" charset="0"/>
              </a:rPr>
              <a:t>Arboretum “</a:t>
            </a:r>
            <a:r>
              <a:rPr lang="en-GB" sz="2000" dirty="0" err="1">
                <a:solidFill>
                  <a:schemeClr val="tx1"/>
                </a:solidFill>
                <a:latin typeface="Arial Black" panose="020B0A04020102020204" pitchFamily="34" charset="0"/>
              </a:rPr>
              <a:t>Neskuchne</a:t>
            </a:r>
            <a:r>
              <a:rPr lang="en-GB" sz="2000" dirty="0">
                <a:solidFill>
                  <a:schemeClr val="tx1"/>
                </a:solidFill>
                <a:latin typeface="Arial Black" panose="020B0A04020102020204" pitchFamily="34" charset="0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2495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Групувати 3">
            <a:extLst>
              <a:ext uri="{FF2B5EF4-FFF2-40B4-BE49-F238E27FC236}">
                <a16:creationId xmlns:a16="http://schemas.microsoft.com/office/drawing/2014/main" xmlns="" id="{06C30258-70C7-A5C7-FD6D-C693B1F9DC38}"/>
              </a:ext>
            </a:extLst>
          </p:cNvPr>
          <p:cNvGrpSpPr/>
          <p:nvPr/>
        </p:nvGrpSpPr>
        <p:grpSpPr>
          <a:xfrm>
            <a:off x="131052" y="234138"/>
            <a:ext cx="11929896" cy="2823482"/>
            <a:chOff x="278189" y="2026963"/>
            <a:chExt cx="11507393" cy="2430562"/>
          </a:xfrm>
        </p:grpSpPr>
        <p:pic>
          <p:nvPicPr>
            <p:cNvPr id="5" name="Рисунок 4" descr="Зображення, що містить просто неба, небо, Дорожнє покриття, бордюр&#10;&#10;Вміст, створений ШІ, може бути неправильним.">
              <a:extLst>
                <a:ext uri="{FF2B5EF4-FFF2-40B4-BE49-F238E27FC236}">
                  <a16:creationId xmlns:a16="http://schemas.microsoft.com/office/drawing/2014/main" xmlns="" id="{CDF269DD-A30F-CDC4-2896-21DEADF5841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54" t="21829" b="24711"/>
            <a:stretch>
              <a:fillRect/>
            </a:stretch>
          </p:blipFill>
          <p:spPr>
            <a:xfrm>
              <a:off x="3977616" y="2026964"/>
              <a:ext cx="3211167" cy="2430561"/>
            </a:xfrm>
            <a:prstGeom prst="rect">
              <a:avLst/>
            </a:prstGeom>
          </p:spPr>
        </p:pic>
        <p:pic>
          <p:nvPicPr>
            <p:cNvPr id="7" name="Рисунок 6" descr="Зображення, що містить сходи, Композитний матеріал, знімок екрана, Паралель&#10;&#10;Вміст, створений ШІ, може бути неправильним.">
              <a:extLst>
                <a:ext uri="{FF2B5EF4-FFF2-40B4-BE49-F238E27FC236}">
                  <a16:creationId xmlns:a16="http://schemas.microsoft.com/office/drawing/2014/main" xmlns="" id="{55C9CB84-8FB5-0304-634D-C140911C2CD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8189" y="2026964"/>
              <a:ext cx="3635962" cy="2430561"/>
            </a:xfrm>
            <a:prstGeom prst="rect">
              <a:avLst/>
            </a:prstGeom>
          </p:spPr>
        </p:pic>
        <p:pic>
          <p:nvPicPr>
            <p:cNvPr id="8" name="Рисунок 7" descr="Зображення, що містить просто неба, небо, Композитний матеріал, дерево&#10;&#10;Вміст, створений ШІ, може бути неправильним.">
              <a:extLst>
                <a:ext uri="{FF2B5EF4-FFF2-40B4-BE49-F238E27FC236}">
                  <a16:creationId xmlns:a16="http://schemas.microsoft.com/office/drawing/2014/main" xmlns="" id="{E603CEE0-A266-2A48-6F7F-BDF8D0537D9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1040" r="2712" b="18854"/>
            <a:stretch>
              <a:fillRect/>
            </a:stretch>
          </p:blipFill>
          <p:spPr>
            <a:xfrm>
              <a:off x="7252248" y="2026963"/>
              <a:ext cx="4533334" cy="2430561"/>
            </a:xfrm>
            <a:prstGeom prst="rect">
              <a:avLst/>
            </a:prstGeom>
          </p:spPr>
        </p:pic>
      </p:grpSp>
      <p:grpSp>
        <p:nvGrpSpPr>
          <p:cNvPr id="9" name="Групувати 8">
            <a:extLst>
              <a:ext uri="{FF2B5EF4-FFF2-40B4-BE49-F238E27FC236}">
                <a16:creationId xmlns:a16="http://schemas.microsoft.com/office/drawing/2014/main" xmlns="" id="{F3F14F56-C0FF-F5B8-64A5-079AE4BD518A}"/>
              </a:ext>
            </a:extLst>
          </p:cNvPr>
          <p:cNvGrpSpPr/>
          <p:nvPr/>
        </p:nvGrpSpPr>
        <p:grpSpPr>
          <a:xfrm>
            <a:off x="131052" y="3171380"/>
            <a:ext cx="11929896" cy="3590927"/>
            <a:chOff x="0" y="2400559"/>
            <a:chExt cx="12192000" cy="3728420"/>
          </a:xfrm>
        </p:grpSpPr>
        <p:pic>
          <p:nvPicPr>
            <p:cNvPr id="10" name="Рисунок 9" descr="Зображення, що містить просто неба, небо, дерево, хмара&#10;&#10;Вміст, створений ШІ, може бути неправильним.">
              <a:extLst>
                <a:ext uri="{FF2B5EF4-FFF2-40B4-BE49-F238E27FC236}">
                  <a16:creationId xmlns:a16="http://schemas.microsoft.com/office/drawing/2014/main" xmlns="" id="{2960B1BF-3CAA-5331-4949-42C08F165C3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287" t="18451" r="12038"/>
            <a:stretch>
              <a:fillRect/>
            </a:stretch>
          </p:blipFill>
          <p:spPr>
            <a:xfrm>
              <a:off x="0" y="2400560"/>
              <a:ext cx="3688462" cy="3728419"/>
            </a:xfrm>
            <a:prstGeom prst="rect">
              <a:avLst/>
            </a:prstGeom>
          </p:spPr>
        </p:pic>
        <p:pic>
          <p:nvPicPr>
            <p:cNvPr id="11" name="Рисунок 10" descr="Зображення, що містить просто неба, трава, рослина, пейзаж&#10;&#10;Вміст, створений ШІ, може бути неправильним.">
              <a:extLst>
                <a:ext uri="{FF2B5EF4-FFF2-40B4-BE49-F238E27FC236}">
                  <a16:creationId xmlns:a16="http://schemas.microsoft.com/office/drawing/2014/main" xmlns="" id="{4F4901C1-4A8E-2A54-2E9E-BE46D1004A5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451"/>
            <a:stretch>
              <a:fillRect/>
            </a:stretch>
          </p:blipFill>
          <p:spPr>
            <a:xfrm>
              <a:off x="3740819" y="2400560"/>
              <a:ext cx="2662177" cy="3728419"/>
            </a:xfrm>
            <a:prstGeom prst="rect">
              <a:avLst/>
            </a:prstGeom>
          </p:spPr>
        </p:pic>
        <p:pic>
          <p:nvPicPr>
            <p:cNvPr id="12" name="Рисунок 11" descr="Зображення, що містить просто неба, дерево, рослина, вода&#10;&#10;Вміст, створений ШІ, може бути неправильним.">
              <a:extLst>
                <a:ext uri="{FF2B5EF4-FFF2-40B4-BE49-F238E27FC236}">
                  <a16:creationId xmlns:a16="http://schemas.microsoft.com/office/drawing/2014/main" xmlns="" id="{D911D425-EABA-3583-AB14-F2BAD2A68A6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094" t="7121" b="12369"/>
            <a:stretch>
              <a:fillRect/>
            </a:stretch>
          </p:blipFill>
          <p:spPr>
            <a:xfrm>
              <a:off x="6455353" y="2400559"/>
              <a:ext cx="5736647" cy="3728420"/>
            </a:xfrm>
            <a:prstGeom prst="rect">
              <a:avLst/>
            </a:prstGeom>
          </p:spPr>
        </p:pic>
      </p:grpSp>
      <p:sp>
        <p:nvSpPr>
          <p:cNvPr id="2" name="Прямокутник 1">
            <a:extLst>
              <a:ext uri="{FF2B5EF4-FFF2-40B4-BE49-F238E27FC236}">
                <a16:creationId xmlns:a16="http://schemas.microsoft.com/office/drawing/2014/main" xmlns="" id="{700B8BF7-D2ED-B725-BCD2-64CDB3C14A0A}"/>
              </a:ext>
            </a:extLst>
          </p:cNvPr>
          <p:cNvSpPr/>
          <p:nvPr/>
        </p:nvSpPr>
        <p:spPr>
          <a:xfrm>
            <a:off x="291148" y="362745"/>
            <a:ext cx="4802775" cy="62608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>
                <a:solidFill>
                  <a:schemeClr val="tx1"/>
                </a:solidFill>
                <a:latin typeface="Arial Black" panose="020B0A04020102020204" pitchFamily="34" charset="0"/>
              </a:rPr>
              <a:t>Recreational areas with inclusive solutions</a:t>
            </a:r>
            <a:endParaRPr lang="en-US" sz="20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5405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Місце для вмісту 4">
            <a:extLst>
              <a:ext uri="{FF2B5EF4-FFF2-40B4-BE49-F238E27FC236}">
                <a16:creationId xmlns:a16="http://schemas.microsoft.com/office/drawing/2014/main" xmlns="" id="{452EDE5F-A0EC-CF86-6EFF-7B74A39B82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2" name="Прямокутник 1">
            <a:extLst>
              <a:ext uri="{FF2B5EF4-FFF2-40B4-BE49-F238E27FC236}">
                <a16:creationId xmlns:a16="http://schemas.microsoft.com/office/drawing/2014/main" xmlns="" id="{6379AA50-19B9-840C-0E5B-DA83FF173B98}"/>
              </a:ext>
            </a:extLst>
          </p:cNvPr>
          <p:cNvSpPr/>
          <p:nvPr/>
        </p:nvSpPr>
        <p:spPr>
          <a:xfrm>
            <a:off x="272025" y="239827"/>
            <a:ext cx="5641288" cy="430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US" sz="2200" b="1" dirty="0">
                <a:solidFill>
                  <a:prstClr val="black"/>
                </a:solidFill>
                <a:latin typeface="Arial Black" panose="020B0A04020102020204" pitchFamily="34" charset="0"/>
                <a:ea typeface="Roboto" panose="02000000000000000000" pitchFamily="2" charset="0"/>
              </a:rPr>
              <a:t>TROSTYANETS CITY HOSPITAL</a:t>
            </a:r>
            <a:endParaRPr lang="uk-UA" sz="2200" b="1" dirty="0">
              <a:solidFill>
                <a:prstClr val="black"/>
              </a:solidFill>
              <a:latin typeface="Arial Black" panose="020B0A04020102020204" pitchFamily="34" charset="0"/>
              <a:ea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19002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>
            <a:extLst>
              <a:ext uri="{FF2B5EF4-FFF2-40B4-BE49-F238E27FC236}">
                <a16:creationId xmlns:a16="http://schemas.microsoft.com/office/drawing/2014/main" xmlns="" id="{7A5A049A-3923-B5F1-DF71-644DE2733FC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1" b="1511"/>
          <a:stretch/>
        </p:blipFill>
        <p:spPr>
          <a:xfrm>
            <a:off x="-3" y="14748"/>
            <a:ext cx="12192000" cy="6858000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7E5657B5-B330-D1D5-347F-F1E766DB89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317"/>
            <a:ext cx="12192000" cy="6853366"/>
          </a:xfrm>
          <a:prstGeom prst="rect">
            <a:avLst/>
          </a:prstGeom>
        </p:spPr>
      </p:pic>
      <p:pic>
        <p:nvPicPr>
          <p:cNvPr id="10" name="Рисунок 9" descr="Зображення, що містить нашивка, емблема, символ, значок&#10;&#10;Автоматично згенерований опис">
            <a:extLst>
              <a:ext uri="{FF2B5EF4-FFF2-40B4-BE49-F238E27FC236}">
                <a16:creationId xmlns:a16="http://schemas.microsoft.com/office/drawing/2014/main" xmlns="" id="{89A9F7E7-EDBE-AD1A-FFF0-BF334EDE0F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5122" y="190755"/>
            <a:ext cx="1392917" cy="1787372"/>
          </a:xfrm>
          <a:prstGeom prst="rect">
            <a:avLst/>
          </a:prstGeom>
        </p:spPr>
      </p:pic>
      <p:sp>
        <p:nvSpPr>
          <p:cNvPr id="2" name="Прямокутник 1">
            <a:extLst>
              <a:ext uri="{FF2B5EF4-FFF2-40B4-BE49-F238E27FC236}">
                <a16:creationId xmlns:a16="http://schemas.microsoft.com/office/drawing/2014/main" xmlns="" id="{47F98FB0-AF29-0420-63D0-BF998B492653}"/>
              </a:ext>
            </a:extLst>
          </p:cNvPr>
          <p:cNvSpPr/>
          <p:nvPr/>
        </p:nvSpPr>
        <p:spPr>
          <a:xfrm>
            <a:off x="272841" y="297400"/>
            <a:ext cx="6143028" cy="430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2200" b="1" dirty="0">
                <a:solidFill>
                  <a:prstClr val="black"/>
                </a:solidFill>
                <a:latin typeface="Arial Black" panose="020B0A04020102020204" pitchFamily="34" charset="0"/>
                <a:ea typeface="Roboto" panose="02000000000000000000" pitchFamily="2" charset="0"/>
              </a:rPr>
              <a:t>The biathlon complex “NESKUCHNE”</a:t>
            </a:r>
          </a:p>
        </p:txBody>
      </p:sp>
    </p:spTree>
    <p:extLst>
      <p:ext uri="{BB962C8B-B14F-4D97-AF65-F5344CB8AC3E}">
        <p14:creationId xmlns:p14="http://schemas.microsoft.com/office/powerpoint/2010/main" val="26403032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xmlns="" id="{95BEC74E-25D7-6189-BE50-FA31B7F5503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uk-UA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7" name="Рисунок 5">
            <a:extLst>
              <a:ext uri="{FF2B5EF4-FFF2-40B4-BE49-F238E27FC236}">
                <a16:creationId xmlns:a16="http://schemas.microsoft.com/office/drawing/2014/main" xmlns="" id="{0B580940-CE17-4F70-A47E-59B2C1A740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389234"/>
            <a:ext cx="1606550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FC4AADEB-3E4C-4B55-88CE-A54FABDBC2E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36" t="17080" r="17322" b="17093"/>
          <a:stretch/>
        </p:blipFill>
        <p:spPr>
          <a:xfrm>
            <a:off x="10287000" y="389234"/>
            <a:ext cx="1606551" cy="1429345"/>
          </a:xfrm>
          <a:prstGeom prst="rect">
            <a:avLst/>
          </a:prstGeom>
        </p:spPr>
      </p:pic>
      <p:sp>
        <p:nvSpPr>
          <p:cNvPr id="9" name="Заголовок 1">
            <a:extLst>
              <a:ext uri="{FF2B5EF4-FFF2-40B4-BE49-F238E27FC236}">
                <a16:creationId xmlns:a16="http://schemas.microsoft.com/office/drawing/2014/main" xmlns="" id="{3F99D53F-A66E-0EA9-43C3-C1DCA8239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295400"/>
            <a:ext cx="10515600" cy="4040777"/>
          </a:xfrm>
        </p:spPr>
        <p:txBody>
          <a:bodyPr>
            <a:normAutofit fontScale="90000"/>
          </a:bodyPr>
          <a:lstStyle/>
          <a:p>
            <a:pPr algn="ctr">
              <a:spcBef>
                <a:spcPts val="0"/>
              </a:spcBef>
              <a:buClr>
                <a:srgbClr val="002060"/>
              </a:buClr>
              <a:buSzPts val="2600"/>
            </a:pPr>
            <a:r>
              <a:rPr lang="en-GB" sz="4000" b="1" dirty="0">
                <a:ea typeface="Arial"/>
                <a:cs typeface="Calibri"/>
                <a:sym typeface="Calibri"/>
              </a:rPr>
              <a:t>Trostyanets community</a:t>
            </a:r>
            <a:br>
              <a:rPr lang="en-GB" sz="4000" b="1" dirty="0">
                <a:ea typeface="Arial"/>
                <a:cs typeface="Calibri"/>
                <a:sym typeface="Calibri"/>
              </a:rPr>
            </a:br>
            <a:r>
              <a:rPr lang="en-GB" sz="4000" b="1" dirty="0">
                <a:ea typeface="Arial"/>
                <a:cs typeface="Calibri"/>
                <a:sym typeface="Calibri"/>
              </a:rPr>
              <a:t>is open for cooperation</a:t>
            </a:r>
            <a:br>
              <a:rPr lang="en-GB" sz="4000" b="1" dirty="0">
                <a:ea typeface="Arial"/>
                <a:cs typeface="Calibri"/>
                <a:sym typeface="Calibri"/>
              </a:rPr>
            </a:br>
            <a:r>
              <a:rPr lang="en-GB" sz="4000" b="1" dirty="0">
                <a:ea typeface="Arial"/>
                <a:cs typeface="Calibri"/>
                <a:sym typeface="Calibri"/>
              </a:rPr>
              <a:t/>
            </a:r>
            <a:br>
              <a:rPr lang="en-GB" sz="4000" b="1" dirty="0">
                <a:ea typeface="Arial"/>
                <a:cs typeface="Calibri"/>
                <a:sym typeface="Calibri"/>
              </a:rPr>
            </a:br>
            <a:r>
              <a:rPr lang="en-GB" sz="2700" dirty="0">
                <a:ea typeface="Arial"/>
                <a:cs typeface="Calibri"/>
                <a:sym typeface="Calibri"/>
              </a:rPr>
              <a:t>TROSTYANETS CITY COUNCIL</a:t>
            </a:r>
            <a:r>
              <a:rPr lang="en-GB" sz="4000" b="1" dirty="0">
                <a:ea typeface="Arial"/>
                <a:cs typeface="Calibri"/>
                <a:sym typeface="Calibri"/>
              </a:rPr>
              <a:t/>
            </a:r>
            <a:br>
              <a:rPr lang="en-GB" sz="4000" b="1" dirty="0">
                <a:ea typeface="Arial"/>
                <a:cs typeface="Calibri"/>
                <a:sym typeface="Calibri"/>
              </a:rPr>
            </a:br>
            <a:r>
              <a:rPr lang="en-GB" sz="2700" dirty="0">
                <a:ea typeface="Arial"/>
                <a:cs typeface="Calibri"/>
                <a:sym typeface="Calibri"/>
              </a:rPr>
              <a:t>Ukraine, Sumy Region, Trostyanets,</a:t>
            </a:r>
            <a:br>
              <a:rPr lang="en-GB" sz="2700" dirty="0">
                <a:ea typeface="Arial"/>
                <a:cs typeface="Calibri"/>
                <a:sym typeface="Calibri"/>
              </a:rPr>
            </a:br>
            <a:r>
              <a:rPr lang="en-GB" sz="2700" dirty="0">
                <a:ea typeface="Arial"/>
                <a:cs typeface="Calibri"/>
                <a:sym typeface="Calibri"/>
              </a:rPr>
              <a:t>6 </a:t>
            </a:r>
            <a:r>
              <a:rPr lang="en-GB" sz="2700" dirty="0" err="1">
                <a:ea typeface="Arial"/>
                <a:cs typeface="Calibri"/>
                <a:sym typeface="Calibri"/>
              </a:rPr>
              <a:t>Myru</a:t>
            </a:r>
            <a:r>
              <a:rPr lang="en-GB" sz="2700" dirty="0">
                <a:ea typeface="Arial"/>
                <a:cs typeface="Calibri"/>
                <a:sym typeface="Calibri"/>
              </a:rPr>
              <a:t> Street</a:t>
            </a:r>
            <a:br>
              <a:rPr lang="en-GB" sz="2700" dirty="0">
                <a:ea typeface="Arial"/>
                <a:cs typeface="Calibri"/>
                <a:sym typeface="Calibri"/>
              </a:rPr>
            </a:br>
            <a:r>
              <a:rPr lang="en-GB" sz="2700" dirty="0">
                <a:ea typeface="Arial"/>
                <a:cs typeface="Calibri"/>
                <a:sym typeface="Calibri"/>
              </a:rPr>
              <a:t>https://trostyanets-miskarada.gov.ua</a:t>
            </a:r>
            <a:br>
              <a:rPr lang="en-GB" sz="2700" dirty="0">
                <a:ea typeface="Arial"/>
                <a:cs typeface="Calibri"/>
                <a:sym typeface="Calibri"/>
              </a:rPr>
            </a:br>
            <a:r>
              <a:rPr lang="en-GB" sz="2700" dirty="0">
                <a:ea typeface="Arial"/>
                <a:cs typeface="Calibri"/>
                <a:sym typeface="Calibri"/>
              </a:rPr>
              <a:t>Email: mail@trostyanets-miskarada.gov.ua)</a:t>
            </a:r>
            <a:br>
              <a:rPr lang="en-GB" sz="2700" dirty="0">
                <a:ea typeface="Arial"/>
                <a:cs typeface="Calibri"/>
                <a:sym typeface="Calibri"/>
              </a:rPr>
            </a:br>
            <a:r>
              <a:rPr lang="en-GB" sz="2700" dirty="0">
                <a:ea typeface="Arial"/>
                <a:cs typeface="Calibri"/>
                <a:sym typeface="Calibri"/>
              </a:rPr>
              <a:t/>
            </a:r>
            <a:br>
              <a:rPr lang="en-GB" sz="2700" dirty="0">
                <a:ea typeface="Arial"/>
                <a:cs typeface="Calibri"/>
                <a:sym typeface="Calibri"/>
              </a:rPr>
            </a:br>
            <a:r>
              <a:rPr lang="en-GB" sz="2700" dirty="0">
                <a:ea typeface="Arial"/>
                <a:cs typeface="Calibri"/>
                <a:sym typeface="Calibri"/>
              </a:rPr>
              <a:t>Mayor Yuriy Bova</a:t>
            </a:r>
            <a:br>
              <a:rPr lang="en-GB" sz="2700" dirty="0">
                <a:ea typeface="Arial"/>
                <a:cs typeface="Calibri"/>
                <a:sym typeface="Calibri"/>
              </a:rPr>
            </a:br>
            <a:r>
              <a:rPr lang="en-GB" sz="2700" dirty="0">
                <a:ea typeface="Arial"/>
                <a:cs typeface="Calibri"/>
                <a:sym typeface="Calibri"/>
              </a:rPr>
              <a:t>Email: golova.politrada.sl@gmail.com</a:t>
            </a:r>
            <a:br>
              <a:rPr lang="en-GB" sz="2700" dirty="0">
                <a:ea typeface="Arial"/>
                <a:cs typeface="Calibri"/>
                <a:sym typeface="Calibri"/>
              </a:rPr>
            </a:br>
            <a:r>
              <a:rPr lang="en-GB" sz="2700" dirty="0">
                <a:ea typeface="Arial"/>
                <a:cs typeface="Calibri"/>
                <a:sym typeface="Calibri"/>
              </a:rPr>
              <a:t>Tel.: +380 99 790 0372</a:t>
            </a:r>
          </a:p>
        </p:txBody>
      </p:sp>
    </p:spTree>
    <p:extLst>
      <p:ext uri="{BB962C8B-B14F-4D97-AF65-F5344CB8AC3E}">
        <p14:creationId xmlns:p14="http://schemas.microsoft.com/office/powerpoint/2010/main" val="3828187676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Офіс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фіс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фіс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Тема Office">
  <a:themeElements>
    <a:clrScheme name="Офіс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фіс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фіс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1260</TotalTime>
  <Words>1434</Words>
  <Application>Microsoft Office PowerPoint</Application>
  <PresentationFormat>Широкоэкранный</PresentationFormat>
  <Paragraphs>249</Paragraphs>
  <Slides>29</Slides>
  <Notes>7</Notes>
  <HiddenSlides>0</HiddenSlides>
  <MMClips>0</MMClips>
  <ScaleCrop>false</ScaleCrop>
  <HeadingPairs>
    <vt:vector size="8" baseType="variant">
      <vt:variant>
        <vt:lpstr>Использованные шрифты</vt:lpstr>
      </vt:variant>
      <vt:variant>
        <vt:i4>9</vt:i4>
      </vt:variant>
      <vt:variant>
        <vt:lpstr>Тема</vt:lpstr>
      </vt:variant>
      <vt:variant>
        <vt:i4>2</vt:i4>
      </vt:variant>
      <vt:variant>
        <vt:lpstr>Внедренные серверы OLE</vt:lpstr>
      </vt:variant>
      <vt:variant>
        <vt:i4>0</vt:i4>
      </vt:variant>
      <vt:variant>
        <vt:lpstr>Заголовки слайдов</vt:lpstr>
      </vt:variant>
      <vt:variant>
        <vt:i4>29</vt:i4>
      </vt:variant>
    </vt:vector>
  </HeadingPairs>
  <TitlesOfParts>
    <vt:vector size="40" baseType="lpstr">
      <vt:lpstr>Arial</vt:lpstr>
      <vt:lpstr>Arial Black</vt:lpstr>
      <vt:lpstr>Calibri</vt:lpstr>
      <vt:lpstr>Calibri Light</vt:lpstr>
      <vt:lpstr>Montserrat Alternates Black</vt:lpstr>
      <vt:lpstr>Roboto</vt:lpstr>
      <vt:lpstr>Roboto </vt:lpstr>
      <vt:lpstr>Roboto Black</vt:lpstr>
      <vt:lpstr>Verdana</vt:lpstr>
      <vt:lpstr>Тема Office</vt:lpstr>
      <vt:lpstr>Office Theme</vt:lpstr>
      <vt:lpstr>Презентация PowerPoint</vt:lpstr>
      <vt:lpstr>Contents</vt:lpstr>
      <vt:lpstr>Презентация PowerPoint</vt:lpstr>
      <vt:lpstr>Презентация PowerPoint</vt:lpstr>
      <vt:lpstr>Reconstruction of the building at 55 Blahovishchenska Street, Trostyanets, Sumy Region, for the “Trostyanets Primary Health Care Center”</vt:lpstr>
      <vt:lpstr>Презентация PowerPoint</vt:lpstr>
      <vt:lpstr>Презентация PowerPoint</vt:lpstr>
      <vt:lpstr>Construction of a multifunctional water treatment rehabilitation complex of the Municipal Non-Commercial enterprise “Trostyanets City Hospital” of the Trostyanets City Council</vt:lpstr>
      <vt:lpstr>Презентация PowerPoint</vt:lpstr>
      <vt:lpstr>Презентация PowerPoint</vt:lpstr>
      <vt:lpstr>Reconstruction of the municipal boiler house at 1B Tatarenka Street, Trostyanets for the creation of a multifunctional center for extracurricular education and youth leisure activities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STEEL DREAM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Trostyanets community is open for cooperation  TROSTYANETS CITY COUNCIL Ukraine, Sumy Region, Trostyanets, 6 Myru Street https://trostyanets-miskarada.gov.ua Email: mail@trostyanets-miskarada.gov.ua)  Mayor Yuriy Bova Email: golova.politrada.sl@gmail.com Tel.: +380 99 790 0372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allmannwappner</dc:title>
  <dc:creator>Євген Скороходов</dc:creator>
  <cp:lastModifiedBy>HUAWEI</cp:lastModifiedBy>
  <cp:revision>100</cp:revision>
  <cp:lastPrinted>2025-10-06T08:13:51Z</cp:lastPrinted>
  <dcterms:created xsi:type="dcterms:W3CDTF">2025-09-15T20:47:57Z</dcterms:created>
  <dcterms:modified xsi:type="dcterms:W3CDTF">2025-11-05T14:44:22Z</dcterms:modified>
</cp:coreProperties>
</file>